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781" r:id="rId2"/>
    <p:sldMasterId id="2147483839" r:id="rId3"/>
  </p:sldMasterIdLst>
  <p:notesMasterIdLst>
    <p:notesMasterId r:id="rId11"/>
  </p:notesMasterIdLst>
  <p:handoutMasterIdLst>
    <p:handoutMasterId r:id="rId12"/>
  </p:handoutMasterIdLst>
  <p:sldIdLst>
    <p:sldId id="350" r:id="rId4"/>
    <p:sldId id="845" r:id="rId5"/>
    <p:sldId id="834" r:id="rId6"/>
    <p:sldId id="841" r:id="rId7"/>
    <p:sldId id="854" r:id="rId8"/>
    <p:sldId id="867" r:id="rId9"/>
    <p:sldId id="868" r:id="rId10"/>
  </p:sldIdLst>
  <p:sldSz cx="9144000" cy="6858000" type="screen4x3"/>
  <p:notesSz cx="6797675" cy="987425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69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38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7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6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4600" algn="l" defTabSz="91384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1520" algn="l" defTabSz="91384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8439" algn="l" defTabSz="91384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5360" algn="l" defTabSz="91384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5050"/>
    <a:srgbClr val="A8A9AD"/>
    <a:srgbClr val="CC00FF"/>
    <a:srgbClr val="0033A0"/>
    <a:srgbClr val="009900"/>
    <a:srgbClr val="DC4405"/>
    <a:srgbClr val="6699FF"/>
    <a:srgbClr val="00333C"/>
    <a:srgbClr val="A7D385"/>
    <a:srgbClr val="FF7A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6" autoAdjust="0"/>
    <p:restoredTop sz="78853" autoAdjust="0"/>
  </p:normalViewPr>
  <p:slideViewPr>
    <p:cSldViewPr>
      <p:cViewPr varScale="1">
        <p:scale>
          <a:sx n="88" d="100"/>
          <a:sy n="88" d="100"/>
        </p:scale>
        <p:origin x="-954" y="-96"/>
      </p:cViewPr>
      <p:guideLst>
        <p:guide orient="horz" pos="255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2304"/>
    </p:cViewPr>
  </p:sorterViewPr>
  <p:notesViewPr>
    <p:cSldViewPr>
      <p:cViewPr varScale="1">
        <p:scale>
          <a:sx n="44" d="100"/>
          <a:sy n="44" d="100"/>
        </p:scale>
        <p:origin x="-2731" y="-77"/>
      </p:cViewPr>
      <p:guideLst>
        <p:guide orient="horz" pos="3110"/>
        <p:guide pos="2141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Clients 2014</c:v>
                </c:pt>
              </c:strCache>
            </c:strRef>
          </c:tx>
          <c:spPr>
            <a:solidFill>
              <a:srgbClr val="0033A0"/>
            </a:solidFill>
          </c:spPr>
          <c:dPt>
            <c:idx val="5"/>
            <c:spPr>
              <a:solidFill>
                <a:srgbClr val="DC4405"/>
              </a:solidFill>
            </c:spPr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0033A0"/>
                      </a:solidFill>
                    </a:defRPr>
                  </a:pPr>
                  <a:endParaRPr lang="it-IT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rgbClr val="002060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GDF SUEZ</c:v>
                </c:pt>
                <c:pt idx="1">
                  <c:v>RWE</c:v>
                </c:pt>
                <c:pt idx="2">
                  <c:v>IBE</c:v>
                </c:pt>
                <c:pt idx="3">
                  <c:v>EON</c:v>
                </c:pt>
                <c:pt idx="4">
                  <c:v>EDF</c:v>
                </c:pt>
                <c:pt idx="5">
                  <c:v>ENEL</c:v>
                </c:pt>
              </c:strCache>
            </c:strRef>
          </c:cat>
          <c:val>
            <c:numRef>
              <c:f>Hoja1!$B$2:$B$7</c:f>
              <c:numCache>
                <c:formatCode>_-* #,##0\ _€_-;\-* #,##0\ _€_-;_-* "-"??\ _€_-;_-@_-</c:formatCode>
                <c:ptCount val="6"/>
                <c:pt idx="0">
                  <c:v>19.5</c:v>
                </c:pt>
                <c:pt idx="1">
                  <c:v>23.2</c:v>
                </c:pt>
                <c:pt idx="2">
                  <c:v>32.630000000000003</c:v>
                </c:pt>
                <c:pt idx="3">
                  <c:v>33</c:v>
                </c:pt>
                <c:pt idx="4">
                  <c:v>39.1</c:v>
                </c:pt>
                <c:pt idx="5">
                  <c:v>61</c:v>
                </c:pt>
              </c:numCache>
            </c:numRef>
          </c:val>
        </c:ser>
        <c:gapWidth val="35"/>
        <c:axId val="167272832"/>
        <c:axId val="167274752"/>
      </c:barChart>
      <c:catAx>
        <c:axId val="167272832"/>
        <c:scaling>
          <c:orientation val="minMax"/>
        </c:scaling>
        <c:axPos val="l"/>
        <c:numFmt formatCode="General" sourceLinked="0"/>
        <c:majorTickMark val="none"/>
        <c:tickLblPos val="none"/>
        <c:crossAx val="167274752"/>
        <c:crosses val="autoZero"/>
        <c:auto val="1"/>
        <c:lblAlgn val="ctr"/>
        <c:lblOffset val="100"/>
      </c:catAx>
      <c:valAx>
        <c:axId val="167274752"/>
        <c:scaling>
          <c:orientation val="minMax"/>
        </c:scaling>
        <c:delete val="1"/>
        <c:axPos val="b"/>
        <c:numFmt formatCode="_-* #,##0\ _€_-;\-* #,##0\ _€_-;_-* &quot;-&quot;??\ _€_-;_-@_-" sourceLinked="1"/>
        <c:tickLblPos val="none"/>
        <c:crossAx val="1672728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EBITDA</c:v>
                </c:pt>
              </c:strCache>
            </c:strRef>
          </c:tx>
          <c:spPr>
            <a:solidFill>
              <a:srgbClr val="0033A0"/>
            </a:solidFill>
          </c:spPr>
          <c:dPt>
            <c:idx val="4"/>
            <c:spPr>
              <a:solidFill>
                <a:srgbClr val="DC4405"/>
              </a:solidFill>
            </c:spPr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00" b="0" dirty="0" smtClean="0"/>
                      <a:t>12,1   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000" b="1">
                        <a:solidFill>
                          <a:srgbClr val="0033A0"/>
                        </a:solidFill>
                      </a:defRPr>
                    </a:pPr>
                    <a:r>
                      <a:rPr lang="en-US" sz="1000" b="1" dirty="0" smtClean="0">
                        <a:solidFill>
                          <a:srgbClr val="0033A0"/>
                        </a:solidFill>
                      </a:rPr>
                      <a:t>15,8</a:t>
                    </a:r>
                    <a:r>
                      <a:rPr lang="en-US" sz="1000" b="1" baseline="30000" dirty="0" smtClean="0">
                        <a:solidFill>
                          <a:srgbClr val="0033A0"/>
                        </a:solidFill>
                      </a:rPr>
                      <a:t>2</a:t>
                    </a:r>
                    <a:r>
                      <a:rPr lang="en-US" sz="1000" b="1" dirty="0" smtClean="0">
                        <a:solidFill>
                          <a:srgbClr val="0033A0"/>
                        </a:solidFill>
                      </a:rPr>
                      <a:t>   </a:t>
                    </a:r>
                    <a:endParaRPr lang="en-US" b="1" dirty="0">
                      <a:solidFill>
                        <a:srgbClr val="0033A0"/>
                      </a:solidFill>
                    </a:endParaRPr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2470136027016066E-3"/>
                  <c:y val="-1.8565188663247977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 smtClean="0"/>
                      <a:t>17,3   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rgbClr val="002060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IBE</c:v>
                </c:pt>
                <c:pt idx="1">
                  <c:v>RWE</c:v>
                </c:pt>
                <c:pt idx="2">
                  <c:v>EON</c:v>
                </c:pt>
                <c:pt idx="3">
                  <c:v>GDF SUEZ</c:v>
                </c:pt>
                <c:pt idx="4">
                  <c:v>ENEL</c:v>
                </c:pt>
                <c:pt idx="5">
                  <c:v>EDF</c:v>
                </c:pt>
              </c:strCache>
            </c:strRef>
          </c:cat>
          <c:val>
            <c:numRef>
              <c:f>Hoja1!$B$2:$B$7</c:f>
              <c:numCache>
                <c:formatCode>_-* #,##0.0\ _€_-;\-* #,##0.0\ _€_-;_-* "-"??\ _€_-;_-@_-</c:formatCode>
                <c:ptCount val="6"/>
                <c:pt idx="0">
                  <c:v>6.96</c:v>
                </c:pt>
                <c:pt idx="1">
                  <c:v>7.1</c:v>
                </c:pt>
                <c:pt idx="2">
                  <c:v>8.3000000000000007</c:v>
                </c:pt>
                <c:pt idx="3">
                  <c:v>12.1</c:v>
                </c:pt>
                <c:pt idx="4">
                  <c:v>15.8</c:v>
                </c:pt>
                <c:pt idx="5">
                  <c:v>17.3</c:v>
                </c:pt>
              </c:numCache>
            </c:numRef>
          </c:val>
        </c:ser>
        <c:gapWidth val="35"/>
        <c:axId val="168523648"/>
        <c:axId val="168554496"/>
      </c:barChart>
      <c:catAx>
        <c:axId val="168523648"/>
        <c:scaling>
          <c:orientation val="minMax"/>
        </c:scaling>
        <c:axPos val="l"/>
        <c:numFmt formatCode="General" sourceLinked="0"/>
        <c:majorTickMark val="none"/>
        <c:tickLblPos val="none"/>
        <c:crossAx val="168554496"/>
        <c:crosses val="autoZero"/>
        <c:auto val="1"/>
        <c:lblAlgn val="ctr"/>
        <c:lblOffset val="100"/>
      </c:catAx>
      <c:valAx>
        <c:axId val="168554496"/>
        <c:scaling>
          <c:orientation val="minMax"/>
        </c:scaling>
        <c:delete val="1"/>
        <c:axPos val="b"/>
        <c:numFmt formatCode="_-* #,##0.0\ _€_-;\-* #,##0.0\ _€_-;_-* &quot;-&quot;??\ _€_-;_-@_-" sourceLinked="1"/>
        <c:tickLblPos val="none"/>
        <c:crossAx val="1685236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7.9717149629717599E-2"/>
          <c:y val="0.10210853764786353"/>
          <c:w val="0.80120480637422964"/>
          <c:h val="0.79578292470427259"/>
        </c:manualLayout>
      </c:layout>
      <c:barChart>
        <c:barDir val="bar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Capacità</c:v>
                </c:pt>
              </c:strCache>
            </c:strRef>
          </c:tx>
          <c:spPr>
            <a:solidFill>
              <a:srgbClr val="0033A0"/>
            </a:solidFill>
          </c:spPr>
          <c:dPt>
            <c:idx val="4"/>
            <c:spPr>
              <a:solidFill>
                <a:srgbClr val="DC4405"/>
              </a:solidFill>
            </c:spPr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000" b="1">
                      <a:solidFill>
                        <a:srgbClr val="0033A0"/>
                      </a:solidFill>
                    </a:defRPr>
                  </a:pPr>
                  <a:endParaRPr lang="it-IT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rgbClr val="002060"/>
                    </a:solidFill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IBE</c:v>
                </c:pt>
                <c:pt idx="1">
                  <c:v>RWE</c:v>
                </c:pt>
                <c:pt idx="2">
                  <c:v>EON</c:v>
                </c:pt>
                <c:pt idx="3">
                  <c:v>GDF SUEZ</c:v>
                </c:pt>
                <c:pt idx="4">
                  <c:v>ENEL</c:v>
                </c:pt>
                <c:pt idx="5">
                  <c:v>EDF</c:v>
                </c:pt>
              </c:strCache>
            </c:strRef>
          </c:cat>
          <c:val>
            <c:numRef>
              <c:f>Hoja1!$B$2:$B$7</c:f>
              <c:numCache>
                <c:formatCode>_-* #,##0\ _€_-;\-* #,##0\ _€_-;_-* "-"??\ _€_-;_-@_-</c:formatCode>
                <c:ptCount val="6"/>
                <c:pt idx="0">
                  <c:v>45</c:v>
                </c:pt>
                <c:pt idx="1">
                  <c:v>49</c:v>
                </c:pt>
                <c:pt idx="2">
                  <c:v>60</c:v>
                </c:pt>
                <c:pt idx="3">
                  <c:v>81.3</c:v>
                </c:pt>
                <c:pt idx="4">
                  <c:v>96</c:v>
                </c:pt>
                <c:pt idx="5">
                  <c:v>140.4</c:v>
                </c:pt>
              </c:numCache>
            </c:numRef>
          </c:val>
        </c:ser>
        <c:gapWidth val="35"/>
        <c:axId val="175751552"/>
        <c:axId val="175753472"/>
      </c:barChart>
      <c:catAx>
        <c:axId val="175751552"/>
        <c:scaling>
          <c:orientation val="minMax"/>
        </c:scaling>
        <c:axPos val="l"/>
        <c:numFmt formatCode="General" sourceLinked="0"/>
        <c:majorTickMark val="none"/>
        <c:tickLblPos val="none"/>
        <c:crossAx val="175753472"/>
        <c:crosses val="autoZero"/>
        <c:auto val="1"/>
        <c:lblAlgn val="ctr"/>
        <c:lblOffset val="100"/>
      </c:catAx>
      <c:valAx>
        <c:axId val="175753472"/>
        <c:scaling>
          <c:orientation val="minMax"/>
        </c:scaling>
        <c:delete val="1"/>
        <c:axPos val="b"/>
        <c:numFmt formatCode="_-* #,##0\ _€_-;\-* #,##0\ _€_-;_-* &quot;-&quot;??\ _€_-;_-@_-" sourceLinked="1"/>
        <c:tickLblPos val="none"/>
        <c:crossAx val="1757515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%share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c:spPr>
          <c:explosion val="5"/>
          <c:dPt>
            <c:idx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dPt>
            <c:idx val="1"/>
            <c:spPr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dPt>
            <c:idx val="3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dPt>
            <c:idx val="4"/>
            <c:spPr>
              <a:solidFill>
                <a:srgbClr val="CC00FF"/>
              </a:solidFill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1.1418127594043819E-2"/>
                  <c:y val="-2.699216995213087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1.2269168160059508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9713859667487267E-2"/>
                  <c:y val="-0.154591518816749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7.3615008960357066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7869665091804264E-3"/>
                  <c:y val="-2.4540268472585205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Efficiency &amp; flexibility for Thermal PPs</c:v>
                </c:pt>
                <c:pt idx="1">
                  <c:v>Efficiency &amp; flexibility for Hydro PPs</c:v>
                </c:pt>
                <c:pt idx="2">
                  <c:v>Emissions &amp; Environmental Impact</c:v>
                </c:pt>
                <c:pt idx="3">
                  <c:v>Storage &amp; Distributed Generation</c:v>
                </c:pt>
                <c:pt idx="4">
                  <c:v>Cross Area</c:v>
                </c:pt>
              </c:strCache>
            </c:strRef>
          </c:cat>
          <c:val>
            <c:numRef>
              <c:f>Foglio1!$B$2:$B$6</c:f>
              <c:numCache>
                <c:formatCode>0.0%</c:formatCode>
                <c:ptCount val="5"/>
                <c:pt idx="0">
                  <c:v>0.29900000000000032</c:v>
                </c:pt>
                <c:pt idx="1">
                  <c:v>8.6000000000000035E-2</c:v>
                </c:pt>
                <c:pt idx="2">
                  <c:v>0.36300000000000032</c:v>
                </c:pt>
                <c:pt idx="3">
                  <c:v>0.128</c:v>
                </c:pt>
                <c:pt idx="4">
                  <c:v>0.12400000000000007</c:v>
                </c:pt>
              </c:numCache>
            </c:numRef>
          </c:val>
        </c:ser>
        <c:dLbls>
          <c:showVal val="1"/>
        </c:dLbls>
        <c:firstSliceAng val="226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it-IT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267"/>
          </a:xfrm>
          <a:prstGeom prst="rect">
            <a:avLst/>
          </a:prstGeom>
        </p:spPr>
        <p:txBody>
          <a:bodyPr vert="horz" lIns="90956" tIns="45479" rIns="90956" bIns="454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93" y="1"/>
            <a:ext cx="2946400" cy="494267"/>
          </a:xfrm>
          <a:prstGeom prst="rect">
            <a:avLst/>
          </a:prstGeom>
        </p:spPr>
        <p:txBody>
          <a:bodyPr vert="horz" lIns="90956" tIns="45479" rIns="90956" bIns="45479" rtlCol="0"/>
          <a:lstStyle>
            <a:lvl1pPr algn="r">
              <a:defRPr sz="1200"/>
            </a:lvl1pPr>
          </a:lstStyle>
          <a:p>
            <a:fld id="{661A3179-103D-4E70-8F0C-4FF88321BE50}" type="datetimeFigureOut">
              <a:rPr lang="it-IT" smtClean="0"/>
              <a:pPr/>
              <a:t>09/11/2015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411"/>
            <a:ext cx="2946400" cy="494265"/>
          </a:xfrm>
          <a:prstGeom prst="rect">
            <a:avLst/>
          </a:prstGeom>
        </p:spPr>
        <p:txBody>
          <a:bodyPr vert="horz" lIns="90956" tIns="45479" rIns="90956" bIns="454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93" y="9378411"/>
            <a:ext cx="2946400" cy="494265"/>
          </a:xfrm>
          <a:prstGeom prst="rect">
            <a:avLst/>
          </a:prstGeom>
        </p:spPr>
        <p:txBody>
          <a:bodyPr vert="horz" lIns="90956" tIns="45479" rIns="90956" bIns="45479" rtlCol="0" anchor="b"/>
          <a:lstStyle>
            <a:lvl1pPr algn="r">
              <a:defRPr sz="1200"/>
            </a:lvl1pPr>
          </a:lstStyle>
          <a:p>
            <a:fld id="{FE16A10F-85B9-4716-9F07-E5FC9370C2F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292479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5658" cy="493713"/>
          </a:xfrm>
          <a:prstGeom prst="rect">
            <a:avLst/>
          </a:prstGeom>
        </p:spPr>
        <p:txBody>
          <a:bodyPr vert="horz" lIns="90956" tIns="45479" rIns="90956" bIns="45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7" y="4"/>
            <a:ext cx="2945658" cy="493713"/>
          </a:xfrm>
          <a:prstGeom prst="rect">
            <a:avLst/>
          </a:prstGeom>
        </p:spPr>
        <p:txBody>
          <a:bodyPr vert="horz" lIns="90956" tIns="45479" rIns="90956" bIns="45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6670FF-B9A6-46EB-8C3A-21E98A8580A9}" type="datetimeFigureOut">
              <a:rPr lang="it-IT"/>
              <a:pPr>
                <a:defRPr/>
              </a:pPr>
              <a:t>09/11/2015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8188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6" tIns="45479" rIns="90956" bIns="45479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0956" tIns="45479" rIns="90956" bIns="45479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3" y="9378828"/>
            <a:ext cx="2945658" cy="493713"/>
          </a:xfrm>
          <a:prstGeom prst="rect">
            <a:avLst/>
          </a:prstGeom>
        </p:spPr>
        <p:txBody>
          <a:bodyPr vert="horz" lIns="90956" tIns="45479" rIns="90956" bIns="45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7" y="9378828"/>
            <a:ext cx="2945658" cy="493713"/>
          </a:xfrm>
          <a:prstGeom prst="rect">
            <a:avLst/>
          </a:prstGeom>
        </p:spPr>
        <p:txBody>
          <a:bodyPr vert="horz" lIns="90956" tIns="45479" rIns="90956" bIns="45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127881-DE8C-4F7E-8F1B-C60CED46E1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57128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600" algn="l" defTabSz="9138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20" algn="l" defTabSz="9138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39" algn="l" defTabSz="9138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60" algn="l" defTabSz="9138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28688" y="738188"/>
            <a:ext cx="4940300" cy="3705225"/>
          </a:xfrm>
        </p:spPr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127881-DE8C-4F7E-8F1B-C60CED46E1D5}" type="slidenum">
              <a:rPr lang="it-IT" smtClean="0"/>
              <a:pPr>
                <a:defRPr/>
              </a:pPr>
              <a:t>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6316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30275" y="246063"/>
            <a:ext cx="4937125" cy="3703637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27881-DE8C-4F7E-8F1B-C60CED46E1D5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3409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27881-DE8C-4F7E-8F1B-C60CED46E1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7407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30275" y="246063"/>
            <a:ext cx="4937125" cy="3703637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27881-DE8C-4F7E-8F1B-C60CED46E1D5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3409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2950"/>
            <a:ext cx="4929187" cy="3697288"/>
          </a:xfrm>
          <a:noFill/>
          <a:ln/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E8779-9652-4C79-BEFC-CB2145F79AA8}" type="slidenum">
              <a:rPr lang="it-IT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7893" name="Segnaposto piè di pagina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48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388946" y="338146"/>
            <a:ext cx="4706937" cy="4706937"/>
          </a:xfrm>
          <a:prstGeom prst="rect">
            <a:avLst/>
          </a:prstGeom>
          <a:noFill/>
          <a:ln w="28575" cmpd="sng">
            <a:solidFill>
              <a:srgbClr val="0033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4" tIns="45693" rIns="91384" bIns="4569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 w="28575" cmpd="sng">
                <a:solidFill>
                  <a:schemeClr val="tx1"/>
                </a:solidFill>
              </a:ln>
              <a:solidFill>
                <a:srgbClr val="24509A"/>
              </a:solidFill>
            </a:endParaRPr>
          </a:p>
        </p:txBody>
      </p:sp>
      <p:sp>
        <p:nvSpPr>
          <p:cNvPr id="5" name="Rettangolo 4"/>
          <p:cNvSpPr/>
          <p:nvPr userDrawn="1"/>
        </p:nvSpPr>
        <p:spPr>
          <a:xfrm>
            <a:off x="5165733" y="5114925"/>
            <a:ext cx="1393825" cy="1392238"/>
          </a:xfrm>
          <a:prstGeom prst="rect">
            <a:avLst/>
          </a:prstGeom>
          <a:noFill/>
          <a:ln w="28575" cmpd="sng">
            <a:solidFill>
              <a:srgbClr val="DC440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4" tIns="45693" rIns="91384" bIns="4569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n w="38100" cmpd="sng">
                <a:solidFill>
                  <a:schemeClr val="tx1"/>
                </a:solidFill>
              </a:ln>
              <a:solidFill>
                <a:srgbClr val="DF6426"/>
              </a:solidFill>
            </a:endParaRPr>
          </a:p>
        </p:txBody>
      </p:sp>
      <p:pic>
        <p:nvPicPr>
          <p:cNvPr id="7" name="marchio_enel_2.jpg" descr="/Users/mario/Lavori/Enel/enel ppt/PPT 2/marchio_enel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600825" y="3627446"/>
            <a:ext cx="1417637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388946" y="3933825"/>
            <a:ext cx="4706937" cy="1111250"/>
          </a:xfrm>
          <a:prstGeom prst="rect">
            <a:avLst/>
          </a:prstGeom>
        </p:spPr>
        <p:txBody>
          <a:bodyPr lIns="179889" tIns="179889" rIns="179889" bIns="179889"/>
          <a:lstStyle>
            <a:lvl1pPr marL="0" indent="0">
              <a:buNone/>
              <a:defRPr sz="2000" baseline="0">
                <a:solidFill>
                  <a:srgbClr val="DC44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0" indent="0">
              <a:buNone/>
              <a:defRPr/>
            </a:lvl2pPr>
            <a:lvl3pPr marL="913840" indent="0">
              <a:buNone/>
              <a:defRPr/>
            </a:lvl3pPr>
            <a:lvl4pPr marL="1370760" indent="0">
              <a:buNone/>
              <a:defRPr/>
            </a:lvl4pPr>
            <a:lvl5pPr marL="1827680" indent="0">
              <a:buNone/>
              <a:defRPr/>
            </a:lvl5pPr>
          </a:lstStyle>
          <a:p>
            <a:pPr lvl="0"/>
            <a:r>
              <a:rPr lang="it-IT" dirty="0" smtClean="0"/>
              <a:t>Città, giorno mese anno</a:t>
            </a:r>
          </a:p>
        </p:txBody>
      </p:sp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389467" y="348226"/>
            <a:ext cx="4706299" cy="3356621"/>
          </a:xfrm>
          <a:prstGeom prst="rect">
            <a:avLst/>
          </a:prstGeom>
        </p:spPr>
        <p:txBody>
          <a:bodyPr lIns="179889" tIns="179889" rIns="179889" bIns="179889"/>
          <a:lstStyle>
            <a:lvl1pPr algn="l">
              <a:defRPr sz="2800" baseline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Titolo presentazione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/>
          <p:cNvSpPr>
            <a:spLocks noGrp="1"/>
          </p:cNvSpPr>
          <p:nvPr>
            <p:ph type="pic" sz="quarter" idx="13"/>
          </p:nvPr>
        </p:nvSpPr>
        <p:spPr>
          <a:xfrm>
            <a:off x="395288" y="1844680"/>
            <a:ext cx="3888680" cy="3744913"/>
          </a:xfrm>
          <a:prstGeom prst="rect">
            <a:avLst/>
          </a:prstGeom>
        </p:spPr>
        <p:txBody>
          <a:bodyPr lIns="91384" tIns="45693" rIns="91384" bIns="45693"/>
          <a:lstStyle>
            <a:lvl1pPr>
              <a:buNone/>
              <a:defRPr sz="1800">
                <a:solidFill>
                  <a:srgbClr val="53565A"/>
                </a:solidFill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14"/>
          </p:nvPr>
        </p:nvSpPr>
        <p:spPr>
          <a:xfrm>
            <a:off x="4499992" y="1844824"/>
            <a:ext cx="4248472" cy="3672408"/>
          </a:xfrm>
          <a:prstGeom prst="rect">
            <a:avLst/>
          </a:prstGeom>
        </p:spPr>
        <p:txBody>
          <a:bodyPr lIns="91384" tIns="45693" rIns="91384" bIns="45693"/>
          <a:lstStyle>
            <a:lvl1pPr marL="0" indent="0">
              <a:lnSpc>
                <a:spcPts val="2400"/>
              </a:lnSpc>
              <a:buNone/>
              <a:defRPr sz="140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Segnaposto contenuto 9"/>
          <p:cNvSpPr>
            <a:spLocks noGrp="1"/>
          </p:cNvSpPr>
          <p:nvPr>
            <p:ph sz="quarter" idx="18"/>
          </p:nvPr>
        </p:nvSpPr>
        <p:spPr>
          <a:xfrm>
            <a:off x="287784" y="5517272"/>
            <a:ext cx="3996184" cy="287992"/>
          </a:xfrm>
          <a:prstGeom prst="rect">
            <a:avLst/>
          </a:prstGeom>
        </p:spPr>
        <p:txBody>
          <a:bodyPr lIns="91384" tIns="45693" rIns="91384" bIns="45693"/>
          <a:lstStyle>
            <a:lvl1pPr>
              <a:lnSpc>
                <a:spcPts val="2400"/>
              </a:lnSpc>
              <a:buNone/>
              <a:defRPr sz="80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itolo 1"/>
          <p:cNvSpPr>
            <a:spLocks noGrp="1"/>
          </p:cNvSpPr>
          <p:nvPr>
            <p:ph type="title" hasCustomPrompt="1"/>
          </p:nvPr>
        </p:nvSpPr>
        <p:spPr>
          <a:xfrm>
            <a:off x="1353601" y="332698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7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1" y="692736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marL="0" indent="0" algn="l" defTabSz="456920" rtl="0" eaLnBrk="1" latinLnBrk="0" hangingPunct="1">
              <a:lnSpc>
                <a:spcPts val="2799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6920" indent="0">
              <a:buNone/>
              <a:defRPr/>
            </a:lvl2pPr>
            <a:lvl3pPr marL="913840" indent="0">
              <a:buNone/>
              <a:defRPr/>
            </a:lvl3pPr>
            <a:lvl4pPr marL="1370760" indent="0">
              <a:buNone/>
              <a:defRPr/>
            </a:lvl4pPr>
            <a:lvl5pPr marL="182768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/>
          <p:cNvSpPr>
            <a:spLocks noGrp="1"/>
          </p:cNvSpPr>
          <p:nvPr>
            <p:ph type="pic" sz="quarter" idx="14"/>
          </p:nvPr>
        </p:nvSpPr>
        <p:spPr>
          <a:xfrm>
            <a:off x="395288" y="2205955"/>
            <a:ext cx="3960688" cy="3239270"/>
          </a:xfrm>
          <a:prstGeom prst="rect">
            <a:avLst/>
          </a:prstGeom>
        </p:spPr>
        <p:txBody>
          <a:bodyPr lIns="91384" tIns="45693" rIns="91384" bIns="45693"/>
          <a:lstStyle>
            <a:lvl1pPr>
              <a:buNone/>
              <a:defRPr sz="1800">
                <a:solidFill>
                  <a:srgbClr val="53565A"/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9" name="Segnaposto immagine 8"/>
          <p:cNvSpPr>
            <a:spLocks noGrp="1"/>
          </p:cNvSpPr>
          <p:nvPr>
            <p:ph type="pic" sz="quarter" idx="15"/>
          </p:nvPr>
        </p:nvSpPr>
        <p:spPr>
          <a:xfrm>
            <a:off x="4572000" y="2204864"/>
            <a:ext cx="4176713" cy="3240360"/>
          </a:xfrm>
          <a:prstGeom prst="rect">
            <a:avLst/>
          </a:prstGeom>
        </p:spPr>
        <p:txBody>
          <a:bodyPr lIns="91384" tIns="45693" rIns="91384" bIns="45693"/>
          <a:lstStyle>
            <a:lvl1pPr>
              <a:buNone/>
              <a:defRPr sz="1800">
                <a:solidFill>
                  <a:srgbClr val="53565A"/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18"/>
          </p:nvPr>
        </p:nvSpPr>
        <p:spPr>
          <a:xfrm>
            <a:off x="287786" y="5373216"/>
            <a:ext cx="4068192" cy="288032"/>
          </a:xfrm>
          <a:prstGeom prst="rect">
            <a:avLst/>
          </a:prstGeom>
        </p:spPr>
        <p:txBody>
          <a:bodyPr lIns="91384" tIns="45693" rIns="91384" bIns="45693"/>
          <a:lstStyle>
            <a:lvl1pPr>
              <a:lnSpc>
                <a:spcPts val="2400"/>
              </a:lnSpc>
              <a:buNone/>
              <a:defRPr sz="80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Segnaposto contenuto 9"/>
          <p:cNvSpPr>
            <a:spLocks noGrp="1"/>
          </p:cNvSpPr>
          <p:nvPr>
            <p:ph sz="quarter" idx="19"/>
          </p:nvPr>
        </p:nvSpPr>
        <p:spPr>
          <a:xfrm>
            <a:off x="4464248" y="5373216"/>
            <a:ext cx="4284216" cy="288032"/>
          </a:xfrm>
          <a:prstGeom prst="rect">
            <a:avLst/>
          </a:prstGeom>
        </p:spPr>
        <p:txBody>
          <a:bodyPr lIns="91384" tIns="45693" rIns="91384" bIns="45693"/>
          <a:lstStyle>
            <a:lvl1pPr>
              <a:lnSpc>
                <a:spcPts val="2400"/>
              </a:lnSpc>
              <a:buNone/>
              <a:defRPr sz="80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1353601" y="332698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1" y="692736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marL="0" indent="0" algn="l" defTabSz="456920" rtl="0" eaLnBrk="1" latinLnBrk="0" hangingPunct="1">
              <a:lnSpc>
                <a:spcPts val="2799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6920" indent="0">
              <a:buNone/>
              <a:defRPr/>
            </a:lvl2pPr>
            <a:lvl3pPr marL="913840" indent="0">
              <a:buNone/>
              <a:defRPr/>
            </a:lvl3pPr>
            <a:lvl4pPr marL="1370760" indent="0">
              <a:buNone/>
              <a:defRPr/>
            </a:lvl4pPr>
            <a:lvl5pPr marL="182768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/>
          <p:cNvSpPr>
            <a:spLocks noGrp="1"/>
          </p:cNvSpPr>
          <p:nvPr>
            <p:ph type="pic" sz="quarter" idx="14"/>
          </p:nvPr>
        </p:nvSpPr>
        <p:spPr>
          <a:xfrm>
            <a:off x="2699792" y="1772816"/>
            <a:ext cx="3888432" cy="3960440"/>
          </a:xfrm>
          <a:prstGeom prst="rect">
            <a:avLst/>
          </a:prstGeom>
        </p:spPr>
        <p:txBody>
          <a:bodyPr lIns="91384" tIns="45693" rIns="91384" bIns="45693"/>
          <a:lstStyle>
            <a:lvl1pPr>
              <a:buNone/>
              <a:defRPr sz="1800">
                <a:solidFill>
                  <a:srgbClr val="53565A"/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5"/>
          </p:nvPr>
        </p:nvSpPr>
        <p:spPr>
          <a:xfrm>
            <a:off x="395536" y="1772824"/>
            <a:ext cx="2160339" cy="1728787"/>
          </a:xfrm>
          <a:prstGeom prst="rect">
            <a:avLst/>
          </a:prstGeom>
        </p:spPr>
        <p:txBody>
          <a:bodyPr lIns="91384" tIns="45693" rIns="91384" bIns="45693"/>
          <a:lstStyle>
            <a:lvl1pPr marL="0" indent="0">
              <a:lnSpc>
                <a:spcPts val="1200"/>
              </a:lnSpc>
              <a:buNone/>
              <a:defRPr sz="80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0" name="Segnaposto immagine 9"/>
          <p:cNvSpPr>
            <a:spLocks noGrp="1"/>
          </p:cNvSpPr>
          <p:nvPr>
            <p:ph type="pic" sz="quarter" idx="16"/>
          </p:nvPr>
        </p:nvSpPr>
        <p:spPr>
          <a:xfrm>
            <a:off x="395536" y="3645026"/>
            <a:ext cx="2160240" cy="2088232"/>
          </a:xfrm>
          <a:prstGeom prst="rect">
            <a:avLst/>
          </a:prstGeom>
        </p:spPr>
        <p:txBody>
          <a:bodyPr lIns="91384" tIns="45693" rIns="91384" bIns="45693"/>
          <a:lstStyle>
            <a:lvl1pPr algn="l">
              <a:buNone/>
              <a:defRPr sz="1800">
                <a:solidFill>
                  <a:srgbClr val="53565A"/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12" name="Segnaposto immagine 11"/>
          <p:cNvSpPr>
            <a:spLocks noGrp="1"/>
          </p:cNvSpPr>
          <p:nvPr>
            <p:ph type="pic" sz="quarter" idx="17"/>
          </p:nvPr>
        </p:nvSpPr>
        <p:spPr>
          <a:xfrm>
            <a:off x="6732591" y="1773238"/>
            <a:ext cx="1943100" cy="2231826"/>
          </a:xfrm>
          <a:prstGeom prst="rect">
            <a:avLst/>
          </a:prstGeom>
        </p:spPr>
        <p:txBody>
          <a:bodyPr lIns="91384" tIns="45693" rIns="91384" bIns="45693"/>
          <a:lstStyle>
            <a:lvl1pPr algn="l">
              <a:buNone/>
              <a:defRPr sz="1800">
                <a:solidFill>
                  <a:srgbClr val="53565A"/>
                </a:solidFill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8"/>
          </p:nvPr>
        </p:nvSpPr>
        <p:spPr>
          <a:xfrm>
            <a:off x="6732591" y="4221096"/>
            <a:ext cx="1943100" cy="1511375"/>
          </a:xfrm>
          <a:prstGeom prst="rect">
            <a:avLst/>
          </a:prstGeom>
        </p:spPr>
        <p:txBody>
          <a:bodyPr lIns="91384" tIns="45693" rIns="91384" bIns="45693"/>
          <a:lstStyle>
            <a:lvl1pPr marL="0" indent="0">
              <a:lnSpc>
                <a:spcPts val="1200"/>
              </a:lnSpc>
              <a:buNone/>
              <a:defRPr sz="80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3" name="Titolo 1"/>
          <p:cNvSpPr>
            <a:spLocks noGrp="1"/>
          </p:cNvSpPr>
          <p:nvPr>
            <p:ph type="title" hasCustomPrompt="1"/>
          </p:nvPr>
        </p:nvSpPr>
        <p:spPr>
          <a:xfrm>
            <a:off x="1353601" y="332698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9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1" y="692736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marL="0" indent="0" algn="l" defTabSz="456920" rtl="0" eaLnBrk="1" latinLnBrk="0" hangingPunct="1">
              <a:lnSpc>
                <a:spcPts val="2799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6920" indent="0">
              <a:buNone/>
              <a:defRPr/>
            </a:lvl2pPr>
            <a:lvl3pPr marL="913840" indent="0">
              <a:buNone/>
              <a:defRPr/>
            </a:lvl3pPr>
            <a:lvl4pPr marL="1370760" indent="0">
              <a:buNone/>
              <a:defRPr/>
            </a:lvl4pPr>
            <a:lvl5pPr marL="182768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 photo +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/>
          <p:cNvSpPr>
            <a:spLocks noGrp="1"/>
          </p:cNvSpPr>
          <p:nvPr>
            <p:ph type="pic" sz="quarter" idx="14"/>
          </p:nvPr>
        </p:nvSpPr>
        <p:spPr>
          <a:xfrm>
            <a:off x="755578" y="1772817"/>
            <a:ext cx="4896544" cy="2520280"/>
          </a:xfrm>
          <a:prstGeom prst="rect">
            <a:avLst/>
          </a:prstGeom>
        </p:spPr>
        <p:txBody>
          <a:bodyPr lIns="91384" tIns="45693" rIns="91384" bIns="45693"/>
          <a:lstStyle>
            <a:lvl1pPr>
              <a:buNone/>
              <a:defRPr sz="1800">
                <a:solidFill>
                  <a:srgbClr val="53565A"/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9" name="Segnaposto immagine 8"/>
          <p:cNvSpPr>
            <a:spLocks noGrp="1"/>
          </p:cNvSpPr>
          <p:nvPr>
            <p:ph type="pic" sz="quarter" idx="15"/>
          </p:nvPr>
        </p:nvSpPr>
        <p:spPr>
          <a:xfrm>
            <a:off x="5796136" y="1772824"/>
            <a:ext cx="2520280" cy="2520281"/>
          </a:xfrm>
          <a:prstGeom prst="rect">
            <a:avLst/>
          </a:prstGeom>
        </p:spPr>
        <p:txBody>
          <a:bodyPr lIns="91384" tIns="45693" rIns="91384" bIns="45693"/>
          <a:lstStyle>
            <a:lvl1pPr>
              <a:buNone/>
              <a:defRPr sz="1800">
                <a:solidFill>
                  <a:srgbClr val="53565A"/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18" name="Segnaposto contenuto 9"/>
          <p:cNvSpPr>
            <a:spLocks noGrp="1"/>
          </p:cNvSpPr>
          <p:nvPr>
            <p:ph sz="quarter" idx="16"/>
          </p:nvPr>
        </p:nvSpPr>
        <p:spPr>
          <a:xfrm>
            <a:off x="683568" y="4365104"/>
            <a:ext cx="4968552" cy="1368152"/>
          </a:xfrm>
          <a:prstGeom prst="rect">
            <a:avLst/>
          </a:prstGeom>
        </p:spPr>
        <p:txBody>
          <a:bodyPr lIns="91384" tIns="45693" rIns="91384" bIns="45693"/>
          <a:lstStyle>
            <a:lvl1pPr>
              <a:lnSpc>
                <a:spcPts val="2400"/>
              </a:lnSpc>
              <a:buNone/>
              <a:defRPr sz="140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0" name="Segnaposto contenuto 9"/>
          <p:cNvSpPr>
            <a:spLocks noGrp="1"/>
          </p:cNvSpPr>
          <p:nvPr>
            <p:ph sz="quarter" idx="17"/>
          </p:nvPr>
        </p:nvSpPr>
        <p:spPr>
          <a:xfrm>
            <a:off x="5724128" y="4365104"/>
            <a:ext cx="2583904" cy="1368152"/>
          </a:xfrm>
          <a:prstGeom prst="rect">
            <a:avLst/>
          </a:prstGeom>
        </p:spPr>
        <p:txBody>
          <a:bodyPr lIns="91384" tIns="45693" rIns="91384" bIns="45693"/>
          <a:lstStyle>
            <a:lvl1pPr marL="0" indent="0">
              <a:lnSpc>
                <a:spcPts val="2400"/>
              </a:lnSpc>
              <a:buNone/>
              <a:defRPr sz="80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1353601" y="332698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2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1" y="692736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marL="0" indent="0" algn="l" defTabSz="456920" rtl="0" eaLnBrk="1" latinLnBrk="0" hangingPunct="1">
              <a:lnSpc>
                <a:spcPts val="2799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6920" indent="0">
              <a:buNone/>
              <a:defRPr/>
            </a:lvl2pPr>
            <a:lvl3pPr marL="913840" indent="0">
              <a:buNone/>
              <a:defRPr/>
            </a:lvl3pPr>
            <a:lvl4pPr marL="1370760" indent="0">
              <a:buNone/>
              <a:defRPr/>
            </a:lvl4pPr>
            <a:lvl5pPr marL="182768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 photo +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/>
          <p:cNvSpPr>
            <a:spLocks noGrp="1" noChangeAspect="1"/>
          </p:cNvSpPr>
          <p:nvPr>
            <p:ph type="pic" sz="quarter" idx="14"/>
          </p:nvPr>
        </p:nvSpPr>
        <p:spPr>
          <a:xfrm>
            <a:off x="755577" y="1772821"/>
            <a:ext cx="2448272" cy="2448000"/>
          </a:xfrm>
          <a:prstGeom prst="rect">
            <a:avLst/>
          </a:prstGeom>
        </p:spPr>
        <p:txBody>
          <a:bodyPr lIns="91384" tIns="45693" rIns="91384" bIns="45693"/>
          <a:lstStyle>
            <a:lvl1pPr>
              <a:buNone/>
              <a:defRPr sz="1800">
                <a:solidFill>
                  <a:srgbClr val="53565A"/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9" name="Segnaposto immagine 8"/>
          <p:cNvSpPr>
            <a:spLocks noGrp="1" noChangeAspect="1"/>
          </p:cNvSpPr>
          <p:nvPr>
            <p:ph type="pic" sz="quarter" idx="15"/>
          </p:nvPr>
        </p:nvSpPr>
        <p:spPr>
          <a:xfrm>
            <a:off x="5868145" y="1772821"/>
            <a:ext cx="2448272" cy="2448000"/>
          </a:xfrm>
          <a:prstGeom prst="rect">
            <a:avLst/>
          </a:prstGeom>
        </p:spPr>
        <p:txBody>
          <a:bodyPr lIns="91384" tIns="45693" rIns="91384" bIns="45693"/>
          <a:lstStyle>
            <a:lvl1pPr marL="342691" indent="-342691" algn="l" defTabSz="9138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GB" sz="1800" kern="12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18" name="Segnaposto contenuto 9"/>
          <p:cNvSpPr>
            <a:spLocks noGrp="1"/>
          </p:cNvSpPr>
          <p:nvPr>
            <p:ph sz="quarter" idx="16"/>
          </p:nvPr>
        </p:nvSpPr>
        <p:spPr>
          <a:xfrm>
            <a:off x="683568" y="4941168"/>
            <a:ext cx="7704856" cy="1080120"/>
          </a:xfrm>
          <a:prstGeom prst="rect">
            <a:avLst/>
          </a:prstGeom>
        </p:spPr>
        <p:txBody>
          <a:bodyPr lIns="91384" tIns="45693" rIns="91384" bIns="45693"/>
          <a:lstStyle>
            <a:lvl1pPr marL="0" indent="0">
              <a:lnSpc>
                <a:spcPts val="2400"/>
              </a:lnSpc>
              <a:buNone/>
              <a:defRPr sz="1400" b="1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immagine 5"/>
          <p:cNvSpPr>
            <a:spLocks noGrp="1" noChangeAspect="1"/>
          </p:cNvSpPr>
          <p:nvPr>
            <p:ph type="pic" sz="quarter" idx="17"/>
          </p:nvPr>
        </p:nvSpPr>
        <p:spPr>
          <a:xfrm>
            <a:off x="3312120" y="1772821"/>
            <a:ext cx="2412008" cy="2448000"/>
          </a:xfrm>
          <a:prstGeom prst="rect">
            <a:avLst/>
          </a:prstGeom>
        </p:spPr>
        <p:txBody>
          <a:bodyPr lIns="91384" tIns="45693" rIns="91384" bIns="45693"/>
          <a:lstStyle>
            <a:lvl1pPr marL="342691" indent="-342691" algn="l" defTabSz="9138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GB" sz="1800" kern="12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18"/>
          </p:nvPr>
        </p:nvSpPr>
        <p:spPr>
          <a:xfrm>
            <a:off x="647824" y="4221090"/>
            <a:ext cx="2340000" cy="360000"/>
          </a:xfrm>
          <a:prstGeom prst="rect">
            <a:avLst/>
          </a:prstGeom>
        </p:spPr>
        <p:txBody>
          <a:bodyPr lIns="91384" tIns="45693" rIns="91384" bIns="45693"/>
          <a:lstStyle>
            <a:lvl1pPr marL="0" indent="0">
              <a:lnSpc>
                <a:spcPts val="2400"/>
              </a:lnSpc>
              <a:buNone/>
              <a:defRPr sz="140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Segnaposto contenuto 9"/>
          <p:cNvSpPr>
            <a:spLocks noGrp="1"/>
          </p:cNvSpPr>
          <p:nvPr>
            <p:ph sz="quarter" idx="19"/>
          </p:nvPr>
        </p:nvSpPr>
        <p:spPr>
          <a:xfrm>
            <a:off x="3240112" y="4221090"/>
            <a:ext cx="2340000" cy="360000"/>
          </a:xfrm>
          <a:prstGeom prst="rect">
            <a:avLst/>
          </a:prstGeom>
        </p:spPr>
        <p:txBody>
          <a:bodyPr lIns="91384" tIns="45693" rIns="91384" bIns="45693"/>
          <a:lstStyle>
            <a:lvl1pPr marL="0" indent="0">
              <a:lnSpc>
                <a:spcPts val="2400"/>
              </a:lnSpc>
              <a:buNone/>
              <a:defRPr sz="140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Segnaposto contenuto 9"/>
          <p:cNvSpPr>
            <a:spLocks noGrp="1"/>
          </p:cNvSpPr>
          <p:nvPr>
            <p:ph sz="quarter" idx="20"/>
          </p:nvPr>
        </p:nvSpPr>
        <p:spPr>
          <a:xfrm>
            <a:off x="5832403" y="4221090"/>
            <a:ext cx="2340000" cy="360000"/>
          </a:xfrm>
          <a:prstGeom prst="rect">
            <a:avLst/>
          </a:prstGeom>
        </p:spPr>
        <p:txBody>
          <a:bodyPr lIns="91384" tIns="45693" rIns="91384" bIns="45693"/>
          <a:lstStyle>
            <a:lvl1pPr>
              <a:lnSpc>
                <a:spcPts val="2400"/>
              </a:lnSpc>
              <a:buNone/>
              <a:defRPr sz="140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itolo 1"/>
          <p:cNvSpPr>
            <a:spLocks noGrp="1"/>
          </p:cNvSpPr>
          <p:nvPr>
            <p:ph type="title" hasCustomPrompt="1"/>
          </p:nvPr>
        </p:nvSpPr>
        <p:spPr>
          <a:xfrm>
            <a:off x="1353601" y="332698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1" y="692736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marL="0" indent="0" algn="l" defTabSz="456920" rtl="0" eaLnBrk="1" latinLnBrk="0" hangingPunct="1">
              <a:lnSpc>
                <a:spcPts val="2799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6920" indent="0">
              <a:buNone/>
              <a:defRPr/>
            </a:lvl2pPr>
            <a:lvl3pPr marL="913840" indent="0">
              <a:buNone/>
              <a:defRPr/>
            </a:lvl3pPr>
            <a:lvl4pPr marL="1370760" indent="0">
              <a:buNone/>
              <a:defRPr/>
            </a:lvl4pPr>
            <a:lvl5pPr marL="182768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9450"/>
            <a:ext cx="5180240" cy="510268"/>
          </a:xfrm>
          <a:prstGeom prst="rect">
            <a:avLst/>
          </a:prstGeom>
        </p:spPr>
        <p:txBody>
          <a:bodyPr lIns="80629" tIns="40315" rIns="80629" bIns="40315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439330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692275"/>
            <a:ext cx="8355012" cy="4283075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000" b="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it-IT" dirty="0" smtClean="0"/>
              <a:t>Title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1" kern="1200" cap="none" baseline="0" dirty="0">
                <a:solidFill>
                  <a:srgbClr val="0033A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390774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692275"/>
            <a:ext cx="8355012" cy="4283075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000" b="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it-IT" dirty="0" smtClean="0"/>
              <a:t>Title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1" kern="1200" cap="none" baseline="0" dirty="0">
                <a:solidFill>
                  <a:srgbClr val="0033A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402009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692275"/>
            <a:ext cx="8355012" cy="4283075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000" b="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it-IT" dirty="0" smtClean="0"/>
              <a:t>Title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1" kern="1200" cap="none" baseline="0" dirty="0">
                <a:solidFill>
                  <a:srgbClr val="0033A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83743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692275"/>
            <a:ext cx="8355012" cy="4283075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000" b="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it-IT" dirty="0" smtClean="0"/>
              <a:t>Title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1" kern="1200" cap="none" baseline="0" dirty="0">
                <a:solidFill>
                  <a:srgbClr val="0033A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6177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2"/>
          <p:cNvSpPr>
            <a:spLocks noGrp="1"/>
          </p:cNvSpPr>
          <p:nvPr>
            <p:ph type="subTitle" idx="13" hasCustomPrompt="1"/>
          </p:nvPr>
        </p:nvSpPr>
        <p:spPr>
          <a:xfrm>
            <a:off x="1352530" y="1692006"/>
            <a:ext cx="6704911" cy="4284000"/>
          </a:xfrm>
          <a:prstGeom prst="rect">
            <a:avLst/>
          </a:prstGeom>
        </p:spPr>
        <p:txBody>
          <a:bodyPr lIns="91384" tIns="0" rIns="91384" bIns="45693">
            <a:noAutofit/>
          </a:bodyPr>
          <a:lstStyle>
            <a:lvl1pPr marL="0" indent="0" algn="l">
              <a:lnSpc>
                <a:spcPts val="7200"/>
              </a:lnSpc>
              <a:buNone/>
              <a:defRPr sz="6000" b="1" baseline="0">
                <a:solidFill>
                  <a:srgbClr val="DC4405"/>
                </a:solidFill>
              </a:defRPr>
            </a:lvl1pPr>
            <a:lvl2pPr marL="456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Titolo divisoria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692275"/>
            <a:ext cx="8355012" cy="4283075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000" b="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it-IT" dirty="0" smtClean="0"/>
              <a:t>Title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1" kern="1200" cap="none" baseline="0" dirty="0">
                <a:solidFill>
                  <a:srgbClr val="0033A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347472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692275"/>
            <a:ext cx="8355012" cy="4283075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000" b="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it-IT" dirty="0" smtClean="0"/>
              <a:t>Title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1" kern="1200" cap="none" baseline="0" dirty="0">
                <a:solidFill>
                  <a:srgbClr val="0033A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endParaRPr lang="it-IT" dirty="0" smtClean="0"/>
          </a:p>
        </p:txBody>
      </p:sp>
    </p:spTree>
    <p:extLst>
      <p:ext uri="{BB962C8B-B14F-4D97-AF65-F5344CB8AC3E}">
        <p14:creationId xmlns="" xmlns:p14="http://schemas.microsoft.com/office/powerpoint/2010/main" val="60345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388938" y="338138"/>
            <a:ext cx="4706937" cy="4706937"/>
          </a:xfrm>
          <a:prstGeom prst="rect">
            <a:avLst/>
          </a:prstGeom>
          <a:noFill/>
          <a:ln w="28575" cmpd="sng">
            <a:solidFill>
              <a:srgbClr val="0033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 w="28575" cmpd="sng">
                <a:solidFill>
                  <a:prstClr val="black"/>
                </a:solidFill>
              </a:ln>
              <a:solidFill>
                <a:srgbClr val="24509A"/>
              </a:solidFill>
            </a:endParaRPr>
          </a:p>
        </p:txBody>
      </p:sp>
      <p:sp>
        <p:nvSpPr>
          <p:cNvPr id="5" name="Rettangolo 4"/>
          <p:cNvSpPr/>
          <p:nvPr userDrawn="1"/>
        </p:nvSpPr>
        <p:spPr>
          <a:xfrm>
            <a:off x="5165725" y="5114925"/>
            <a:ext cx="1393825" cy="1392238"/>
          </a:xfrm>
          <a:prstGeom prst="rect">
            <a:avLst/>
          </a:prstGeom>
          <a:noFill/>
          <a:ln w="28575" cmpd="sng">
            <a:solidFill>
              <a:srgbClr val="DC440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n w="38100" cmpd="sng">
                <a:solidFill>
                  <a:prstClr val="black"/>
                </a:solidFill>
              </a:ln>
              <a:solidFill>
                <a:srgbClr val="DF6426"/>
              </a:solidFill>
            </a:endParaRPr>
          </a:p>
        </p:txBody>
      </p:sp>
      <p:pic>
        <p:nvPicPr>
          <p:cNvPr id="7" name="marchio_enel_2.jpg" descr="/Users/mario/Lavori/Enel/enel ppt/PPT 2/marchio_enel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600825" y="3627438"/>
            <a:ext cx="1417637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388938" y="3933825"/>
            <a:ext cx="4706937" cy="1111250"/>
          </a:xfrm>
          <a:prstGeom prst="rect">
            <a:avLst/>
          </a:prstGeom>
        </p:spPr>
        <p:txBody>
          <a:bodyPr lIns="180000" tIns="180000" rIns="180000" bIns="180000"/>
          <a:lstStyle>
            <a:lvl1pPr marL="0" indent="0">
              <a:buNone/>
              <a:defRPr sz="2000" baseline="0">
                <a:solidFill>
                  <a:srgbClr val="DC44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Città, giorno mese anno</a:t>
            </a:r>
          </a:p>
        </p:txBody>
      </p:sp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389466" y="348218"/>
            <a:ext cx="4706299" cy="3356621"/>
          </a:xfrm>
          <a:prstGeom prst="rect">
            <a:avLst/>
          </a:prstGeom>
        </p:spPr>
        <p:txBody>
          <a:bodyPr lIns="180000" tIns="180000" rIns="180000" bIns="180000"/>
          <a:lstStyle>
            <a:lvl1pPr algn="l">
              <a:defRPr sz="2800" baseline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Titolo presentazione</a:t>
            </a:r>
            <a:endParaRPr lang="it-IT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2"/>
          <p:cNvSpPr>
            <a:spLocks noGrp="1"/>
          </p:cNvSpPr>
          <p:nvPr>
            <p:ph type="subTitle" idx="13" hasCustomPrompt="1"/>
          </p:nvPr>
        </p:nvSpPr>
        <p:spPr>
          <a:xfrm>
            <a:off x="1352529" y="1692000"/>
            <a:ext cx="6704911" cy="4284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lnSpc>
                <a:spcPts val="7200"/>
              </a:lnSpc>
              <a:buNone/>
              <a:defRPr sz="6000" b="1" baseline="0">
                <a:solidFill>
                  <a:srgbClr val="DC44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Titolo divisoria</a:t>
            </a:r>
            <a:endParaRPr lang="it-IT" dirty="0"/>
          </a:p>
        </p:txBody>
      </p:sp>
      <p:sp>
        <p:nvSpPr>
          <p:cNvPr id="3" name="Segnaposto numero diapositiva 6"/>
          <p:cNvSpPr>
            <a:spLocks noGrp="1"/>
          </p:cNvSpPr>
          <p:nvPr>
            <p:ph type="sldNum" sz="quarter" idx="14"/>
          </p:nvPr>
        </p:nvSpPr>
        <p:spPr>
          <a:xfrm>
            <a:off x="8172450" y="6356350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5578B-9BC3-4F78-82E8-CFA987D7383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692275"/>
            <a:ext cx="8355012" cy="4283075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692000"/>
            <a:ext cx="8355600" cy="4284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buNone/>
              <a:defRPr sz="1800" baseline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 smtClean="0"/>
              <a:t> Testo su una colonna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6356351"/>
            <a:ext cx="51435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 userDrawn="1"/>
        </p:nvSpPr>
        <p:spPr>
          <a:xfrm>
            <a:off x="325438" y="1692275"/>
            <a:ext cx="8355012" cy="4283075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692000"/>
            <a:ext cx="8355600" cy="4284000"/>
          </a:xfrm>
          <a:prstGeom prst="rect">
            <a:avLst/>
          </a:prstGeom>
        </p:spPr>
        <p:txBody>
          <a:bodyPr numCol="2" spcCol="288000"/>
          <a:lstStyle>
            <a:lvl1pPr marL="0" indent="0">
              <a:lnSpc>
                <a:spcPts val="2800"/>
              </a:lnSpc>
              <a:buNone/>
              <a:defRPr sz="1800" b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 smtClean="0"/>
              <a:t>Testo su due colonne</a:t>
            </a:r>
          </a:p>
        </p:txBody>
      </p:sp>
      <p:sp>
        <p:nvSpPr>
          <p:cNvPr id="13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4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6356351"/>
            <a:ext cx="51435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 userDrawn="1"/>
        </p:nvSpPr>
        <p:spPr>
          <a:xfrm>
            <a:off x="325438" y="1692275"/>
            <a:ext cx="8355012" cy="4283075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692000"/>
            <a:ext cx="8355600" cy="4284000"/>
          </a:xfrm>
          <a:prstGeom prst="rect">
            <a:avLst/>
          </a:prstGeom>
        </p:spPr>
        <p:txBody>
          <a:bodyPr/>
          <a:lstStyle>
            <a:lvl1pPr marL="1076325" indent="179388">
              <a:lnSpc>
                <a:spcPts val="2100"/>
              </a:lnSpc>
              <a:buFont typeface="Wingdings" pitchFamily="2" charset="2"/>
              <a:buChar char="§"/>
              <a:defRPr sz="1400" baseline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35100" indent="-179388">
              <a:lnSpc>
                <a:spcPts val="2100"/>
              </a:lnSpc>
              <a:buClr>
                <a:srgbClr val="A8A9AD"/>
              </a:buClr>
              <a:buFont typeface="Arial" pitchFamily="34" charset="0"/>
              <a:buChar char="›"/>
              <a:defRPr sz="120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12900" marR="0" indent="-177800" algn="l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>
                <a:srgbClr val="A8A9AD"/>
              </a:buClr>
              <a:buSzTx/>
              <a:buFont typeface="Arial" pitchFamily="34" charset="0"/>
              <a:buChar char="−"/>
              <a:tabLst/>
              <a:defRPr sz="100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 err="1" smtClean="0"/>
              <a:t>Bullet</a:t>
            </a:r>
            <a:r>
              <a:rPr lang="it-IT" dirty="0" smtClean="0"/>
              <a:t> 1° livello</a:t>
            </a:r>
          </a:p>
          <a:p>
            <a:pPr lvl="1"/>
            <a:r>
              <a:rPr lang="it-IT" dirty="0" err="1" smtClean="0"/>
              <a:t>Bullet</a:t>
            </a:r>
            <a:r>
              <a:rPr lang="it-IT" dirty="0" smtClean="0"/>
              <a:t> 2° livello</a:t>
            </a:r>
          </a:p>
          <a:p>
            <a:pPr lvl="2"/>
            <a:r>
              <a:rPr lang="it-IT" dirty="0" err="1" smtClean="0"/>
              <a:t>Bullet</a:t>
            </a:r>
            <a:r>
              <a:rPr lang="it-IT" dirty="0" smtClean="0"/>
              <a:t> 3° livello</a:t>
            </a:r>
          </a:p>
        </p:txBody>
      </p:sp>
      <p:sp>
        <p:nvSpPr>
          <p:cNvPr id="13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4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6356351"/>
            <a:ext cx="51435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 userDrawn="1"/>
        </p:nvSpPr>
        <p:spPr>
          <a:xfrm>
            <a:off x="325438" y="1692275"/>
            <a:ext cx="8355012" cy="4283075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6356351"/>
            <a:ext cx="51435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 userDrawn="1"/>
        </p:nvSpPr>
        <p:spPr>
          <a:xfrm>
            <a:off x="325438" y="1692275"/>
            <a:ext cx="8355012" cy="4283075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  <p:sp>
        <p:nvSpPr>
          <p:cNvPr id="9" name="Segnaposto tabella 8"/>
          <p:cNvSpPr>
            <a:spLocks noGrp="1"/>
          </p:cNvSpPr>
          <p:nvPr>
            <p:ph type="tbl" sz="quarter" idx="13" hasCustomPrompt="1"/>
          </p:nvPr>
        </p:nvSpPr>
        <p:spPr>
          <a:xfrm>
            <a:off x="324000" y="1692000"/>
            <a:ext cx="8355600" cy="4284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53565A"/>
                </a:solidFill>
              </a:defRPr>
            </a:lvl1pPr>
          </a:lstStyle>
          <a:p>
            <a:r>
              <a:rPr lang="it-IT" dirty="0" smtClean="0"/>
              <a:t>Grafico</a:t>
            </a:r>
            <a:endParaRPr lang="en-GB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6356351"/>
            <a:ext cx="51435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6356350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F2AB-1174-4748-B4E1-9C3CE13F4EF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40" y="1692275"/>
            <a:ext cx="8355012" cy="4283075"/>
          </a:xfrm>
          <a:prstGeom prst="rect">
            <a:avLst/>
          </a:prstGeom>
        </p:spPr>
        <p:txBody>
          <a:bodyPr lIns="91384" tIns="0" rIns="91384" bIns="45693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2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2" y="1692006"/>
            <a:ext cx="8355600" cy="4284000"/>
          </a:xfrm>
          <a:prstGeom prst="rect">
            <a:avLst/>
          </a:prstGeom>
        </p:spPr>
        <p:txBody>
          <a:bodyPr lIns="91384" tIns="45693" rIns="91384" bIns="45693"/>
          <a:lstStyle>
            <a:lvl1pPr marL="0" indent="0">
              <a:lnSpc>
                <a:spcPts val="2799"/>
              </a:lnSpc>
              <a:buNone/>
              <a:defRPr sz="1800" baseline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4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6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68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 smtClean="0"/>
              <a:t> Testo su una colonna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353601" y="332698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1" y="692736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marL="0" indent="0" algn="l" defTabSz="456920" rtl="0" eaLnBrk="1" latinLnBrk="0" hangingPunct="1">
              <a:lnSpc>
                <a:spcPts val="2799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6920" indent="0">
              <a:buNone/>
              <a:defRPr/>
            </a:lvl2pPr>
            <a:lvl3pPr marL="913840" indent="0">
              <a:buNone/>
              <a:defRPr/>
            </a:lvl3pPr>
            <a:lvl4pPr marL="1370760" indent="0">
              <a:buNone/>
              <a:defRPr/>
            </a:lvl4pPr>
            <a:lvl5pPr marL="182768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400715" y="1808821"/>
            <a:ext cx="828608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3565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Immagine</a:t>
            </a:r>
            <a:endParaRPr lang="it-IT" noProof="0" dirty="0"/>
          </a:p>
        </p:txBody>
      </p:sp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6356350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449D3-1F2B-4E72-AF92-71A4FD21A9A7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/>
          <p:cNvSpPr>
            <a:spLocks noGrp="1"/>
          </p:cNvSpPr>
          <p:nvPr>
            <p:ph type="pic" sz="quarter" idx="13"/>
          </p:nvPr>
        </p:nvSpPr>
        <p:spPr>
          <a:xfrm>
            <a:off x="395288" y="1844675"/>
            <a:ext cx="3888680" cy="3744913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53565A"/>
                </a:solidFill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14"/>
          </p:nvPr>
        </p:nvSpPr>
        <p:spPr>
          <a:xfrm>
            <a:off x="4499992" y="1844824"/>
            <a:ext cx="4248472" cy="36724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140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Segnaposto contenuto 9"/>
          <p:cNvSpPr>
            <a:spLocks noGrp="1"/>
          </p:cNvSpPr>
          <p:nvPr>
            <p:ph sz="quarter" idx="18"/>
          </p:nvPr>
        </p:nvSpPr>
        <p:spPr>
          <a:xfrm>
            <a:off x="287784" y="5517272"/>
            <a:ext cx="3996184" cy="287992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buNone/>
              <a:defRPr sz="80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9"/>
          </p:nvPr>
        </p:nvSpPr>
        <p:spPr>
          <a:xfrm>
            <a:off x="8172450" y="6356350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51AD1-5BDF-43CF-B748-AC907F4F624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6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7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/>
          <p:cNvSpPr>
            <a:spLocks noGrp="1"/>
          </p:cNvSpPr>
          <p:nvPr>
            <p:ph type="pic" sz="quarter" idx="14"/>
          </p:nvPr>
        </p:nvSpPr>
        <p:spPr>
          <a:xfrm>
            <a:off x="395288" y="2205955"/>
            <a:ext cx="3960688" cy="323927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53565A"/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9" name="Segnaposto immagine 8"/>
          <p:cNvSpPr>
            <a:spLocks noGrp="1"/>
          </p:cNvSpPr>
          <p:nvPr>
            <p:ph type="pic" sz="quarter" idx="15"/>
          </p:nvPr>
        </p:nvSpPr>
        <p:spPr>
          <a:xfrm>
            <a:off x="4572000" y="2204864"/>
            <a:ext cx="4176713" cy="324036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53565A"/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18"/>
          </p:nvPr>
        </p:nvSpPr>
        <p:spPr>
          <a:xfrm>
            <a:off x="287784" y="5373216"/>
            <a:ext cx="4068192" cy="288032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buNone/>
              <a:defRPr sz="80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Segnaposto contenuto 9"/>
          <p:cNvSpPr>
            <a:spLocks noGrp="1"/>
          </p:cNvSpPr>
          <p:nvPr>
            <p:ph sz="quarter" idx="19"/>
          </p:nvPr>
        </p:nvSpPr>
        <p:spPr>
          <a:xfrm>
            <a:off x="4464248" y="5373216"/>
            <a:ext cx="4284216" cy="288032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buNone/>
              <a:defRPr sz="80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20"/>
          </p:nvPr>
        </p:nvSpPr>
        <p:spPr>
          <a:xfrm>
            <a:off x="8172450" y="6356350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74914-A81B-4496-98AF-356604112FC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/>
          <p:cNvSpPr>
            <a:spLocks noGrp="1"/>
          </p:cNvSpPr>
          <p:nvPr>
            <p:ph type="pic" sz="quarter" idx="14"/>
          </p:nvPr>
        </p:nvSpPr>
        <p:spPr>
          <a:xfrm>
            <a:off x="2699792" y="1772816"/>
            <a:ext cx="3888432" cy="396044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53565A"/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5"/>
          </p:nvPr>
        </p:nvSpPr>
        <p:spPr>
          <a:xfrm>
            <a:off x="395536" y="1772816"/>
            <a:ext cx="2160339" cy="17287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80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0" name="Segnaposto immagine 9"/>
          <p:cNvSpPr>
            <a:spLocks noGrp="1"/>
          </p:cNvSpPr>
          <p:nvPr>
            <p:ph type="pic" sz="quarter" idx="16"/>
          </p:nvPr>
        </p:nvSpPr>
        <p:spPr>
          <a:xfrm>
            <a:off x="395536" y="3645024"/>
            <a:ext cx="2160240" cy="2088232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>
                <a:solidFill>
                  <a:srgbClr val="53565A"/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12" name="Segnaposto immagine 11"/>
          <p:cNvSpPr>
            <a:spLocks noGrp="1"/>
          </p:cNvSpPr>
          <p:nvPr>
            <p:ph type="pic" sz="quarter" idx="17"/>
          </p:nvPr>
        </p:nvSpPr>
        <p:spPr>
          <a:xfrm>
            <a:off x="6732588" y="1773238"/>
            <a:ext cx="1943100" cy="2231826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>
                <a:solidFill>
                  <a:srgbClr val="53565A"/>
                </a:solidFill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8"/>
          </p:nvPr>
        </p:nvSpPr>
        <p:spPr>
          <a:xfrm>
            <a:off x="6732588" y="4221088"/>
            <a:ext cx="1943100" cy="15113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buNone/>
              <a:defRPr sz="80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9"/>
          </p:nvPr>
        </p:nvSpPr>
        <p:spPr>
          <a:xfrm>
            <a:off x="8172450" y="6356350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5160E-A077-45D3-8652-0924EAA4A59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9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 photo +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/>
          <p:cNvSpPr>
            <a:spLocks noGrp="1"/>
          </p:cNvSpPr>
          <p:nvPr>
            <p:ph type="pic" sz="quarter" idx="14"/>
          </p:nvPr>
        </p:nvSpPr>
        <p:spPr>
          <a:xfrm>
            <a:off x="755576" y="1772817"/>
            <a:ext cx="4896544" cy="252028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53565A"/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9" name="Segnaposto immagine 8"/>
          <p:cNvSpPr>
            <a:spLocks noGrp="1"/>
          </p:cNvSpPr>
          <p:nvPr>
            <p:ph type="pic" sz="quarter" idx="15"/>
          </p:nvPr>
        </p:nvSpPr>
        <p:spPr>
          <a:xfrm>
            <a:off x="5796136" y="1772816"/>
            <a:ext cx="2520280" cy="2520281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53565A"/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18" name="Segnaposto contenuto 9"/>
          <p:cNvSpPr>
            <a:spLocks noGrp="1"/>
          </p:cNvSpPr>
          <p:nvPr>
            <p:ph sz="quarter" idx="16"/>
          </p:nvPr>
        </p:nvSpPr>
        <p:spPr>
          <a:xfrm>
            <a:off x="683568" y="4365104"/>
            <a:ext cx="4968552" cy="1368152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buNone/>
              <a:defRPr sz="140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0" name="Segnaposto contenuto 9"/>
          <p:cNvSpPr>
            <a:spLocks noGrp="1"/>
          </p:cNvSpPr>
          <p:nvPr>
            <p:ph sz="quarter" idx="17"/>
          </p:nvPr>
        </p:nvSpPr>
        <p:spPr>
          <a:xfrm>
            <a:off x="5724128" y="4365104"/>
            <a:ext cx="2583904" cy="13681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80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8"/>
          </p:nvPr>
        </p:nvSpPr>
        <p:spPr>
          <a:xfrm>
            <a:off x="8172450" y="6356350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12F0-801D-4793-84E2-E6F45183B27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2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 photo +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/>
          <p:cNvSpPr>
            <a:spLocks noGrp="1" noChangeAspect="1"/>
          </p:cNvSpPr>
          <p:nvPr>
            <p:ph type="pic" sz="quarter" idx="14"/>
          </p:nvPr>
        </p:nvSpPr>
        <p:spPr>
          <a:xfrm>
            <a:off x="755576" y="1772817"/>
            <a:ext cx="2448272" cy="24480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solidFill>
                  <a:srgbClr val="53565A"/>
                </a:solidFill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9" name="Segnaposto immagine 8"/>
          <p:cNvSpPr>
            <a:spLocks noGrp="1" noChangeAspect="1"/>
          </p:cNvSpPr>
          <p:nvPr>
            <p:ph type="pic" sz="quarter" idx="15"/>
          </p:nvPr>
        </p:nvSpPr>
        <p:spPr>
          <a:xfrm>
            <a:off x="5868144" y="1772816"/>
            <a:ext cx="2448272" cy="2448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GB" sz="1800" kern="12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18" name="Segnaposto contenuto 9"/>
          <p:cNvSpPr>
            <a:spLocks noGrp="1"/>
          </p:cNvSpPr>
          <p:nvPr>
            <p:ph sz="quarter" idx="16"/>
          </p:nvPr>
        </p:nvSpPr>
        <p:spPr>
          <a:xfrm>
            <a:off x="683568" y="4941168"/>
            <a:ext cx="7704856" cy="10801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1400" b="1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immagine 5"/>
          <p:cNvSpPr>
            <a:spLocks noGrp="1" noChangeAspect="1"/>
          </p:cNvSpPr>
          <p:nvPr>
            <p:ph type="pic" sz="quarter" idx="17"/>
          </p:nvPr>
        </p:nvSpPr>
        <p:spPr>
          <a:xfrm>
            <a:off x="3312120" y="1772816"/>
            <a:ext cx="2412008" cy="2448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GB" sz="1800" kern="12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10" name="Segnaposto contenuto 9"/>
          <p:cNvSpPr>
            <a:spLocks noGrp="1"/>
          </p:cNvSpPr>
          <p:nvPr>
            <p:ph sz="quarter" idx="18"/>
          </p:nvPr>
        </p:nvSpPr>
        <p:spPr>
          <a:xfrm>
            <a:off x="647824" y="4221088"/>
            <a:ext cx="2340000" cy="3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140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Segnaposto contenuto 9"/>
          <p:cNvSpPr>
            <a:spLocks noGrp="1"/>
          </p:cNvSpPr>
          <p:nvPr>
            <p:ph sz="quarter" idx="19"/>
          </p:nvPr>
        </p:nvSpPr>
        <p:spPr>
          <a:xfrm>
            <a:off x="3240112" y="4221088"/>
            <a:ext cx="2340000" cy="3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140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Segnaposto contenuto 9"/>
          <p:cNvSpPr>
            <a:spLocks noGrp="1"/>
          </p:cNvSpPr>
          <p:nvPr>
            <p:ph sz="quarter" idx="20"/>
          </p:nvPr>
        </p:nvSpPr>
        <p:spPr>
          <a:xfrm>
            <a:off x="5832400" y="4221088"/>
            <a:ext cx="2340000" cy="360000"/>
          </a:xfrm>
          <a:prstGeom prst="rect">
            <a:avLst/>
          </a:prstGeom>
        </p:spPr>
        <p:txBody>
          <a:bodyPr/>
          <a:lstStyle>
            <a:lvl1pPr>
              <a:lnSpc>
                <a:spcPts val="2400"/>
              </a:lnSpc>
              <a:buNone/>
              <a:defRPr sz="1400">
                <a:solidFill>
                  <a:srgbClr val="53565A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21"/>
          </p:nvPr>
        </p:nvSpPr>
        <p:spPr>
          <a:xfrm>
            <a:off x="8172450" y="6356350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44AD9-1F8D-43D5-A22C-9B13814DB86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32999"/>
            <a:ext cx="8229600" cy="705628"/>
          </a:xfrm>
          <a:prstGeom prst="rect">
            <a:avLst/>
          </a:prstGeom>
        </p:spPr>
        <p:txBody>
          <a:bodyPr lIns="80678" tIns="40339" rIns="80678" bIns="4033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3322" y="1711584"/>
            <a:ext cx="7247164" cy="4293540"/>
          </a:xfrm>
          <a:prstGeom prst="rect">
            <a:avLst/>
          </a:prstGeom>
        </p:spPr>
        <p:txBody>
          <a:bodyPr lIns="80678" tIns="40339" rIns="80678" bIns="4033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6356351"/>
            <a:ext cx="51435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1" y="279400"/>
            <a:ext cx="7772400" cy="388938"/>
          </a:xfrm>
          <a:prstGeom prst="rect">
            <a:avLst/>
          </a:prstGeom>
        </p:spPr>
        <p:txBody>
          <a:bodyPr lIns="80678" tIns="40339" rIns="80678" bIns="4033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71600" y="1468439"/>
            <a:ext cx="3252788" cy="4337050"/>
          </a:xfrm>
          <a:prstGeom prst="rect">
            <a:avLst/>
          </a:prstGeom>
        </p:spPr>
        <p:txBody>
          <a:bodyPr lIns="80678" tIns="40339" rIns="80678" bIns="4033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776818" y="1468447"/>
            <a:ext cx="3254375" cy="2092325"/>
          </a:xfrm>
          <a:prstGeom prst="rect">
            <a:avLst/>
          </a:prstGeom>
        </p:spPr>
        <p:txBody>
          <a:bodyPr lIns="80678" tIns="40339" rIns="80678" bIns="4033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6356351"/>
            <a:ext cx="51435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3030496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371229" y="1468950"/>
            <a:ext cx="3264743" cy="4336891"/>
          </a:xfrm>
          <a:prstGeom prst="rect">
            <a:avLst/>
          </a:prstGeom>
        </p:spPr>
        <p:txBody>
          <a:bodyPr lIns="80650" tIns="40325" rIns="80650" bIns="40325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766563" y="1468948"/>
            <a:ext cx="3264743" cy="2098496"/>
          </a:xfrm>
          <a:prstGeom prst="rect">
            <a:avLst/>
          </a:prstGeom>
        </p:spPr>
        <p:txBody>
          <a:bodyPr lIns="80650" tIns="40325" rIns="80650" bIns="40325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6356351"/>
            <a:ext cx="51435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0474063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388938" y="338138"/>
            <a:ext cx="4706937" cy="4706937"/>
          </a:xfrm>
          <a:prstGeom prst="rect">
            <a:avLst/>
          </a:prstGeom>
          <a:noFill/>
          <a:ln w="28575" cmpd="sng">
            <a:solidFill>
              <a:srgbClr val="0033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 w="28575" cmpd="sng">
                <a:solidFill>
                  <a:srgbClr val="53565A"/>
                </a:solidFill>
              </a:ln>
              <a:solidFill>
                <a:srgbClr val="24509A"/>
              </a:solidFill>
            </a:endParaRPr>
          </a:p>
        </p:txBody>
      </p:sp>
      <p:sp>
        <p:nvSpPr>
          <p:cNvPr id="5" name="Rettangolo 4"/>
          <p:cNvSpPr/>
          <p:nvPr userDrawn="1"/>
        </p:nvSpPr>
        <p:spPr>
          <a:xfrm>
            <a:off x="5165725" y="5114925"/>
            <a:ext cx="1393825" cy="1392238"/>
          </a:xfrm>
          <a:prstGeom prst="rect">
            <a:avLst/>
          </a:prstGeom>
          <a:noFill/>
          <a:ln w="28575" cmpd="sng">
            <a:solidFill>
              <a:srgbClr val="DC440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n w="38100" cmpd="sng">
                <a:solidFill>
                  <a:srgbClr val="53565A"/>
                </a:solidFill>
              </a:ln>
              <a:solidFill>
                <a:srgbClr val="DF6426"/>
              </a:solidFill>
            </a:endParaRPr>
          </a:p>
        </p:txBody>
      </p:sp>
      <p:pic>
        <p:nvPicPr>
          <p:cNvPr id="7" name="marchio_enel_2.jpg" descr="/Users/mario/Lavori/Enel/enel ppt/PPT 2/marchio_enel_2.jpg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321"/>
          <a:stretch/>
        </p:blipFill>
        <p:spPr bwMode="auto">
          <a:xfrm>
            <a:off x="6656400" y="3643200"/>
            <a:ext cx="1389600" cy="14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388938" y="3933825"/>
            <a:ext cx="4706937" cy="1111250"/>
          </a:xfrm>
          <a:prstGeom prst="rect">
            <a:avLst/>
          </a:prstGeom>
        </p:spPr>
        <p:txBody>
          <a:bodyPr lIns="180000" tIns="180000" rIns="180000" bIns="180000"/>
          <a:lstStyle>
            <a:lvl1pPr marL="0" indent="0">
              <a:buNone/>
              <a:defRPr sz="2000" baseline="0">
                <a:solidFill>
                  <a:srgbClr val="DC44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Place</a:t>
            </a:r>
            <a:r>
              <a:rPr lang="it-IT" dirty="0" smtClean="0"/>
              <a:t>, </a:t>
            </a:r>
            <a:r>
              <a:rPr lang="it-IT" dirty="0" err="1" smtClean="0"/>
              <a:t>day</a:t>
            </a:r>
            <a:r>
              <a:rPr lang="it-IT" dirty="0" smtClean="0"/>
              <a:t> </a:t>
            </a:r>
            <a:r>
              <a:rPr lang="it-IT" dirty="0" err="1" smtClean="0"/>
              <a:t>month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endParaRPr lang="it-IT" dirty="0" smtClean="0"/>
          </a:p>
        </p:txBody>
      </p:sp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389466" y="348218"/>
            <a:ext cx="4706299" cy="3356621"/>
          </a:xfrm>
          <a:prstGeom prst="rect">
            <a:avLst/>
          </a:prstGeom>
        </p:spPr>
        <p:txBody>
          <a:bodyPr lIns="180000" tIns="180000" rIns="180000" bIns="180000"/>
          <a:lstStyle>
            <a:lvl1pPr algn="l">
              <a:defRPr sz="2800" baseline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err="1" smtClean="0"/>
              <a:t>Presentation</a:t>
            </a:r>
            <a:r>
              <a:rPr lang="it-IT" dirty="0" smtClean="0"/>
              <a:t> Title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 userDrawn="1"/>
        </p:nvSpPr>
        <p:spPr>
          <a:xfrm>
            <a:off x="325440" y="1692275"/>
            <a:ext cx="8355012" cy="4283075"/>
          </a:xfrm>
          <a:prstGeom prst="rect">
            <a:avLst/>
          </a:prstGeom>
        </p:spPr>
        <p:txBody>
          <a:bodyPr lIns="91384" tIns="0" rIns="91384" bIns="45693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2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2" y="1692006"/>
            <a:ext cx="8355600" cy="4284000"/>
          </a:xfrm>
          <a:prstGeom prst="rect">
            <a:avLst/>
          </a:prstGeom>
        </p:spPr>
        <p:txBody>
          <a:bodyPr lIns="91384" tIns="45693" rIns="91384" bIns="45693" numCol="2" spcCol="287824"/>
          <a:lstStyle>
            <a:lvl1pPr marL="0" indent="0">
              <a:lnSpc>
                <a:spcPts val="2799"/>
              </a:lnSpc>
              <a:buNone/>
              <a:defRPr sz="1800" b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692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384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6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68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 smtClean="0"/>
              <a:t>Testo su due colonne</a:t>
            </a:r>
          </a:p>
        </p:txBody>
      </p:sp>
      <p:sp>
        <p:nvSpPr>
          <p:cNvPr id="13" name="Titolo 1"/>
          <p:cNvSpPr>
            <a:spLocks noGrp="1"/>
          </p:cNvSpPr>
          <p:nvPr>
            <p:ph type="title" hasCustomPrompt="1"/>
          </p:nvPr>
        </p:nvSpPr>
        <p:spPr>
          <a:xfrm>
            <a:off x="1353601" y="332698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4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1" y="692736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marL="0" indent="0" algn="l" defTabSz="456920" rtl="0" eaLnBrk="1" latinLnBrk="0" hangingPunct="1">
              <a:lnSpc>
                <a:spcPts val="2799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6920" indent="0">
              <a:buNone/>
              <a:defRPr/>
            </a:lvl2pPr>
            <a:lvl3pPr marL="913840" indent="0">
              <a:buNone/>
              <a:defRPr/>
            </a:lvl3pPr>
            <a:lvl4pPr marL="1370760" indent="0">
              <a:buNone/>
              <a:defRPr/>
            </a:lvl4pPr>
            <a:lvl5pPr marL="182768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2"/>
          <p:cNvSpPr>
            <a:spLocks noGrp="1"/>
          </p:cNvSpPr>
          <p:nvPr>
            <p:ph type="subTitle" idx="13" hasCustomPrompt="1"/>
          </p:nvPr>
        </p:nvSpPr>
        <p:spPr>
          <a:xfrm>
            <a:off x="1352529" y="1692000"/>
            <a:ext cx="6704911" cy="4284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lnSpc>
                <a:spcPts val="7200"/>
              </a:lnSpc>
              <a:buNone/>
              <a:defRPr sz="6000" b="1" baseline="0">
                <a:solidFill>
                  <a:srgbClr val="DC440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Divider </a:t>
            </a:r>
            <a:r>
              <a:rPr lang="it-IT" dirty="0" err="1" smtClean="0"/>
              <a:t>page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4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6356351"/>
            <a:ext cx="51435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692275"/>
            <a:ext cx="8355012" cy="4283075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solidFill>
                <a:srgbClr val="53565A">
                  <a:tint val="75000"/>
                </a:srgbClr>
              </a:solidFill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692000"/>
            <a:ext cx="8355600" cy="4284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buNone/>
              <a:defRPr sz="1800" baseline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 smtClean="0"/>
              <a:t>Single </a:t>
            </a:r>
            <a:r>
              <a:rPr lang="it-IT" dirty="0" err="1" smtClean="0"/>
              <a:t>column</a:t>
            </a:r>
            <a:r>
              <a:rPr lang="it-IT" dirty="0" smtClean="0"/>
              <a:t> text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err="1" smtClean="0"/>
              <a:t>Page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r>
              <a:rPr lang="it-IT" dirty="0" smtClean="0"/>
              <a:t> (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)</a:t>
            </a:r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6356351"/>
            <a:ext cx="51435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 userDrawn="1"/>
        </p:nvSpPr>
        <p:spPr>
          <a:xfrm>
            <a:off x="325438" y="1692275"/>
            <a:ext cx="8355012" cy="4283075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solidFill>
                <a:srgbClr val="53565A">
                  <a:tint val="75000"/>
                </a:srgbClr>
              </a:solidFill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692000"/>
            <a:ext cx="8355600" cy="4284000"/>
          </a:xfrm>
          <a:prstGeom prst="rect">
            <a:avLst/>
          </a:prstGeom>
        </p:spPr>
        <p:txBody>
          <a:bodyPr numCol="2" spcCol="288000"/>
          <a:lstStyle>
            <a:lvl1pPr marL="0" indent="0">
              <a:lnSpc>
                <a:spcPts val="2800"/>
              </a:lnSpc>
              <a:buNone/>
              <a:defRPr sz="1800" b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column</a:t>
            </a:r>
            <a:r>
              <a:rPr lang="it-IT" dirty="0" smtClean="0"/>
              <a:t> text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err="1" smtClean="0"/>
              <a:t>Page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r>
              <a:rPr lang="it-IT" dirty="0" smtClean="0"/>
              <a:t> (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)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6356351"/>
            <a:ext cx="51435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 userDrawn="1"/>
        </p:nvSpPr>
        <p:spPr>
          <a:xfrm>
            <a:off x="325438" y="1692275"/>
            <a:ext cx="8355012" cy="4283075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solidFill>
                <a:srgbClr val="53565A">
                  <a:tint val="75000"/>
                </a:srgbClr>
              </a:solidFill>
              <a:cs typeface="Arial"/>
            </a:endParaRPr>
          </a:p>
        </p:txBody>
      </p:sp>
      <p:sp>
        <p:nvSpPr>
          <p:cNvPr id="8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692000"/>
            <a:ext cx="8355600" cy="4284000"/>
          </a:xfrm>
          <a:prstGeom prst="rect">
            <a:avLst/>
          </a:prstGeom>
        </p:spPr>
        <p:txBody>
          <a:bodyPr/>
          <a:lstStyle>
            <a:lvl1pPr marL="1076325" indent="179388">
              <a:lnSpc>
                <a:spcPts val="2100"/>
              </a:lnSpc>
              <a:buFont typeface="Wingdings" pitchFamily="2" charset="2"/>
              <a:buChar char="§"/>
              <a:defRPr sz="1400" baseline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35100" indent="-179388">
              <a:lnSpc>
                <a:spcPts val="2100"/>
              </a:lnSpc>
              <a:buClr>
                <a:srgbClr val="A8A9AD"/>
              </a:buClr>
              <a:buFont typeface="Arial" pitchFamily="34" charset="0"/>
              <a:buChar char="›"/>
              <a:defRPr sz="120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12900" marR="0" indent="-177800" algn="l" defTabSz="91440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>
                <a:srgbClr val="A8A9AD"/>
              </a:buClr>
              <a:buSzTx/>
              <a:buFont typeface="Arial" pitchFamily="34" charset="0"/>
              <a:buChar char="−"/>
              <a:tabLst/>
              <a:defRPr sz="100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 err="1" smtClean="0"/>
              <a:t>Bullet</a:t>
            </a:r>
            <a:r>
              <a:rPr lang="it-IT" dirty="0" smtClean="0"/>
              <a:t> 1°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1"/>
            <a:r>
              <a:rPr lang="it-IT" dirty="0" err="1" smtClean="0"/>
              <a:t>Bullet</a:t>
            </a:r>
            <a:r>
              <a:rPr lang="it-IT" dirty="0" smtClean="0"/>
              <a:t> 2°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err="1" smtClean="0"/>
              <a:t>Bullet</a:t>
            </a:r>
            <a:r>
              <a:rPr lang="it-IT" dirty="0" smtClean="0"/>
              <a:t> 3° </a:t>
            </a:r>
            <a:r>
              <a:rPr lang="it-IT" dirty="0" err="1" smtClean="0"/>
              <a:t>level</a:t>
            </a:r>
            <a:endParaRPr lang="it-IT" dirty="0" smtClean="0"/>
          </a:p>
        </p:txBody>
      </p:sp>
      <p:sp>
        <p:nvSpPr>
          <p:cNvPr id="9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err="1" smtClean="0"/>
              <a:t>Page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r>
              <a:rPr lang="it-IT" dirty="0" smtClean="0"/>
              <a:t> (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)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6356351"/>
            <a:ext cx="51435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 userDrawn="1"/>
        </p:nvSpPr>
        <p:spPr>
          <a:xfrm>
            <a:off x="325438" y="1692275"/>
            <a:ext cx="8355012" cy="4283075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solidFill>
                <a:srgbClr val="53565A">
                  <a:tint val="75000"/>
                </a:srgbClr>
              </a:solidFill>
              <a:cs typeface="Arial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err="1" smtClean="0"/>
              <a:t>Page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r>
              <a:rPr lang="it-IT" dirty="0" smtClean="0"/>
              <a:t> (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)</a:t>
            </a:r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6356351"/>
            <a:ext cx="51435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 userDrawn="1"/>
        </p:nvSpPr>
        <p:spPr>
          <a:xfrm>
            <a:off x="325438" y="1692275"/>
            <a:ext cx="8355012" cy="4283075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solidFill>
                <a:srgbClr val="53565A">
                  <a:tint val="75000"/>
                </a:srgbClr>
              </a:solidFill>
              <a:cs typeface="Arial"/>
            </a:endParaRPr>
          </a:p>
        </p:txBody>
      </p:sp>
      <p:sp>
        <p:nvSpPr>
          <p:cNvPr id="9" name="Segnaposto tabella 8"/>
          <p:cNvSpPr>
            <a:spLocks noGrp="1"/>
          </p:cNvSpPr>
          <p:nvPr>
            <p:ph type="tbl" sz="quarter" idx="13" hasCustomPrompt="1"/>
          </p:nvPr>
        </p:nvSpPr>
        <p:spPr>
          <a:xfrm>
            <a:off x="324000" y="1692000"/>
            <a:ext cx="8355600" cy="42840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53565A"/>
                </a:solidFill>
              </a:defRPr>
            </a:lvl1pPr>
          </a:lstStyle>
          <a:p>
            <a:r>
              <a:rPr lang="it-IT" dirty="0" smtClean="0"/>
              <a:t>Grafico</a:t>
            </a:r>
            <a:endParaRPr lang="en-GB" dirty="0"/>
          </a:p>
        </p:txBody>
      </p:sp>
      <p:sp>
        <p:nvSpPr>
          <p:cNvPr id="7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err="1" smtClean="0"/>
              <a:t>Page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8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r>
              <a:rPr lang="it-IT" dirty="0" smtClean="0"/>
              <a:t> (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)</a:t>
            </a:r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6356351"/>
            <a:ext cx="51435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err="1" smtClean="0"/>
              <a:t>Page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6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r>
              <a:rPr lang="it-IT" dirty="0" smtClean="0"/>
              <a:t> (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)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6356351"/>
            <a:ext cx="51435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400715" y="1808821"/>
            <a:ext cx="8286084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3565A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err="1" smtClean="0"/>
              <a:t>Insert</a:t>
            </a:r>
            <a:r>
              <a:rPr lang="it-IT" noProof="0" dirty="0" smtClean="0"/>
              <a:t> </a:t>
            </a:r>
            <a:r>
              <a:rPr lang="it-IT" noProof="0" dirty="0" err="1" smtClean="0"/>
              <a:t>photo</a:t>
            </a:r>
            <a:endParaRPr lang="it-IT" noProof="0" dirty="0"/>
          </a:p>
        </p:txBody>
      </p:sp>
      <p:sp>
        <p:nvSpPr>
          <p:cNvPr id="6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err="1" smtClean="0"/>
              <a:t>Page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r>
              <a:rPr lang="it-IT" dirty="0" smtClean="0"/>
              <a:t> (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)</a:t>
            </a:r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6356351"/>
            <a:ext cx="51435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4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6356351"/>
            <a:ext cx="51435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9487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79488"/>
          </a:xfrm>
          <a:prstGeom prst="rect">
            <a:avLst/>
          </a:prstGeom>
        </p:spPr>
        <p:txBody>
          <a:bodyPr lIns="80650" tIns="40325" rIns="80650" bIns="40325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371604" y="1468439"/>
            <a:ext cx="6659563" cy="4337050"/>
          </a:xfrm>
          <a:prstGeom prst="rect">
            <a:avLst/>
          </a:prstGeom>
        </p:spPr>
        <p:txBody>
          <a:bodyPr lIns="80650" tIns="40325" rIns="80650" bIns="40325"/>
          <a:lstStyle/>
          <a:p>
            <a:pPr lvl="0"/>
            <a:endParaRPr lang="it-IT" noProof="0" smtClean="0"/>
          </a:p>
        </p:txBody>
      </p:sp>
      <p:sp>
        <p:nvSpPr>
          <p:cNvPr id="4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6356351"/>
            <a:ext cx="51435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816483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 userDrawn="1"/>
        </p:nvSpPr>
        <p:spPr>
          <a:xfrm>
            <a:off x="325440" y="1692275"/>
            <a:ext cx="8355012" cy="4283075"/>
          </a:xfrm>
          <a:prstGeom prst="rect">
            <a:avLst/>
          </a:prstGeom>
        </p:spPr>
        <p:txBody>
          <a:bodyPr lIns="91384" tIns="0" rIns="91384" bIns="45693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2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cs typeface="Arial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2" y="1692006"/>
            <a:ext cx="8355600" cy="4284000"/>
          </a:xfrm>
          <a:prstGeom prst="rect">
            <a:avLst/>
          </a:prstGeom>
        </p:spPr>
        <p:txBody>
          <a:bodyPr lIns="91384" tIns="45693" rIns="91384" bIns="45693"/>
          <a:lstStyle>
            <a:lvl1pPr marL="1075669" indent="179277">
              <a:lnSpc>
                <a:spcPts val="2100"/>
              </a:lnSpc>
              <a:buFont typeface="Wingdings" pitchFamily="2" charset="2"/>
              <a:buChar char="§"/>
              <a:defRPr sz="1400" baseline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34220" indent="-179277">
              <a:lnSpc>
                <a:spcPts val="2100"/>
              </a:lnSpc>
              <a:buClr>
                <a:srgbClr val="A8A9AD"/>
              </a:buClr>
              <a:buFont typeface="Arial" pitchFamily="34" charset="0"/>
              <a:buChar char="›"/>
              <a:defRPr sz="120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11912" marR="0" indent="-177691" algn="l" defTabSz="913840" rtl="0" eaLnBrk="1" fontAlgn="auto" latinLnBrk="0" hangingPunct="1">
              <a:lnSpc>
                <a:spcPts val="2100"/>
              </a:lnSpc>
              <a:spcBef>
                <a:spcPct val="20000"/>
              </a:spcBef>
              <a:spcAft>
                <a:spcPts val="0"/>
              </a:spcAft>
              <a:buClr>
                <a:srgbClr val="A8A9AD"/>
              </a:buClr>
              <a:buSzTx/>
              <a:buFont typeface="Arial" pitchFamily="34" charset="0"/>
              <a:buChar char="−"/>
              <a:tabLst/>
              <a:defRPr sz="100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76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68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 err="1" smtClean="0"/>
              <a:t>Bullet</a:t>
            </a:r>
            <a:r>
              <a:rPr lang="it-IT" dirty="0" smtClean="0"/>
              <a:t> 1° livello</a:t>
            </a:r>
          </a:p>
          <a:p>
            <a:pPr lvl="1"/>
            <a:r>
              <a:rPr lang="it-IT" dirty="0" err="1" smtClean="0"/>
              <a:t>Bullet</a:t>
            </a:r>
            <a:r>
              <a:rPr lang="it-IT" dirty="0" smtClean="0"/>
              <a:t> 2° livello</a:t>
            </a:r>
          </a:p>
          <a:p>
            <a:pPr lvl="2"/>
            <a:r>
              <a:rPr lang="it-IT" dirty="0" err="1" smtClean="0"/>
              <a:t>Bullet</a:t>
            </a:r>
            <a:r>
              <a:rPr lang="it-IT" dirty="0" smtClean="0"/>
              <a:t> 3° livello</a:t>
            </a:r>
          </a:p>
        </p:txBody>
      </p:sp>
      <p:sp>
        <p:nvSpPr>
          <p:cNvPr id="13" name="Titolo 1"/>
          <p:cNvSpPr>
            <a:spLocks noGrp="1"/>
          </p:cNvSpPr>
          <p:nvPr>
            <p:ph type="title" hasCustomPrompt="1"/>
          </p:nvPr>
        </p:nvSpPr>
        <p:spPr>
          <a:xfrm>
            <a:off x="1353601" y="332698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4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1" y="692736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marL="0" indent="0" algn="l" defTabSz="456920" rtl="0" eaLnBrk="1" latinLnBrk="0" hangingPunct="1">
              <a:lnSpc>
                <a:spcPts val="2799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6920" indent="0">
              <a:buNone/>
              <a:defRPr/>
            </a:lvl2pPr>
            <a:lvl3pPr marL="913840" indent="0">
              <a:buNone/>
              <a:defRPr/>
            </a:lvl3pPr>
            <a:lvl4pPr marL="1370760" indent="0">
              <a:buNone/>
              <a:defRPr/>
            </a:lvl4pPr>
            <a:lvl5pPr marL="182768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 userDrawn="1"/>
        </p:nvSpPr>
        <p:spPr>
          <a:xfrm>
            <a:off x="325440" y="1692275"/>
            <a:ext cx="8355012" cy="4283075"/>
          </a:xfrm>
          <a:prstGeom prst="rect">
            <a:avLst/>
          </a:prstGeom>
        </p:spPr>
        <p:txBody>
          <a:bodyPr lIns="91384" tIns="0" rIns="91384" bIns="45693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2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cs typeface="Arial"/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1353601" y="332698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1" y="692736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marL="0" indent="0" algn="l" defTabSz="456920" rtl="0" eaLnBrk="1" latinLnBrk="0" hangingPunct="1">
              <a:lnSpc>
                <a:spcPts val="2799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6920" indent="0">
              <a:buNone/>
              <a:defRPr/>
            </a:lvl2pPr>
            <a:lvl3pPr marL="913840" indent="0">
              <a:buNone/>
              <a:defRPr/>
            </a:lvl3pPr>
            <a:lvl4pPr marL="1370760" indent="0">
              <a:buNone/>
              <a:defRPr/>
            </a:lvl4pPr>
            <a:lvl5pPr marL="182768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 userDrawn="1"/>
        </p:nvSpPr>
        <p:spPr>
          <a:xfrm>
            <a:off x="325440" y="1692275"/>
            <a:ext cx="8355012" cy="4283075"/>
          </a:xfrm>
          <a:prstGeom prst="rect">
            <a:avLst/>
          </a:prstGeom>
        </p:spPr>
        <p:txBody>
          <a:bodyPr lIns="91384" tIns="0" rIns="91384" bIns="45693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692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cs typeface="Arial"/>
            </a:endParaRPr>
          </a:p>
        </p:txBody>
      </p:sp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1353601" y="332698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1" y="692736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marL="0" indent="0" algn="l" defTabSz="456920" rtl="0" eaLnBrk="1" latinLnBrk="0" hangingPunct="1">
              <a:lnSpc>
                <a:spcPts val="2799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6920" indent="0">
              <a:buNone/>
              <a:defRPr/>
            </a:lvl2pPr>
            <a:lvl3pPr marL="913840" indent="0">
              <a:buNone/>
              <a:defRPr/>
            </a:lvl3pPr>
            <a:lvl4pPr marL="1370760" indent="0">
              <a:buNone/>
              <a:defRPr/>
            </a:lvl4pPr>
            <a:lvl5pPr marL="182768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  <p:sp>
        <p:nvSpPr>
          <p:cNvPr id="9" name="Segnaposto tabella 8"/>
          <p:cNvSpPr>
            <a:spLocks noGrp="1"/>
          </p:cNvSpPr>
          <p:nvPr>
            <p:ph type="tbl" sz="quarter" idx="13" hasCustomPrompt="1"/>
          </p:nvPr>
        </p:nvSpPr>
        <p:spPr>
          <a:xfrm>
            <a:off x="324002" y="1692006"/>
            <a:ext cx="8355600" cy="4284000"/>
          </a:xfrm>
          <a:prstGeom prst="rect">
            <a:avLst/>
          </a:prstGeom>
        </p:spPr>
        <p:txBody>
          <a:bodyPr lIns="91384" tIns="45693" rIns="91384" bIns="45693"/>
          <a:lstStyle>
            <a:lvl1pPr>
              <a:buNone/>
              <a:defRPr sz="1200">
                <a:solidFill>
                  <a:srgbClr val="53565A"/>
                </a:solidFill>
              </a:defRPr>
            </a:lvl1pPr>
          </a:lstStyle>
          <a:p>
            <a:r>
              <a:rPr lang="it-IT" dirty="0" smtClean="0"/>
              <a:t>Grafico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 hasCustomPrompt="1"/>
          </p:nvPr>
        </p:nvSpPr>
        <p:spPr>
          <a:xfrm>
            <a:off x="1353601" y="332698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1" y="692736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marL="0" indent="0" algn="l" defTabSz="456920" rtl="0" eaLnBrk="1" latinLnBrk="0" hangingPunct="1">
              <a:lnSpc>
                <a:spcPts val="2799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6920" indent="0">
              <a:buNone/>
              <a:defRPr/>
            </a:lvl2pPr>
            <a:lvl3pPr marL="913840" indent="0">
              <a:buNone/>
              <a:defRPr/>
            </a:lvl3pPr>
            <a:lvl4pPr marL="1370760" indent="0">
              <a:buNone/>
              <a:defRPr/>
            </a:lvl4pPr>
            <a:lvl5pPr marL="182768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400715" y="1808827"/>
            <a:ext cx="8286084" cy="4114800"/>
          </a:xfrm>
          <a:prstGeom prst="rect">
            <a:avLst/>
          </a:prstGeom>
        </p:spPr>
        <p:txBody>
          <a:bodyPr lIns="91384" tIns="45693" rIns="91384" bIns="45693"/>
          <a:lstStyle>
            <a:lvl1pPr marL="0" indent="0">
              <a:buNone/>
              <a:defRPr sz="1800">
                <a:solidFill>
                  <a:srgbClr val="53565A"/>
                </a:solidFill>
              </a:defRPr>
            </a:lvl1pPr>
            <a:lvl2pPr marL="456920" indent="0">
              <a:buNone/>
              <a:defRPr sz="2800"/>
            </a:lvl2pPr>
            <a:lvl3pPr marL="913840" indent="0">
              <a:buNone/>
              <a:defRPr sz="2400"/>
            </a:lvl3pPr>
            <a:lvl4pPr marL="1370760" indent="0">
              <a:buNone/>
              <a:defRPr sz="2000"/>
            </a:lvl4pPr>
            <a:lvl5pPr marL="1827680" indent="0">
              <a:buNone/>
              <a:defRPr sz="2000"/>
            </a:lvl5pPr>
            <a:lvl6pPr marL="2284600" indent="0">
              <a:buNone/>
              <a:defRPr sz="2000"/>
            </a:lvl6pPr>
            <a:lvl7pPr marL="2741520" indent="0">
              <a:buNone/>
              <a:defRPr sz="2000"/>
            </a:lvl7pPr>
            <a:lvl8pPr marL="3198439" indent="0">
              <a:buNone/>
              <a:defRPr sz="2000"/>
            </a:lvl8pPr>
            <a:lvl9pPr marL="3655360" indent="0">
              <a:buNone/>
              <a:defRPr sz="2000"/>
            </a:lvl9pPr>
          </a:lstStyle>
          <a:p>
            <a:pPr lvl="0"/>
            <a:r>
              <a:rPr lang="it-IT" noProof="0" dirty="0" smtClean="0"/>
              <a:t>Immagine</a:t>
            </a:r>
            <a:endParaRPr lang="it-IT" noProof="0" dirty="0"/>
          </a:p>
        </p:txBody>
      </p:sp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1353601" y="332698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1" y="692736"/>
            <a:ext cx="6418800" cy="360000"/>
          </a:xfrm>
          <a:prstGeom prst="rect">
            <a:avLst/>
          </a:prstGeom>
        </p:spPr>
        <p:txBody>
          <a:bodyPr lIns="91384" tIns="45693" rIns="91384" bIns="45693"/>
          <a:lstStyle>
            <a:lvl1pPr marL="0" indent="0" algn="l" defTabSz="456920" rtl="0" eaLnBrk="1" latinLnBrk="0" hangingPunct="1">
              <a:lnSpc>
                <a:spcPts val="2799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6920" indent="0">
              <a:buNone/>
              <a:defRPr/>
            </a:lvl2pPr>
            <a:lvl3pPr marL="913840" indent="0">
              <a:buNone/>
              <a:defRPr/>
            </a:lvl3pPr>
            <a:lvl4pPr marL="1370760" indent="0">
              <a:buNone/>
              <a:defRPr/>
            </a:lvl4pPr>
            <a:lvl5pPr marL="182768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88946" y="338146"/>
            <a:ext cx="700087" cy="700087"/>
          </a:xfrm>
          <a:prstGeom prst="rect">
            <a:avLst/>
          </a:prstGeom>
          <a:noFill/>
          <a:ln w="19050" cmpd="sng">
            <a:solidFill>
              <a:srgbClr val="0033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4" tIns="45693" rIns="91384" bIns="456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69946" y="1103318"/>
            <a:ext cx="319087" cy="319087"/>
          </a:xfrm>
          <a:prstGeom prst="rect">
            <a:avLst/>
          </a:prstGeom>
          <a:noFill/>
          <a:ln w="19050" cmpd="sng">
            <a:solidFill>
              <a:srgbClr val="DC440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4" tIns="45693" rIns="91384" bIns="456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n w="38100" cmpd="sng">
                <a:solidFill>
                  <a:schemeClr val="tx1"/>
                </a:solidFill>
              </a:ln>
            </a:endParaRPr>
          </a:p>
        </p:txBody>
      </p:sp>
      <p:pic>
        <p:nvPicPr>
          <p:cNvPr id="2052" name="marchio_enel.jpg" descr="/Users/mario/Lavori/Enel/enel ppt/PPT 2/marchio_enel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 bwMode="auto">
          <a:xfrm>
            <a:off x="7992277" y="347667"/>
            <a:ext cx="693737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egnaposto numero diapositiva 6"/>
          <p:cNvSpPr txBox="1">
            <a:spLocks/>
          </p:cNvSpPr>
          <p:nvPr userDrawn="1"/>
        </p:nvSpPr>
        <p:spPr>
          <a:xfrm>
            <a:off x="8324850" y="6508751"/>
            <a:ext cx="51435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0CA9A3-9FF2-47CF-8C5F-52462FBD7B1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A8A9A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A8A9AD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14" r:id="rId15"/>
    <p:sldLayoutId id="2147483738" r:id="rId16"/>
    <p:sldLayoutId id="2147483762" r:id="rId17"/>
    <p:sldLayoutId id="2147483763" r:id="rId18"/>
    <p:sldLayoutId id="2147483764" r:id="rId19"/>
    <p:sldLayoutId id="2147483765" r:id="rId20"/>
    <p:sldLayoutId id="2147483766" r:id="rId2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692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38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07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768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691" indent="-3426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94" indent="-28557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00" indent="-22846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19" indent="-22846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40" indent="-22846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58" indent="-228462" algn="l" defTabSz="913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80" indent="-228462" algn="l" defTabSz="913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01" indent="-228462" algn="l" defTabSz="913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18" indent="-228462" algn="l" defTabSz="913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0" algn="l" defTabSz="913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40" algn="l" defTabSz="913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0" algn="l" defTabSz="913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80" algn="l" defTabSz="913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00" algn="l" defTabSz="913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20" algn="l" defTabSz="913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39" algn="l" defTabSz="913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60" algn="l" defTabSz="9138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388938" y="338138"/>
            <a:ext cx="700087" cy="700087"/>
          </a:xfrm>
          <a:prstGeom prst="rect">
            <a:avLst/>
          </a:prstGeom>
          <a:noFill/>
          <a:ln w="19050" cmpd="sng">
            <a:solidFill>
              <a:srgbClr val="0033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 w="28575" cmpd="sng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 userDrawn="1"/>
        </p:nvSpPr>
        <p:spPr>
          <a:xfrm>
            <a:off x="769938" y="1103313"/>
            <a:ext cx="319087" cy="319087"/>
          </a:xfrm>
          <a:prstGeom prst="rect">
            <a:avLst/>
          </a:prstGeom>
          <a:noFill/>
          <a:ln w="19050" cmpd="sng">
            <a:solidFill>
              <a:srgbClr val="DC440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n w="38100" cmpd="sng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2052" name="marchio_enel.jpg" descr="/Users/mario/Lavori/Enel/enel ppt/PPT 2/marchio_enel.jp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 bwMode="auto">
          <a:xfrm>
            <a:off x="7992269" y="347663"/>
            <a:ext cx="693737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gnaposto numero diapositiva 6"/>
          <p:cNvSpPr txBox="1">
            <a:spLocks/>
          </p:cNvSpPr>
          <p:nvPr userDrawn="1"/>
        </p:nvSpPr>
        <p:spPr>
          <a:xfrm>
            <a:off x="8324850" y="6508751"/>
            <a:ext cx="51435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0CA9A3-9FF2-47CF-8C5F-52462FBD7B1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A8A9A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A8A9AD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388938" y="338138"/>
            <a:ext cx="700087" cy="700087"/>
          </a:xfrm>
          <a:prstGeom prst="rect">
            <a:avLst/>
          </a:prstGeom>
          <a:noFill/>
          <a:ln w="19050" cmpd="sng">
            <a:solidFill>
              <a:srgbClr val="0033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 w="28575" cmpd="sng">
                <a:solidFill>
                  <a:srgbClr val="53565A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0" name="Rettangolo 9"/>
          <p:cNvSpPr/>
          <p:nvPr userDrawn="1"/>
        </p:nvSpPr>
        <p:spPr>
          <a:xfrm>
            <a:off x="769938" y="1103313"/>
            <a:ext cx="319087" cy="319087"/>
          </a:xfrm>
          <a:prstGeom prst="rect">
            <a:avLst/>
          </a:prstGeom>
          <a:noFill/>
          <a:ln w="19050" cmpd="sng">
            <a:solidFill>
              <a:srgbClr val="DC440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n w="38100" cmpd="sng">
                <a:solidFill>
                  <a:srgbClr val="53565A"/>
                </a:solidFill>
              </a:ln>
              <a:solidFill>
                <a:srgbClr val="FFFFFF"/>
              </a:solidFill>
            </a:endParaRPr>
          </a:p>
        </p:txBody>
      </p:sp>
      <p:pic>
        <p:nvPicPr>
          <p:cNvPr id="2052" name="marchio_enel.jpg" descr="/Users/mario/Lavori/Enel/enel ppt/PPT 2/marchio_enel.jpg"/>
          <p:cNvPicPr>
            <a:picLocks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914"/>
          <a:stretch/>
        </p:blipFill>
        <p:spPr bwMode="auto">
          <a:xfrm>
            <a:off x="8049600" y="342000"/>
            <a:ext cx="705600" cy="69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egnaposto numero diapositiva 6"/>
          <p:cNvSpPr txBox="1">
            <a:spLocks/>
          </p:cNvSpPr>
          <p:nvPr userDrawn="1"/>
        </p:nvSpPr>
        <p:spPr>
          <a:xfrm>
            <a:off x="8324850" y="6508751"/>
            <a:ext cx="51435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0CA9A3-9FF2-47CF-8C5F-52462FBD7B1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A8A9A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A8A9AD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chart" Target="../charts/chart1.xm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chart" Target="../charts/chart3.xml"/><Relationship Id="rId10" Type="http://schemas.openxmlformats.org/officeDocument/2006/relationships/image" Target="../media/image41.png"/><Relationship Id="rId4" Type="http://schemas.openxmlformats.org/officeDocument/2006/relationships/chart" Target="../charts/chart2.xml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89467" y="348227"/>
            <a:ext cx="4706299" cy="2810744"/>
          </a:xfrm>
        </p:spPr>
        <p:txBody>
          <a:bodyPr/>
          <a:lstStyle/>
          <a:p>
            <a:pPr defTabSz="1036004">
              <a:tabLst>
                <a:tab pos="42837" algn="l"/>
                <a:tab pos="1032829" algn="l"/>
                <a:tab pos="2068832" algn="l"/>
                <a:tab pos="3104834" algn="l"/>
                <a:tab pos="4140836" algn="l"/>
                <a:tab pos="5176843" algn="l"/>
                <a:tab pos="6212841" algn="l"/>
                <a:tab pos="7248845" algn="l"/>
                <a:tab pos="8284847" algn="l"/>
                <a:tab pos="9320848" algn="l"/>
                <a:tab pos="10358441" algn="l"/>
              </a:tabLst>
              <a:defRPr/>
            </a:pPr>
            <a:r>
              <a:rPr lang="en-US" sz="2600" b="1" kern="0" dirty="0" smtClean="0">
                <a:solidFill>
                  <a:srgbClr val="133B9C"/>
                </a:solidFill>
              </a:rPr>
              <a:t/>
            </a:r>
            <a:br>
              <a:rPr lang="en-US" sz="2600" b="1" kern="0" dirty="0" smtClean="0">
                <a:solidFill>
                  <a:srgbClr val="133B9C"/>
                </a:solidFill>
              </a:rPr>
            </a:br>
            <a:r>
              <a:rPr lang="en-US" sz="2600" b="1" kern="0" dirty="0" smtClean="0">
                <a:solidFill>
                  <a:srgbClr val="133B9C"/>
                </a:solidFill>
              </a:rPr>
              <a:t>Enel Research and Innovation</a:t>
            </a:r>
            <a:br>
              <a:rPr lang="en-US" sz="2600" b="1" kern="0" dirty="0" smtClean="0">
                <a:solidFill>
                  <a:srgbClr val="133B9C"/>
                </a:solidFill>
              </a:rPr>
            </a:br>
            <a:r>
              <a:rPr lang="en-US" b="1" kern="0" dirty="0" smtClean="0">
                <a:solidFill>
                  <a:srgbClr val="133B9C"/>
                </a:solidFill>
              </a:rPr>
              <a:t/>
            </a:r>
            <a:br>
              <a:rPr lang="en-US" b="1" kern="0" dirty="0" smtClean="0">
                <a:solidFill>
                  <a:srgbClr val="133B9C"/>
                </a:solidFill>
              </a:rPr>
            </a:br>
            <a:r>
              <a:rPr lang="en-US" b="1" kern="0" dirty="0" smtClean="0">
                <a:solidFill>
                  <a:srgbClr val="133B9C"/>
                </a:solidFill>
              </a:rPr>
              <a:t/>
            </a:r>
            <a:br>
              <a:rPr lang="en-US" b="1" kern="0" dirty="0" smtClean="0">
                <a:solidFill>
                  <a:srgbClr val="133B9C"/>
                </a:solidFill>
              </a:rPr>
            </a:br>
            <a:r>
              <a:rPr lang="en-US" sz="2000" b="1" kern="0" dirty="0" smtClean="0">
                <a:solidFill>
                  <a:srgbClr val="133B9C"/>
                </a:solidFill>
              </a:rPr>
              <a:t> </a:t>
            </a:r>
            <a:r>
              <a:rPr lang="en-US" sz="2000" b="1" cap="all" dirty="0" smtClean="0"/>
              <a:t/>
            </a:r>
            <a:br>
              <a:rPr lang="en-US" sz="2000" b="1" cap="all" dirty="0" smtClean="0"/>
            </a:br>
            <a:r>
              <a:rPr lang="en-US" b="1" kern="0" dirty="0" smtClean="0">
                <a:solidFill>
                  <a:srgbClr val="133B9C"/>
                </a:solidFill>
              </a:rPr>
              <a:t/>
            </a:r>
            <a:br>
              <a:rPr lang="en-US" b="1" kern="0" dirty="0" smtClean="0">
                <a:solidFill>
                  <a:srgbClr val="133B9C"/>
                </a:solidFill>
              </a:rPr>
            </a:br>
            <a:r>
              <a:rPr lang="en-US" sz="1900" b="1" kern="0" dirty="0" smtClean="0">
                <a:solidFill>
                  <a:srgbClr val="133B9C"/>
                </a:solidFill>
              </a:rPr>
              <a:t> </a:t>
            </a:r>
            <a:br>
              <a:rPr lang="en-US" sz="1900" b="1" kern="0" dirty="0" smtClean="0">
                <a:solidFill>
                  <a:srgbClr val="133B9C"/>
                </a:solidFill>
              </a:rPr>
            </a:br>
            <a:r>
              <a:rPr lang="en-US" sz="1900" b="1" kern="0" dirty="0" smtClean="0">
                <a:solidFill>
                  <a:srgbClr val="133B9C"/>
                </a:solidFill>
              </a:rPr>
              <a:t/>
            </a:r>
            <a:br>
              <a:rPr lang="en-US" sz="1900" b="1" kern="0" dirty="0" smtClean="0">
                <a:solidFill>
                  <a:srgbClr val="133B9C"/>
                </a:solidFill>
              </a:rPr>
            </a:br>
            <a:r>
              <a:rPr lang="en-US" sz="1900" b="1" kern="0" dirty="0" smtClean="0">
                <a:solidFill>
                  <a:srgbClr val="133B9C"/>
                </a:solidFill>
              </a:rPr>
              <a:t/>
            </a:r>
            <a:br>
              <a:rPr lang="en-US" sz="1900" b="1" kern="0" dirty="0" smtClean="0">
                <a:solidFill>
                  <a:srgbClr val="133B9C"/>
                </a:solidFill>
              </a:rPr>
            </a:br>
            <a:r>
              <a:rPr lang="en-US" sz="1900" b="1" kern="0" dirty="0" smtClean="0">
                <a:solidFill>
                  <a:srgbClr val="133B9C"/>
                </a:solidFill>
              </a:rPr>
              <a:t/>
            </a:r>
            <a:br>
              <a:rPr lang="en-US" sz="1900" b="1" kern="0" dirty="0" smtClean="0">
                <a:solidFill>
                  <a:srgbClr val="133B9C"/>
                </a:solidFill>
              </a:rPr>
            </a:br>
            <a:r>
              <a:rPr lang="en-US" sz="2000" dirty="0" smtClean="0">
                <a:solidFill>
                  <a:srgbClr val="DC4405"/>
                </a:solidFill>
                <a:ea typeface="+mn-ea"/>
              </a:rPr>
              <a:t> 09</a:t>
            </a:r>
            <a:r>
              <a:rPr lang="en-US" sz="2000" baseline="30000" dirty="0" smtClean="0">
                <a:solidFill>
                  <a:srgbClr val="DC4405"/>
                </a:solidFill>
                <a:ea typeface="+mn-ea"/>
              </a:rPr>
              <a:t>th</a:t>
            </a:r>
            <a:r>
              <a:rPr lang="en-US" sz="2000" dirty="0" smtClean="0">
                <a:solidFill>
                  <a:srgbClr val="DC4405"/>
                </a:solidFill>
                <a:ea typeface="+mn-ea"/>
              </a:rPr>
              <a:t> November 2015</a:t>
            </a:r>
            <a:br>
              <a:rPr lang="en-US" sz="2000" dirty="0" smtClean="0">
                <a:solidFill>
                  <a:srgbClr val="DC4405"/>
                </a:solidFill>
                <a:ea typeface="+mn-ea"/>
              </a:rPr>
            </a:br>
            <a:endParaRPr lang="en-US" sz="2000" dirty="0"/>
          </a:p>
        </p:txBody>
      </p:sp>
      <p:sp>
        <p:nvSpPr>
          <p:cNvPr id="4" name="Rettangolo 3"/>
          <p:cNvSpPr/>
          <p:nvPr/>
        </p:nvSpPr>
        <p:spPr>
          <a:xfrm>
            <a:off x="432048" y="315897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000" dirty="0" smtClean="0">
                <a:solidFill>
                  <a:srgbClr val="DC44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/>
          <p:cNvGrpSpPr/>
          <p:nvPr/>
        </p:nvGrpSpPr>
        <p:grpSpPr>
          <a:xfrm>
            <a:off x="3581890" y="5331710"/>
            <a:ext cx="1872000" cy="786128"/>
            <a:chOff x="3404510" y="4071888"/>
            <a:chExt cx="1872000" cy="786128"/>
          </a:xfrm>
        </p:grpSpPr>
        <p:pic>
          <p:nvPicPr>
            <p:cNvPr id="1242126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510" y="4071888"/>
              <a:ext cx="209455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92" name="CasellaDiTesto 2485"/>
            <p:cNvSpPr txBox="1"/>
            <p:nvPr/>
          </p:nvSpPr>
          <p:spPr>
            <a:xfrm>
              <a:off x="3638510" y="4077288"/>
              <a:ext cx="1638000" cy="133200"/>
            </a:xfrm>
            <a:prstGeom prst="rect">
              <a:avLst/>
            </a:prstGeom>
            <a:solidFill>
              <a:srgbClr val="0033A0"/>
            </a:solidFill>
            <a:ln w="9525">
              <a:solidFill>
                <a:srgbClr val="003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>
              <a:defPPr>
                <a:defRPr lang="it-IT"/>
              </a:defPPr>
              <a:lvl1pPr algn="ctr">
                <a:defRPr sz="1100" b="1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sz="1000" smtClean="0"/>
                <a:t>Argentina</a:t>
              </a:r>
              <a:endParaRPr lang="en-US" sz="1000"/>
            </a:p>
          </p:txBody>
        </p:sp>
        <p:sp>
          <p:nvSpPr>
            <p:cNvPr id="2193" name="CasellaDiTesto 1299"/>
            <p:cNvSpPr txBox="1"/>
            <p:nvPr/>
          </p:nvSpPr>
          <p:spPr>
            <a:xfrm>
              <a:off x="3404510" y="4242463"/>
              <a:ext cx="1872000" cy="615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A0"/>
              </a:solidFill>
            </a:ln>
          </p:spPr>
          <p:txBody>
            <a:bodyPr wrap="square" lIns="72000" tIns="0" rIns="0" bIns="0" rtlCol="0" anchor="ctr" anchorCtr="0">
              <a:spAutoFit/>
            </a:bodyPr>
            <a:lstStyle>
              <a:defPPr>
                <a:defRPr lang="it-IT"/>
              </a:defPPr>
              <a:lvl1pPr marL="92075" marR="0" lvl="0" indent="-920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 kumimoji="0" sz="1000" b="1" i="0" u="none" strike="noStrike" kern="0" cap="none" spc="0" normalizeH="0" baseline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b="0" dirty="0" smtClean="0">
                  <a:solidFill>
                    <a:srgbClr val="0033A0"/>
                  </a:solidFill>
                </a:rPr>
                <a:t>1° in generation</a:t>
              </a:r>
              <a:r>
                <a:rPr lang="en-US" b="0" baseline="30000" dirty="0" smtClean="0">
                  <a:solidFill>
                    <a:srgbClr val="0033A0"/>
                  </a:solidFill>
                </a:rPr>
                <a:t>2</a:t>
              </a:r>
              <a:r>
                <a:rPr lang="en-US" b="0" dirty="0" smtClean="0">
                  <a:solidFill>
                    <a:srgbClr val="0033A0"/>
                  </a:solidFill>
                </a:rPr>
                <a:t> (11%)</a:t>
              </a:r>
            </a:p>
            <a:p>
              <a:r>
                <a:rPr lang="en-US" b="0" dirty="0" smtClean="0">
                  <a:solidFill>
                    <a:srgbClr val="0033A0"/>
                  </a:solidFill>
                </a:rPr>
                <a:t>2° in distribution (17%)</a:t>
              </a:r>
            </a:p>
            <a:p>
              <a:r>
                <a:rPr lang="en-US" b="0" dirty="0" smtClean="0">
                  <a:solidFill>
                    <a:srgbClr val="0033A0"/>
                  </a:solidFill>
                </a:rPr>
                <a:t>Capacity: 4,4 GW</a:t>
              </a:r>
            </a:p>
            <a:p>
              <a:r>
                <a:rPr lang="en-US" b="0" dirty="0" smtClean="0">
                  <a:solidFill>
                    <a:srgbClr val="0033A0"/>
                  </a:solidFill>
                </a:rPr>
                <a:t>2,5 mln customers</a:t>
              </a:r>
              <a:endParaRPr lang="en-US" b="0" dirty="0">
                <a:solidFill>
                  <a:srgbClr val="0033A0"/>
                </a:solidFill>
              </a:endParaRPr>
            </a:p>
          </p:txBody>
        </p:sp>
      </p:grpSp>
      <p:sp>
        <p:nvSpPr>
          <p:cNvPr id="93" name="Titolo 2"/>
          <p:cNvSpPr>
            <a:spLocks noGrp="1"/>
          </p:cNvSpPr>
          <p:nvPr>
            <p:ph type="title"/>
          </p:nvPr>
        </p:nvSpPr>
        <p:spPr>
          <a:xfrm>
            <a:off x="1353600" y="332696"/>
            <a:ext cx="6418800" cy="360000"/>
          </a:xfrm>
        </p:spPr>
        <p:txBody>
          <a:bodyPr/>
          <a:lstStyle/>
          <a:p>
            <a:pPr defTabSz="457200" eaLnBrk="1" hangingPunct="1">
              <a:lnSpc>
                <a:spcPts val="2800"/>
              </a:lnSpc>
            </a:pPr>
            <a:r>
              <a:rPr lang="en-US" b="1" dirty="0" smtClean="0">
                <a:solidFill>
                  <a:srgbClr val="0033A0"/>
                </a:solidFill>
                <a:ea typeface="Verdana" pitchFamily="34" charset="0"/>
                <a:cs typeface="Verdana" pitchFamily="34" charset="0"/>
              </a:rPr>
              <a:t>Enel Group overview </a:t>
            </a:r>
            <a:r>
              <a:rPr lang="en-US" b="1" baseline="30000" dirty="0" smtClean="0">
                <a:solidFill>
                  <a:srgbClr val="0033A0"/>
                </a:solidFill>
                <a:ea typeface="Verdana" pitchFamily="34" charset="0"/>
                <a:cs typeface="Verdana" pitchFamily="34" charset="0"/>
              </a:rPr>
              <a:t>1</a:t>
            </a:r>
            <a:endParaRPr lang="en-US" b="1" baseline="30000" dirty="0">
              <a:solidFill>
                <a:srgbClr val="0033A0"/>
              </a:solidFill>
              <a:ea typeface="+mj-ea"/>
            </a:endParaRPr>
          </a:p>
        </p:txBody>
      </p:sp>
      <p:sp>
        <p:nvSpPr>
          <p:cNvPr id="94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1353600" y="692736"/>
            <a:ext cx="6418800" cy="360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6" name="AutoShape 8"/>
          <p:cNvSpPr>
            <a:spLocks noChangeArrowheads="1"/>
          </p:cNvSpPr>
          <p:nvPr/>
        </p:nvSpPr>
        <p:spPr bwMode="auto">
          <a:xfrm>
            <a:off x="2411760" y="6324591"/>
            <a:ext cx="4320480" cy="299764"/>
          </a:xfrm>
          <a:prstGeom prst="rect">
            <a:avLst/>
          </a:prstGeom>
          <a:noFill/>
          <a:ln w="9525" cap="flat" cmpd="sng" algn="ctr">
            <a:solidFill>
              <a:srgbClr val="A8A9AD"/>
            </a:solidFill>
            <a:prstDash val="solid"/>
            <a:headEnd/>
            <a:tailEnd/>
          </a:ln>
          <a:effectLst/>
        </p:spPr>
        <p:txBody>
          <a:bodyPr lIns="47615" tIns="39842" rIns="47615" bIns="39842" anchor="ctr"/>
          <a:lstStyle/>
          <a:p>
            <a:pPr algn="ctr" defTabSz="8874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defRPr/>
            </a:pPr>
            <a:r>
              <a:rPr lang="en-US" sz="1600" b="1" kern="0" dirty="0" smtClean="0">
                <a:solidFill>
                  <a:srgbClr val="DC4405"/>
                </a:solidFill>
                <a:latin typeface="Arial" pitchFamily="34" charset="0"/>
                <a:cs typeface="Arial" pitchFamily="34" charset="0"/>
              </a:rPr>
              <a:t>Global Player in 31 Countries</a:t>
            </a:r>
          </a:p>
        </p:txBody>
      </p:sp>
      <p:sp>
        <p:nvSpPr>
          <p:cNvPr id="1282" name="AutoShape 13"/>
          <p:cNvSpPr>
            <a:spLocks noChangeArrowheads="1"/>
          </p:cNvSpPr>
          <p:nvPr/>
        </p:nvSpPr>
        <p:spPr bwMode="auto">
          <a:xfrm>
            <a:off x="206515" y="6489340"/>
            <a:ext cx="318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defTabSz="401473">
              <a:buClr>
                <a:srgbClr val="0033A0"/>
              </a:buClr>
              <a:buSzPct val="100000"/>
              <a:buFontTx/>
              <a:buAutoNum type="arabicPeriod"/>
              <a:defRPr/>
            </a:pPr>
            <a:r>
              <a:rPr lang="en-US" sz="900" dirty="0" smtClean="0">
                <a:solidFill>
                  <a:srgbClr val="0033A0"/>
                </a:solidFill>
                <a:latin typeface="Arial" pitchFamily="34" charset="0"/>
                <a:cs typeface="Arial" pitchFamily="34" charset="0"/>
                <a:sym typeface="+mn-lt"/>
              </a:rPr>
              <a:t>Data as 31</a:t>
            </a:r>
            <a:r>
              <a:rPr lang="en-US" sz="900" baseline="30000" dirty="0" smtClean="0">
                <a:solidFill>
                  <a:srgbClr val="0033A0"/>
                </a:solidFill>
                <a:latin typeface="Arial" pitchFamily="34" charset="0"/>
                <a:cs typeface="Arial" pitchFamily="34" charset="0"/>
                <a:sym typeface="+mn-lt"/>
              </a:rPr>
              <a:t>th</a:t>
            </a:r>
            <a:r>
              <a:rPr lang="en-US" sz="900" dirty="0" smtClean="0">
                <a:solidFill>
                  <a:srgbClr val="0033A0"/>
                </a:solidFill>
                <a:latin typeface="Arial" pitchFamily="34" charset="0"/>
                <a:cs typeface="Arial" pitchFamily="34" charset="0"/>
                <a:sym typeface="+mn-lt"/>
              </a:rPr>
              <a:t>, December 2014</a:t>
            </a:r>
          </a:p>
          <a:p>
            <a:pPr marL="228600" lvl="1" indent="-228600" defTabSz="401473">
              <a:buClr>
                <a:srgbClr val="0033A0"/>
              </a:buClr>
              <a:buSzPct val="100000"/>
              <a:buFontTx/>
              <a:buAutoNum type="arabicPeriod"/>
              <a:defRPr/>
            </a:pPr>
            <a:r>
              <a:rPr lang="en-US" sz="900" dirty="0" smtClean="0">
                <a:solidFill>
                  <a:srgbClr val="0033A0"/>
                </a:solidFill>
                <a:latin typeface="Arial" pitchFamily="34" charset="0"/>
                <a:cs typeface="Arial" pitchFamily="34" charset="0"/>
                <a:sym typeface="+mn-lt"/>
              </a:rPr>
              <a:t>Respect to private players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4841156" y="2071715"/>
            <a:ext cx="3061214" cy="2673892"/>
            <a:chOff x="4452135" y="2014354"/>
            <a:chExt cx="3463968" cy="3023625"/>
          </a:xfrm>
        </p:grpSpPr>
        <p:grpSp>
          <p:nvGrpSpPr>
            <p:cNvPr id="1456" name="Gruppo 1319"/>
            <p:cNvGrpSpPr/>
            <p:nvPr/>
          </p:nvGrpSpPr>
          <p:grpSpPr>
            <a:xfrm>
              <a:off x="4452135" y="2014354"/>
              <a:ext cx="3463968" cy="3023625"/>
              <a:chOff x="4355976" y="1770891"/>
              <a:chExt cx="3375219" cy="2876372"/>
            </a:xfrm>
          </p:grpSpPr>
          <p:sp>
            <p:nvSpPr>
              <p:cNvPr id="1459" name="Freeform 3280"/>
              <p:cNvSpPr>
                <a:spLocks noChangeAspect="1"/>
              </p:cNvSpPr>
              <p:nvPr/>
            </p:nvSpPr>
            <p:spPr bwMode="auto">
              <a:xfrm>
                <a:off x="7597273" y="4566824"/>
                <a:ext cx="4523" cy="5831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2 w 2"/>
                  <a:gd name="T5" fmla="*/ 1 h 3"/>
                  <a:gd name="T6" fmla="*/ 3 w 2"/>
                  <a:gd name="T7" fmla="*/ 1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FFFFFF">
                    <a:lumMod val="5000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0" name="Freeform 2509"/>
              <p:cNvSpPr>
                <a:spLocks noChangeAspect="1"/>
              </p:cNvSpPr>
              <p:nvPr/>
            </p:nvSpPr>
            <p:spPr bwMode="auto">
              <a:xfrm>
                <a:off x="6937795" y="3574681"/>
                <a:ext cx="165655" cy="162257"/>
              </a:xfrm>
              <a:custGeom>
                <a:avLst/>
                <a:gdLst>
                  <a:gd name="T0" fmla="*/ 141 w 127"/>
                  <a:gd name="T1" fmla="*/ 146 h 128"/>
                  <a:gd name="T2" fmla="*/ 121 w 127"/>
                  <a:gd name="T3" fmla="*/ 138 h 128"/>
                  <a:gd name="T4" fmla="*/ 121 w 127"/>
                  <a:gd name="T5" fmla="*/ 130 h 128"/>
                  <a:gd name="T6" fmla="*/ 115 w 127"/>
                  <a:gd name="T7" fmla="*/ 120 h 128"/>
                  <a:gd name="T8" fmla="*/ 117 w 127"/>
                  <a:gd name="T9" fmla="*/ 113 h 128"/>
                  <a:gd name="T10" fmla="*/ 111 w 127"/>
                  <a:gd name="T11" fmla="*/ 100 h 128"/>
                  <a:gd name="T12" fmla="*/ 101 w 127"/>
                  <a:gd name="T13" fmla="*/ 84 h 128"/>
                  <a:gd name="T14" fmla="*/ 73 w 127"/>
                  <a:gd name="T15" fmla="*/ 72 h 128"/>
                  <a:gd name="T16" fmla="*/ 56 w 127"/>
                  <a:gd name="T17" fmla="*/ 67 h 128"/>
                  <a:gd name="T18" fmla="*/ 51 w 127"/>
                  <a:gd name="T19" fmla="*/ 64 h 128"/>
                  <a:gd name="T20" fmla="*/ 42 w 127"/>
                  <a:gd name="T21" fmla="*/ 54 h 128"/>
                  <a:gd name="T22" fmla="*/ 42 w 127"/>
                  <a:gd name="T23" fmla="*/ 46 h 128"/>
                  <a:gd name="T24" fmla="*/ 37 w 127"/>
                  <a:gd name="T25" fmla="*/ 60 h 128"/>
                  <a:gd name="T26" fmla="*/ 29 w 127"/>
                  <a:gd name="T27" fmla="*/ 64 h 128"/>
                  <a:gd name="T28" fmla="*/ 29 w 127"/>
                  <a:gd name="T29" fmla="*/ 57 h 128"/>
                  <a:gd name="T30" fmla="*/ 16 w 127"/>
                  <a:gd name="T31" fmla="*/ 45 h 128"/>
                  <a:gd name="T32" fmla="*/ 30 w 127"/>
                  <a:gd name="T33" fmla="*/ 42 h 128"/>
                  <a:gd name="T34" fmla="*/ 38 w 127"/>
                  <a:gd name="T35" fmla="*/ 41 h 128"/>
                  <a:gd name="T36" fmla="*/ 44 w 127"/>
                  <a:gd name="T37" fmla="*/ 31 h 128"/>
                  <a:gd name="T38" fmla="*/ 20 w 127"/>
                  <a:gd name="T39" fmla="*/ 34 h 128"/>
                  <a:gd name="T40" fmla="*/ 11 w 127"/>
                  <a:gd name="T41" fmla="*/ 20 h 128"/>
                  <a:gd name="T42" fmla="*/ 5 w 127"/>
                  <a:gd name="T43" fmla="*/ 14 h 128"/>
                  <a:gd name="T44" fmla="*/ 19 w 127"/>
                  <a:gd name="T45" fmla="*/ 4 h 128"/>
                  <a:gd name="T46" fmla="*/ 39 w 127"/>
                  <a:gd name="T47" fmla="*/ 7 h 128"/>
                  <a:gd name="T48" fmla="*/ 51 w 127"/>
                  <a:gd name="T49" fmla="*/ 17 h 128"/>
                  <a:gd name="T50" fmla="*/ 54 w 127"/>
                  <a:gd name="T51" fmla="*/ 45 h 128"/>
                  <a:gd name="T52" fmla="*/ 56 w 127"/>
                  <a:gd name="T53" fmla="*/ 41 h 128"/>
                  <a:gd name="T54" fmla="*/ 66 w 127"/>
                  <a:gd name="T55" fmla="*/ 54 h 128"/>
                  <a:gd name="T56" fmla="*/ 81 w 127"/>
                  <a:gd name="T57" fmla="*/ 34 h 128"/>
                  <a:gd name="T58" fmla="*/ 95 w 127"/>
                  <a:gd name="T59" fmla="*/ 25 h 128"/>
                  <a:gd name="T60" fmla="*/ 113 w 127"/>
                  <a:gd name="T61" fmla="*/ 22 h 128"/>
                  <a:gd name="T62" fmla="*/ 139 w 127"/>
                  <a:gd name="T63" fmla="*/ 36 h 128"/>
                  <a:gd name="T64" fmla="*/ 152 w 127"/>
                  <a:gd name="T65" fmla="*/ 105 h 128"/>
                  <a:gd name="T66" fmla="*/ 151 w 127"/>
                  <a:gd name="T67" fmla="*/ 115 h 1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7"/>
                  <a:gd name="T103" fmla="*/ 0 h 128"/>
                  <a:gd name="T104" fmla="*/ 127 w 127"/>
                  <a:gd name="T105" fmla="*/ 128 h 1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7" h="128">
                    <a:moveTo>
                      <a:pt x="124" y="128"/>
                    </a:moveTo>
                    <a:cubicBezTo>
                      <a:pt x="122" y="127"/>
                      <a:pt x="120" y="124"/>
                      <a:pt x="118" y="121"/>
                    </a:cubicBezTo>
                    <a:cubicBezTo>
                      <a:pt x="116" y="119"/>
                      <a:pt x="114" y="116"/>
                      <a:pt x="110" y="115"/>
                    </a:cubicBezTo>
                    <a:cubicBezTo>
                      <a:pt x="107" y="114"/>
                      <a:pt x="104" y="115"/>
                      <a:pt x="101" y="115"/>
                    </a:cubicBezTo>
                    <a:cubicBezTo>
                      <a:pt x="100" y="115"/>
                      <a:pt x="98" y="115"/>
                      <a:pt x="98" y="114"/>
                    </a:cubicBezTo>
                    <a:cubicBezTo>
                      <a:pt x="98" y="112"/>
                      <a:pt x="100" y="110"/>
                      <a:pt x="101" y="108"/>
                    </a:cubicBezTo>
                    <a:cubicBezTo>
                      <a:pt x="101" y="107"/>
                      <a:pt x="101" y="105"/>
                      <a:pt x="100" y="103"/>
                    </a:cubicBezTo>
                    <a:cubicBezTo>
                      <a:pt x="99" y="102"/>
                      <a:pt x="97" y="102"/>
                      <a:pt x="96" y="100"/>
                    </a:cubicBezTo>
                    <a:cubicBezTo>
                      <a:pt x="95" y="99"/>
                      <a:pt x="94" y="97"/>
                      <a:pt x="95" y="95"/>
                    </a:cubicBezTo>
                    <a:cubicBezTo>
                      <a:pt x="95" y="94"/>
                      <a:pt x="98" y="95"/>
                      <a:pt x="98" y="94"/>
                    </a:cubicBezTo>
                    <a:cubicBezTo>
                      <a:pt x="99" y="93"/>
                      <a:pt x="97" y="93"/>
                      <a:pt x="96" y="92"/>
                    </a:cubicBezTo>
                    <a:cubicBezTo>
                      <a:pt x="95" y="89"/>
                      <a:pt x="94" y="86"/>
                      <a:pt x="93" y="83"/>
                    </a:cubicBezTo>
                    <a:cubicBezTo>
                      <a:pt x="92" y="80"/>
                      <a:pt x="90" y="78"/>
                      <a:pt x="89" y="76"/>
                    </a:cubicBezTo>
                    <a:cubicBezTo>
                      <a:pt x="87" y="74"/>
                      <a:pt x="86" y="72"/>
                      <a:pt x="84" y="70"/>
                    </a:cubicBezTo>
                    <a:cubicBezTo>
                      <a:pt x="81" y="68"/>
                      <a:pt x="77" y="67"/>
                      <a:pt x="74" y="65"/>
                    </a:cubicBezTo>
                    <a:cubicBezTo>
                      <a:pt x="70" y="63"/>
                      <a:pt x="66" y="61"/>
                      <a:pt x="61" y="60"/>
                    </a:cubicBezTo>
                    <a:cubicBezTo>
                      <a:pt x="59" y="59"/>
                      <a:pt x="57" y="60"/>
                      <a:pt x="55" y="60"/>
                    </a:cubicBezTo>
                    <a:cubicBezTo>
                      <a:pt x="52" y="59"/>
                      <a:pt x="49" y="58"/>
                      <a:pt x="47" y="56"/>
                    </a:cubicBezTo>
                    <a:cubicBezTo>
                      <a:pt x="46" y="55"/>
                      <a:pt x="48" y="53"/>
                      <a:pt x="47" y="52"/>
                    </a:cubicBezTo>
                    <a:cubicBezTo>
                      <a:pt x="46" y="51"/>
                      <a:pt x="45" y="54"/>
                      <a:pt x="43" y="53"/>
                    </a:cubicBezTo>
                    <a:cubicBezTo>
                      <a:pt x="41" y="53"/>
                      <a:pt x="40" y="52"/>
                      <a:pt x="39" y="51"/>
                    </a:cubicBezTo>
                    <a:cubicBezTo>
                      <a:pt x="37" y="49"/>
                      <a:pt x="35" y="47"/>
                      <a:pt x="35" y="45"/>
                    </a:cubicBezTo>
                    <a:cubicBezTo>
                      <a:pt x="34" y="43"/>
                      <a:pt x="37" y="42"/>
                      <a:pt x="37" y="40"/>
                    </a:cubicBezTo>
                    <a:cubicBezTo>
                      <a:pt x="37" y="39"/>
                      <a:pt x="36" y="37"/>
                      <a:pt x="35" y="38"/>
                    </a:cubicBezTo>
                    <a:cubicBezTo>
                      <a:pt x="34" y="40"/>
                      <a:pt x="33" y="43"/>
                      <a:pt x="32" y="45"/>
                    </a:cubicBezTo>
                    <a:cubicBezTo>
                      <a:pt x="32" y="47"/>
                      <a:pt x="32" y="48"/>
                      <a:pt x="31" y="50"/>
                    </a:cubicBezTo>
                    <a:cubicBezTo>
                      <a:pt x="30" y="52"/>
                      <a:pt x="28" y="53"/>
                      <a:pt x="27" y="54"/>
                    </a:cubicBezTo>
                    <a:cubicBezTo>
                      <a:pt x="26" y="54"/>
                      <a:pt x="24" y="54"/>
                      <a:pt x="24" y="53"/>
                    </a:cubicBezTo>
                    <a:cubicBezTo>
                      <a:pt x="22" y="52"/>
                      <a:pt x="22" y="50"/>
                      <a:pt x="22" y="48"/>
                    </a:cubicBezTo>
                    <a:cubicBezTo>
                      <a:pt x="22" y="47"/>
                      <a:pt x="25" y="48"/>
                      <a:pt x="24" y="47"/>
                    </a:cubicBezTo>
                    <a:cubicBezTo>
                      <a:pt x="23" y="44"/>
                      <a:pt x="22" y="41"/>
                      <a:pt x="19" y="39"/>
                    </a:cubicBezTo>
                    <a:cubicBezTo>
                      <a:pt x="18" y="37"/>
                      <a:pt x="15" y="38"/>
                      <a:pt x="13" y="37"/>
                    </a:cubicBezTo>
                    <a:cubicBezTo>
                      <a:pt x="13" y="36"/>
                      <a:pt x="15" y="35"/>
                      <a:pt x="17" y="35"/>
                    </a:cubicBezTo>
                    <a:cubicBezTo>
                      <a:pt x="19" y="34"/>
                      <a:pt x="22" y="36"/>
                      <a:pt x="25" y="35"/>
                    </a:cubicBezTo>
                    <a:cubicBezTo>
                      <a:pt x="27" y="35"/>
                      <a:pt x="27" y="31"/>
                      <a:pt x="29" y="31"/>
                    </a:cubicBezTo>
                    <a:cubicBezTo>
                      <a:pt x="30" y="31"/>
                      <a:pt x="31" y="33"/>
                      <a:pt x="32" y="34"/>
                    </a:cubicBezTo>
                    <a:cubicBezTo>
                      <a:pt x="33" y="34"/>
                      <a:pt x="35" y="33"/>
                      <a:pt x="35" y="32"/>
                    </a:cubicBezTo>
                    <a:cubicBezTo>
                      <a:pt x="36" y="31"/>
                      <a:pt x="38" y="28"/>
                      <a:pt x="37" y="26"/>
                    </a:cubicBezTo>
                    <a:cubicBezTo>
                      <a:pt x="36" y="25"/>
                      <a:pt x="33" y="27"/>
                      <a:pt x="32" y="27"/>
                    </a:cubicBezTo>
                    <a:cubicBezTo>
                      <a:pt x="27" y="27"/>
                      <a:pt x="22" y="29"/>
                      <a:pt x="17" y="28"/>
                    </a:cubicBezTo>
                    <a:cubicBezTo>
                      <a:pt x="15" y="27"/>
                      <a:pt x="15" y="25"/>
                      <a:pt x="14" y="23"/>
                    </a:cubicBezTo>
                    <a:cubicBezTo>
                      <a:pt x="13" y="21"/>
                      <a:pt x="11" y="18"/>
                      <a:pt x="9" y="17"/>
                    </a:cubicBezTo>
                    <a:cubicBezTo>
                      <a:pt x="7" y="16"/>
                      <a:pt x="3" y="18"/>
                      <a:pt x="1" y="17"/>
                    </a:cubicBezTo>
                    <a:cubicBezTo>
                      <a:pt x="0" y="15"/>
                      <a:pt x="3" y="14"/>
                      <a:pt x="4" y="12"/>
                    </a:cubicBezTo>
                    <a:cubicBezTo>
                      <a:pt x="5" y="11"/>
                      <a:pt x="5" y="8"/>
                      <a:pt x="6" y="7"/>
                    </a:cubicBezTo>
                    <a:cubicBezTo>
                      <a:pt x="9" y="4"/>
                      <a:pt x="13" y="4"/>
                      <a:pt x="16" y="3"/>
                    </a:cubicBezTo>
                    <a:cubicBezTo>
                      <a:pt x="18" y="2"/>
                      <a:pt x="20" y="0"/>
                      <a:pt x="23" y="1"/>
                    </a:cubicBezTo>
                    <a:cubicBezTo>
                      <a:pt x="27" y="1"/>
                      <a:pt x="30" y="4"/>
                      <a:pt x="33" y="6"/>
                    </a:cubicBezTo>
                    <a:cubicBezTo>
                      <a:pt x="35" y="6"/>
                      <a:pt x="37" y="4"/>
                      <a:pt x="39" y="5"/>
                    </a:cubicBezTo>
                    <a:cubicBezTo>
                      <a:pt x="41" y="7"/>
                      <a:pt x="43" y="11"/>
                      <a:pt x="43" y="14"/>
                    </a:cubicBezTo>
                    <a:cubicBezTo>
                      <a:pt x="44" y="18"/>
                      <a:pt x="40" y="22"/>
                      <a:pt x="41" y="26"/>
                    </a:cubicBezTo>
                    <a:cubicBezTo>
                      <a:pt x="41" y="30"/>
                      <a:pt x="43" y="34"/>
                      <a:pt x="45" y="37"/>
                    </a:cubicBezTo>
                    <a:cubicBezTo>
                      <a:pt x="46" y="38"/>
                      <a:pt x="46" y="35"/>
                      <a:pt x="46" y="34"/>
                    </a:cubicBezTo>
                    <a:cubicBezTo>
                      <a:pt x="46" y="33"/>
                      <a:pt x="47" y="33"/>
                      <a:pt x="47" y="34"/>
                    </a:cubicBezTo>
                    <a:cubicBezTo>
                      <a:pt x="48" y="36"/>
                      <a:pt x="47" y="40"/>
                      <a:pt x="49" y="42"/>
                    </a:cubicBezTo>
                    <a:cubicBezTo>
                      <a:pt x="50" y="44"/>
                      <a:pt x="53" y="46"/>
                      <a:pt x="55" y="45"/>
                    </a:cubicBezTo>
                    <a:cubicBezTo>
                      <a:pt x="60" y="43"/>
                      <a:pt x="64" y="38"/>
                      <a:pt x="67" y="33"/>
                    </a:cubicBezTo>
                    <a:cubicBezTo>
                      <a:pt x="68" y="32"/>
                      <a:pt x="67" y="29"/>
                      <a:pt x="68" y="28"/>
                    </a:cubicBezTo>
                    <a:cubicBezTo>
                      <a:pt x="71" y="27"/>
                      <a:pt x="74" y="29"/>
                      <a:pt x="76" y="28"/>
                    </a:cubicBezTo>
                    <a:cubicBezTo>
                      <a:pt x="78" y="27"/>
                      <a:pt x="77" y="23"/>
                      <a:pt x="79" y="21"/>
                    </a:cubicBezTo>
                    <a:cubicBezTo>
                      <a:pt x="81" y="19"/>
                      <a:pt x="84" y="18"/>
                      <a:pt x="87" y="17"/>
                    </a:cubicBezTo>
                    <a:cubicBezTo>
                      <a:pt x="89" y="17"/>
                      <a:pt x="92" y="17"/>
                      <a:pt x="94" y="18"/>
                    </a:cubicBezTo>
                    <a:cubicBezTo>
                      <a:pt x="100" y="22"/>
                      <a:pt x="105" y="27"/>
                      <a:pt x="111" y="30"/>
                    </a:cubicBezTo>
                    <a:cubicBezTo>
                      <a:pt x="112" y="31"/>
                      <a:pt x="115" y="29"/>
                      <a:pt x="116" y="30"/>
                    </a:cubicBezTo>
                    <a:cubicBezTo>
                      <a:pt x="120" y="31"/>
                      <a:pt x="124" y="32"/>
                      <a:pt x="127" y="34"/>
                    </a:cubicBezTo>
                    <a:lnTo>
                      <a:pt x="127" y="87"/>
                    </a:lnTo>
                    <a:cubicBezTo>
                      <a:pt x="127" y="89"/>
                      <a:pt x="124" y="90"/>
                      <a:pt x="124" y="92"/>
                    </a:cubicBezTo>
                    <a:cubicBezTo>
                      <a:pt x="124" y="93"/>
                      <a:pt x="126" y="95"/>
                      <a:pt x="126" y="96"/>
                    </a:cubicBezTo>
                    <a:lnTo>
                      <a:pt x="124" y="128"/>
                    </a:ln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461" name="Freeform 2510"/>
              <p:cNvSpPr>
                <a:spLocks noChangeAspect="1"/>
              </p:cNvSpPr>
              <p:nvPr/>
            </p:nvSpPr>
            <p:spPr bwMode="auto">
              <a:xfrm>
                <a:off x="6808105" y="3733776"/>
                <a:ext cx="29426" cy="28448"/>
              </a:xfrm>
              <a:custGeom>
                <a:avLst/>
                <a:gdLst>
                  <a:gd name="T0" fmla="*/ 23 w 23"/>
                  <a:gd name="T1" fmla="*/ 0 h 23"/>
                  <a:gd name="T2" fmla="*/ 19 w 23"/>
                  <a:gd name="T3" fmla="*/ 5 h 23"/>
                  <a:gd name="T4" fmla="*/ 11 w 23"/>
                  <a:gd name="T5" fmla="*/ 7 h 23"/>
                  <a:gd name="T6" fmla="*/ 5 w 23"/>
                  <a:gd name="T7" fmla="*/ 12 h 23"/>
                  <a:gd name="T8" fmla="*/ 4 w 23"/>
                  <a:gd name="T9" fmla="*/ 20 h 23"/>
                  <a:gd name="T10" fmla="*/ 0 w 23"/>
                  <a:gd name="T11" fmla="*/ 25 h 23"/>
                  <a:gd name="T12" fmla="*/ 4 w 23"/>
                  <a:gd name="T13" fmla="*/ 26 h 23"/>
                  <a:gd name="T14" fmla="*/ 13 w 23"/>
                  <a:gd name="T15" fmla="*/ 22 h 23"/>
                  <a:gd name="T16" fmla="*/ 16 w 23"/>
                  <a:gd name="T17" fmla="*/ 21 h 23"/>
                  <a:gd name="T18" fmla="*/ 23 w 23"/>
                  <a:gd name="T19" fmla="*/ 14 h 23"/>
                  <a:gd name="T20" fmla="*/ 27 w 23"/>
                  <a:gd name="T21" fmla="*/ 9 h 23"/>
                  <a:gd name="T22" fmla="*/ 27 w 23"/>
                  <a:gd name="T23" fmla="*/ 4 h 23"/>
                  <a:gd name="T24" fmla="*/ 23 w 23"/>
                  <a:gd name="T25" fmla="*/ 0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23"/>
                  <a:gd name="T41" fmla="*/ 23 w 23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23">
                    <a:moveTo>
                      <a:pt x="20" y="0"/>
                    </a:moveTo>
                    <a:cubicBezTo>
                      <a:pt x="19" y="2"/>
                      <a:pt x="18" y="3"/>
                      <a:pt x="16" y="4"/>
                    </a:cubicBezTo>
                    <a:cubicBezTo>
                      <a:pt x="14" y="5"/>
                      <a:pt x="11" y="5"/>
                      <a:pt x="9" y="6"/>
                    </a:cubicBezTo>
                    <a:cubicBezTo>
                      <a:pt x="7" y="7"/>
                      <a:pt x="5" y="8"/>
                      <a:pt x="4" y="10"/>
                    </a:cubicBezTo>
                    <a:cubicBezTo>
                      <a:pt x="3" y="12"/>
                      <a:pt x="4" y="15"/>
                      <a:pt x="3" y="17"/>
                    </a:cubicBezTo>
                    <a:cubicBezTo>
                      <a:pt x="3" y="18"/>
                      <a:pt x="1" y="20"/>
                      <a:pt x="0" y="21"/>
                    </a:cubicBezTo>
                    <a:cubicBezTo>
                      <a:pt x="0" y="22"/>
                      <a:pt x="2" y="23"/>
                      <a:pt x="3" y="22"/>
                    </a:cubicBezTo>
                    <a:cubicBezTo>
                      <a:pt x="6" y="22"/>
                      <a:pt x="8" y="20"/>
                      <a:pt x="11" y="19"/>
                    </a:cubicBezTo>
                    <a:cubicBezTo>
                      <a:pt x="12" y="18"/>
                      <a:pt x="13" y="19"/>
                      <a:pt x="14" y="18"/>
                    </a:cubicBezTo>
                    <a:cubicBezTo>
                      <a:pt x="16" y="17"/>
                      <a:pt x="18" y="14"/>
                      <a:pt x="20" y="12"/>
                    </a:cubicBezTo>
                    <a:cubicBezTo>
                      <a:pt x="21" y="11"/>
                      <a:pt x="22" y="10"/>
                      <a:pt x="23" y="8"/>
                    </a:cubicBezTo>
                    <a:cubicBezTo>
                      <a:pt x="23" y="7"/>
                      <a:pt x="23" y="5"/>
                      <a:pt x="23" y="3"/>
                    </a:cubicBezTo>
                    <a:cubicBezTo>
                      <a:pt x="22" y="2"/>
                      <a:pt x="21" y="1"/>
                      <a:pt x="20" y="0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462" name="Freeform 2512"/>
              <p:cNvSpPr>
                <a:spLocks noChangeAspect="1"/>
              </p:cNvSpPr>
              <p:nvPr/>
            </p:nvSpPr>
            <p:spPr bwMode="auto">
              <a:xfrm>
                <a:off x="5270348" y="4050915"/>
                <a:ext cx="23976" cy="30556"/>
              </a:xfrm>
              <a:custGeom>
                <a:avLst/>
                <a:gdLst>
                  <a:gd name="T0" fmla="*/ 22 w 18"/>
                  <a:gd name="T1" fmla="*/ 19 h 24"/>
                  <a:gd name="T2" fmla="*/ 22 w 18"/>
                  <a:gd name="T3" fmla="*/ 13 h 24"/>
                  <a:gd name="T4" fmla="*/ 22 w 18"/>
                  <a:gd name="T5" fmla="*/ 6 h 24"/>
                  <a:gd name="T6" fmla="*/ 11 w 18"/>
                  <a:gd name="T7" fmla="*/ 0 h 24"/>
                  <a:gd name="T8" fmla="*/ 5 w 18"/>
                  <a:gd name="T9" fmla="*/ 5 h 24"/>
                  <a:gd name="T10" fmla="*/ 1 w 18"/>
                  <a:gd name="T11" fmla="*/ 12 h 24"/>
                  <a:gd name="T12" fmla="*/ 1 w 18"/>
                  <a:gd name="T13" fmla="*/ 21 h 24"/>
                  <a:gd name="T14" fmla="*/ 9 w 18"/>
                  <a:gd name="T15" fmla="*/ 27 h 24"/>
                  <a:gd name="T16" fmla="*/ 16 w 18"/>
                  <a:gd name="T17" fmla="*/ 29 h 24"/>
                  <a:gd name="T18" fmla="*/ 20 w 18"/>
                  <a:gd name="T19" fmla="*/ 27 h 24"/>
                  <a:gd name="T20" fmla="*/ 22 w 18"/>
                  <a:gd name="T21" fmla="*/ 19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24"/>
                  <a:gd name="T35" fmla="*/ 18 w 18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24">
                    <a:moveTo>
                      <a:pt x="18" y="16"/>
                    </a:moveTo>
                    <a:cubicBezTo>
                      <a:pt x="18" y="14"/>
                      <a:pt x="18" y="13"/>
                      <a:pt x="18" y="11"/>
                    </a:cubicBezTo>
                    <a:cubicBezTo>
                      <a:pt x="18" y="9"/>
                      <a:pt x="17" y="7"/>
                      <a:pt x="18" y="5"/>
                    </a:cubicBezTo>
                    <a:cubicBezTo>
                      <a:pt x="15" y="3"/>
                      <a:pt x="12" y="0"/>
                      <a:pt x="9" y="0"/>
                    </a:cubicBezTo>
                    <a:cubicBezTo>
                      <a:pt x="7" y="0"/>
                      <a:pt x="6" y="2"/>
                      <a:pt x="4" y="4"/>
                    </a:cubicBezTo>
                    <a:cubicBezTo>
                      <a:pt x="3" y="6"/>
                      <a:pt x="1" y="8"/>
                      <a:pt x="1" y="10"/>
                    </a:cubicBezTo>
                    <a:cubicBezTo>
                      <a:pt x="0" y="12"/>
                      <a:pt x="0" y="15"/>
                      <a:pt x="1" y="17"/>
                    </a:cubicBezTo>
                    <a:cubicBezTo>
                      <a:pt x="2" y="19"/>
                      <a:pt x="4" y="21"/>
                      <a:pt x="7" y="22"/>
                    </a:cubicBezTo>
                    <a:cubicBezTo>
                      <a:pt x="8" y="23"/>
                      <a:pt x="11" y="24"/>
                      <a:pt x="13" y="24"/>
                    </a:cubicBezTo>
                    <a:cubicBezTo>
                      <a:pt x="14" y="24"/>
                      <a:pt x="15" y="23"/>
                      <a:pt x="16" y="22"/>
                    </a:cubicBezTo>
                    <a:cubicBezTo>
                      <a:pt x="17" y="21"/>
                      <a:pt x="18" y="19"/>
                      <a:pt x="18" y="16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3" name="Freeform 2513"/>
              <p:cNvSpPr>
                <a:spLocks noChangeAspect="1"/>
              </p:cNvSpPr>
              <p:nvPr/>
            </p:nvSpPr>
            <p:spPr bwMode="auto">
              <a:xfrm>
                <a:off x="4960835" y="3883391"/>
                <a:ext cx="223417" cy="230742"/>
              </a:xfrm>
              <a:custGeom>
                <a:avLst/>
                <a:gdLst>
                  <a:gd name="T0" fmla="*/ 205 w 171"/>
                  <a:gd name="T1" fmla="*/ 18 h 182"/>
                  <a:gd name="T2" fmla="*/ 199 w 171"/>
                  <a:gd name="T3" fmla="*/ 17 h 182"/>
                  <a:gd name="T4" fmla="*/ 195 w 171"/>
                  <a:gd name="T5" fmla="*/ 20 h 182"/>
                  <a:gd name="T6" fmla="*/ 191 w 171"/>
                  <a:gd name="T7" fmla="*/ 18 h 182"/>
                  <a:gd name="T8" fmla="*/ 183 w 171"/>
                  <a:gd name="T9" fmla="*/ 28 h 182"/>
                  <a:gd name="T10" fmla="*/ 177 w 171"/>
                  <a:gd name="T11" fmla="*/ 28 h 182"/>
                  <a:gd name="T12" fmla="*/ 171 w 171"/>
                  <a:gd name="T13" fmla="*/ 20 h 182"/>
                  <a:gd name="T14" fmla="*/ 162 w 171"/>
                  <a:gd name="T15" fmla="*/ 22 h 182"/>
                  <a:gd name="T16" fmla="*/ 147 w 171"/>
                  <a:gd name="T17" fmla="*/ 25 h 182"/>
                  <a:gd name="T18" fmla="*/ 141 w 171"/>
                  <a:gd name="T19" fmla="*/ 25 h 182"/>
                  <a:gd name="T20" fmla="*/ 141 w 171"/>
                  <a:gd name="T21" fmla="*/ 90 h 182"/>
                  <a:gd name="T22" fmla="*/ 125 w 171"/>
                  <a:gd name="T23" fmla="*/ 90 h 182"/>
                  <a:gd name="T24" fmla="*/ 125 w 171"/>
                  <a:gd name="T25" fmla="*/ 141 h 182"/>
                  <a:gd name="T26" fmla="*/ 123 w 171"/>
                  <a:gd name="T27" fmla="*/ 208 h 182"/>
                  <a:gd name="T28" fmla="*/ 120 w 171"/>
                  <a:gd name="T29" fmla="*/ 212 h 182"/>
                  <a:gd name="T30" fmla="*/ 115 w 171"/>
                  <a:gd name="T31" fmla="*/ 214 h 182"/>
                  <a:gd name="T32" fmla="*/ 111 w 171"/>
                  <a:gd name="T33" fmla="*/ 218 h 182"/>
                  <a:gd name="T34" fmla="*/ 104 w 171"/>
                  <a:gd name="T35" fmla="*/ 215 h 182"/>
                  <a:gd name="T36" fmla="*/ 95 w 171"/>
                  <a:gd name="T37" fmla="*/ 218 h 182"/>
                  <a:gd name="T38" fmla="*/ 86 w 171"/>
                  <a:gd name="T39" fmla="*/ 214 h 182"/>
                  <a:gd name="T40" fmla="*/ 84 w 171"/>
                  <a:gd name="T41" fmla="*/ 207 h 182"/>
                  <a:gd name="T42" fmla="*/ 79 w 171"/>
                  <a:gd name="T43" fmla="*/ 201 h 182"/>
                  <a:gd name="T44" fmla="*/ 76 w 171"/>
                  <a:gd name="T45" fmla="*/ 203 h 182"/>
                  <a:gd name="T46" fmla="*/ 76 w 171"/>
                  <a:gd name="T47" fmla="*/ 211 h 182"/>
                  <a:gd name="T48" fmla="*/ 71 w 171"/>
                  <a:gd name="T49" fmla="*/ 211 h 182"/>
                  <a:gd name="T50" fmla="*/ 60 w 171"/>
                  <a:gd name="T51" fmla="*/ 202 h 182"/>
                  <a:gd name="T52" fmla="*/ 53 w 171"/>
                  <a:gd name="T53" fmla="*/ 185 h 182"/>
                  <a:gd name="T54" fmla="*/ 53 w 171"/>
                  <a:gd name="T55" fmla="*/ 176 h 182"/>
                  <a:gd name="T56" fmla="*/ 48 w 171"/>
                  <a:gd name="T57" fmla="*/ 168 h 182"/>
                  <a:gd name="T58" fmla="*/ 49 w 171"/>
                  <a:gd name="T59" fmla="*/ 162 h 182"/>
                  <a:gd name="T60" fmla="*/ 47 w 171"/>
                  <a:gd name="T61" fmla="*/ 156 h 182"/>
                  <a:gd name="T62" fmla="*/ 47 w 171"/>
                  <a:gd name="T63" fmla="*/ 148 h 182"/>
                  <a:gd name="T64" fmla="*/ 44 w 171"/>
                  <a:gd name="T65" fmla="*/ 137 h 182"/>
                  <a:gd name="T66" fmla="*/ 42 w 171"/>
                  <a:gd name="T67" fmla="*/ 124 h 182"/>
                  <a:gd name="T68" fmla="*/ 42 w 171"/>
                  <a:gd name="T69" fmla="*/ 111 h 182"/>
                  <a:gd name="T70" fmla="*/ 44 w 171"/>
                  <a:gd name="T71" fmla="*/ 102 h 182"/>
                  <a:gd name="T72" fmla="*/ 31 w 171"/>
                  <a:gd name="T73" fmla="*/ 85 h 182"/>
                  <a:gd name="T74" fmla="*/ 24 w 171"/>
                  <a:gd name="T75" fmla="*/ 71 h 182"/>
                  <a:gd name="T76" fmla="*/ 24 w 171"/>
                  <a:gd name="T77" fmla="*/ 59 h 182"/>
                  <a:gd name="T78" fmla="*/ 16 w 171"/>
                  <a:gd name="T79" fmla="*/ 49 h 182"/>
                  <a:gd name="T80" fmla="*/ 12 w 171"/>
                  <a:gd name="T81" fmla="*/ 37 h 182"/>
                  <a:gd name="T82" fmla="*/ 1 w 171"/>
                  <a:gd name="T83" fmla="*/ 23 h 182"/>
                  <a:gd name="T84" fmla="*/ 0 w 171"/>
                  <a:gd name="T85" fmla="*/ 12 h 182"/>
                  <a:gd name="T86" fmla="*/ 2 w 171"/>
                  <a:gd name="T87" fmla="*/ 5 h 182"/>
                  <a:gd name="T88" fmla="*/ 11 w 171"/>
                  <a:gd name="T89" fmla="*/ 5 h 182"/>
                  <a:gd name="T90" fmla="*/ 20 w 171"/>
                  <a:gd name="T91" fmla="*/ 0 h 182"/>
                  <a:gd name="T92" fmla="*/ 29 w 171"/>
                  <a:gd name="T93" fmla="*/ 2 h 182"/>
                  <a:gd name="T94" fmla="*/ 36 w 171"/>
                  <a:gd name="T95" fmla="*/ 7 h 182"/>
                  <a:gd name="T96" fmla="*/ 102 w 171"/>
                  <a:gd name="T97" fmla="*/ 7 h 182"/>
                  <a:gd name="T98" fmla="*/ 109 w 171"/>
                  <a:gd name="T99" fmla="*/ 14 h 182"/>
                  <a:gd name="T100" fmla="*/ 119 w 171"/>
                  <a:gd name="T101" fmla="*/ 17 h 182"/>
                  <a:gd name="T102" fmla="*/ 133 w 171"/>
                  <a:gd name="T103" fmla="*/ 19 h 182"/>
                  <a:gd name="T104" fmla="*/ 141 w 171"/>
                  <a:gd name="T105" fmla="*/ 17 h 182"/>
                  <a:gd name="T106" fmla="*/ 151 w 171"/>
                  <a:gd name="T107" fmla="*/ 19 h 182"/>
                  <a:gd name="T108" fmla="*/ 180 w 171"/>
                  <a:gd name="T109" fmla="*/ 13 h 182"/>
                  <a:gd name="T110" fmla="*/ 193 w 171"/>
                  <a:gd name="T111" fmla="*/ 10 h 182"/>
                  <a:gd name="T112" fmla="*/ 199 w 171"/>
                  <a:gd name="T113" fmla="*/ 11 h 182"/>
                  <a:gd name="T114" fmla="*/ 205 w 171"/>
                  <a:gd name="T115" fmla="*/ 18 h 18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1"/>
                  <a:gd name="T175" fmla="*/ 0 h 182"/>
                  <a:gd name="T176" fmla="*/ 171 w 171"/>
                  <a:gd name="T177" fmla="*/ 182 h 18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1" h="182">
                    <a:moveTo>
                      <a:pt x="171" y="15"/>
                    </a:moveTo>
                    <a:cubicBezTo>
                      <a:pt x="169" y="14"/>
                      <a:pt x="167" y="14"/>
                      <a:pt x="166" y="14"/>
                    </a:cubicBezTo>
                    <a:cubicBezTo>
                      <a:pt x="165" y="15"/>
                      <a:pt x="164" y="17"/>
                      <a:pt x="163" y="17"/>
                    </a:cubicBezTo>
                    <a:cubicBezTo>
                      <a:pt x="161" y="17"/>
                      <a:pt x="160" y="15"/>
                      <a:pt x="159" y="15"/>
                    </a:cubicBezTo>
                    <a:cubicBezTo>
                      <a:pt x="156" y="17"/>
                      <a:pt x="155" y="21"/>
                      <a:pt x="153" y="23"/>
                    </a:cubicBezTo>
                    <a:cubicBezTo>
                      <a:pt x="152" y="24"/>
                      <a:pt x="150" y="24"/>
                      <a:pt x="148" y="23"/>
                    </a:cubicBezTo>
                    <a:cubicBezTo>
                      <a:pt x="146" y="22"/>
                      <a:pt x="146" y="18"/>
                      <a:pt x="143" y="17"/>
                    </a:cubicBezTo>
                    <a:cubicBezTo>
                      <a:pt x="141" y="16"/>
                      <a:pt x="138" y="17"/>
                      <a:pt x="135" y="18"/>
                    </a:cubicBezTo>
                    <a:cubicBezTo>
                      <a:pt x="131" y="18"/>
                      <a:pt x="127" y="21"/>
                      <a:pt x="123" y="21"/>
                    </a:cubicBezTo>
                    <a:lnTo>
                      <a:pt x="118" y="21"/>
                    </a:lnTo>
                    <a:lnTo>
                      <a:pt x="118" y="75"/>
                    </a:lnTo>
                    <a:lnTo>
                      <a:pt x="104" y="75"/>
                    </a:lnTo>
                    <a:lnTo>
                      <a:pt x="104" y="117"/>
                    </a:lnTo>
                    <a:lnTo>
                      <a:pt x="103" y="173"/>
                    </a:lnTo>
                    <a:cubicBezTo>
                      <a:pt x="102" y="174"/>
                      <a:pt x="101" y="175"/>
                      <a:pt x="100" y="176"/>
                    </a:cubicBezTo>
                    <a:cubicBezTo>
                      <a:pt x="98" y="177"/>
                      <a:pt x="97" y="177"/>
                      <a:pt x="96" y="178"/>
                    </a:cubicBezTo>
                    <a:cubicBezTo>
                      <a:pt x="95" y="179"/>
                      <a:pt x="94" y="181"/>
                      <a:pt x="93" y="181"/>
                    </a:cubicBezTo>
                    <a:cubicBezTo>
                      <a:pt x="91" y="182"/>
                      <a:pt x="89" y="179"/>
                      <a:pt x="87" y="179"/>
                    </a:cubicBezTo>
                    <a:cubicBezTo>
                      <a:pt x="84" y="179"/>
                      <a:pt x="82" y="181"/>
                      <a:pt x="79" y="181"/>
                    </a:cubicBezTo>
                    <a:cubicBezTo>
                      <a:pt x="77" y="180"/>
                      <a:pt x="74" y="180"/>
                      <a:pt x="72" y="178"/>
                    </a:cubicBezTo>
                    <a:cubicBezTo>
                      <a:pt x="70" y="177"/>
                      <a:pt x="71" y="174"/>
                      <a:pt x="70" y="172"/>
                    </a:cubicBezTo>
                    <a:cubicBezTo>
                      <a:pt x="69" y="170"/>
                      <a:pt x="68" y="167"/>
                      <a:pt x="66" y="167"/>
                    </a:cubicBezTo>
                    <a:cubicBezTo>
                      <a:pt x="65" y="166"/>
                      <a:pt x="63" y="168"/>
                      <a:pt x="63" y="169"/>
                    </a:cubicBezTo>
                    <a:cubicBezTo>
                      <a:pt x="62" y="171"/>
                      <a:pt x="63" y="173"/>
                      <a:pt x="63" y="175"/>
                    </a:cubicBezTo>
                    <a:cubicBezTo>
                      <a:pt x="62" y="175"/>
                      <a:pt x="60" y="175"/>
                      <a:pt x="59" y="175"/>
                    </a:cubicBezTo>
                    <a:cubicBezTo>
                      <a:pt x="56" y="173"/>
                      <a:pt x="53" y="171"/>
                      <a:pt x="50" y="168"/>
                    </a:cubicBezTo>
                    <a:cubicBezTo>
                      <a:pt x="48" y="164"/>
                      <a:pt x="46" y="159"/>
                      <a:pt x="44" y="154"/>
                    </a:cubicBezTo>
                    <a:cubicBezTo>
                      <a:pt x="44" y="152"/>
                      <a:pt x="44" y="149"/>
                      <a:pt x="44" y="146"/>
                    </a:cubicBezTo>
                    <a:cubicBezTo>
                      <a:pt x="43" y="143"/>
                      <a:pt x="41" y="142"/>
                      <a:pt x="40" y="140"/>
                    </a:cubicBezTo>
                    <a:cubicBezTo>
                      <a:pt x="40" y="138"/>
                      <a:pt x="41" y="137"/>
                      <a:pt x="41" y="135"/>
                    </a:cubicBezTo>
                    <a:cubicBezTo>
                      <a:pt x="40" y="133"/>
                      <a:pt x="39" y="132"/>
                      <a:pt x="39" y="130"/>
                    </a:cubicBezTo>
                    <a:cubicBezTo>
                      <a:pt x="38" y="127"/>
                      <a:pt x="39" y="125"/>
                      <a:pt x="39" y="123"/>
                    </a:cubicBezTo>
                    <a:cubicBezTo>
                      <a:pt x="38" y="120"/>
                      <a:pt x="37" y="117"/>
                      <a:pt x="37" y="114"/>
                    </a:cubicBezTo>
                    <a:cubicBezTo>
                      <a:pt x="36" y="110"/>
                      <a:pt x="35" y="107"/>
                      <a:pt x="35" y="103"/>
                    </a:cubicBezTo>
                    <a:cubicBezTo>
                      <a:pt x="35" y="99"/>
                      <a:pt x="34" y="96"/>
                      <a:pt x="35" y="92"/>
                    </a:cubicBezTo>
                    <a:cubicBezTo>
                      <a:pt x="35" y="89"/>
                      <a:pt x="38" y="87"/>
                      <a:pt x="37" y="85"/>
                    </a:cubicBezTo>
                    <a:cubicBezTo>
                      <a:pt x="35" y="79"/>
                      <a:pt x="30" y="76"/>
                      <a:pt x="26" y="71"/>
                    </a:cubicBezTo>
                    <a:cubicBezTo>
                      <a:pt x="24" y="67"/>
                      <a:pt x="21" y="63"/>
                      <a:pt x="20" y="59"/>
                    </a:cubicBezTo>
                    <a:cubicBezTo>
                      <a:pt x="19" y="56"/>
                      <a:pt x="21" y="52"/>
                      <a:pt x="20" y="49"/>
                    </a:cubicBezTo>
                    <a:cubicBezTo>
                      <a:pt x="18" y="46"/>
                      <a:pt x="15" y="44"/>
                      <a:pt x="13" y="41"/>
                    </a:cubicBezTo>
                    <a:cubicBezTo>
                      <a:pt x="12" y="38"/>
                      <a:pt x="12" y="34"/>
                      <a:pt x="10" y="31"/>
                    </a:cubicBezTo>
                    <a:cubicBezTo>
                      <a:pt x="7" y="26"/>
                      <a:pt x="3" y="23"/>
                      <a:pt x="1" y="19"/>
                    </a:cubicBezTo>
                    <a:cubicBezTo>
                      <a:pt x="0" y="16"/>
                      <a:pt x="0" y="13"/>
                      <a:pt x="0" y="10"/>
                    </a:cubicBezTo>
                    <a:cubicBezTo>
                      <a:pt x="0" y="8"/>
                      <a:pt x="1" y="6"/>
                      <a:pt x="2" y="4"/>
                    </a:cubicBezTo>
                    <a:cubicBezTo>
                      <a:pt x="4" y="4"/>
                      <a:pt x="6" y="4"/>
                      <a:pt x="9" y="4"/>
                    </a:cubicBezTo>
                    <a:cubicBezTo>
                      <a:pt x="12" y="3"/>
                      <a:pt x="14" y="0"/>
                      <a:pt x="17" y="0"/>
                    </a:cubicBezTo>
                    <a:cubicBezTo>
                      <a:pt x="19" y="0"/>
                      <a:pt x="22" y="1"/>
                      <a:pt x="24" y="2"/>
                    </a:cubicBezTo>
                    <a:cubicBezTo>
                      <a:pt x="26" y="3"/>
                      <a:pt x="28" y="6"/>
                      <a:pt x="30" y="6"/>
                    </a:cubicBezTo>
                    <a:cubicBezTo>
                      <a:pt x="48" y="7"/>
                      <a:pt x="67" y="4"/>
                      <a:pt x="85" y="6"/>
                    </a:cubicBezTo>
                    <a:cubicBezTo>
                      <a:pt x="88" y="6"/>
                      <a:pt x="89" y="10"/>
                      <a:pt x="91" y="12"/>
                    </a:cubicBezTo>
                    <a:cubicBezTo>
                      <a:pt x="94" y="13"/>
                      <a:pt x="96" y="14"/>
                      <a:pt x="99" y="14"/>
                    </a:cubicBezTo>
                    <a:cubicBezTo>
                      <a:pt x="103" y="15"/>
                      <a:pt x="107" y="16"/>
                      <a:pt x="111" y="16"/>
                    </a:cubicBezTo>
                    <a:cubicBezTo>
                      <a:pt x="113" y="16"/>
                      <a:pt x="116" y="14"/>
                      <a:pt x="118" y="14"/>
                    </a:cubicBezTo>
                    <a:cubicBezTo>
                      <a:pt x="121" y="14"/>
                      <a:pt x="124" y="16"/>
                      <a:pt x="126" y="16"/>
                    </a:cubicBezTo>
                    <a:cubicBezTo>
                      <a:pt x="134" y="15"/>
                      <a:pt x="142" y="12"/>
                      <a:pt x="150" y="11"/>
                    </a:cubicBezTo>
                    <a:cubicBezTo>
                      <a:pt x="154" y="10"/>
                      <a:pt x="157" y="9"/>
                      <a:pt x="161" y="8"/>
                    </a:cubicBezTo>
                    <a:cubicBezTo>
                      <a:pt x="163" y="8"/>
                      <a:pt x="165" y="8"/>
                      <a:pt x="166" y="9"/>
                    </a:cubicBezTo>
                    <a:cubicBezTo>
                      <a:pt x="168" y="10"/>
                      <a:pt x="169" y="13"/>
                      <a:pt x="171" y="15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4" name="Freeform 2514"/>
              <p:cNvSpPr>
                <a:spLocks noChangeAspect="1"/>
              </p:cNvSpPr>
              <p:nvPr/>
            </p:nvSpPr>
            <p:spPr bwMode="auto">
              <a:xfrm>
                <a:off x="5097064" y="3901302"/>
                <a:ext cx="151487" cy="170686"/>
              </a:xfrm>
              <a:custGeom>
                <a:avLst/>
                <a:gdLst>
                  <a:gd name="T0" fmla="*/ 139 w 116"/>
                  <a:gd name="T1" fmla="*/ 76 h 135"/>
                  <a:gd name="T2" fmla="*/ 137 w 116"/>
                  <a:gd name="T3" fmla="*/ 73 h 135"/>
                  <a:gd name="T4" fmla="*/ 137 w 116"/>
                  <a:gd name="T5" fmla="*/ 70 h 135"/>
                  <a:gd name="T6" fmla="*/ 128 w 116"/>
                  <a:gd name="T7" fmla="*/ 66 h 135"/>
                  <a:gd name="T8" fmla="*/ 121 w 116"/>
                  <a:gd name="T9" fmla="*/ 65 h 135"/>
                  <a:gd name="T10" fmla="*/ 116 w 116"/>
                  <a:gd name="T11" fmla="*/ 58 h 135"/>
                  <a:gd name="T12" fmla="*/ 116 w 116"/>
                  <a:gd name="T13" fmla="*/ 47 h 135"/>
                  <a:gd name="T14" fmla="*/ 111 w 116"/>
                  <a:gd name="T15" fmla="*/ 47 h 135"/>
                  <a:gd name="T16" fmla="*/ 111 w 116"/>
                  <a:gd name="T17" fmla="*/ 40 h 135"/>
                  <a:gd name="T18" fmla="*/ 99 w 116"/>
                  <a:gd name="T19" fmla="*/ 32 h 135"/>
                  <a:gd name="T20" fmla="*/ 93 w 116"/>
                  <a:gd name="T21" fmla="*/ 30 h 135"/>
                  <a:gd name="T22" fmla="*/ 90 w 116"/>
                  <a:gd name="T23" fmla="*/ 18 h 135"/>
                  <a:gd name="T24" fmla="*/ 85 w 116"/>
                  <a:gd name="T25" fmla="*/ 11 h 135"/>
                  <a:gd name="T26" fmla="*/ 80 w 116"/>
                  <a:gd name="T27" fmla="*/ 1 h 135"/>
                  <a:gd name="T28" fmla="*/ 74 w 116"/>
                  <a:gd name="T29" fmla="*/ 0 h 135"/>
                  <a:gd name="T30" fmla="*/ 71 w 116"/>
                  <a:gd name="T31" fmla="*/ 4 h 135"/>
                  <a:gd name="T32" fmla="*/ 66 w 116"/>
                  <a:gd name="T33" fmla="*/ 1 h 135"/>
                  <a:gd name="T34" fmla="*/ 59 w 116"/>
                  <a:gd name="T35" fmla="*/ 11 h 135"/>
                  <a:gd name="T36" fmla="*/ 53 w 116"/>
                  <a:gd name="T37" fmla="*/ 11 h 135"/>
                  <a:gd name="T38" fmla="*/ 47 w 116"/>
                  <a:gd name="T39" fmla="*/ 4 h 135"/>
                  <a:gd name="T40" fmla="*/ 37 w 116"/>
                  <a:gd name="T41" fmla="*/ 5 h 135"/>
                  <a:gd name="T42" fmla="*/ 23 w 116"/>
                  <a:gd name="T43" fmla="*/ 8 h 135"/>
                  <a:gd name="T44" fmla="*/ 17 w 116"/>
                  <a:gd name="T45" fmla="*/ 8 h 135"/>
                  <a:gd name="T46" fmla="*/ 17 w 116"/>
                  <a:gd name="T47" fmla="*/ 73 h 135"/>
                  <a:gd name="T48" fmla="*/ 0 w 116"/>
                  <a:gd name="T49" fmla="*/ 73 h 135"/>
                  <a:gd name="T50" fmla="*/ 0 w 116"/>
                  <a:gd name="T51" fmla="*/ 124 h 135"/>
                  <a:gd name="T52" fmla="*/ 5 w 116"/>
                  <a:gd name="T53" fmla="*/ 128 h 135"/>
                  <a:gd name="T54" fmla="*/ 7 w 116"/>
                  <a:gd name="T55" fmla="*/ 139 h 135"/>
                  <a:gd name="T56" fmla="*/ 11 w 116"/>
                  <a:gd name="T57" fmla="*/ 145 h 135"/>
                  <a:gd name="T58" fmla="*/ 6 w 116"/>
                  <a:gd name="T59" fmla="*/ 155 h 135"/>
                  <a:gd name="T60" fmla="*/ 8 w 116"/>
                  <a:gd name="T61" fmla="*/ 161 h 135"/>
                  <a:gd name="T62" fmla="*/ 14 w 116"/>
                  <a:gd name="T63" fmla="*/ 158 h 135"/>
                  <a:gd name="T64" fmla="*/ 25 w 116"/>
                  <a:gd name="T65" fmla="*/ 160 h 135"/>
                  <a:gd name="T66" fmla="*/ 26 w 116"/>
                  <a:gd name="T67" fmla="*/ 156 h 135"/>
                  <a:gd name="T68" fmla="*/ 35 w 116"/>
                  <a:gd name="T69" fmla="*/ 150 h 135"/>
                  <a:gd name="T70" fmla="*/ 40 w 116"/>
                  <a:gd name="T71" fmla="*/ 144 h 135"/>
                  <a:gd name="T72" fmla="*/ 43 w 116"/>
                  <a:gd name="T73" fmla="*/ 134 h 135"/>
                  <a:gd name="T74" fmla="*/ 49 w 116"/>
                  <a:gd name="T75" fmla="*/ 132 h 135"/>
                  <a:gd name="T76" fmla="*/ 55 w 116"/>
                  <a:gd name="T77" fmla="*/ 132 h 135"/>
                  <a:gd name="T78" fmla="*/ 60 w 116"/>
                  <a:gd name="T79" fmla="*/ 139 h 135"/>
                  <a:gd name="T80" fmla="*/ 68 w 116"/>
                  <a:gd name="T81" fmla="*/ 142 h 135"/>
                  <a:gd name="T82" fmla="*/ 73 w 116"/>
                  <a:gd name="T83" fmla="*/ 140 h 135"/>
                  <a:gd name="T84" fmla="*/ 84 w 116"/>
                  <a:gd name="T85" fmla="*/ 139 h 135"/>
                  <a:gd name="T86" fmla="*/ 86 w 116"/>
                  <a:gd name="T87" fmla="*/ 132 h 135"/>
                  <a:gd name="T88" fmla="*/ 89 w 116"/>
                  <a:gd name="T89" fmla="*/ 121 h 135"/>
                  <a:gd name="T90" fmla="*/ 97 w 116"/>
                  <a:gd name="T91" fmla="*/ 119 h 135"/>
                  <a:gd name="T92" fmla="*/ 104 w 116"/>
                  <a:gd name="T93" fmla="*/ 112 h 135"/>
                  <a:gd name="T94" fmla="*/ 107 w 116"/>
                  <a:gd name="T95" fmla="*/ 101 h 135"/>
                  <a:gd name="T96" fmla="*/ 121 w 116"/>
                  <a:gd name="T97" fmla="*/ 88 h 135"/>
                  <a:gd name="T98" fmla="*/ 129 w 116"/>
                  <a:gd name="T99" fmla="*/ 82 h 135"/>
                  <a:gd name="T100" fmla="*/ 134 w 116"/>
                  <a:gd name="T101" fmla="*/ 79 h 135"/>
                  <a:gd name="T102" fmla="*/ 139 w 116"/>
                  <a:gd name="T103" fmla="*/ 76 h 13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6"/>
                  <a:gd name="T157" fmla="*/ 0 h 135"/>
                  <a:gd name="T158" fmla="*/ 116 w 116"/>
                  <a:gd name="T159" fmla="*/ 135 h 13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6" h="135">
                    <a:moveTo>
                      <a:pt x="116" y="63"/>
                    </a:moveTo>
                    <a:cubicBezTo>
                      <a:pt x="115" y="63"/>
                      <a:pt x="115" y="62"/>
                      <a:pt x="114" y="61"/>
                    </a:cubicBezTo>
                    <a:cubicBezTo>
                      <a:pt x="114" y="60"/>
                      <a:pt x="115" y="58"/>
                      <a:pt x="114" y="58"/>
                    </a:cubicBezTo>
                    <a:cubicBezTo>
                      <a:pt x="112" y="56"/>
                      <a:pt x="110" y="56"/>
                      <a:pt x="107" y="55"/>
                    </a:cubicBezTo>
                    <a:cubicBezTo>
                      <a:pt x="105" y="54"/>
                      <a:pt x="103" y="56"/>
                      <a:pt x="101" y="54"/>
                    </a:cubicBezTo>
                    <a:cubicBezTo>
                      <a:pt x="99" y="53"/>
                      <a:pt x="98" y="51"/>
                      <a:pt x="97" y="48"/>
                    </a:cubicBezTo>
                    <a:cubicBezTo>
                      <a:pt x="97" y="45"/>
                      <a:pt x="99" y="41"/>
                      <a:pt x="97" y="39"/>
                    </a:cubicBezTo>
                    <a:cubicBezTo>
                      <a:pt x="97" y="37"/>
                      <a:pt x="94" y="40"/>
                      <a:pt x="93" y="39"/>
                    </a:cubicBezTo>
                    <a:cubicBezTo>
                      <a:pt x="92" y="37"/>
                      <a:pt x="94" y="35"/>
                      <a:pt x="93" y="33"/>
                    </a:cubicBezTo>
                    <a:cubicBezTo>
                      <a:pt x="90" y="31"/>
                      <a:pt x="86" y="29"/>
                      <a:pt x="83" y="27"/>
                    </a:cubicBezTo>
                    <a:cubicBezTo>
                      <a:pt x="81" y="26"/>
                      <a:pt x="79" y="27"/>
                      <a:pt x="78" y="25"/>
                    </a:cubicBezTo>
                    <a:cubicBezTo>
                      <a:pt x="76" y="22"/>
                      <a:pt x="76" y="18"/>
                      <a:pt x="75" y="15"/>
                    </a:cubicBezTo>
                    <a:cubicBezTo>
                      <a:pt x="74" y="13"/>
                      <a:pt x="73" y="11"/>
                      <a:pt x="71" y="9"/>
                    </a:cubicBezTo>
                    <a:cubicBezTo>
                      <a:pt x="70" y="6"/>
                      <a:pt x="68" y="3"/>
                      <a:pt x="67" y="1"/>
                    </a:cubicBezTo>
                    <a:cubicBezTo>
                      <a:pt x="65" y="0"/>
                      <a:pt x="63" y="0"/>
                      <a:pt x="62" y="0"/>
                    </a:cubicBezTo>
                    <a:cubicBezTo>
                      <a:pt x="61" y="1"/>
                      <a:pt x="60" y="3"/>
                      <a:pt x="59" y="3"/>
                    </a:cubicBezTo>
                    <a:cubicBezTo>
                      <a:pt x="57" y="3"/>
                      <a:pt x="56" y="1"/>
                      <a:pt x="55" y="1"/>
                    </a:cubicBezTo>
                    <a:cubicBezTo>
                      <a:pt x="52" y="3"/>
                      <a:pt x="51" y="7"/>
                      <a:pt x="49" y="9"/>
                    </a:cubicBezTo>
                    <a:cubicBezTo>
                      <a:pt x="48" y="10"/>
                      <a:pt x="46" y="10"/>
                      <a:pt x="44" y="9"/>
                    </a:cubicBezTo>
                    <a:cubicBezTo>
                      <a:pt x="42" y="8"/>
                      <a:pt x="42" y="4"/>
                      <a:pt x="39" y="3"/>
                    </a:cubicBezTo>
                    <a:cubicBezTo>
                      <a:pt x="37" y="2"/>
                      <a:pt x="34" y="3"/>
                      <a:pt x="31" y="4"/>
                    </a:cubicBezTo>
                    <a:cubicBezTo>
                      <a:pt x="27" y="4"/>
                      <a:pt x="23" y="7"/>
                      <a:pt x="19" y="7"/>
                    </a:cubicBezTo>
                    <a:lnTo>
                      <a:pt x="14" y="7"/>
                    </a:lnTo>
                    <a:lnTo>
                      <a:pt x="14" y="61"/>
                    </a:lnTo>
                    <a:lnTo>
                      <a:pt x="0" y="61"/>
                    </a:lnTo>
                    <a:lnTo>
                      <a:pt x="0" y="103"/>
                    </a:lnTo>
                    <a:cubicBezTo>
                      <a:pt x="1" y="104"/>
                      <a:pt x="3" y="105"/>
                      <a:pt x="4" y="107"/>
                    </a:cubicBezTo>
                    <a:cubicBezTo>
                      <a:pt x="6" y="110"/>
                      <a:pt x="5" y="113"/>
                      <a:pt x="6" y="116"/>
                    </a:cubicBezTo>
                    <a:cubicBezTo>
                      <a:pt x="7" y="118"/>
                      <a:pt x="9" y="119"/>
                      <a:pt x="9" y="121"/>
                    </a:cubicBezTo>
                    <a:cubicBezTo>
                      <a:pt x="9" y="124"/>
                      <a:pt x="6" y="126"/>
                      <a:pt x="5" y="129"/>
                    </a:cubicBezTo>
                    <a:cubicBezTo>
                      <a:pt x="5" y="131"/>
                      <a:pt x="5" y="133"/>
                      <a:pt x="7" y="134"/>
                    </a:cubicBezTo>
                    <a:cubicBezTo>
                      <a:pt x="8" y="135"/>
                      <a:pt x="10" y="133"/>
                      <a:pt x="12" y="132"/>
                    </a:cubicBezTo>
                    <a:cubicBezTo>
                      <a:pt x="15" y="132"/>
                      <a:pt x="18" y="134"/>
                      <a:pt x="21" y="133"/>
                    </a:cubicBezTo>
                    <a:cubicBezTo>
                      <a:pt x="22" y="133"/>
                      <a:pt x="21" y="130"/>
                      <a:pt x="22" y="130"/>
                    </a:cubicBezTo>
                    <a:cubicBezTo>
                      <a:pt x="24" y="128"/>
                      <a:pt x="27" y="127"/>
                      <a:pt x="29" y="125"/>
                    </a:cubicBezTo>
                    <a:cubicBezTo>
                      <a:pt x="31" y="124"/>
                      <a:pt x="32" y="122"/>
                      <a:pt x="33" y="120"/>
                    </a:cubicBezTo>
                    <a:cubicBezTo>
                      <a:pt x="35" y="118"/>
                      <a:pt x="35" y="115"/>
                      <a:pt x="36" y="112"/>
                    </a:cubicBezTo>
                    <a:cubicBezTo>
                      <a:pt x="37" y="111"/>
                      <a:pt x="39" y="110"/>
                      <a:pt x="41" y="110"/>
                    </a:cubicBezTo>
                    <a:cubicBezTo>
                      <a:pt x="43" y="109"/>
                      <a:pt x="45" y="109"/>
                      <a:pt x="46" y="110"/>
                    </a:cubicBezTo>
                    <a:cubicBezTo>
                      <a:pt x="48" y="111"/>
                      <a:pt x="48" y="114"/>
                      <a:pt x="50" y="116"/>
                    </a:cubicBezTo>
                    <a:cubicBezTo>
                      <a:pt x="52" y="117"/>
                      <a:pt x="55" y="118"/>
                      <a:pt x="57" y="118"/>
                    </a:cubicBezTo>
                    <a:cubicBezTo>
                      <a:pt x="59" y="118"/>
                      <a:pt x="60" y="118"/>
                      <a:pt x="61" y="117"/>
                    </a:cubicBezTo>
                    <a:cubicBezTo>
                      <a:pt x="64" y="117"/>
                      <a:pt x="67" y="117"/>
                      <a:pt x="70" y="116"/>
                    </a:cubicBezTo>
                    <a:cubicBezTo>
                      <a:pt x="71" y="114"/>
                      <a:pt x="71" y="112"/>
                      <a:pt x="72" y="110"/>
                    </a:cubicBezTo>
                    <a:cubicBezTo>
                      <a:pt x="73" y="107"/>
                      <a:pt x="72" y="104"/>
                      <a:pt x="74" y="101"/>
                    </a:cubicBezTo>
                    <a:cubicBezTo>
                      <a:pt x="76" y="100"/>
                      <a:pt x="79" y="100"/>
                      <a:pt x="81" y="99"/>
                    </a:cubicBezTo>
                    <a:cubicBezTo>
                      <a:pt x="84" y="97"/>
                      <a:pt x="86" y="95"/>
                      <a:pt x="87" y="93"/>
                    </a:cubicBezTo>
                    <a:cubicBezTo>
                      <a:pt x="89" y="90"/>
                      <a:pt x="88" y="86"/>
                      <a:pt x="89" y="84"/>
                    </a:cubicBezTo>
                    <a:cubicBezTo>
                      <a:pt x="92" y="80"/>
                      <a:pt x="97" y="77"/>
                      <a:pt x="101" y="73"/>
                    </a:cubicBezTo>
                    <a:cubicBezTo>
                      <a:pt x="103" y="72"/>
                      <a:pt x="105" y="70"/>
                      <a:pt x="108" y="68"/>
                    </a:cubicBezTo>
                    <a:cubicBezTo>
                      <a:pt x="109" y="68"/>
                      <a:pt x="111" y="67"/>
                      <a:pt x="112" y="66"/>
                    </a:cubicBezTo>
                    <a:cubicBezTo>
                      <a:pt x="113" y="65"/>
                      <a:pt x="115" y="64"/>
                      <a:pt x="116" y="6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5" name="Freeform 2515"/>
              <p:cNvSpPr>
                <a:spLocks noChangeAspect="1"/>
              </p:cNvSpPr>
              <p:nvPr/>
            </p:nvSpPr>
            <p:spPr bwMode="auto">
              <a:xfrm>
                <a:off x="5184251" y="3858104"/>
                <a:ext cx="128600" cy="129596"/>
              </a:xfrm>
              <a:custGeom>
                <a:avLst/>
                <a:gdLst>
                  <a:gd name="T0" fmla="*/ 92 w 98"/>
                  <a:gd name="T1" fmla="*/ 122 h 102"/>
                  <a:gd name="T2" fmla="*/ 108 w 98"/>
                  <a:gd name="T3" fmla="*/ 103 h 102"/>
                  <a:gd name="T4" fmla="*/ 108 w 98"/>
                  <a:gd name="T5" fmla="*/ 92 h 102"/>
                  <a:gd name="T6" fmla="*/ 111 w 98"/>
                  <a:gd name="T7" fmla="*/ 88 h 102"/>
                  <a:gd name="T8" fmla="*/ 113 w 98"/>
                  <a:gd name="T9" fmla="*/ 82 h 102"/>
                  <a:gd name="T10" fmla="*/ 117 w 98"/>
                  <a:gd name="T11" fmla="*/ 76 h 102"/>
                  <a:gd name="T12" fmla="*/ 112 w 98"/>
                  <a:gd name="T13" fmla="*/ 72 h 102"/>
                  <a:gd name="T14" fmla="*/ 113 w 98"/>
                  <a:gd name="T15" fmla="*/ 68 h 102"/>
                  <a:gd name="T16" fmla="*/ 110 w 98"/>
                  <a:gd name="T17" fmla="*/ 62 h 102"/>
                  <a:gd name="T18" fmla="*/ 112 w 98"/>
                  <a:gd name="T19" fmla="*/ 59 h 102"/>
                  <a:gd name="T20" fmla="*/ 118 w 98"/>
                  <a:gd name="T21" fmla="*/ 52 h 102"/>
                  <a:gd name="T22" fmla="*/ 116 w 98"/>
                  <a:gd name="T23" fmla="*/ 45 h 102"/>
                  <a:gd name="T24" fmla="*/ 116 w 98"/>
                  <a:gd name="T25" fmla="*/ 33 h 102"/>
                  <a:gd name="T26" fmla="*/ 111 w 98"/>
                  <a:gd name="T27" fmla="*/ 22 h 102"/>
                  <a:gd name="T28" fmla="*/ 101 w 98"/>
                  <a:gd name="T29" fmla="*/ 19 h 102"/>
                  <a:gd name="T30" fmla="*/ 98 w 98"/>
                  <a:gd name="T31" fmla="*/ 14 h 102"/>
                  <a:gd name="T32" fmla="*/ 94 w 98"/>
                  <a:gd name="T33" fmla="*/ 10 h 102"/>
                  <a:gd name="T34" fmla="*/ 87 w 98"/>
                  <a:gd name="T35" fmla="*/ 7 h 102"/>
                  <a:gd name="T36" fmla="*/ 78 w 98"/>
                  <a:gd name="T37" fmla="*/ 7 h 102"/>
                  <a:gd name="T38" fmla="*/ 76 w 98"/>
                  <a:gd name="T39" fmla="*/ 5 h 102"/>
                  <a:gd name="T40" fmla="*/ 78 w 98"/>
                  <a:gd name="T41" fmla="*/ 1 h 102"/>
                  <a:gd name="T42" fmla="*/ 70 w 98"/>
                  <a:gd name="T43" fmla="*/ 1 h 102"/>
                  <a:gd name="T44" fmla="*/ 57 w 98"/>
                  <a:gd name="T45" fmla="*/ 8 h 102"/>
                  <a:gd name="T46" fmla="*/ 55 w 98"/>
                  <a:gd name="T47" fmla="*/ 17 h 102"/>
                  <a:gd name="T48" fmla="*/ 43 w 98"/>
                  <a:gd name="T49" fmla="*/ 24 h 102"/>
                  <a:gd name="T50" fmla="*/ 36 w 98"/>
                  <a:gd name="T51" fmla="*/ 30 h 102"/>
                  <a:gd name="T52" fmla="*/ 33 w 98"/>
                  <a:gd name="T53" fmla="*/ 37 h 102"/>
                  <a:gd name="T54" fmla="*/ 26 w 98"/>
                  <a:gd name="T55" fmla="*/ 43 h 102"/>
                  <a:gd name="T56" fmla="*/ 18 w 98"/>
                  <a:gd name="T57" fmla="*/ 45 h 102"/>
                  <a:gd name="T58" fmla="*/ 13 w 98"/>
                  <a:gd name="T59" fmla="*/ 42 h 102"/>
                  <a:gd name="T60" fmla="*/ 5 w 98"/>
                  <a:gd name="T61" fmla="*/ 41 h 102"/>
                  <a:gd name="T62" fmla="*/ 0 w 98"/>
                  <a:gd name="T63" fmla="*/ 42 h 102"/>
                  <a:gd name="T64" fmla="*/ 5 w 98"/>
                  <a:gd name="T65" fmla="*/ 52 h 102"/>
                  <a:gd name="T66" fmla="*/ 10 w 98"/>
                  <a:gd name="T67" fmla="*/ 59 h 102"/>
                  <a:gd name="T68" fmla="*/ 13 w 98"/>
                  <a:gd name="T69" fmla="*/ 71 h 102"/>
                  <a:gd name="T70" fmla="*/ 19 w 98"/>
                  <a:gd name="T71" fmla="*/ 74 h 102"/>
                  <a:gd name="T72" fmla="*/ 31 w 98"/>
                  <a:gd name="T73" fmla="*/ 81 h 102"/>
                  <a:gd name="T74" fmla="*/ 31 w 98"/>
                  <a:gd name="T75" fmla="*/ 88 h 102"/>
                  <a:gd name="T76" fmla="*/ 36 w 98"/>
                  <a:gd name="T77" fmla="*/ 88 h 102"/>
                  <a:gd name="T78" fmla="*/ 36 w 98"/>
                  <a:gd name="T79" fmla="*/ 99 h 102"/>
                  <a:gd name="T80" fmla="*/ 41 w 98"/>
                  <a:gd name="T81" fmla="*/ 106 h 102"/>
                  <a:gd name="T82" fmla="*/ 48 w 98"/>
                  <a:gd name="T83" fmla="*/ 107 h 102"/>
                  <a:gd name="T84" fmla="*/ 57 w 98"/>
                  <a:gd name="T85" fmla="*/ 111 h 102"/>
                  <a:gd name="T86" fmla="*/ 57 w 98"/>
                  <a:gd name="T87" fmla="*/ 115 h 102"/>
                  <a:gd name="T88" fmla="*/ 59 w 98"/>
                  <a:gd name="T89" fmla="*/ 117 h 102"/>
                  <a:gd name="T90" fmla="*/ 67 w 98"/>
                  <a:gd name="T91" fmla="*/ 118 h 102"/>
                  <a:gd name="T92" fmla="*/ 78 w 98"/>
                  <a:gd name="T93" fmla="*/ 119 h 102"/>
                  <a:gd name="T94" fmla="*/ 84 w 98"/>
                  <a:gd name="T95" fmla="*/ 119 h 102"/>
                  <a:gd name="T96" fmla="*/ 89 w 98"/>
                  <a:gd name="T97" fmla="*/ 122 h 102"/>
                  <a:gd name="T98" fmla="*/ 92 w 98"/>
                  <a:gd name="T99" fmla="*/ 122 h 1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8"/>
                  <a:gd name="T151" fmla="*/ 0 h 102"/>
                  <a:gd name="T152" fmla="*/ 98 w 98"/>
                  <a:gd name="T153" fmla="*/ 102 h 1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8" h="102">
                    <a:moveTo>
                      <a:pt x="76" y="101"/>
                    </a:moveTo>
                    <a:cubicBezTo>
                      <a:pt x="80" y="96"/>
                      <a:pt x="86" y="91"/>
                      <a:pt x="90" y="85"/>
                    </a:cubicBezTo>
                    <a:cubicBezTo>
                      <a:pt x="91" y="83"/>
                      <a:pt x="89" y="79"/>
                      <a:pt x="90" y="76"/>
                    </a:cubicBezTo>
                    <a:cubicBezTo>
                      <a:pt x="90" y="75"/>
                      <a:pt x="91" y="74"/>
                      <a:pt x="92" y="73"/>
                    </a:cubicBezTo>
                    <a:cubicBezTo>
                      <a:pt x="93" y="72"/>
                      <a:pt x="93" y="70"/>
                      <a:pt x="94" y="68"/>
                    </a:cubicBezTo>
                    <a:cubicBezTo>
                      <a:pt x="95" y="67"/>
                      <a:pt x="97" y="65"/>
                      <a:pt x="97" y="63"/>
                    </a:cubicBezTo>
                    <a:cubicBezTo>
                      <a:pt x="97" y="62"/>
                      <a:pt x="94" y="61"/>
                      <a:pt x="93" y="60"/>
                    </a:cubicBezTo>
                    <a:cubicBezTo>
                      <a:pt x="93" y="59"/>
                      <a:pt x="94" y="57"/>
                      <a:pt x="94" y="56"/>
                    </a:cubicBezTo>
                    <a:cubicBezTo>
                      <a:pt x="93" y="54"/>
                      <a:pt x="91" y="53"/>
                      <a:pt x="91" y="51"/>
                    </a:cubicBezTo>
                    <a:cubicBezTo>
                      <a:pt x="90" y="50"/>
                      <a:pt x="92" y="50"/>
                      <a:pt x="93" y="49"/>
                    </a:cubicBezTo>
                    <a:cubicBezTo>
                      <a:pt x="94" y="47"/>
                      <a:pt x="97" y="45"/>
                      <a:pt x="98" y="43"/>
                    </a:cubicBezTo>
                    <a:cubicBezTo>
                      <a:pt x="98" y="41"/>
                      <a:pt x="96" y="39"/>
                      <a:pt x="96" y="37"/>
                    </a:cubicBezTo>
                    <a:cubicBezTo>
                      <a:pt x="96" y="33"/>
                      <a:pt x="97" y="30"/>
                      <a:pt x="96" y="27"/>
                    </a:cubicBezTo>
                    <a:cubicBezTo>
                      <a:pt x="96" y="24"/>
                      <a:pt x="95" y="20"/>
                      <a:pt x="92" y="18"/>
                    </a:cubicBezTo>
                    <a:cubicBezTo>
                      <a:pt x="90" y="16"/>
                      <a:pt x="86" y="17"/>
                      <a:pt x="84" y="16"/>
                    </a:cubicBezTo>
                    <a:cubicBezTo>
                      <a:pt x="82" y="15"/>
                      <a:pt x="82" y="13"/>
                      <a:pt x="81" y="12"/>
                    </a:cubicBezTo>
                    <a:cubicBezTo>
                      <a:pt x="80" y="10"/>
                      <a:pt x="79" y="9"/>
                      <a:pt x="78" y="8"/>
                    </a:cubicBezTo>
                    <a:cubicBezTo>
                      <a:pt x="76" y="7"/>
                      <a:pt x="74" y="7"/>
                      <a:pt x="72" y="6"/>
                    </a:cubicBezTo>
                    <a:cubicBezTo>
                      <a:pt x="70" y="6"/>
                      <a:pt x="67" y="7"/>
                      <a:pt x="65" y="6"/>
                    </a:cubicBezTo>
                    <a:cubicBezTo>
                      <a:pt x="64" y="6"/>
                      <a:pt x="63" y="5"/>
                      <a:pt x="63" y="4"/>
                    </a:cubicBezTo>
                    <a:cubicBezTo>
                      <a:pt x="64" y="3"/>
                      <a:pt x="65" y="2"/>
                      <a:pt x="65" y="1"/>
                    </a:cubicBezTo>
                    <a:cubicBezTo>
                      <a:pt x="62" y="1"/>
                      <a:pt x="60" y="0"/>
                      <a:pt x="58" y="1"/>
                    </a:cubicBezTo>
                    <a:cubicBezTo>
                      <a:pt x="54" y="2"/>
                      <a:pt x="49" y="4"/>
                      <a:pt x="47" y="7"/>
                    </a:cubicBezTo>
                    <a:cubicBezTo>
                      <a:pt x="45" y="8"/>
                      <a:pt x="48" y="12"/>
                      <a:pt x="46" y="14"/>
                    </a:cubicBezTo>
                    <a:cubicBezTo>
                      <a:pt x="43" y="17"/>
                      <a:pt x="39" y="17"/>
                      <a:pt x="36" y="20"/>
                    </a:cubicBezTo>
                    <a:cubicBezTo>
                      <a:pt x="34" y="21"/>
                      <a:pt x="32" y="23"/>
                      <a:pt x="30" y="25"/>
                    </a:cubicBezTo>
                    <a:cubicBezTo>
                      <a:pt x="29" y="27"/>
                      <a:pt x="28" y="29"/>
                      <a:pt x="27" y="31"/>
                    </a:cubicBezTo>
                    <a:cubicBezTo>
                      <a:pt x="25" y="33"/>
                      <a:pt x="24" y="35"/>
                      <a:pt x="22" y="36"/>
                    </a:cubicBezTo>
                    <a:cubicBezTo>
                      <a:pt x="20" y="37"/>
                      <a:pt x="18" y="38"/>
                      <a:pt x="15" y="37"/>
                    </a:cubicBezTo>
                    <a:cubicBezTo>
                      <a:pt x="14" y="37"/>
                      <a:pt x="13" y="36"/>
                      <a:pt x="11" y="35"/>
                    </a:cubicBezTo>
                    <a:cubicBezTo>
                      <a:pt x="9" y="35"/>
                      <a:pt x="7" y="34"/>
                      <a:pt x="4" y="34"/>
                    </a:cubicBezTo>
                    <a:cubicBezTo>
                      <a:pt x="2" y="34"/>
                      <a:pt x="1" y="34"/>
                      <a:pt x="0" y="35"/>
                    </a:cubicBezTo>
                    <a:cubicBezTo>
                      <a:pt x="1" y="37"/>
                      <a:pt x="3" y="40"/>
                      <a:pt x="4" y="43"/>
                    </a:cubicBezTo>
                    <a:cubicBezTo>
                      <a:pt x="6" y="45"/>
                      <a:pt x="7" y="47"/>
                      <a:pt x="8" y="49"/>
                    </a:cubicBezTo>
                    <a:cubicBezTo>
                      <a:pt x="9" y="52"/>
                      <a:pt x="9" y="56"/>
                      <a:pt x="11" y="59"/>
                    </a:cubicBezTo>
                    <a:cubicBezTo>
                      <a:pt x="12" y="61"/>
                      <a:pt x="14" y="60"/>
                      <a:pt x="16" y="61"/>
                    </a:cubicBezTo>
                    <a:cubicBezTo>
                      <a:pt x="19" y="63"/>
                      <a:pt x="23" y="65"/>
                      <a:pt x="26" y="67"/>
                    </a:cubicBezTo>
                    <a:cubicBezTo>
                      <a:pt x="27" y="69"/>
                      <a:pt x="25" y="71"/>
                      <a:pt x="26" y="73"/>
                    </a:cubicBezTo>
                    <a:cubicBezTo>
                      <a:pt x="27" y="74"/>
                      <a:pt x="30" y="71"/>
                      <a:pt x="30" y="73"/>
                    </a:cubicBezTo>
                    <a:cubicBezTo>
                      <a:pt x="32" y="75"/>
                      <a:pt x="30" y="79"/>
                      <a:pt x="30" y="82"/>
                    </a:cubicBezTo>
                    <a:cubicBezTo>
                      <a:pt x="31" y="85"/>
                      <a:pt x="32" y="87"/>
                      <a:pt x="34" y="88"/>
                    </a:cubicBezTo>
                    <a:cubicBezTo>
                      <a:pt x="36" y="90"/>
                      <a:pt x="38" y="88"/>
                      <a:pt x="40" y="89"/>
                    </a:cubicBezTo>
                    <a:cubicBezTo>
                      <a:pt x="43" y="90"/>
                      <a:pt x="45" y="90"/>
                      <a:pt x="47" y="92"/>
                    </a:cubicBezTo>
                    <a:cubicBezTo>
                      <a:pt x="48" y="92"/>
                      <a:pt x="47" y="94"/>
                      <a:pt x="47" y="95"/>
                    </a:cubicBezTo>
                    <a:cubicBezTo>
                      <a:pt x="48" y="96"/>
                      <a:pt x="48" y="97"/>
                      <a:pt x="49" y="97"/>
                    </a:cubicBezTo>
                    <a:cubicBezTo>
                      <a:pt x="52" y="97"/>
                      <a:pt x="54" y="97"/>
                      <a:pt x="56" y="98"/>
                    </a:cubicBezTo>
                    <a:cubicBezTo>
                      <a:pt x="59" y="98"/>
                      <a:pt x="62" y="99"/>
                      <a:pt x="65" y="99"/>
                    </a:cubicBezTo>
                    <a:cubicBezTo>
                      <a:pt x="66" y="99"/>
                      <a:pt x="68" y="99"/>
                      <a:pt x="70" y="99"/>
                    </a:cubicBezTo>
                    <a:cubicBezTo>
                      <a:pt x="72" y="99"/>
                      <a:pt x="73" y="101"/>
                      <a:pt x="74" y="101"/>
                    </a:cubicBezTo>
                    <a:cubicBezTo>
                      <a:pt x="75" y="102"/>
                      <a:pt x="75" y="101"/>
                      <a:pt x="76" y="1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6" name="Freeform 2516"/>
              <p:cNvSpPr>
                <a:spLocks noChangeAspect="1"/>
              </p:cNvSpPr>
              <p:nvPr/>
            </p:nvSpPr>
            <p:spPr bwMode="auto">
              <a:xfrm>
                <a:off x="5267078" y="3760118"/>
                <a:ext cx="175463" cy="311870"/>
              </a:xfrm>
              <a:custGeom>
                <a:avLst/>
                <a:gdLst>
                  <a:gd name="T0" fmla="*/ 37 w 134"/>
                  <a:gd name="T1" fmla="*/ 290 h 247"/>
                  <a:gd name="T2" fmla="*/ 35 w 134"/>
                  <a:gd name="T3" fmla="*/ 276 h 247"/>
                  <a:gd name="T4" fmla="*/ 40 w 134"/>
                  <a:gd name="T5" fmla="*/ 270 h 247"/>
                  <a:gd name="T6" fmla="*/ 58 w 134"/>
                  <a:gd name="T7" fmla="*/ 260 h 247"/>
                  <a:gd name="T8" fmla="*/ 76 w 134"/>
                  <a:gd name="T9" fmla="*/ 248 h 247"/>
                  <a:gd name="T10" fmla="*/ 77 w 134"/>
                  <a:gd name="T11" fmla="*/ 231 h 247"/>
                  <a:gd name="T12" fmla="*/ 74 w 134"/>
                  <a:gd name="T13" fmla="*/ 207 h 247"/>
                  <a:gd name="T14" fmla="*/ 67 w 134"/>
                  <a:gd name="T15" fmla="*/ 191 h 247"/>
                  <a:gd name="T16" fmla="*/ 66 w 134"/>
                  <a:gd name="T17" fmla="*/ 173 h 247"/>
                  <a:gd name="T18" fmla="*/ 85 w 134"/>
                  <a:gd name="T19" fmla="*/ 153 h 247"/>
                  <a:gd name="T20" fmla="*/ 102 w 134"/>
                  <a:gd name="T21" fmla="*/ 134 h 247"/>
                  <a:gd name="T22" fmla="*/ 137 w 134"/>
                  <a:gd name="T23" fmla="*/ 114 h 247"/>
                  <a:gd name="T24" fmla="*/ 161 w 134"/>
                  <a:gd name="T25" fmla="*/ 80 h 247"/>
                  <a:gd name="T26" fmla="*/ 160 w 134"/>
                  <a:gd name="T27" fmla="*/ 73 h 247"/>
                  <a:gd name="T28" fmla="*/ 157 w 134"/>
                  <a:gd name="T29" fmla="*/ 53 h 247"/>
                  <a:gd name="T30" fmla="*/ 154 w 134"/>
                  <a:gd name="T31" fmla="*/ 22 h 247"/>
                  <a:gd name="T32" fmla="*/ 159 w 134"/>
                  <a:gd name="T33" fmla="*/ 6 h 247"/>
                  <a:gd name="T34" fmla="*/ 153 w 134"/>
                  <a:gd name="T35" fmla="*/ 2 h 247"/>
                  <a:gd name="T36" fmla="*/ 133 w 134"/>
                  <a:gd name="T37" fmla="*/ 16 h 247"/>
                  <a:gd name="T38" fmla="*/ 124 w 134"/>
                  <a:gd name="T39" fmla="*/ 17 h 247"/>
                  <a:gd name="T40" fmla="*/ 113 w 134"/>
                  <a:gd name="T41" fmla="*/ 23 h 247"/>
                  <a:gd name="T42" fmla="*/ 96 w 134"/>
                  <a:gd name="T43" fmla="*/ 24 h 247"/>
                  <a:gd name="T44" fmla="*/ 83 w 134"/>
                  <a:gd name="T45" fmla="*/ 22 h 247"/>
                  <a:gd name="T46" fmla="*/ 70 w 134"/>
                  <a:gd name="T47" fmla="*/ 19 h 247"/>
                  <a:gd name="T48" fmla="*/ 66 w 134"/>
                  <a:gd name="T49" fmla="*/ 35 h 247"/>
                  <a:gd name="T50" fmla="*/ 68 w 134"/>
                  <a:gd name="T51" fmla="*/ 53 h 247"/>
                  <a:gd name="T52" fmla="*/ 77 w 134"/>
                  <a:gd name="T53" fmla="*/ 66 h 247"/>
                  <a:gd name="T54" fmla="*/ 85 w 134"/>
                  <a:gd name="T55" fmla="*/ 81 h 247"/>
                  <a:gd name="T56" fmla="*/ 85 w 134"/>
                  <a:gd name="T57" fmla="*/ 102 h 247"/>
                  <a:gd name="T58" fmla="*/ 77 w 134"/>
                  <a:gd name="T59" fmla="*/ 109 h 247"/>
                  <a:gd name="T60" fmla="*/ 65 w 134"/>
                  <a:gd name="T61" fmla="*/ 107 h 247"/>
                  <a:gd name="T62" fmla="*/ 61 w 134"/>
                  <a:gd name="T63" fmla="*/ 97 h 247"/>
                  <a:gd name="T64" fmla="*/ 66 w 134"/>
                  <a:gd name="T65" fmla="*/ 79 h 247"/>
                  <a:gd name="T66" fmla="*/ 52 w 134"/>
                  <a:gd name="T67" fmla="*/ 75 h 247"/>
                  <a:gd name="T68" fmla="*/ 43 w 134"/>
                  <a:gd name="T69" fmla="*/ 67 h 247"/>
                  <a:gd name="T70" fmla="*/ 4 w 134"/>
                  <a:gd name="T71" fmla="*/ 91 h 247"/>
                  <a:gd name="T72" fmla="*/ 0 w 134"/>
                  <a:gd name="T73" fmla="*/ 98 h 247"/>
                  <a:gd name="T74" fmla="*/ 11 w 134"/>
                  <a:gd name="T75" fmla="*/ 101 h 247"/>
                  <a:gd name="T76" fmla="*/ 22 w 134"/>
                  <a:gd name="T77" fmla="*/ 108 h 247"/>
                  <a:gd name="T78" fmla="*/ 35 w 134"/>
                  <a:gd name="T79" fmla="*/ 115 h 247"/>
                  <a:gd name="T80" fmla="*/ 40 w 134"/>
                  <a:gd name="T81" fmla="*/ 138 h 247"/>
                  <a:gd name="T82" fmla="*/ 36 w 134"/>
                  <a:gd name="T83" fmla="*/ 152 h 247"/>
                  <a:gd name="T84" fmla="*/ 37 w 134"/>
                  <a:gd name="T85" fmla="*/ 161 h 247"/>
                  <a:gd name="T86" fmla="*/ 41 w 134"/>
                  <a:gd name="T87" fmla="*/ 169 h 247"/>
                  <a:gd name="T88" fmla="*/ 35 w 134"/>
                  <a:gd name="T89" fmla="*/ 181 h 247"/>
                  <a:gd name="T90" fmla="*/ 32 w 134"/>
                  <a:gd name="T91" fmla="*/ 195 h 247"/>
                  <a:gd name="T92" fmla="*/ 17 w 134"/>
                  <a:gd name="T93" fmla="*/ 224 h 247"/>
                  <a:gd name="T94" fmla="*/ 19 w 134"/>
                  <a:gd name="T95" fmla="*/ 236 h 247"/>
                  <a:gd name="T96" fmla="*/ 24 w 134"/>
                  <a:gd name="T97" fmla="*/ 254 h 247"/>
                  <a:gd name="T98" fmla="*/ 23 w 134"/>
                  <a:gd name="T99" fmla="*/ 277 h 247"/>
                  <a:gd name="T100" fmla="*/ 25 w 134"/>
                  <a:gd name="T101" fmla="*/ 289 h 247"/>
                  <a:gd name="T102" fmla="*/ 37 w 134"/>
                  <a:gd name="T103" fmla="*/ 296 h 24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4"/>
                  <a:gd name="T157" fmla="*/ 0 h 247"/>
                  <a:gd name="T158" fmla="*/ 134 w 134"/>
                  <a:gd name="T159" fmla="*/ 247 h 24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4" h="247">
                    <a:moveTo>
                      <a:pt x="31" y="247"/>
                    </a:moveTo>
                    <a:cubicBezTo>
                      <a:pt x="31" y="246"/>
                      <a:pt x="31" y="243"/>
                      <a:pt x="31" y="242"/>
                    </a:cubicBezTo>
                    <a:cubicBezTo>
                      <a:pt x="31" y="239"/>
                      <a:pt x="29" y="237"/>
                      <a:pt x="28" y="235"/>
                    </a:cubicBezTo>
                    <a:cubicBezTo>
                      <a:pt x="28" y="234"/>
                      <a:pt x="28" y="232"/>
                      <a:pt x="29" y="230"/>
                    </a:cubicBezTo>
                    <a:cubicBezTo>
                      <a:pt x="29" y="228"/>
                      <a:pt x="30" y="226"/>
                      <a:pt x="31" y="225"/>
                    </a:cubicBezTo>
                    <a:cubicBezTo>
                      <a:pt x="31" y="224"/>
                      <a:pt x="32" y="225"/>
                      <a:pt x="33" y="225"/>
                    </a:cubicBezTo>
                    <a:cubicBezTo>
                      <a:pt x="35" y="223"/>
                      <a:pt x="37" y="222"/>
                      <a:pt x="39" y="220"/>
                    </a:cubicBezTo>
                    <a:cubicBezTo>
                      <a:pt x="42" y="219"/>
                      <a:pt x="45" y="218"/>
                      <a:pt x="48" y="217"/>
                    </a:cubicBezTo>
                    <a:cubicBezTo>
                      <a:pt x="51" y="215"/>
                      <a:pt x="55" y="214"/>
                      <a:pt x="59" y="212"/>
                    </a:cubicBezTo>
                    <a:cubicBezTo>
                      <a:pt x="60" y="210"/>
                      <a:pt x="62" y="209"/>
                      <a:pt x="63" y="207"/>
                    </a:cubicBezTo>
                    <a:cubicBezTo>
                      <a:pt x="63" y="206"/>
                      <a:pt x="63" y="204"/>
                      <a:pt x="63" y="203"/>
                    </a:cubicBezTo>
                    <a:cubicBezTo>
                      <a:pt x="64" y="199"/>
                      <a:pt x="64" y="196"/>
                      <a:pt x="64" y="193"/>
                    </a:cubicBezTo>
                    <a:cubicBezTo>
                      <a:pt x="64" y="189"/>
                      <a:pt x="64" y="185"/>
                      <a:pt x="64" y="181"/>
                    </a:cubicBezTo>
                    <a:cubicBezTo>
                      <a:pt x="63" y="178"/>
                      <a:pt x="63" y="176"/>
                      <a:pt x="62" y="173"/>
                    </a:cubicBezTo>
                    <a:cubicBezTo>
                      <a:pt x="62" y="169"/>
                      <a:pt x="61" y="165"/>
                      <a:pt x="60" y="161"/>
                    </a:cubicBezTo>
                    <a:cubicBezTo>
                      <a:pt x="59" y="160"/>
                      <a:pt x="57" y="160"/>
                      <a:pt x="56" y="159"/>
                    </a:cubicBezTo>
                    <a:cubicBezTo>
                      <a:pt x="56" y="158"/>
                      <a:pt x="58" y="157"/>
                      <a:pt x="58" y="155"/>
                    </a:cubicBezTo>
                    <a:cubicBezTo>
                      <a:pt x="58" y="151"/>
                      <a:pt x="54" y="148"/>
                      <a:pt x="55" y="144"/>
                    </a:cubicBezTo>
                    <a:cubicBezTo>
                      <a:pt x="55" y="143"/>
                      <a:pt x="58" y="142"/>
                      <a:pt x="59" y="141"/>
                    </a:cubicBezTo>
                    <a:cubicBezTo>
                      <a:pt x="63" y="137"/>
                      <a:pt x="67" y="133"/>
                      <a:pt x="71" y="128"/>
                    </a:cubicBezTo>
                    <a:cubicBezTo>
                      <a:pt x="75" y="124"/>
                      <a:pt x="78" y="120"/>
                      <a:pt x="82" y="116"/>
                    </a:cubicBezTo>
                    <a:cubicBezTo>
                      <a:pt x="83" y="115"/>
                      <a:pt x="84" y="113"/>
                      <a:pt x="85" y="112"/>
                    </a:cubicBezTo>
                    <a:cubicBezTo>
                      <a:pt x="91" y="108"/>
                      <a:pt x="96" y="105"/>
                      <a:pt x="102" y="102"/>
                    </a:cubicBezTo>
                    <a:cubicBezTo>
                      <a:pt x="106" y="99"/>
                      <a:pt x="111" y="98"/>
                      <a:pt x="114" y="95"/>
                    </a:cubicBezTo>
                    <a:cubicBezTo>
                      <a:pt x="120" y="90"/>
                      <a:pt x="124" y="84"/>
                      <a:pt x="128" y="78"/>
                    </a:cubicBezTo>
                    <a:cubicBezTo>
                      <a:pt x="130" y="74"/>
                      <a:pt x="133" y="71"/>
                      <a:pt x="134" y="67"/>
                    </a:cubicBezTo>
                    <a:cubicBezTo>
                      <a:pt x="134" y="66"/>
                      <a:pt x="131" y="66"/>
                      <a:pt x="131" y="65"/>
                    </a:cubicBezTo>
                    <a:cubicBezTo>
                      <a:pt x="131" y="64"/>
                      <a:pt x="133" y="63"/>
                      <a:pt x="133" y="61"/>
                    </a:cubicBezTo>
                    <a:cubicBezTo>
                      <a:pt x="133" y="60"/>
                      <a:pt x="130" y="59"/>
                      <a:pt x="130" y="57"/>
                    </a:cubicBezTo>
                    <a:cubicBezTo>
                      <a:pt x="129" y="53"/>
                      <a:pt x="131" y="49"/>
                      <a:pt x="131" y="44"/>
                    </a:cubicBezTo>
                    <a:cubicBezTo>
                      <a:pt x="131" y="41"/>
                      <a:pt x="130" y="37"/>
                      <a:pt x="130" y="33"/>
                    </a:cubicBezTo>
                    <a:cubicBezTo>
                      <a:pt x="129" y="28"/>
                      <a:pt x="128" y="23"/>
                      <a:pt x="128" y="18"/>
                    </a:cubicBezTo>
                    <a:cubicBezTo>
                      <a:pt x="128" y="15"/>
                      <a:pt x="128" y="12"/>
                      <a:pt x="129" y="9"/>
                    </a:cubicBezTo>
                    <a:cubicBezTo>
                      <a:pt x="129" y="8"/>
                      <a:pt x="132" y="7"/>
                      <a:pt x="132" y="5"/>
                    </a:cubicBezTo>
                    <a:cubicBezTo>
                      <a:pt x="132" y="4"/>
                      <a:pt x="132" y="2"/>
                      <a:pt x="131" y="1"/>
                    </a:cubicBezTo>
                    <a:cubicBezTo>
                      <a:pt x="130" y="0"/>
                      <a:pt x="128" y="2"/>
                      <a:pt x="127" y="2"/>
                    </a:cubicBezTo>
                    <a:cubicBezTo>
                      <a:pt x="124" y="5"/>
                      <a:pt x="121" y="9"/>
                      <a:pt x="117" y="11"/>
                    </a:cubicBezTo>
                    <a:cubicBezTo>
                      <a:pt x="116" y="12"/>
                      <a:pt x="113" y="12"/>
                      <a:pt x="111" y="13"/>
                    </a:cubicBezTo>
                    <a:cubicBezTo>
                      <a:pt x="110" y="14"/>
                      <a:pt x="108" y="15"/>
                      <a:pt x="106" y="16"/>
                    </a:cubicBezTo>
                    <a:cubicBezTo>
                      <a:pt x="105" y="16"/>
                      <a:pt x="105" y="14"/>
                      <a:pt x="103" y="14"/>
                    </a:cubicBezTo>
                    <a:cubicBezTo>
                      <a:pt x="102" y="13"/>
                      <a:pt x="100" y="13"/>
                      <a:pt x="99" y="14"/>
                    </a:cubicBezTo>
                    <a:cubicBezTo>
                      <a:pt x="96" y="15"/>
                      <a:pt x="96" y="18"/>
                      <a:pt x="94" y="19"/>
                    </a:cubicBezTo>
                    <a:cubicBezTo>
                      <a:pt x="91" y="20"/>
                      <a:pt x="90" y="17"/>
                      <a:pt x="87" y="17"/>
                    </a:cubicBezTo>
                    <a:cubicBezTo>
                      <a:pt x="85" y="17"/>
                      <a:pt x="83" y="20"/>
                      <a:pt x="80" y="20"/>
                    </a:cubicBezTo>
                    <a:cubicBezTo>
                      <a:pt x="77" y="19"/>
                      <a:pt x="77" y="14"/>
                      <a:pt x="74" y="13"/>
                    </a:cubicBezTo>
                    <a:cubicBezTo>
                      <a:pt x="72" y="13"/>
                      <a:pt x="71" y="17"/>
                      <a:pt x="69" y="18"/>
                    </a:cubicBezTo>
                    <a:cubicBezTo>
                      <a:pt x="67" y="18"/>
                      <a:pt x="64" y="18"/>
                      <a:pt x="62" y="18"/>
                    </a:cubicBezTo>
                    <a:cubicBezTo>
                      <a:pt x="61" y="17"/>
                      <a:pt x="60" y="17"/>
                      <a:pt x="58" y="16"/>
                    </a:cubicBezTo>
                    <a:cubicBezTo>
                      <a:pt x="58" y="19"/>
                      <a:pt x="57" y="21"/>
                      <a:pt x="56" y="23"/>
                    </a:cubicBezTo>
                    <a:cubicBezTo>
                      <a:pt x="56" y="25"/>
                      <a:pt x="55" y="27"/>
                      <a:pt x="55" y="29"/>
                    </a:cubicBezTo>
                    <a:cubicBezTo>
                      <a:pt x="55" y="31"/>
                      <a:pt x="55" y="34"/>
                      <a:pt x="55" y="36"/>
                    </a:cubicBezTo>
                    <a:cubicBezTo>
                      <a:pt x="56" y="38"/>
                      <a:pt x="56" y="41"/>
                      <a:pt x="57" y="44"/>
                    </a:cubicBezTo>
                    <a:cubicBezTo>
                      <a:pt x="57" y="46"/>
                      <a:pt x="57" y="48"/>
                      <a:pt x="58" y="50"/>
                    </a:cubicBezTo>
                    <a:cubicBezTo>
                      <a:pt x="59" y="52"/>
                      <a:pt x="62" y="53"/>
                      <a:pt x="64" y="55"/>
                    </a:cubicBezTo>
                    <a:cubicBezTo>
                      <a:pt x="66" y="57"/>
                      <a:pt x="66" y="59"/>
                      <a:pt x="67" y="61"/>
                    </a:cubicBezTo>
                    <a:cubicBezTo>
                      <a:pt x="69" y="64"/>
                      <a:pt x="70" y="66"/>
                      <a:pt x="71" y="68"/>
                    </a:cubicBezTo>
                    <a:cubicBezTo>
                      <a:pt x="72" y="71"/>
                      <a:pt x="71" y="75"/>
                      <a:pt x="71" y="79"/>
                    </a:cubicBezTo>
                    <a:cubicBezTo>
                      <a:pt x="71" y="81"/>
                      <a:pt x="72" y="83"/>
                      <a:pt x="71" y="85"/>
                    </a:cubicBezTo>
                    <a:cubicBezTo>
                      <a:pt x="70" y="87"/>
                      <a:pt x="67" y="85"/>
                      <a:pt x="65" y="86"/>
                    </a:cubicBezTo>
                    <a:cubicBezTo>
                      <a:pt x="64" y="87"/>
                      <a:pt x="64" y="89"/>
                      <a:pt x="64" y="91"/>
                    </a:cubicBezTo>
                    <a:cubicBezTo>
                      <a:pt x="63" y="93"/>
                      <a:pt x="64" y="98"/>
                      <a:pt x="62" y="97"/>
                    </a:cubicBezTo>
                    <a:cubicBezTo>
                      <a:pt x="58" y="96"/>
                      <a:pt x="56" y="92"/>
                      <a:pt x="54" y="89"/>
                    </a:cubicBezTo>
                    <a:cubicBezTo>
                      <a:pt x="53" y="87"/>
                      <a:pt x="52" y="86"/>
                      <a:pt x="52" y="84"/>
                    </a:cubicBezTo>
                    <a:cubicBezTo>
                      <a:pt x="51" y="83"/>
                      <a:pt x="50" y="82"/>
                      <a:pt x="51" y="81"/>
                    </a:cubicBezTo>
                    <a:cubicBezTo>
                      <a:pt x="52" y="78"/>
                      <a:pt x="54" y="77"/>
                      <a:pt x="55" y="75"/>
                    </a:cubicBezTo>
                    <a:cubicBezTo>
                      <a:pt x="56" y="72"/>
                      <a:pt x="56" y="69"/>
                      <a:pt x="55" y="66"/>
                    </a:cubicBezTo>
                    <a:cubicBezTo>
                      <a:pt x="54" y="64"/>
                      <a:pt x="54" y="61"/>
                      <a:pt x="52" y="61"/>
                    </a:cubicBezTo>
                    <a:cubicBezTo>
                      <a:pt x="49" y="60"/>
                      <a:pt x="46" y="65"/>
                      <a:pt x="43" y="63"/>
                    </a:cubicBezTo>
                    <a:cubicBezTo>
                      <a:pt x="40" y="62"/>
                      <a:pt x="41" y="57"/>
                      <a:pt x="39" y="55"/>
                    </a:cubicBezTo>
                    <a:cubicBezTo>
                      <a:pt x="39" y="54"/>
                      <a:pt x="37" y="56"/>
                      <a:pt x="36" y="56"/>
                    </a:cubicBezTo>
                    <a:lnTo>
                      <a:pt x="1" y="70"/>
                    </a:lnTo>
                    <a:lnTo>
                      <a:pt x="3" y="76"/>
                    </a:lnTo>
                    <a:lnTo>
                      <a:pt x="2" y="79"/>
                    </a:lnTo>
                    <a:cubicBezTo>
                      <a:pt x="2" y="80"/>
                      <a:pt x="1" y="81"/>
                      <a:pt x="0" y="82"/>
                    </a:cubicBezTo>
                    <a:cubicBezTo>
                      <a:pt x="0" y="83"/>
                      <a:pt x="1" y="84"/>
                      <a:pt x="2" y="84"/>
                    </a:cubicBezTo>
                    <a:cubicBezTo>
                      <a:pt x="4" y="85"/>
                      <a:pt x="7" y="84"/>
                      <a:pt x="9" y="84"/>
                    </a:cubicBezTo>
                    <a:cubicBezTo>
                      <a:pt x="11" y="85"/>
                      <a:pt x="13" y="85"/>
                      <a:pt x="15" y="86"/>
                    </a:cubicBezTo>
                    <a:cubicBezTo>
                      <a:pt x="16" y="87"/>
                      <a:pt x="17" y="88"/>
                      <a:pt x="18" y="90"/>
                    </a:cubicBezTo>
                    <a:cubicBezTo>
                      <a:pt x="19" y="91"/>
                      <a:pt x="19" y="93"/>
                      <a:pt x="21" y="94"/>
                    </a:cubicBezTo>
                    <a:cubicBezTo>
                      <a:pt x="23" y="95"/>
                      <a:pt x="27" y="94"/>
                      <a:pt x="29" y="96"/>
                    </a:cubicBezTo>
                    <a:cubicBezTo>
                      <a:pt x="32" y="98"/>
                      <a:pt x="33" y="102"/>
                      <a:pt x="33" y="105"/>
                    </a:cubicBezTo>
                    <a:cubicBezTo>
                      <a:pt x="34" y="108"/>
                      <a:pt x="33" y="111"/>
                      <a:pt x="33" y="115"/>
                    </a:cubicBezTo>
                    <a:cubicBezTo>
                      <a:pt x="33" y="117"/>
                      <a:pt x="35" y="119"/>
                      <a:pt x="35" y="121"/>
                    </a:cubicBezTo>
                    <a:cubicBezTo>
                      <a:pt x="34" y="123"/>
                      <a:pt x="31" y="125"/>
                      <a:pt x="30" y="127"/>
                    </a:cubicBezTo>
                    <a:cubicBezTo>
                      <a:pt x="29" y="128"/>
                      <a:pt x="27" y="128"/>
                      <a:pt x="28" y="129"/>
                    </a:cubicBezTo>
                    <a:cubicBezTo>
                      <a:pt x="28" y="131"/>
                      <a:pt x="30" y="132"/>
                      <a:pt x="31" y="134"/>
                    </a:cubicBezTo>
                    <a:cubicBezTo>
                      <a:pt x="31" y="135"/>
                      <a:pt x="30" y="137"/>
                      <a:pt x="30" y="138"/>
                    </a:cubicBezTo>
                    <a:cubicBezTo>
                      <a:pt x="31" y="139"/>
                      <a:pt x="34" y="140"/>
                      <a:pt x="34" y="141"/>
                    </a:cubicBezTo>
                    <a:cubicBezTo>
                      <a:pt x="34" y="143"/>
                      <a:pt x="32" y="145"/>
                      <a:pt x="31" y="146"/>
                    </a:cubicBezTo>
                    <a:cubicBezTo>
                      <a:pt x="30" y="148"/>
                      <a:pt x="30" y="150"/>
                      <a:pt x="29" y="151"/>
                    </a:cubicBezTo>
                    <a:cubicBezTo>
                      <a:pt x="28" y="152"/>
                      <a:pt x="27" y="153"/>
                      <a:pt x="27" y="154"/>
                    </a:cubicBezTo>
                    <a:cubicBezTo>
                      <a:pt x="26" y="157"/>
                      <a:pt x="28" y="161"/>
                      <a:pt x="27" y="163"/>
                    </a:cubicBezTo>
                    <a:cubicBezTo>
                      <a:pt x="23" y="169"/>
                      <a:pt x="17" y="174"/>
                      <a:pt x="13" y="179"/>
                    </a:cubicBezTo>
                    <a:cubicBezTo>
                      <a:pt x="13" y="182"/>
                      <a:pt x="13" y="184"/>
                      <a:pt x="14" y="187"/>
                    </a:cubicBezTo>
                    <a:cubicBezTo>
                      <a:pt x="14" y="188"/>
                      <a:pt x="16" y="190"/>
                      <a:pt x="16" y="191"/>
                    </a:cubicBezTo>
                    <a:cubicBezTo>
                      <a:pt x="16" y="193"/>
                      <a:pt x="15" y="195"/>
                      <a:pt x="16" y="197"/>
                    </a:cubicBezTo>
                    <a:cubicBezTo>
                      <a:pt x="16" y="200"/>
                      <a:pt x="17" y="202"/>
                      <a:pt x="18" y="205"/>
                    </a:cubicBezTo>
                    <a:cubicBezTo>
                      <a:pt x="19" y="207"/>
                      <a:pt x="20" y="210"/>
                      <a:pt x="20" y="212"/>
                    </a:cubicBezTo>
                    <a:cubicBezTo>
                      <a:pt x="20" y="217"/>
                      <a:pt x="20" y="222"/>
                      <a:pt x="19" y="227"/>
                    </a:cubicBezTo>
                    <a:cubicBezTo>
                      <a:pt x="19" y="229"/>
                      <a:pt x="19" y="230"/>
                      <a:pt x="19" y="231"/>
                    </a:cubicBezTo>
                    <a:cubicBezTo>
                      <a:pt x="19" y="232"/>
                      <a:pt x="20" y="233"/>
                      <a:pt x="21" y="235"/>
                    </a:cubicBezTo>
                    <a:cubicBezTo>
                      <a:pt x="20" y="237"/>
                      <a:pt x="21" y="239"/>
                      <a:pt x="21" y="241"/>
                    </a:cubicBezTo>
                    <a:cubicBezTo>
                      <a:pt x="21" y="243"/>
                      <a:pt x="21" y="244"/>
                      <a:pt x="21" y="246"/>
                    </a:cubicBezTo>
                    <a:lnTo>
                      <a:pt x="31" y="247"/>
                    </a:ln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7" name="Freeform 2517"/>
              <p:cNvSpPr>
                <a:spLocks noChangeAspect="1"/>
              </p:cNvSpPr>
              <p:nvPr/>
            </p:nvSpPr>
            <p:spPr bwMode="auto">
              <a:xfrm>
                <a:off x="5307401" y="3741153"/>
                <a:ext cx="53402" cy="142238"/>
              </a:xfrm>
              <a:custGeom>
                <a:avLst/>
                <a:gdLst>
                  <a:gd name="T0" fmla="*/ 7 w 41"/>
                  <a:gd name="T1" fmla="*/ 0 h 113"/>
                  <a:gd name="T2" fmla="*/ 18 w 41"/>
                  <a:gd name="T3" fmla="*/ 6 h 113"/>
                  <a:gd name="T4" fmla="*/ 30 w 41"/>
                  <a:gd name="T5" fmla="*/ 18 h 113"/>
                  <a:gd name="T6" fmla="*/ 29 w 41"/>
                  <a:gd name="T7" fmla="*/ 30 h 113"/>
                  <a:gd name="T8" fmla="*/ 32 w 41"/>
                  <a:gd name="T9" fmla="*/ 37 h 113"/>
                  <a:gd name="T10" fmla="*/ 30 w 41"/>
                  <a:gd name="T11" fmla="*/ 45 h 113"/>
                  <a:gd name="T12" fmla="*/ 29 w 41"/>
                  <a:gd name="T13" fmla="*/ 53 h 113"/>
                  <a:gd name="T14" fmla="*/ 29 w 41"/>
                  <a:gd name="T15" fmla="*/ 61 h 113"/>
                  <a:gd name="T16" fmla="*/ 31 w 41"/>
                  <a:gd name="T17" fmla="*/ 70 h 113"/>
                  <a:gd name="T18" fmla="*/ 32 w 41"/>
                  <a:gd name="T19" fmla="*/ 78 h 113"/>
                  <a:gd name="T20" fmla="*/ 39 w 41"/>
                  <a:gd name="T21" fmla="*/ 84 h 113"/>
                  <a:gd name="T22" fmla="*/ 43 w 41"/>
                  <a:gd name="T23" fmla="*/ 91 h 113"/>
                  <a:gd name="T24" fmla="*/ 48 w 41"/>
                  <a:gd name="T25" fmla="*/ 99 h 113"/>
                  <a:gd name="T26" fmla="*/ 48 w 41"/>
                  <a:gd name="T27" fmla="*/ 112 h 113"/>
                  <a:gd name="T28" fmla="*/ 48 w 41"/>
                  <a:gd name="T29" fmla="*/ 119 h 113"/>
                  <a:gd name="T30" fmla="*/ 41 w 41"/>
                  <a:gd name="T31" fmla="*/ 121 h 113"/>
                  <a:gd name="T32" fmla="*/ 39 w 41"/>
                  <a:gd name="T33" fmla="*/ 127 h 113"/>
                  <a:gd name="T34" fmla="*/ 37 w 41"/>
                  <a:gd name="T35" fmla="*/ 134 h 113"/>
                  <a:gd name="T36" fmla="*/ 27 w 41"/>
                  <a:gd name="T37" fmla="*/ 124 h 113"/>
                  <a:gd name="T38" fmla="*/ 25 w 41"/>
                  <a:gd name="T39" fmla="*/ 118 h 113"/>
                  <a:gd name="T40" fmla="*/ 24 w 41"/>
                  <a:gd name="T41" fmla="*/ 115 h 113"/>
                  <a:gd name="T42" fmla="*/ 29 w 41"/>
                  <a:gd name="T43" fmla="*/ 108 h 113"/>
                  <a:gd name="T44" fmla="*/ 29 w 41"/>
                  <a:gd name="T45" fmla="*/ 97 h 113"/>
                  <a:gd name="T46" fmla="*/ 25 w 41"/>
                  <a:gd name="T47" fmla="*/ 91 h 113"/>
                  <a:gd name="T48" fmla="*/ 14 w 41"/>
                  <a:gd name="T49" fmla="*/ 93 h 113"/>
                  <a:gd name="T50" fmla="*/ 10 w 41"/>
                  <a:gd name="T51" fmla="*/ 84 h 113"/>
                  <a:gd name="T52" fmla="*/ 6 w 41"/>
                  <a:gd name="T53" fmla="*/ 85 h 113"/>
                  <a:gd name="T54" fmla="*/ 0 w 41"/>
                  <a:gd name="T55" fmla="*/ 79 h 113"/>
                  <a:gd name="T56" fmla="*/ 6 w 41"/>
                  <a:gd name="T57" fmla="*/ 69 h 113"/>
                  <a:gd name="T58" fmla="*/ 5 w 41"/>
                  <a:gd name="T59" fmla="*/ 59 h 113"/>
                  <a:gd name="T60" fmla="*/ 13 w 41"/>
                  <a:gd name="T61" fmla="*/ 55 h 113"/>
                  <a:gd name="T62" fmla="*/ 11 w 41"/>
                  <a:gd name="T63" fmla="*/ 53 h 113"/>
                  <a:gd name="T64" fmla="*/ 11 w 41"/>
                  <a:gd name="T65" fmla="*/ 41 h 113"/>
                  <a:gd name="T66" fmla="*/ 13 w 41"/>
                  <a:gd name="T67" fmla="*/ 33 h 113"/>
                  <a:gd name="T68" fmla="*/ 10 w 41"/>
                  <a:gd name="T69" fmla="*/ 27 h 113"/>
                  <a:gd name="T70" fmla="*/ 17 w 41"/>
                  <a:gd name="T71" fmla="*/ 24 h 113"/>
                  <a:gd name="T72" fmla="*/ 14 w 41"/>
                  <a:gd name="T73" fmla="*/ 16 h 113"/>
                  <a:gd name="T74" fmla="*/ 7 w 41"/>
                  <a:gd name="T75" fmla="*/ 7 h 113"/>
                  <a:gd name="T76" fmla="*/ 7 w 41"/>
                  <a:gd name="T77" fmla="*/ 0 h 11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1"/>
                  <a:gd name="T118" fmla="*/ 0 h 113"/>
                  <a:gd name="T119" fmla="*/ 41 w 41"/>
                  <a:gd name="T120" fmla="*/ 113 h 11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1" h="113">
                    <a:moveTo>
                      <a:pt x="6" y="0"/>
                    </a:moveTo>
                    <a:cubicBezTo>
                      <a:pt x="9" y="2"/>
                      <a:pt x="12" y="3"/>
                      <a:pt x="15" y="5"/>
                    </a:cubicBezTo>
                    <a:cubicBezTo>
                      <a:pt x="19" y="8"/>
                      <a:pt x="23" y="11"/>
                      <a:pt x="25" y="15"/>
                    </a:cubicBezTo>
                    <a:cubicBezTo>
                      <a:pt x="26" y="18"/>
                      <a:pt x="23" y="21"/>
                      <a:pt x="24" y="25"/>
                    </a:cubicBezTo>
                    <a:cubicBezTo>
                      <a:pt x="24" y="27"/>
                      <a:pt x="26" y="29"/>
                      <a:pt x="27" y="31"/>
                    </a:cubicBezTo>
                    <a:cubicBezTo>
                      <a:pt x="27" y="34"/>
                      <a:pt x="26" y="36"/>
                      <a:pt x="25" y="38"/>
                    </a:cubicBezTo>
                    <a:cubicBezTo>
                      <a:pt x="25" y="40"/>
                      <a:pt x="24" y="42"/>
                      <a:pt x="24" y="44"/>
                    </a:cubicBezTo>
                    <a:cubicBezTo>
                      <a:pt x="24" y="46"/>
                      <a:pt x="24" y="49"/>
                      <a:pt x="24" y="51"/>
                    </a:cubicBezTo>
                    <a:cubicBezTo>
                      <a:pt x="25" y="53"/>
                      <a:pt x="25" y="56"/>
                      <a:pt x="26" y="59"/>
                    </a:cubicBezTo>
                    <a:cubicBezTo>
                      <a:pt x="26" y="61"/>
                      <a:pt x="26" y="63"/>
                      <a:pt x="27" y="65"/>
                    </a:cubicBezTo>
                    <a:cubicBezTo>
                      <a:pt x="28" y="67"/>
                      <a:pt x="31" y="68"/>
                      <a:pt x="33" y="70"/>
                    </a:cubicBezTo>
                    <a:cubicBezTo>
                      <a:pt x="35" y="72"/>
                      <a:pt x="35" y="74"/>
                      <a:pt x="36" y="76"/>
                    </a:cubicBezTo>
                    <a:cubicBezTo>
                      <a:pt x="38" y="79"/>
                      <a:pt x="39" y="81"/>
                      <a:pt x="40" y="83"/>
                    </a:cubicBezTo>
                    <a:cubicBezTo>
                      <a:pt x="41" y="86"/>
                      <a:pt x="40" y="90"/>
                      <a:pt x="40" y="94"/>
                    </a:cubicBezTo>
                    <a:cubicBezTo>
                      <a:pt x="40" y="96"/>
                      <a:pt x="41" y="98"/>
                      <a:pt x="40" y="100"/>
                    </a:cubicBezTo>
                    <a:cubicBezTo>
                      <a:pt x="39" y="102"/>
                      <a:pt x="36" y="100"/>
                      <a:pt x="34" y="101"/>
                    </a:cubicBezTo>
                    <a:cubicBezTo>
                      <a:pt x="33" y="102"/>
                      <a:pt x="33" y="104"/>
                      <a:pt x="33" y="106"/>
                    </a:cubicBezTo>
                    <a:cubicBezTo>
                      <a:pt x="32" y="108"/>
                      <a:pt x="33" y="113"/>
                      <a:pt x="31" y="112"/>
                    </a:cubicBezTo>
                    <a:cubicBezTo>
                      <a:pt x="27" y="111"/>
                      <a:pt x="25" y="107"/>
                      <a:pt x="23" y="104"/>
                    </a:cubicBezTo>
                    <a:cubicBezTo>
                      <a:pt x="22" y="102"/>
                      <a:pt x="21" y="101"/>
                      <a:pt x="21" y="99"/>
                    </a:cubicBezTo>
                    <a:cubicBezTo>
                      <a:pt x="20" y="98"/>
                      <a:pt x="19" y="97"/>
                      <a:pt x="20" y="96"/>
                    </a:cubicBezTo>
                    <a:cubicBezTo>
                      <a:pt x="21" y="93"/>
                      <a:pt x="23" y="92"/>
                      <a:pt x="24" y="90"/>
                    </a:cubicBezTo>
                    <a:cubicBezTo>
                      <a:pt x="25" y="87"/>
                      <a:pt x="25" y="84"/>
                      <a:pt x="24" y="81"/>
                    </a:cubicBezTo>
                    <a:cubicBezTo>
                      <a:pt x="23" y="79"/>
                      <a:pt x="23" y="76"/>
                      <a:pt x="21" y="76"/>
                    </a:cubicBezTo>
                    <a:cubicBezTo>
                      <a:pt x="18" y="75"/>
                      <a:pt x="15" y="80"/>
                      <a:pt x="12" y="78"/>
                    </a:cubicBezTo>
                    <a:cubicBezTo>
                      <a:pt x="9" y="77"/>
                      <a:pt x="10" y="72"/>
                      <a:pt x="8" y="70"/>
                    </a:cubicBezTo>
                    <a:cubicBezTo>
                      <a:pt x="8" y="69"/>
                      <a:pt x="6" y="71"/>
                      <a:pt x="5" y="71"/>
                    </a:cubicBezTo>
                    <a:cubicBezTo>
                      <a:pt x="4" y="69"/>
                      <a:pt x="0" y="68"/>
                      <a:pt x="0" y="66"/>
                    </a:cubicBezTo>
                    <a:cubicBezTo>
                      <a:pt x="0" y="63"/>
                      <a:pt x="4" y="61"/>
                      <a:pt x="5" y="58"/>
                    </a:cubicBezTo>
                    <a:cubicBezTo>
                      <a:pt x="6" y="55"/>
                      <a:pt x="3" y="52"/>
                      <a:pt x="4" y="49"/>
                    </a:cubicBezTo>
                    <a:cubicBezTo>
                      <a:pt x="5" y="47"/>
                      <a:pt x="9" y="48"/>
                      <a:pt x="11" y="46"/>
                    </a:cubicBezTo>
                    <a:cubicBezTo>
                      <a:pt x="11" y="45"/>
                      <a:pt x="10" y="45"/>
                      <a:pt x="9" y="44"/>
                    </a:cubicBezTo>
                    <a:cubicBezTo>
                      <a:pt x="9" y="41"/>
                      <a:pt x="8" y="37"/>
                      <a:pt x="9" y="34"/>
                    </a:cubicBezTo>
                    <a:cubicBezTo>
                      <a:pt x="9" y="32"/>
                      <a:pt x="12" y="30"/>
                      <a:pt x="11" y="28"/>
                    </a:cubicBezTo>
                    <a:cubicBezTo>
                      <a:pt x="11" y="26"/>
                      <a:pt x="7" y="25"/>
                      <a:pt x="8" y="23"/>
                    </a:cubicBezTo>
                    <a:cubicBezTo>
                      <a:pt x="8" y="21"/>
                      <a:pt x="13" y="23"/>
                      <a:pt x="14" y="20"/>
                    </a:cubicBezTo>
                    <a:cubicBezTo>
                      <a:pt x="15" y="18"/>
                      <a:pt x="14" y="15"/>
                      <a:pt x="12" y="13"/>
                    </a:cubicBezTo>
                    <a:cubicBezTo>
                      <a:pt x="11" y="10"/>
                      <a:pt x="7" y="9"/>
                      <a:pt x="6" y="6"/>
                    </a:cubicBezTo>
                    <a:cubicBezTo>
                      <a:pt x="5" y="5"/>
                      <a:pt x="6" y="2"/>
                      <a:pt x="6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8" name="Freeform 2518"/>
              <p:cNvSpPr>
                <a:spLocks noChangeAspect="1"/>
              </p:cNvSpPr>
              <p:nvPr/>
            </p:nvSpPr>
            <p:spPr bwMode="auto">
              <a:xfrm>
                <a:off x="5131938" y="3721134"/>
                <a:ext cx="195082" cy="185436"/>
              </a:xfrm>
              <a:custGeom>
                <a:avLst/>
                <a:gdLst>
                  <a:gd name="T0" fmla="*/ 161 w 149"/>
                  <a:gd name="T1" fmla="*/ 19 h 147"/>
                  <a:gd name="T2" fmla="*/ 141 w 149"/>
                  <a:gd name="T3" fmla="*/ 10 h 147"/>
                  <a:gd name="T4" fmla="*/ 106 w 149"/>
                  <a:gd name="T5" fmla="*/ 4 h 147"/>
                  <a:gd name="T6" fmla="*/ 103 w 149"/>
                  <a:gd name="T7" fmla="*/ 29 h 147"/>
                  <a:gd name="T8" fmla="*/ 99 w 149"/>
                  <a:gd name="T9" fmla="*/ 53 h 147"/>
                  <a:gd name="T10" fmla="*/ 109 w 149"/>
                  <a:gd name="T11" fmla="*/ 73 h 147"/>
                  <a:gd name="T12" fmla="*/ 119 w 149"/>
                  <a:gd name="T13" fmla="*/ 72 h 147"/>
                  <a:gd name="T14" fmla="*/ 107 w 149"/>
                  <a:gd name="T15" fmla="*/ 93 h 147"/>
                  <a:gd name="T16" fmla="*/ 89 w 149"/>
                  <a:gd name="T17" fmla="*/ 72 h 147"/>
                  <a:gd name="T18" fmla="*/ 76 w 149"/>
                  <a:gd name="T19" fmla="*/ 59 h 147"/>
                  <a:gd name="T20" fmla="*/ 55 w 149"/>
                  <a:gd name="T21" fmla="*/ 62 h 147"/>
                  <a:gd name="T22" fmla="*/ 48 w 149"/>
                  <a:gd name="T23" fmla="*/ 54 h 147"/>
                  <a:gd name="T24" fmla="*/ 29 w 149"/>
                  <a:gd name="T25" fmla="*/ 51 h 147"/>
                  <a:gd name="T26" fmla="*/ 29 w 149"/>
                  <a:gd name="T27" fmla="*/ 67 h 147"/>
                  <a:gd name="T28" fmla="*/ 26 w 149"/>
                  <a:gd name="T29" fmla="*/ 79 h 147"/>
                  <a:gd name="T30" fmla="*/ 0 w 149"/>
                  <a:gd name="T31" fmla="*/ 84 h 147"/>
                  <a:gd name="T32" fmla="*/ 11 w 149"/>
                  <a:gd name="T33" fmla="*/ 156 h 147"/>
                  <a:gd name="T34" fmla="*/ 23 w 149"/>
                  <a:gd name="T35" fmla="*/ 168 h 147"/>
                  <a:gd name="T36" fmla="*/ 42 w 149"/>
                  <a:gd name="T37" fmla="*/ 165 h 147"/>
                  <a:gd name="T38" fmla="*/ 53 w 149"/>
                  <a:gd name="T39" fmla="*/ 171 h 147"/>
                  <a:gd name="T40" fmla="*/ 66 w 149"/>
                  <a:gd name="T41" fmla="*/ 175 h 147"/>
                  <a:gd name="T42" fmla="*/ 80 w 149"/>
                  <a:gd name="T43" fmla="*/ 168 h 147"/>
                  <a:gd name="T44" fmla="*/ 91 w 149"/>
                  <a:gd name="T45" fmla="*/ 154 h 147"/>
                  <a:gd name="T46" fmla="*/ 105 w 149"/>
                  <a:gd name="T47" fmla="*/ 139 h 147"/>
                  <a:gd name="T48" fmla="*/ 126 w 149"/>
                  <a:gd name="T49" fmla="*/ 132 h 147"/>
                  <a:gd name="T50" fmla="*/ 125 w 149"/>
                  <a:gd name="T51" fmla="*/ 121 h 147"/>
                  <a:gd name="T52" fmla="*/ 161 w 149"/>
                  <a:gd name="T53" fmla="*/ 98 h 147"/>
                  <a:gd name="T54" fmla="*/ 166 w 149"/>
                  <a:gd name="T55" fmla="*/ 78 h 147"/>
                  <a:gd name="T56" fmla="*/ 172 w 149"/>
                  <a:gd name="T57" fmla="*/ 72 h 147"/>
                  <a:gd name="T58" fmla="*/ 174 w 149"/>
                  <a:gd name="T59" fmla="*/ 53 h 147"/>
                  <a:gd name="T60" fmla="*/ 178 w 149"/>
                  <a:gd name="T61" fmla="*/ 43 h 147"/>
                  <a:gd name="T62" fmla="*/ 168 w 149"/>
                  <a:gd name="T63" fmla="*/ 26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9"/>
                  <a:gd name="T97" fmla="*/ 0 h 147"/>
                  <a:gd name="T98" fmla="*/ 149 w 149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9" h="147">
                    <a:moveTo>
                      <a:pt x="140" y="16"/>
                    </a:moveTo>
                    <a:lnTo>
                      <a:pt x="134" y="16"/>
                    </a:lnTo>
                    <a:lnTo>
                      <a:pt x="126" y="13"/>
                    </a:lnTo>
                    <a:lnTo>
                      <a:pt x="117" y="8"/>
                    </a:lnTo>
                    <a:lnTo>
                      <a:pt x="111" y="2"/>
                    </a:lnTo>
                    <a:cubicBezTo>
                      <a:pt x="103" y="3"/>
                      <a:pt x="95" y="0"/>
                      <a:pt x="88" y="3"/>
                    </a:cubicBezTo>
                    <a:cubicBezTo>
                      <a:pt x="84" y="6"/>
                      <a:pt x="85" y="13"/>
                      <a:pt x="84" y="17"/>
                    </a:cubicBezTo>
                    <a:cubicBezTo>
                      <a:pt x="84" y="20"/>
                      <a:pt x="86" y="21"/>
                      <a:pt x="86" y="24"/>
                    </a:cubicBezTo>
                    <a:cubicBezTo>
                      <a:pt x="86" y="28"/>
                      <a:pt x="85" y="33"/>
                      <a:pt x="84" y="38"/>
                    </a:cubicBezTo>
                    <a:cubicBezTo>
                      <a:pt x="84" y="40"/>
                      <a:pt x="82" y="42"/>
                      <a:pt x="82" y="44"/>
                    </a:cubicBezTo>
                    <a:cubicBezTo>
                      <a:pt x="82" y="48"/>
                      <a:pt x="82" y="51"/>
                      <a:pt x="83" y="54"/>
                    </a:cubicBezTo>
                    <a:cubicBezTo>
                      <a:pt x="85" y="57"/>
                      <a:pt x="88" y="60"/>
                      <a:pt x="91" y="61"/>
                    </a:cubicBezTo>
                    <a:cubicBezTo>
                      <a:pt x="92" y="62"/>
                      <a:pt x="93" y="62"/>
                      <a:pt x="95" y="62"/>
                    </a:cubicBezTo>
                    <a:cubicBezTo>
                      <a:pt x="96" y="62"/>
                      <a:pt x="100" y="59"/>
                      <a:pt x="99" y="60"/>
                    </a:cubicBezTo>
                    <a:cubicBezTo>
                      <a:pt x="98" y="65"/>
                      <a:pt x="98" y="72"/>
                      <a:pt x="97" y="77"/>
                    </a:cubicBezTo>
                    <a:cubicBezTo>
                      <a:pt x="96" y="80"/>
                      <a:pt x="91" y="79"/>
                      <a:pt x="89" y="78"/>
                    </a:cubicBezTo>
                    <a:cubicBezTo>
                      <a:pt x="85" y="76"/>
                      <a:pt x="84" y="71"/>
                      <a:pt x="81" y="67"/>
                    </a:cubicBezTo>
                    <a:cubicBezTo>
                      <a:pt x="78" y="65"/>
                      <a:pt x="76" y="62"/>
                      <a:pt x="74" y="60"/>
                    </a:cubicBezTo>
                    <a:cubicBezTo>
                      <a:pt x="72" y="58"/>
                      <a:pt x="70" y="57"/>
                      <a:pt x="68" y="55"/>
                    </a:cubicBezTo>
                    <a:cubicBezTo>
                      <a:pt x="66" y="53"/>
                      <a:pt x="66" y="49"/>
                      <a:pt x="63" y="49"/>
                    </a:cubicBezTo>
                    <a:cubicBezTo>
                      <a:pt x="60" y="49"/>
                      <a:pt x="60" y="54"/>
                      <a:pt x="58" y="55"/>
                    </a:cubicBezTo>
                    <a:cubicBezTo>
                      <a:pt x="54" y="55"/>
                      <a:pt x="50" y="54"/>
                      <a:pt x="46" y="52"/>
                    </a:cubicBezTo>
                    <a:cubicBezTo>
                      <a:pt x="44" y="52"/>
                      <a:pt x="43" y="50"/>
                      <a:pt x="41" y="48"/>
                    </a:cubicBezTo>
                    <a:cubicBezTo>
                      <a:pt x="41" y="47"/>
                      <a:pt x="41" y="45"/>
                      <a:pt x="40" y="45"/>
                    </a:cubicBezTo>
                    <a:cubicBezTo>
                      <a:pt x="37" y="45"/>
                      <a:pt x="34" y="48"/>
                      <a:pt x="31" y="48"/>
                    </a:cubicBezTo>
                    <a:cubicBezTo>
                      <a:pt x="28" y="47"/>
                      <a:pt x="27" y="45"/>
                      <a:pt x="24" y="43"/>
                    </a:cubicBezTo>
                    <a:cubicBezTo>
                      <a:pt x="25" y="45"/>
                      <a:pt x="26" y="47"/>
                      <a:pt x="26" y="49"/>
                    </a:cubicBezTo>
                    <a:cubicBezTo>
                      <a:pt x="26" y="51"/>
                      <a:pt x="25" y="54"/>
                      <a:pt x="24" y="56"/>
                    </a:cubicBezTo>
                    <a:cubicBezTo>
                      <a:pt x="24" y="58"/>
                      <a:pt x="24" y="60"/>
                      <a:pt x="24" y="62"/>
                    </a:cubicBezTo>
                    <a:cubicBezTo>
                      <a:pt x="24" y="64"/>
                      <a:pt x="22" y="65"/>
                      <a:pt x="22" y="66"/>
                    </a:cubicBezTo>
                    <a:cubicBezTo>
                      <a:pt x="23" y="68"/>
                      <a:pt x="28" y="70"/>
                      <a:pt x="26" y="70"/>
                    </a:cubicBezTo>
                    <a:lnTo>
                      <a:pt x="0" y="70"/>
                    </a:lnTo>
                    <a:lnTo>
                      <a:pt x="0" y="119"/>
                    </a:lnTo>
                    <a:cubicBezTo>
                      <a:pt x="3" y="123"/>
                      <a:pt x="6" y="126"/>
                      <a:pt x="9" y="130"/>
                    </a:cubicBezTo>
                    <a:cubicBezTo>
                      <a:pt x="10" y="132"/>
                      <a:pt x="11" y="135"/>
                      <a:pt x="13" y="136"/>
                    </a:cubicBezTo>
                    <a:cubicBezTo>
                      <a:pt x="15" y="138"/>
                      <a:pt x="17" y="139"/>
                      <a:pt x="19" y="140"/>
                    </a:cubicBezTo>
                    <a:cubicBezTo>
                      <a:pt x="23" y="139"/>
                      <a:pt x="26" y="138"/>
                      <a:pt x="30" y="137"/>
                    </a:cubicBezTo>
                    <a:cubicBezTo>
                      <a:pt x="32" y="137"/>
                      <a:pt x="34" y="137"/>
                      <a:pt x="35" y="138"/>
                    </a:cubicBezTo>
                    <a:cubicBezTo>
                      <a:pt x="37" y="139"/>
                      <a:pt x="38" y="142"/>
                      <a:pt x="40" y="144"/>
                    </a:cubicBezTo>
                    <a:cubicBezTo>
                      <a:pt x="41" y="143"/>
                      <a:pt x="42" y="143"/>
                      <a:pt x="44" y="143"/>
                    </a:cubicBezTo>
                    <a:cubicBezTo>
                      <a:pt x="47" y="143"/>
                      <a:pt x="49" y="144"/>
                      <a:pt x="51" y="144"/>
                    </a:cubicBezTo>
                    <a:cubicBezTo>
                      <a:pt x="53" y="145"/>
                      <a:pt x="54" y="146"/>
                      <a:pt x="55" y="146"/>
                    </a:cubicBezTo>
                    <a:cubicBezTo>
                      <a:pt x="58" y="147"/>
                      <a:pt x="60" y="146"/>
                      <a:pt x="62" y="145"/>
                    </a:cubicBezTo>
                    <a:cubicBezTo>
                      <a:pt x="64" y="144"/>
                      <a:pt x="65" y="142"/>
                      <a:pt x="67" y="140"/>
                    </a:cubicBezTo>
                    <a:cubicBezTo>
                      <a:pt x="68" y="138"/>
                      <a:pt x="69" y="136"/>
                      <a:pt x="70" y="134"/>
                    </a:cubicBezTo>
                    <a:cubicBezTo>
                      <a:pt x="72" y="132"/>
                      <a:pt x="74" y="130"/>
                      <a:pt x="76" y="129"/>
                    </a:cubicBezTo>
                    <a:cubicBezTo>
                      <a:pt x="79" y="126"/>
                      <a:pt x="83" y="126"/>
                      <a:pt x="86" y="123"/>
                    </a:cubicBezTo>
                    <a:cubicBezTo>
                      <a:pt x="88" y="121"/>
                      <a:pt x="85" y="117"/>
                      <a:pt x="87" y="116"/>
                    </a:cubicBezTo>
                    <a:cubicBezTo>
                      <a:pt x="89" y="113"/>
                      <a:pt x="94" y="111"/>
                      <a:pt x="98" y="110"/>
                    </a:cubicBezTo>
                    <a:cubicBezTo>
                      <a:pt x="100" y="109"/>
                      <a:pt x="102" y="110"/>
                      <a:pt x="105" y="110"/>
                    </a:cubicBezTo>
                    <a:lnTo>
                      <a:pt x="106" y="107"/>
                    </a:lnTo>
                    <a:lnTo>
                      <a:pt x="104" y="101"/>
                    </a:lnTo>
                    <a:lnTo>
                      <a:pt x="139" y="87"/>
                    </a:lnTo>
                    <a:cubicBezTo>
                      <a:pt x="138" y="85"/>
                      <a:pt x="134" y="84"/>
                      <a:pt x="134" y="82"/>
                    </a:cubicBezTo>
                    <a:cubicBezTo>
                      <a:pt x="134" y="79"/>
                      <a:pt x="138" y="77"/>
                      <a:pt x="139" y="74"/>
                    </a:cubicBezTo>
                    <a:cubicBezTo>
                      <a:pt x="140" y="71"/>
                      <a:pt x="137" y="68"/>
                      <a:pt x="138" y="65"/>
                    </a:cubicBezTo>
                    <a:cubicBezTo>
                      <a:pt x="139" y="63"/>
                      <a:pt x="143" y="64"/>
                      <a:pt x="145" y="62"/>
                    </a:cubicBezTo>
                    <a:cubicBezTo>
                      <a:pt x="145" y="61"/>
                      <a:pt x="144" y="61"/>
                      <a:pt x="143" y="60"/>
                    </a:cubicBezTo>
                    <a:cubicBezTo>
                      <a:pt x="143" y="57"/>
                      <a:pt x="142" y="53"/>
                      <a:pt x="143" y="50"/>
                    </a:cubicBezTo>
                    <a:cubicBezTo>
                      <a:pt x="143" y="48"/>
                      <a:pt x="146" y="46"/>
                      <a:pt x="145" y="44"/>
                    </a:cubicBezTo>
                    <a:cubicBezTo>
                      <a:pt x="145" y="42"/>
                      <a:pt x="141" y="41"/>
                      <a:pt x="142" y="39"/>
                    </a:cubicBezTo>
                    <a:cubicBezTo>
                      <a:pt x="142" y="37"/>
                      <a:pt x="147" y="39"/>
                      <a:pt x="148" y="36"/>
                    </a:cubicBezTo>
                    <a:cubicBezTo>
                      <a:pt x="149" y="34"/>
                      <a:pt x="148" y="31"/>
                      <a:pt x="146" y="29"/>
                    </a:cubicBezTo>
                    <a:cubicBezTo>
                      <a:pt x="145" y="26"/>
                      <a:pt x="141" y="25"/>
                      <a:pt x="140" y="22"/>
                    </a:cubicBezTo>
                    <a:cubicBezTo>
                      <a:pt x="139" y="21"/>
                      <a:pt x="140" y="18"/>
                      <a:pt x="140" y="16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9" name="Freeform 2519"/>
              <p:cNvSpPr>
                <a:spLocks noChangeAspect="1"/>
              </p:cNvSpPr>
              <p:nvPr/>
            </p:nvSpPr>
            <p:spPr bwMode="auto">
              <a:xfrm>
                <a:off x="4963013" y="3676882"/>
                <a:ext cx="205979" cy="227580"/>
              </a:xfrm>
              <a:custGeom>
                <a:avLst/>
                <a:gdLst>
                  <a:gd name="T0" fmla="*/ 11 w 157"/>
                  <a:gd name="T1" fmla="*/ 6 h 180"/>
                  <a:gd name="T2" fmla="*/ 12 w 157"/>
                  <a:gd name="T3" fmla="*/ 16 h 180"/>
                  <a:gd name="T4" fmla="*/ 25 w 157"/>
                  <a:gd name="T5" fmla="*/ 48 h 180"/>
                  <a:gd name="T6" fmla="*/ 22 w 157"/>
                  <a:gd name="T7" fmla="*/ 64 h 180"/>
                  <a:gd name="T8" fmla="*/ 33 w 157"/>
                  <a:gd name="T9" fmla="*/ 94 h 180"/>
                  <a:gd name="T10" fmla="*/ 23 w 157"/>
                  <a:gd name="T11" fmla="*/ 120 h 180"/>
                  <a:gd name="T12" fmla="*/ 10 w 157"/>
                  <a:gd name="T13" fmla="*/ 144 h 180"/>
                  <a:gd name="T14" fmla="*/ 1 w 157"/>
                  <a:gd name="T15" fmla="*/ 180 h 180"/>
                  <a:gd name="T16" fmla="*/ 8 w 157"/>
                  <a:gd name="T17" fmla="*/ 202 h 180"/>
                  <a:gd name="T18" fmla="*/ 26 w 157"/>
                  <a:gd name="T19" fmla="*/ 199 h 180"/>
                  <a:gd name="T20" fmla="*/ 100 w 157"/>
                  <a:gd name="T21" fmla="*/ 204 h 180"/>
                  <a:gd name="T22" fmla="*/ 117 w 157"/>
                  <a:gd name="T23" fmla="*/ 214 h 180"/>
                  <a:gd name="T24" fmla="*/ 140 w 157"/>
                  <a:gd name="T25" fmla="*/ 214 h 180"/>
                  <a:gd name="T26" fmla="*/ 178 w 157"/>
                  <a:gd name="T27" fmla="*/ 210 h 180"/>
                  <a:gd name="T28" fmla="*/ 166 w 157"/>
                  <a:gd name="T29" fmla="*/ 198 h 180"/>
                  <a:gd name="T30" fmla="*/ 155 w 157"/>
                  <a:gd name="T31" fmla="*/ 126 h 180"/>
                  <a:gd name="T32" fmla="*/ 182 w 157"/>
                  <a:gd name="T33" fmla="*/ 121 h 180"/>
                  <a:gd name="T34" fmla="*/ 184 w 157"/>
                  <a:gd name="T35" fmla="*/ 109 h 180"/>
                  <a:gd name="T36" fmla="*/ 184 w 157"/>
                  <a:gd name="T37" fmla="*/ 94 h 180"/>
                  <a:gd name="T38" fmla="*/ 171 w 157"/>
                  <a:gd name="T39" fmla="*/ 94 h 180"/>
                  <a:gd name="T40" fmla="*/ 159 w 157"/>
                  <a:gd name="T41" fmla="*/ 92 h 180"/>
                  <a:gd name="T42" fmla="*/ 160 w 157"/>
                  <a:gd name="T43" fmla="*/ 73 h 180"/>
                  <a:gd name="T44" fmla="*/ 154 w 157"/>
                  <a:gd name="T45" fmla="*/ 44 h 180"/>
                  <a:gd name="T46" fmla="*/ 153 w 157"/>
                  <a:gd name="T47" fmla="*/ 31 h 180"/>
                  <a:gd name="T48" fmla="*/ 136 w 157"/>
                  <a:gd name="T49" fmla="*/ 25 h 180"/>
                  <a:gd name="T50" fmla="*/ 130 w 157"/>
                  <a:gd name="T51" fmla="*/ 22 h 180"/>
                  <a:gd name="T52" fmla="*/ 119 w 157"/>
                  <a:gd name="T53" fmla="*/ 31 h 180"/>
                  <a:gd name="T54" fmla="*/ 117 w 157"/>
                  <a:gd name="T55" fmla="*/ 40 h 180"/>
                  <a:gd name="T56" fmla="*/ 102 w 157"/>
                  <a:gd name="T57" fmla="*/ 40 h 180"/>
                  <a:gd name="T58" fmla="*/ 79 w 157"/>
                  <a:gd name="T59" fmla="*/ 26 h 180"/>
                  <a:gd name="T60" fmla="*/ 76 w 157"/>
                  <a:gd name="T61" fmla="*/ 7 h 180"/>
                  <a:gd name="T62" fmla="*/ 24 w 157"/>
                  <a:gd name="T63" fmla="*/ 1 h 180"/>
                  <a:gd name="T64" fmla="*/ 12 w 157"/>
                  <a:gd name="T65" fmla="*/ 4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7"/>
                  <a:gd name="T100" fmla="*/ 0 h 180"/>
                  <a:gd name="T101" fmla="*/ 157 w 157"/>
                  <a:gd name="T102" fmla="*/ 180 h 1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7" h="180">
                    <a:moveTo>
                      <a:pt x="6" y="0"/>
                    </a:moveTo>
                    <a:cubicBezTo>
                      <a:pt x="6" y="1"/>
                      <a:pt x="9" y="3"/>
                      <a:pt x="9" y="5"/>
                    </a:cubicBezTo>
                    <a:cubicBezTo>
                      <a:pt x="9" y="6"/>
                      <a:pt x="6" y="5"/>
                      <a:pt x="7" y="6"/>
                    </a:cubicBezTo>
                    <a:cubicBezTo>
                      <a:pt x="7" y="9"/>
                      <a:pt x="9" y="11"/>
                      <a:pt x="10" y="13"/>
                    </a:cubicBezTo>
                    <a:cubicBezTo>
                      <a:pt x="12" y="16"/>
                      <a:pt x="14" y="18"/>
                      <a:pt x="15" y="21"/>
                    </a:cubicBezTo>
                    <a:cubicBezTo>
                      <a:pt x="17" y="27"/>
                      <a:pt x="21" y="33"/>
                      <a:pt x="21" y="40"/>
                    </a:cubicBezTo>
                    <a:cubicBezTo>
                      <a:pt x="21" y="42"/>
                      <a:pt x="17" y="43"/>
                      <a:pt x="16" y="46"/>
                    </a:cubicBezTo>
                    <a:cubicBezTo>
                      <a:pt x="16" y="48"/>
                      <a:pt x="17" y="51"/>
                      <a:pt x="18" y="53"/>
                    </a:cubicBezTo>
                    <a:cubicBezTo>
                      <a:pt x="19" y="57"/>
                      <a:pt x="21" y="61"/>
                      <a:pt x="22" y="65"/>
                    </a:cubicBezTo>
                    <a:cubicBezTo>
                      <a:pt x="24" y="69"/>
                      <a:pt x="27" y="73"/>
                      <a:pt x="27" y="78"/>
                    </a:cubicBezTo>
                    <a:cubicBezTo>
                      <a:pt x="27" y="83"/>
                      <a:pt x="26" y="89"/>
                      <a:pt x="24" y="93"/>
                    </a:cubicBezTo>
                    <a:cubicBezTo>
                      <a:pt x="23" y="96"/>
                      <a:pt x="21" y="98"/>
                      <a:pt x="19" y="100"/>
                    </a:cubicBezTo>
                    <a:cubicBezTo>
                      <a:pt x="17" y="103"/>
                      <a:pt x="13" y="106"/>
                      <a:pt x="11" y="110"/>
                    </a:cubicBezTo>
                    <a:cubicBezTo>
                      <a:pt x="9" y="113"/>
                      <a:pt x="9" y="116"/>
                      <a:pt x="8" y="120"/>
                    </a:cubicBezTo>
                    <a:cubicBezTo>
                      <a:pt x="7" y="125"/>
                      <a:pt x="6" y="131"/>
                      <a:pt x="5" y="137"/>
                    </a:cubicBezTo>
                    <a:cubicBezTo>
                      <a:pt x="4" y="142"/>
                      <a:pt x="2" y="146"/>
                      <a:pt x="1" y="150"/>
                    </a:cubicBezTo>
                    <a:cubicBezTo>
                      <a:pt x="0" y="156"/>
                      <a:pt x="0" y="162"/>
                      <a:pt x="0" y="168"/>
                    </a:cubicBezTo>
                    <a:cubicBezTo>
                      <a:pt x="2" y="168"/>
                      <a:pt x="4" y="168"/>
                      <a:pt x="7" y="168"/>
                    </a:cubicBezTo>
                    <a:cubicBezTo>
                      <a:pt x="10" y="167"/>
                      <a:pt x="12" y="164"/>
                      <a:pt x="15" y="164"/>
                    </a:cubicBezTo>
                    <a:cubicBezTo>
                      <a:pt x="17" y="164"/>
                      <a:pt x="20" y="165"/>
                      <a:pt x="22" y="166"/>
                    </a:cubicBezTo>
                    <a:cubicBezTo>
                      <a:pt x="24" y="167"/>
                      <a:pt x="26" y="170"/>
                      <a:pt x="28" y="170"/>
                    </a:cubicBezTo>
                    <a:cubicBezTo>
                      <a:pt x="46" y="171"/>
                      <a:pt x="65" y="168"/>
                      <a:pt x="83" y="170"/>
                    </a:cubicBezTo>
                    <a:cubicBezTo>
                      <a:pt x="86" y="170"/>
                      <a:pt x="87" y="174"/>
                      <a:pt x="89" y="176"/>
                    </a:cubicBezTo>
                    <a:cubicBezTo>
                      <a:pt x="92" y="177"/>
                      <a:pt x="94" y="178"/>
                      <a:pt x="97" y="178"/>
                    </a:cubicBezTo>
                    <a:cubicBezTo>
                      <a:pt x="101" y="179"/>
                      <a:pt x="105" y="180"/>
                      <a:pt x="109" y="180"/>
                    </a:cubicBezTo>
                    <a:cubicBezTo>
                      <a:pt x="111" y="180"/>
                      <a:pt x="114" y="178"/>
                      <a:pt x="116" y="178"/>
                    </a:cubicBezTo>
                    <a:cubicBezTo>
                      <a:pt x="119" y="178"/>
                      <a:pt x="122" y="180"/>
                      <a:pt x="124" y="180"/>
                    </a:cubicBezTo>
                    <a:cubicBezTo>
                      <a:pt x="132" y="179"/>
                      <a:pt x="140" y="176"/>
                      <a:pt x="148" y="175"/>
                    </a:cubicBezTo>
                    <a:cubicBezTo>
                      <a:pt x="146" y="174"/>
                      <a:pt x="144" y="173"/>
                      <a:pt x="142" y="171"/>
                    </a:cubicBezTo>
                    <a:cubicBezTo>
                      <a:pt x="140" y="170"/>
                      <a:pt x="139" y="167"/>
                      <a:pt x="138" y="165"/>
                    </a:cubicBezTo>
                    <a:cubicBezTo>
                      <a:pt x="135" y="161"/>
                      <a:pt x="132" y="158"/>
                      <a:pt x="129" y="154"/>
                    </a:cubicBezTo>
                    <a:lnTo>
                      <a:pt x="129" y="105"/>
                    </a:lnTo>
                    <a:lnTo>
                      <a:pt x="155" y="105"/>
                    </a:lnTo>
                    <a:cubicBezTo>
                      <a:pt x="157" y="105"/>
                      <a:pt x="152" y="103"/>
                      <a:pt x="151" y="101"/>
                    </a:cubicBezTo>
                    <a:cubicBezTo>
                      <a:pt x="151" y="100"/>
                      <a:pt x="153" y="99"/>
                      <a:pt x="153" y="97"/>
                    </a:cubicBezTo>
                    <a:cubicBezTo>
                      <a:pt x="153" y="95"/>
                      <a:pt x="153" y="93"/>
                      <a:pt x="153" y="91"/>
                    </a:cubicBezTo>
                    <a:cubicBezTo>
                      <a:pt x="154" y="89"/>
                      <a:pt x="155" y="86"/>
                      <a:pt x="155" y="84"/>
                    </a:cubicBezTo>
                    <a:cubicBezTo>
                      <a:pt x="155" y="82"/>
                      <a:pt x="154" y="80"/>
                      <a:pt x="153" y="78"/>
                    </a:cubicBezTo>
                    <a:cubicBezTo>
                      <a:pt x="153" y="77"/>
                      <a:pt x="153" y="76"/>
                      <a:pt x="152" y="76"/>
                    </a:cubicBezTo>
                    <a:cubicBezTo>
                      <a:pt x="149" y="76"/>
                      <a:pt x="145" y="77"/>
                      <a:pt x="142" y="78"/>
                    </a:cubicBezTo>
                    <a:cubicBezTo>
                      <a:pt x="139" y="79"/>
                      <a:pt x="135" y="81"/>
                      <a:pt x="132" y="81"/>
                    </a:cubicBezTo>
                    <a:cubicBezTo>
                      <a:pt x="130" y="81"/>
                      <a:pt x="131" y="79"/>
                      <a:pt x="132" y="77"/>
                    </a:cubicBezTo>
                    <a:cubicBezTo>
                      <a:pt x="132" y="76"/>
                      <a:pt x="133" y="74"/>
                      <a:pt x="133" y="72"/>
                    </a:cubicBezTo>
                    <a:cubicBezTo>
                      <a:pt x="133" y="68"/>
                      <a:pt x="134" y="64"/>
                      <a:pt x="133" y="61"/>
                    </a:cubicBezTo>
                    <a:cubicBezTo>
                      <a:pt x="132" y="58"/>
                      <a:pt x="127" y="58"/>
                      <a:pt x="127" y="55"/>
                    </a:cubicBezTo>
                    <a:cubicBezTo>
                      <a:pt x="126" y="50"/>
                      <a:pt x="128" y="43"/>
                      <a:pt x="128" y="37"/>
                    </a:cubicBezTo>
                    <a:cubicBezTo>
                      <a:pt x="128" y="35"/>
                      <a:pt x="127" y="33"/>
                      <a:pt x="126" y="30"/>
                    </a:cubicBezTo>
                    <a:cubicBezTo>
                      <a:pt x="126" y="29"/>
                      <a:pt x="128" y="28"/>
                      <a:pt x="127" y="26"/>
                    </a:cubicBezTo>
                    <a:cubicBezTo>
                      <a:pt x="127" y="24"/>
                      <a:pt x="127" y="21"/>
                      <a:pt x="125" y="20"/>
                    </a:cubicBezTo>
                    <a:cubicBezTo>
                      <a:pt x="121" y="18"/>
                      <a:pt x="117" y="21"/>
                      <a:pt x="113" y="21"/>
                    </a:cubicBezTo>
                    <a:cubicBezTo>
                      <a:pt x="112" y="20"/>
                      <a:pt x="112" y="18"/>
                      <a:pt x="111" y="18"/>
                    </a:cubicBezTo>
                    <a:cubicBezTo>
                      <a:pt x="110" y="17"/>
                      <a:pt x="109" y="18"/>
                      <a:pt x="108" y="18"/>
                    </a:cubicBezTo>
                    <a:cubicBezTo>
                      <a:pt x="105" y="18"/>
                      <a:pt x="102" y="18"/>
                      <a:pt x="100" y="20"/>
                    </a:cubicBezTo>
                    <a:cubicBezTo>
                      <a:pt x="98" y="21"/>
                      <a:pt x="100" y="24"/>
                      <a:pt x="99" y="26"/>
                    </a:cubicBezTo>
                    <a:cubicBezTo>
                      <a:pt x="99" y="27"/>
                      <a:pt x="98" y="28"/>
                      <a:pt x="98" y="29"/>
                    </a:cubicBezTo>
                    <a:cubicBezTo>
                      <a:pt x="97" y="30"/>
                      <a:pt x="98" y="32"/>
                      <a:pt x="97" y="33"/>
                    </a:cubicBezTo>
                    <a:cubicBezTo>
                      <a:pt x="95" y="34"/>
                      <a:pt x="93" y="33"/>
                      <a:pt x="92" y="33"/>
                    </a:cubicBezTo>
                    <a:cubicBezTo>
                      <a:pt x="89" y="33"/>
                      <a:pt x="87" y="33"/>
                      <a:pt x="85" y="33"/>
                    </a:cubicBezTo>
                    <a:cubicBezTo>
                      <a:pt x="80" y="33"/>
                      <a:pt x="76" y="35"/>
                      <a:pt x="72" y="33"/>
                    </a:cubicBezTo>
                    <a:cubicBezTo>
                      <a:pt x="68" y="31"/>
                      <a:pt x="67" y="26"/>
                      <a:pt x="66" y="22"/>
                    </a:cubicBezTo>
                    <a:cubicBezTo>
                      <a:pt x="65" y="19"/>
                      <a:pt x="64" y="16"/>
                      <a:pt x="64" y="14"/>
                    </a:cubicBezTo>
                    <a:cubicBezTo>
                      <a:pt x="64" y="11"/>
                      <a:pt x="64" y="9"/>
                      <a:pt x="63" y="6"/>
                    </a:cubicBezTo>
                    <a:cubicBezTo>
                      <a:pt x="63" y="4"/>
                      <a:pt x="64" y="1"/>
                      <a:pt x="62" y="1"/>
                    </a:cubicBezTo>
                    <a:lnTo>
                      <a:pt x="20" y="1"/>
                    </a:lnTo>
                    <a:cubicBezTo>
                      <a:pt x="18" y="1"/>
                      <a:pt x="16" y="1"/>
                      <a:pt x="14" y="1"/>
                    </a:cubicBezTo>
                    <a:cubicBezTo>
                      <a:pt x="12" y="1"/>
                      <a:pt x="11" y="3"/>
                      <a:pt x="10" y="3"/>
                    </a:cubicBezTo>
                    <a:cubicBezTo>
                      <a:pt x="8" y="3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0" name="Freeform 2520"/>
              <p:cNvSpPr>
                <a:spLocks noChangeAspect="1"/>
              </p:cNvSpPr>
              <p:nvPr/>
            </p:nvSpPr>
            <p:spPr bwMode="auto">
              <a:xfrm>
                <a:off x="5257269" y="3584163"/>
                <a:ext cx="175463" cy="201242"/>
              </a:xfrm>
              <a:custGeom>
                <a:avLst/>
                <a:gdLst>
                  <a:gd name="T0" fmla="*/ 18 w 134"/>
                  <a:gd name="T1" fmla="*/ 132 h 159"/>
                  <a:gd name="T2" fmla="*/ 25 w 134"/>
                  <a:gd name="T3" fmla="*/ 139 h 159"/>
                  <a:gd name="T4" fmla="*/ 36 w 134"/>
                  <a:gd name="T5" fmla="*/ 145 h 159"/>
                  <a:gd name="T6" fmla="*/ 46 w 134"/>
                  <a:gd name="T7" fmla="*/ 149 h 159"/>
                  <a:gd name="T8" fmla="*/ 53 w 134"/>
                  <a:gd name="T9" fmla="*/ 149 h 159"/>
                  <a:gd name="T10" fmla="*/ 64 w 134"/>
                  <a:gd name="T11" fmla="*/ 155 h 159"/>
                  <a:gd name="T12" fmla="*/ 76 w 134"/>
                  <a:gd name="T13" fmla="*/ 167 h 159"/>
                  <a:gd name="T14" fmla="*/ 74 w 134"/>
                  <a:gd name="T15" fmla="*/ 179 h 159"/>
                  <a:gd name="T16" fmla="*/ 78 w 134"/>
                  <a:gd name="T17" fmla="*/ 186 h 159"/>
                  <a:gd name="T18" fmla="*/ 83 w 134"/>
                  <a:gd name="T19" fmla="*/ 189 h 159"/>
                  <a:gd name="T20" fmla="*/ 91 w 134"/>
                  <a:gd name="T21" fmla="*/ 189 h 159"/>
                  <a:gd name="T22" fmla="*/ 97 w 134"/>
                  <a:gd name="T23" fmla="*/ 183 h 159"/>
                  <a:gd name="T24" fmla="*/ 105 w 134"/>
                  <a:gd name="T25" fmla="*/ 191 h 159"/>
                  <a:gd name="T26" fmla="*/ 113 w 134"/>
                  <a:gd name="T27" fmla="*/ 187 h 159"/>
                  <a:gd name="T28" fmla="*/ 121 w 134"/>
                  <a:gd name="T29" fmla="*/ 190 h 159"/>
                  <a:gd name="T30" fmla="*/ 127 w 134"/>
                  <a:gd name="T31" fmla="*/ 184 h 159"/>
                  <a:gd name="T32" fmla="*/ 132 w 134"/>
                  <a:gd name="T33" fmla="*/ 184 h 159"/>
                  <a:gd name="T34" fmla="*/ 136 w 134"/>
                  <a:gd name="T35" fmla="*/ 186 h 159"/>
                  <a:gd name="T36" fmla="*/ 142 w 134"/>
                  <a:gd name="T37" fmla="*/ 183 h 159"/>
                  <a:gd name="T38" fmla="*/ 149 w 134"/>
                  <a:gd name="T39" fmla="*/ 180 h 159"/>
                  <a:gd name="T40" fmla="*/ 161 w 134"/>
                  <a:gd name="T41" fmla="*/ 169 h 159"/>
                  <a:gd name="T42" fmla="*/ 159 w 134"/>
                  <a:gd name="T43" fmla="*/ 163 h 159"/>
                  <a:gd name="T44" fmla="*/ 155 w 134"/>
                  <a:gd name="T45" fmla="*/ 155 h 159"/>
                  <a:gd name="T46" fmla="*/ 153 w 134"/>
                  <a:gd name="T47" fmla="*/ 147 h 159"/>
                  <a:gd name="T48" fmla="*/ 147 w 134"/>
                  <a:gd name="T49" fmla="*/ 132 h 159"/>
                  <a:gd name="T50" fmla="*/ 148 w 134"/>
                  <a:gd name="T51" fmla="*/ 124 h 159"/>
                  <a:gd name="T52" fmla="*/ 148 w 134"/>
                  <a:gd name="T53" fmla="*/ 114 h 159"/>
                  <a:gd name="T54" fmla="*/ 150 w 134"/>
                  <a:gd name="T55" fmla="*/ 108 h 159"/>
                  <a:gd name="T56" fmla="*/ 145 w 134"/>
                  <a:gd name="T57" fmla="*/ 96 h 159"/>
                  <a:gd name="T58" fmla="*/ 139 w 134"/>
                  <a:gd name="T59" fmla="*/ 91 h 159"/>
                  <a:gd name="T60" fmla="*/ 139 w 134"/>
                  <a:gd name="T61" fmla="*/ 84 h 159"/>
                  <a:gd name="T62" fmla="*/ 143 w 134"/>
                  <a:gd name="T63" fmla="*/ 76 h 159"/>
                  <a:gd name="T64" fmla="*/ 148 w 134"/>
                  <a:gd name="T65" fmla="*/ 70 h 159"/>
                  <a:gd name="T66" fmla="*/ 123 w 134"/>
                  <a:gd name="T67" fmla="*/ 47 h 159"/>
                  <a:gd name="T68" fmla="*/ 121 w 134"/>
                  <a:gd name="T69" fmla="*/ 40 h 159"/>
                  <a:gd name="T70" fmla="*/ 61 w 134"/>
                  <a:gd name="T71" fmla="*/ 0 h 159"/>
                  <a:gd name="T72" fmla="*/ 55 w 134"/>
                  <a:gd name="T73" fmla="*/ 4 h 159"/>
                  <a:gd name="T74" fmla="*/ 41 w 134"/>
                  <a:gd name="T75" fmla="*/ 4 h 159"/>
                  <a:gd name="T76" fmla="*/ 23 w 134"/>
                  <a:gd name="T77" fmla="*/ 2 h 159"/>
                  <a:gd name="T78" fmla="*/ 13 w 134"/>
                  <a:gd name="T79" fmla="*/ 5 h 159"/>
                  <a:gd name="T80" fmla="*/ 19 w 134"/>
                  <a:gd name="T81" fmla="*/ 12 h 159"/>
                  <a:gd name="T82" fmla="*/ 19 w 134"/>
                  <a:gd name="T83" fmla="*/ 20 h 159"/>
                  <a:gd name="T84" fmla="*/ 22 w 134"/>
                  <a:gd name="T85" fmla="*/ 26 h 159"/>
                  <a:gd name="T86" fmla="*/ 16 w 134"/>
                  <a:gd name="T87" fmla="*/ 32 h 159"/>
                  <a:gd name="T88" fmla="*/ 16 w 134"/>
                  <a:gd name="T89" fmla="*/ 36 h 159"/>
                  <a:gd name="T90" fmla="*/ 20 w 134"/>
                  <a:gd name="T91" fmla="*/ 40 h 159"/>
                  <a:gd name="T92" fmla="*/ 20 w 134"/>
                  <a:gd name="T93" fmla="*/ 44 h 159"/>
                  <a:gd name="T94" fmla="*/ 14 w 134"/>
                  <a:gd name="T95" fmla="*/ 50 h 159"/>
                  <a:gd name="T96" fmla="*/ 11 w 134"/>
                  <a:gd name="T97" fmla="*/ 56 h 159"/>
                  <a:gd name="T98" fmla="*/ 0 w 134"/>
                  <a:gd name="T99" fmla="*/ 68 h 159"/>
                  <a:gd name="T100" fmla="*/ 1 w 134"/>
                  <a:gd name="T101" fmla="*/ 78 h 159"/>
                  <a:gd name="T102" fmla="*/ 1 w 134"/>
                  <a:gd name="T103" fmla="*/ 86 h 159"/>
                  <a:gd name="T104" fmla="*/ 2 w 134"/>
                  <a:gd name="T105" fmla="*/ 97 h 159"/>
                  <a:gd name="T106" fmla="*/ 8 w 134"/>
                  <a:gd name="T107" fmla="*/ 106 h 159"/>
                  <a:gd name="T108" fmla="*/ 14 w 134"/>
                  <a:gd name="T109" fmla="*/ 118 h 159"/>
                  <a:gd name="T110" fmla="*/ 18 w 134"/>
                  <a:gd name="T111" fmla="*/ 132 h 15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4"/>
                  <a:gd name="T169" fmla="*/ 0 h 159"/>
                  <a:gd name="T170" fmla="*/ 134 w 134"/>
                  <a:gd name="T171" fmla="*/ 159 h 15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4" h="159">
                    <a:moveTo>
                      <a:pt x="15" y="110"/>
                    </a:moveTo>
                    <a:lnTo>
                      <a:pt x="21" y="116"/>
                    </a:lnTo>
                    <a:lnTo>
                      <a:pt x="30" y="121"/>
                    </a:lnTo>
                    <a:lnTo>
                      <a:pt x="38" y="124"/>
                    </a:lnTo>
                    <a:lnTo>
                      <a:pt x="44" y="124"/>
                    </a:lnTo>
                    <a:cubicBezTo>
                      <a:pt x="47" y="126"/>
                      <a:pt x="50" y="127"/>
                      <a:pt x="53" y="129"/>
                    </a:cubicBezTo>
                    <a:cubicBezTo>
                      <a:pt x="57" y="132"/>
                      <a:pt x="61" y="135"/>
                      <a:pt x="63" y="139"/>
                    </a:cubicBezTo>
                    <a:cubicBezTo>
                      <a:pt x="64" y="142"/>
                      <a:pt x="61" y="145"/>
                      <a:pt x="62" y="149"/>
                    </a:cubicBezTo>
                    <a:cubicBezTo>
                      <a:pt x="62" y="151"/>
                      <a:pt x="64" y="153"/>
                      <a:pt x="65" y="155"/>
                    </a:cubicBezTo>
                    <a:cubicBezTo>
                      <a:pt x="67" y="156"/>
                      <a:pt x="68" y="156"/>
                      <a:pt x="69" y="157"/>
                    </a:cubicBezTo>
                    <a:cubicBezTo>
                      <a:pt x="71" y="157"/>
                      <a:pt x="74" y="157"/>
                      <a:pt x="76" y="157"/>
                    </a:cubicBezTo>
                    <a:cubicBezTo>
                      <a:pt x="78" y="156"/>
                      <a:pt x="79" y="152"/>
                      <a:pt x="81" y="152"/>
                    </a:cubicBezTo>
                    <a:cubicBezTo>
                      <a:pt x="84" y="153"/>
                      <a:pt x="84" y="158"/>
                      <a:pt x="87" y="159"/>
                    </a:cubicBezTo>
                    <a:cubicBezTo>
                      <a:pt x="90" y="159"/>
                      <a:pt x="92" y="156"/>
                      <a:pt x="94" y="156"/>
                    </a:cubicBezTo>
                    <a:cubicBezTo>
                      <a:pt x="97" y="156"/>
                      <a:pt x="98" y="159"/>
                      <a:pt x="101" y="158"/>
                    </a:cubicBezTo>
                    <a:cubicBezTo>
                      <a:pt x="103" y="157"/>
                      <a:pt x="103" y="154"/>
                      <a:pt x="106" y="153"/>
                    </a:cubicBezTo>
                    <a:cubicBezTo>
                      <a:pt x="107" y="152"/>
                      <a:pt x="109" y="152"/>
                      <a:pt x="110" y="153"/>
                    </a:cubicBezTo>
                    <a:cubicBezTo>
                      <a:pt x="112" y="153"/>
                      <a:pt x="112" y="155"/>
                      <a:pt x="113" y="155"/>
                    </a:cubicBezTo>
                    <a:cubicBezTo>
                      <a:pt x="115" y="154"/>
                      <a:pt x="117" y="153"/>
                      <a:pt x="118" y="152"/>
                    </a:cubicBezTo>
                    <a:cubicBezTo>
                      <a:pt x="120" y="151"/>
                      <a:pt x="123" y="151"/>
                      <a:pt x="124" y="150"/>
                    </a:cubicBezTo>
                    <a:cubicBezTo>
                      <a:pt x="128" y="148"/>
                      <a:pt x="131" y="144"/>
                      <a:pt x="134" y="141"/>
                    </a:cubicBezTo>
                    <a:cubicBezTo>
                      <a:pt x="134" y="139"/>
                      <a:pt x="133" y="138"/>
                      <a:pt x="132" y="136"/>
                    </a:cubicBezTo>
                    <a:cubicBezTo>
                      <a:pt x="131" y="134"/>
                      <a:pt x="129" y="132"/>
                      <a:pt x="129" y="129"/>
                    </a:cubicBezTo>
                    <a:cubicBezTo>
                      <a:pt x="128" y="127"/>
                      <a:pt x="128" y="124"/>
                      <a:pt x="127" y="122"/>
                    </a:cubicBezTo>
                    <a:cubicBezTo>
                      <a:pt x="126" y="118"/>
                      <a:pt x="123" y="114"/>
                      <a:pt x="122" y="110"/>
                    </a:cubicBezTo>
                    <a:cubicBezTo>
                      <a:pt x="122" y="108"/>
                      <a:pt x="123" y="105"/>
                      <a:pt x="123" y="103"/>
                    </a:cubicBezTo>
                    <a:cubicBezTo>
                      <a:pt x="124" y="100"/>
                      <a:pt x="123" y="97"/>
                      <a:pt x="123" y="95"/>
                    </a:cubicBezTo>
                    <a:cubicBezTo>
                      <a:pt x="124" y="93"/>
                      <a:pt x="125" y="92"/>
                      <a:pt x="125" y="90"/>
                    </a:cubicBezTo>
                    <a:cubicBezTo>
                      <a:pt x="124" y="86"/>
                      <a:pt x="123" y="83"/>
                      <a:pt x="121" y="80"/>
                    </a:cubicBezTo>
                    <a:cubicBezTo>
                      <a:pt x="120" y="78"/>
                      <a:pt x="117" y="78"/>
                      <a:pt x="116" y="76"/>
                    </a:cubicBezTo>
                    <a:cubicBezTo>
                      <a:pt x="115" y="74"/>
                      <a:pt x="116" y="72"/>
                      <a:pt x="116" y="70"/>
                    </a:cubicBezTo>
                    <a:cubicBezTo>
                      <a:pt x="117" y="67"/>
                      <a:pt x="118" y="65"/>
                      <a:pt x="119" y="63"/>
                    </a:cubicBezTo>
                    <a:cubicBezTo>
                      <a:pt x="120" y="61"/>
                      <a:pt x="122" y="59"/>
                      <a:pt x="123" y="58"/>
                    </a:cubicBezTo>
                    <a:lnTo>
                      <a:pt x="102" y="39"/>
                    </a:lnTo>
                    <a:lnTo>
                      <a:pt x="101" y="33"/>
                    </a:lnTo>
                    <a:lnTo>
                      <a:pt x="51" y="0"/>
                    </a:lnTo>
                    <a:cubicBezTo>
                      <a:pt x="49" y="1"/>
                      <a:pt x="48" y="2"/>
                      <a:pt x="46" y="3"/>
                    </a:cubicBezTo>
                    <a:cubicBezTo>
                      <a:pt x="42" y="4"/>
                      <a:pt x="38" y="4"/>
                      <a:pt x="34" y="3"/>
                    </a:cubicBezTo>
                    <a:cubicBezTo>
                      <a:pt x="29" y="3"/>
                      <a:pt x="24" y="2"/>
                      <a:pt x="19" y="2"/>
                    </a:cubicBezTo>
                    <a:cubicBezTo>
                      <a:pt x="16" y="2"/>
                      <a:pt x="14" y="4"/>
                      <a:pt x="11" y="4"/>
                    </a:cubicBezTo>
                    <a:cubicBezTo>
                      <a:pt x="13" y="6"/>
                      <a:pt x="15" y="7"/>
                      <a:pt x="16" y="10"/>
                    </a:cubicBezTo>
                    <a:cubicBezTo>
                      <a:pt x="17" y="12"/>
                      <a:pt x="16" y="14"/>
                      <a:pt x="16" y="17"/>
                    </a:cubicBezTo>
                    <a:cubicBezTo>
                      <a:pt x="16" y="18"/>
                      <a:pt x="18" y="20"/>
                      <a:pt x="18" y="22"/>
                    </a:cubicBezTo>
                    <a:cubicBezTo>
                      <a:pt x="17" y="24"/>
                      <a:pt x="14" y="25"/>
                      <a:pt x="13" y="27"/>
                    </a:cubicBezTo>
                    <a:lnTo>
                      <a:pt x="13" y="30"/>
                    </a:lnTo>
                    <a:lnTo>
                      <a:pt x="17" y="33"/>
                    </a:lnTo>
                    <a:lnTo>
                      <a:pt x="17" y="37"/>
                    </a:lnTo>
                    <a:lnTo>
                      <a:pt x="12" y="42"/>
                    </a:lnTo>
                    <a:lnTo>
                      <a:pt x="9" y="47"/>
                    </a:lnTo>
                    <a:lnTo>
                      <a:pt x="0" y="57"/>
                    </a:lnTo>
                    <a:cubicBezTo>
                      <a:pt x="0" y="60"/>
                      <a:pt x="1" y="63"/>
                      <a:pt x="1" y="65"/>
                    </a:cubicBezTo>
                    <a:cubicBezTo>
                      <a:pt x="1" y="68"/>
                      <a:pt x="1" y="70"/>
                      <a:pt x="1" y="72"/>
                    </a:cubicBezTo>
                    <a:cubicBezTo>
                      <a:pt x="1" y="75"/>
                      <a:pt x="1" y="78"/>
                      <a:pt x="2" y="81"/>
                    </a:cubicBezTo>
                    <a:cubicBezTo>
                      <a:pt x="3" y="84"/>
                      <a:pt x="5" y="86"/>
                      <a:pt x="7" y="88"/>
                    </a:cubicBezTo>
                    <a:cubicBezTo>
                      <a:pt x="9" y="92"/>
                      <a:pt x="11" y="95"/>
                      <a:pt x="12" y="98"/>
                    </a:cubicBezTo>
                    <a:cubicBezTo>
                      <a:pt x="14" y="102"/>
                      <a:pt x="14" y="106"/>
                      <a:pt x="15" y="11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1" name="Freeform 2521"/>
              <p:cNvSpPr>
                <a:spLocks noChangeAspect="1"/>
              </p:cNvSpPr>
              <p:nvPr/>
            </p:nvSpPr>
            <p:spPr bwMode="auto">
              <a:xfrm>
                <a:off x="5248551" y="3612612"/>
                <a:ext cx="31606" cy="43199"/>
              </a:xfrm>
              <a:custGeom>
                <a:avLst/>
                <a:gdLst>
                  <a:gd name="T0" fmla="*/ 8 w 24"/>
                  <a:gd name="T1" fmla="*/ 41 h 34"/>
                  <a:gd name="T2" fmla="*/ 6 w 24"/>
                  <a:gd name="T3" fmla="*/ 31 h 34"/>
                  <a:gd name="T4" fmla="*/ 4 w 24"/>
                  <a:gd name="T5" fmla="*/ 16 h 34"/>
                  <a:gd name="T6" fmla="*/ 5 w 24"/>
                  <a:gd name="T7" fmla="*/ 11 h 34"/>
                  <a:gd name="T8" fmla="*/ 0 w 24"/>
                  <a:gd name="T9" fmla="*/ 6 h 34"/>
                  <a:gd name="T10" fmla="*/ 5 w 24"/>
                  <a:gd name="T11" fmla="*/ 5 h 34"/>
                  <a:gd name="T12" fmla="*/ 7 w 24"/>
                  <a:gd name="T13" fmla="*/ 7 h 34"/>
                  <a:gd name="T14" fmla="*/ 12 w 24"/>
                  <a:gd name="T15" fmla="*/ 7 h 34"/>
                  <a:gd name="T16" fmla="*/ 15 w 24"/>
                  <a:gd name="T17" fmla="*/ 1 h 34"/>
                  <a:gd name="T18" fmla="*/ 21 w 24"/>
                  <a:gd name="T19" fmla="*/ 2 h 34"/>
                  <a:gd name="T20" fmla="*/ 24 w 24"/>
                  <a:gd name="T21" fmla="*/ 5 h 34"/>
                  <a:gd name="T22" fmla="*/ 24 w 24"/>
                  <a:gd name="T23" fmla="*/ 8 h 34"/>
                  <a:gd name="T24" fmla="*/ 29 w 24"/>
                  <a:gd name="T25" fmla="*/ 12 h 34"/>
                  <a:gd name="T26" fmla="*/ 29 w 24"/>
                  <a:gd name="T27" fmla="*/ 17 h 34"/>
                  <a:gd name="T28" fmla="*/ 23 w 24"/>
                  <a:gd name="T29" fmla="*/ 23 h 34"/>
                  <a:gd name="T30" fmla="*/ 19 w 24"/>
                  <a:gd name="T31" fmla="*/ 29 h 34"/>
                  <a:gd name="T32" fmla="*/ 8 w 24"/>
                  <a:gd name="T33" fmla="*/ 41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4"/>
                  <a:gd name="T53" fmla="*/ 24 w 24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4">
                    <a:moveTo>
                      <a:pt x="7" y="34"/>
                    </a:moveTo>
                    <a:cubicBezTo>
                      <a:pt x="6" y="31"/>
                      <a:pt x="5" y="29"/>
                      <a:pt x="5" y="26"/>
                    </a:cubicBezTo>
                    <a:cubicBezTo>
                      <a:pt x="4" y="22"/>
                      <a:pt x="3" y="17"/>
                      <a:pt x="3" y="13"/>
                    </a:cubicBezTo>
                    <a:cubicBezTo>
                      <a:pt x="3" y="12"/>
                      <a:pt x="4" y="11"/>
                      <a:pt x="4" y="9"/>
                    </a:cubicBezTo>
                    <a:cubicBezTo>
                      <a:pt x="3" y="8"/>
                      <a:pt x="2" y="6"/>
                      <a:pt x="0" y="5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5" y="4"/>
                      <a:pt x="5" y="6"/>
                      <a:pt x="6" y="6"/>
                    </a:cubicBezTo>
                    <a:cubicBezTo>
                      <a:pt x="7" y="6"/>
                      <a:pt x="9" y="6"/>
                      <a:pt x="10" y="6"/>
                    </a:cubicBezTo>
                    <a:cubicBezTo>
                      <a:pt x="11" y="5"/>
                      <a:pt x="11" y="2"/>
                      <a:pt x="12" y="1"/>
                    </a:cubicBezTo>
                    <a:cubicBezTo>
                      <a:pt x="14" y="0"/>
                      <a:pt x="16" y="1"/>
                      <a:pt x="17" y="2"/>
                    </a:cubicBezTo>
                    <a:cubicBezTo>
                      <a:pt x="19" y="2"/>
                      <a:pt x="19" y="3"/>
                      <a:pt x="20" y="4"/>
                    </a:cubicBezTo>
                    <a:lnTo>
                      <a:pt x="20" y="7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19" y="19"/>
                    </a:lnTo>
                    <a:lnTo>
                      <a:pt x="16" y="24"/>
                    </a:lnTo>
                    <a:lnTo>
                      <a:pt x="7" y="34"/>
                    </a:ln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2" name="Freeform 2522"/>
              <p:cNvSpPr>
                <a:spLocks noChangeAspect="1"/>
              </p:cNvSpPr>
              <p:nvPr/>
            </p:nvSpPr>
            <p:spPr bwMode="auto">
              <a:xfrm>
                <a:off x="5247460" y="3589432"/>
                <a:ext cx="33785" cy="31609"/>
              </a:xfrm>
              <a:custGeom>
                <a:avLst/>
                <a:gdLst>
                  <a:gd name="T0" fmla="*/ 1 w 26"/>
                  <a:gd name="T1" fmla="*/ 29 h 25"/>
                  <a:gd name="T2" fmla="*/ 0 w 26"/>
                  <a:gd name="T3" fmla="*/ 24 h 25"/>
                  <a:gd name="T4" fmla="*/ 5 w 26"/>
                  <a:gd name="T5" fmla="*/ 10 h 25"/>
                  <a:gd name="T6" fmla="*/ 10 w 26"/>
                  <a:gd name="T7" fmla="*/ 4 h 25"/>
                  <a:gd name="T8" fmla="*/ 17 w 26"/>
                  <a:gd name="T9" fmla="*/ 5 h 25"/>
                  <a:gd name="T10" fmla="*/ 23 w 26"/>
                  <a:gd name="T11" fmla="*/ 0 h 25"/>
                  <a:gd name="T12" fmla="*/ 29 w 26"/>
                  <a:gd name="T13" fmla="*/ 7 h 25"/>
                  <a:gd name="T14" fmla="*/ 29 w 26"/>
                  <a:gd name="T15" fmla="*/ 16 h 25"/>
                  <a:gd name="T16" fmla="*/ 31 w 26"/>
                  <a:gd name="T17" fmla="*/ 22 h 25"/>
                  <a:gd name="T18" fmla="*/ 25 w 26"/>
                  <a:gd name="T19" fmla="*/ 28 h 25"/>
                  <a:gd name="T20" fmla="*/ 21 w 26"/>
                  <a:gd name="T21" fmla="*/ 25 h 25"/>
                  <a:gd name="T22" fmla="*/ 16 w 26"/>
                  <a:gd name="T23" fmla="*/ 24 h 25"/>
                  <a:gd name="T24" fmla="*/ 13 w 26"/>
                  <a:gd name="T25" fmla="*/ 30 h 25"/>
                  <a:gd name="T26" fmla="*/ 8 w 26"/>
                  <a:gd name="T27" fmla="*/ 30 h 25"/>
                  <a:gd name="T28" fmla="*/ 6 w 26"/>
                  <a:gd name="T29" fmla="*/ 28 h 25"/>
                  <a:gd name="T30" fmla="*/ 1 w 26"/>
                  <a:gd name="T31" fmla="*/ 29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6"/>
                  <a:gd name="T49" fmla="*/ 0 h 25"/>
                  <a:gd name="T50" fmla="*/ 26 w 26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6" h="25">
                    <a:moveTo>
                      <a:pt x="1" y="24"/>
                    </a:moveTo>
                    <a:cubicBezTo>
                      <a:pt x="1" y="22"/>
                      <a:pt x="0" y="21"/>
                      <a:pt x="0" y="20"/>
                    </a:cubicBezTo>
                    <a:cubicBezTo>
                      <a:pt x="1" y="16"/>
                      <a:pt x="3" y="12"/>
                      <a:pt x="4" y="8"/>
                    </a:cubicBezTo>
                    <a:cubicBezTo>
                      <a:pt x="5" y="6"/>
                      <a:pt x="7" y="5"/>
                      <a:pt x="8" y="3"/>
                    </a:cubicBezTo>
                    <a:cubicBezTo>
                      <a:pt x="10" y="4"/>
                      <a:pt x="12" y="5"/>
                      <a:pt x="14" y="4"/>
                    </a:cubicBezTo>
                    <a:cubicBezTo>
                      <a:pt x="17" y="4"/>
                      <a:pt x="18" y="1"/>
                      <a:pt x="19" y="0"/>
                    </a:cubicBezTo>
                    <a:cubicBezTo>
                      <a:pt x="21" y="2"/>
                      <a:pt x="23" y="3"/>
                      <a:pt x="24" y="6"/>
                    </a:cubicBezTo>
                    <a:cubicBezTo>
                      <a:pt x="25" y="8"/>
                      <a:pt x="24" y="10"/>
                      <a:pt x="24" y="13"/>
                    </a:cubicBezTo>
                    <a:cubicBezTo>
                      <a:pt x="24" y="14"/>
                      <a:pt x="26" y="16"/>
                      <a:pt x="26" y="18"/>
                    </a:cubicBezTo>
                    <a:cubicBezTo>
                      <a:pt x="25" y="20"/>
                      <a:pt x="22" y="21"/>
                      <a:pt x="21" y="23"/>
                    </a:cubicBezTo>
                    <a:cubicBezTo>
                      <a:pt x="20" y="22"/>
                      <a:pt x="20" y="21"/>
                      <a:pt x="18" y="21"/>
                    </a:cubicBezTo>
                    <a:cubicBezTo>
                      <a:pt x="17" y="20"/>
                      <a:pt x="15" y="19"/>
                      <a:pt x="13" y="20"/>
                    </a:cubicBezTo>
                    <a:cubicBezTo>
                      <a:pt x="12" y="21"/>
                      <a:pt x="12" y="24"/>
                      <a:pt x="11" y="25"/>
                    </a:cubicBezTo>
                    <a:cubicBezTo>
                      <a:pt x="10" y="25"/>
                      <a:pt x="8" y="25"/>
                      <a:pt x="7" y="25"/>
                    </a:cubicBezTo>
                    <a:cubicBezTo>
                      <a:pt x="6" y="25"/>
                      <a:pt x="6" y="23"/>
                      <a:pt x="5" y="23"/>
                    </a:cubicBezTo>
                    <a:cubicBezTo>
                      <a:pt x="4" y="23"/>
                      <a:pt x="3" y="23"/>
                      <a:pt x="1" y="24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3" name="Freeform 2523"/>
              <p:cNvSpPr>
                <a:spLocks noChangeAspect="1"/>
              </p:cNvSpPr>
              <p:nvPr/>
            </p:nvSpPr>
            <p:spPr bwMode="auto">
              <a:xfrm>
                <a:off x="4967374" y="3650542"/>
                <a:ext cx="18528" cy="27393"/>
              </a:xfrm>
              <a:custGeom>
                <a:avLst/>
                <a:gdLst>
                  <a:gd name="T0" fmla="*/ 4 w 14"/>
                  <a:gd name="T1" fmla="*/ 25 h 21"/>
                  <a:gd name="T2" fmla="*/ 4 w 14"/>
                  <a:gd name="T3" fmla="*/ 17 h 21"/>
                  <a:gd name="T4" fmla="*/ 0 w 14"/>
                  <a:gd name="T5" fmla="*/ 10 h 21"/>
                  <a:gd name="T6" fmla="*/ 12 w 14"/>
                  <a:gd name="T7" fmla="*/ 1 h 21"/>
                  <a:gd name="T8" fmla="*/ 17 w 14"/>
                  <a:gd name="T9" fmla="*/ 5 h 21"/>
                  <a:gd name="T10" fmla="*/ 7 w 14"/>
                  <a:gd name="T11" fmla="*/ 11 h 21"/>
                  <a:gd name="T12" fmla="*/ 9 w 14"/>
                  <a:gd name="T13" fmla="*/ 24 h 21"/>
                  <a:gd name="T14" fmla="*/ 4 w 14"/>
                  <a:gd name="T15" fmla="*/ 25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21"/>
                  <a:gd name="T26" fmla="*/ 14 w 14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21">
                    <a:moveTo>
                      <a:pt x="3" y="20"/>
                    </a:moveTo>
                    <a:cubicBezTo>
                      <a:pt x="3" y="18"/>
                      <a:pt x="3" y="16"/>
                      <a:pt x="3" y="14"/>
                    </a:cubicBezTo>
                    <a:cubicBezTo>
                      <a:pt x="2" y="12"/>
                      <a:pt x="1" y="10"/>
                      <a:pt x="0" y="8"/>
                    </a:cubicBezTo>
                    <a:cubicBezTo>
                      <a:pt x="3" y="6"/>
                      <a:pt x="6" y="2"/>
                      <a:pt x="10" y="1"/>
                    </a:cubicBezTo>
                    <a:cubicBezTo>
                      <a:pt x="11" y="0"/>
                      <a:pt x="13" y="3"/>
                      <a:pt x="14" y="4"/>
                    </a:cubicBezTo>
                    <a:cubicBezTo>
                      <a:pt x="11" y="5"/>
                      <a:pt x="8" y="7"/>
                      <a:pt x="6" y="9"/>
                    </a:cubicBezTo>
                    <a:cubicBezTo>
                      <a:pt x="5" y="12"/>
                      <a:pt x="8" y="16"/>
                      <a:pt x="7" y="19"/>
                    </a:cubicBezTo>
                    <a:cubicBezTo>
                      <a:pt x="6" y="21"/>
                      <a:pt x="4" y="20"/>
                      <a:pt x="3" y="2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4" name="Freeform 2524"/>
              <p:cNvSpPr>
                <a:spLocks noChangeAspect="1"/>
              </p:cNvSpPr>
              <p:nvPr/>
            </p:nvSpPr>
            <p:spPr bwMode="auto">
              <a:xfrm>
                <a:off x="4971733" y="3473535"/>
                <a:ext cx="314963" cy="348748"/>
              </a:xfrm>
              <a:custGeom>
                <a:avLst/>
                <a:gdLst>
                  <a:gd name="T0" fmla="*/ 22 w 241"/>
                  <a:gd name="T1" fmla="*/ 171 h 275"/>
                  <a:gd name="T2" fmla="*/ 40 w 241"/>
                  <a:gd name="T3" fmla="*/ 175 h 275"/>
                  <a:gd name="T4" fmla="*/ 61 w 241"/>
                  <a:gd name="T5" fmla="*/ 146 h 275"/>
                  <a:gd name="T6" fmla="*/ 71 w 241"/>
                  <a:gd name="T7" fmla="*/ 114 h 275"/>
                  <a:gd name="T8" fmla="*/ 86 w 241"/>
                  <a:gd name="T9" fmla="*/ 102 h 275"/>
                  <a:gd name="T10" fmla="*/ 88 w 241"/>
                  <a:gd name="T11" fmla="*/ 65 h 275"/>
                  <a:gd name="T12" fmla="*/ 97 w 241"/>
                  <a:gd name="T13" fmla="*/ 29 h 275"/>
                  <a:gd name="T14" fmla="*/ 107 w 241"/>
                  <a:gd name="T15" fmla="*/ 4 h 275"/>
                  <a:gd name="T16" fmla="*/ 137 w 241"/>
                  <a:gd name="T17" fmla="*/ 16 h 275"/>
                  <a:gd name="T18" fmla="*/ 162 w 241"/>
                  <a:gd name="T19" fmla="*/ 7 h 275"/>
                  <a:gd name="T20" fmla="*/ 186 w 241"/>
                  <a:gd name="T21" fmla="*/ 2 h 275"/>
                  <a:gd name="T22" fmla="*/ 200 w 241"/>
                  <a:gd name="T23" fmla="*/ 0 h 275"/>
                  <a:gd name="T24" fmla="*/ 216 w 241"/>
                  <a:gd name="T25" fmla="*/ 7 h 275"/>
                  <a:gd name="T26" fmla="*/ 236 w 241"/>
                  <a:gd name="T27" fmla="*/ 11 h 275"/>
                  <a:gd name="T28" fmla="*/ 257 w 241"/>
                  <a:gd name="T29" fmla="*/ 12 h 275"/>
                  <a:gd name="T30" fmla="*/ 276 w 241"/>
                  <a:gd name="T31" fmla="*/ 28 h 275"/>
                  <a:gd name="T32" fmla="*/ 279 w 241"/>
                  <a:gd name="T33" fmla="*/ 40 h 275"/>
                  <a:gd name="T34" fmla="*/ 289 w 241"/>
                  <a:gd name="T35" fmla="*/ 54 h 275"/>
                  <a:gd name="T36" fmla="*/ 276 w 241"/>
                  <a:gd name="T37" fmla="*/ 70 h 275"/>
                  <a:gd name="T38" fmla="*/ 265 w 241"/>
                  <a:gd name="T39" fmla="*/ 93 h 275"/>
                  <a:gd name="T40" fmla="*/ 258 w 241"/>
                  <a:gd name="T41" fmla="*/ 119 h 275"/>
                  <a:gd name="T42" fmla="*/ 259 w 241"/>
                  <a:gd name="T43" fmla="*/ 143 h 275"/>
                  <a:gd name="T44" fmla="*/ 263 w 241"/>
                  <a:gd name="T45" fmla="*/ 173 h 275"/>
                  <a:gd name="T46" fmla="*/ 265 w 241"/>
                  <a:gd name="T47" fmla="*/ 202 h 275"/>
                  <a:gd name="T48" fmla="*/ 281 w 241"/>
                  <a:gd name="T49" fmla="*/ 237 h 275"/>
                  <a:gd name="T50" fmla="*/ 251 w 241"/>
                  <a:gd name="T51" fmla="*/ 264 h 275"/>
                  <a:gd name="T52" fmla="*/ 247 w 241"/>
                  <a:gd name="T53" fmla="*/ 300 h 275"/>
                  <a:gd name="T54" fmla="*/ 266 w 241"/>
                  <a:gd name="T55" fmla="*/ 307 h 275"/>
                  <a:gd name="T56" fmla="*/ 245 w 241"/>
                  <a:gd name="T57" fmla="*/ 315 h 275"/>
                  <a:gd name="T58" fmla="*/ 223 w 241"/>
                  <a:gd name="T59" fmla="*/ 294 h 275"/>
                  <a:gd name="T60" fmla="*/ 197 w 241"/>
                  <a:gd name="T61" fmla="*/ 292 h 275"/>
                  <a:gd name="T62" fmla="*/ 176 w 241"/>
                  <a:gd name="T63" fmla="*/ 286 h 275"/>
                  <a:gd name="T64" fmla="*/ 151 w 241"/>
                  <a:gd name="T65" fmla="*/ 290 h 275"/>
                  <a:gd name="T66" fmla="*/ 152 w 241"/>
                  <a:gd name="T67" fmla="*/ 266 h 275"/>
                  <a:gd name="T68" fmla="*/ 144 w 241"/>
                  <a:gd name="T69" fmla="*/ 229 h 275"/>
                  <a:gd name="T70" fmla="*/ 128 w 241"/>
                  <a:gd name="T71" fmla="*/ 218 h 275"/>
                  <a:gd name="T72" fmla="*/ 113 w 241"/>
                  <a:gd name="T73" fmla="*/ 217 h 275"/>
                  <a:gd name="T74" fmla="*/ 109 w 241"/>
                  <a:gd name="T75" fmla="*/ 232 h 275"/>
                  <a:gd name="T76" fmla="*/ 79 w 241"/>
                  <a:gd name="T77" fmla="*/ 232 h 275"/>
                  <a:gd name="T78" fmla="*/ 68 w 241"/>
                  <a:gd name="T79" fmla="*/ 200 h 275"/>
                  <a:gd name="T80" fmla="*/ 10 w 241"/>
                  <a:gd name="T81" fmla="*/ 194 h 275"/>
                  <a:gd name="T82" fmla="*/ 5 w 241"/>
                  <a:gd name="T83" fmla="*/ 191 h 2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41"/>
                  <a:gd name="T127" fmla="*/ 0 h 275"/>
                  <a:gd name="T128" fmla="*/ 241 w 241"/>
                  <a:gd name="T129" fmla="*/ 275 h 27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41" h="275">
                    <a:moveTo>
                      <a:pt x="11" y="144"/>
                    </a:moveTo>
                    <a:cubicBezTo>
                      <a:pt x="12" y="144"/>
                      <a:pt x="14" y="147"/>
                      <a:pt x="16" y="147"/>
                    </a:cubicBezTo>
                    <a:cubicBezTo>
                      <a:pt x="17" y="146"/>
                      <a:pt x="17" y="143"/>
                      <a:pt x="18" y="142"/>
                    </a:cubicBezTo>
                    <a:cubicBezTo>
                      <a:pt x="21" y="140"/>
                      <a:pt x="24" y="138"/>
                      <a:pt x="27" y="138"/>
                    </a:cubicBezTo>
                    <a:cubicBezTo>
                      <a:pt x="29" y="138"/>
                      <a:pt x="26" y="142"/>
                      <a:pt x="27" y="144"/>
                    </a:cubicBezTo>
                    <a:cubicBezTo>
                      <a:pt x="28" y="145"/>
                      <a:pt x="31" y="146"/>
                      <a:pt x="33" y="145"/>
                    </a:cubicBezTo>
                    <a:cubicBezTo>
                      <a:pt x="36" y="144"/>
                      <a:pt x="36" y="140"/>
                      <a:pt x="38" y="138"/>
                    </a:cubicBezTo>
                    <a:cubicBezTo>
                      <a:pt x="40" y="136"/>
                      <a:pt x="45" y="137"/>
                      <a:pt x="47" y="134"/>
                    </a:cubicBezTo>
                    <a:cubicBezTo>
                      <a:pt x="49" y="130"/>
                      <a:pt x="50" y="126"/>
                      <a:pt x="51" y="121"/>
                    </a:cubicBezTo>
                    <a:cubicBezTo>
                      <a:pt x="52" y="117"/>
                      <a:pt x="49" y="113"/>
                      <a:pt x="50" y="110"/>
                    </a:cubicBezTo>
                    <a:cubicBezTo>
                      <a:pt x="51" y="106"/>
                      <a:pt x="55" y="104"/>
                      <a:pt x="57" y="101"/>
                    </a:cubicBezTo>
                    <a:cubicBezTo>
                      <a:pt x="58" y="99"/>
                      <a:pt x="57" y="96"/>
                      <a:pt x="59" y="95"/>
                    </a:cubicBezTo>
                    <a:cubicBezTo>
                      <a:pt x="61" y="93"/>
                      <a:pt x="64" y="94"/>
                      <a:pt x="66" y="93"/>
                    </a:cubicBezTo>
                    <a:cubicBezTo>
                      <a:pt x="67" y="92"/>
                      <a:pt x="65" y="89"/>
                      <a:pt x="66" y="88"/>
                    </a:cubicBezTo>
                    <a:cubicBezTo>
                      <a:pt x="67" y="87"/>
                      <a:pt x="71" y="87"/>
                      <a:pt x="72" y="85"/>
                    </a:cubicBezTo>
                    <a:cubicBezTo>
                      <a:pt x="73" y="82"/>
                      <a:pt x="71" y="78"/>
                      <a:pt x="72" y="75"/>
                    </a:cubicBezTo>
                    <a:cubicBezTo>
                      <a:pt x="72" y="71"/>
                      <a:pt x="72" y="67"/>
                      <a:pt x="72" y="63"/>
                    </a:cubicBezTo>
                    <a:cubicBezTo>
                      <a:pt x="72" y="60"/>
                      <a:pt x="73" y="57"/>
                      <a:pt x="73" y="54"/>
                    </a:cubicBezTo>
                    <a:cubicBezTo>
                      <a:pt x="74" y="49"/>
                      <a:pt x="75" y="45"/>
                      <a:pt x="77" y="41"/>
                    </a:cubicBezTo>
                    <a:cubicBezTo>
                      <a:pt x="78" y="37"/>
                      <a:pt x="81" y="34"/>
                      <a:pt x="81" y="30"/>
                    </a:cubicBezTo>
                    <a:cubicBezTo>
                      <a:pt x="82" y="28"/>
                      <a:pt x="81" y="26"/>
                      <a:pt x="81" y="24"/>
                    </a:cubicBezTo>
                    <a:cubicBezTo>
                      <a:pt x="81" y="21"/>
                      <a:pt x="80" y="18"/>
                      <a:pt x="81" y="14"/>
                    </a:cubicBezTo>
                    <a:cubicBezTo>
                      <a:pt x="81" y="12"/>
                      <a:pt x="83" y="9"/>
                      <a:pt x="84" y="7"/>
                    </a:cubicBezTo>
                    <a:cubicBezTo>
                      <a:pt x="85" y="5"/>
                      <a:pt x="87" y="4"/>
                      <a:pt x="89" y="3"/>
                    </a:cubicBezTo>
                    <a:cubicBezTo>
                      <a:pt x="90" y="3"/>
                      <a:pt x="93" y="2"/>
                      <a:pt x="94" y="3"/>
                    </a:cubicBezTo>
                    <a:cubicBezTo>
                      <a:pt x="98" y="5"/>
                      <a:pt x="101" y="9"/>
                      <a:pt x="105" y="11"/>
                    </a:cubicBezTo>
                    <a:cubicBezTo>
                      <a:pt x="108" y="13"/>
                      <a:pt x="111" y="12"/>
                      <a:pt x="114" y="13"/>
                    </a:cubicBezTo>
                    <a:cubicBezTo>
                      <a:pt x="119" y="14"/>
                      <a:pt x="123" y="17"/>
                      <a:pt x="127" y="16"/>
                    </a:cubicBezTo>
                    <a:cubicBezTo>
                      <a:pt x="130" y="16"/>
                      <a:pt x="130" y="11"/>
                      <a:pt x="131" y="9"/>
                    </a:cubicBezTo>
                    <a:cubicBezTo>
                      <a:pt x="132" y="8"/>
                      <a:pt x="134" y="6"/>
                      <a:pt x="135" y="6"/>
                    </a:cubicBezTo>
                    <a:cubicBezTo>
                      <a:pt x="138" y="6"/>
                      <a:pt x="140" y="9"/>
                      <a:pt x="142" y="9"/>
                    </a:cubicBezTo>
                    <a:cubicBezTo>
                      <a:pt x="145" y="9"/>
                      <a:pt x="149" y="7"/>
                      <a:pt x="152" y="6"/>
                    </a:cubicBezTo>
                    <a:cubicBezTo>
                      <a:pt x="153" y="5"/>
                      <a:pt x="154" y="2"/>
                      <a:pt x="155" y="2"/>
                    </a:cubicBezTo>
                    <a:cubicBezTo>
                      <a:pt x="157" y="2"/>
                      <a:pt x="157" y="5"/>
                      <a:pt x="158" y="5"/>
                    </a:cubicBezTo>
                    <a:cubicBezTo>
                      <a:pt x="160" y="6"/>
                      <a:pt x="162" y="6"/>
                      <a:pt x="164" y="5"/>
                    </a:cubicBezTo>
                    <a:cubicBezTo>
                      <a:pt x="166" y="4"/>
                      <a:pt x="165" y="0"/>
                      <a:pt x="167" y="0"/>
                    </a:cubicBezTo>
                    <a:cubicBezTo>
                      <a:pt x="170" y="0"/>
                      <a:pt x="171" y="4"/>
                      <a:pt x="173" y="4"/>
                    </a:cubicBezTo>
                    <a:cubicBezTo>
                      <a:pt x="175" y="4"/>
                      <a:pt x="176" y="2"/>
                      <a:pt x="177" y="2"/>
                    </a:cubicBezTo>
                    <a:cubicBezTo>
                      <a:pt x="179" y="2"/>
                      <a:pt x="178" y="6"/>
                      <a:pt x="180" y="6"/>
                    </a:cubicBezTo>
                    <a:cubicBezTo>
                      <a:pt x="183" y="5"/>
                      <a:pt x="184" y="2"/>
                      <a:pt x="187" y="2"/>
                    </a:cubicBezTo>
                    <a:cubicBezTo>
                      <a:pt x="188" y="2"/>
                      <a:pt x="190" y="4"/>
                      <a:pt x="191" y="5"/>
                    </a:cubicBezTo>
                    <a:cubicBezTo>
                      <a:pt x="193" y="6"/>
                      <a:pt x="195" y="8"/>
                      <a:pt x="197" y="9"/>
                    </a:cubicBezTo>
                    <a:cubicBezTo>
                      <a:pt x="199" y="10"/>
                      <a:pt x="202" y="12"/>
                      <a:pt x="204" y="12"/>
                    </a:cubicBezTo>
                    <a:cubicBezTo>
                      <a:pt x="206" y="12"/>
                      <a:pt x="207" y="10"/>
                      <a:pt x="208" y="10"/>
                    </a:cubicBezTo>
                    <a:cubicBezTo>
                      <a:pt x="210" y="9"/>
                      <a:pt x="212" y="10"/>
                      <a:pt x="214" y="10"/>
                    </a:cubicBezTo>
                    <a:cubicBezTo>
                      <a:pt x="216" y="9"/>
                      <a:pt x="216" y="7"/>
                      <a:pt x="218" y="7"/>
                    </a:cubicBezTo>
                    <a:cubicBezTo>
                      <a:pt x="221" y="9"/>
                      <a:pt x="224" y="13"/>
                      <a:pt x="226" y="17"/>
                    </a:cubicBezTo>
                    <a:cubicBezTo>
                      <a:pt x="228" y="18"/>
                      <a:pt x="228" y="21"/>
                      <a:pt x="230" y="23"/>
                    </a:cubicBezTo>
                    <a:cubicBezTo>
                      <a:pt x="231" y="24"/>
                      <a:pt x="232" y="25"/>
                      <a:pt x="233" y="26"/>
                    </a:cubicBezTo>
                    <a:cubicBezTo>
                      <a:pt x="234" y="27"/>
                      <a:pt x="236" y="29"/>
                      <a:pt x="235" y="30"/>
                    </a:cubicBezTo>
                    <a:cubicBezTo>
                      <a:pt x="235" y="31"/>
                      <a:pt x="233" y="32"/>
                      <a:pt x="233" y="33"/>
                    </a:cubicBezTo>
                    <a:cubicBezTo>
                      <a:pt x="233" y="35"/>
                      <a:pt x="236" y="35"/>
                      <a:pt x="237" y="36"/>
                    </a:cubicBezTo>
                    <a:cubicBezTo>
                      <a:pt x="237" y="39"/>
                      <a:pt x="234" y="41"/>
                      <a:pt x="235" y="43"/>
                    </a:cubicBezTo>
                    <a:cubicBezTo>
                      <a:pt x="236" y="44"/>
                      <a:pt x="240" y="43"/>
                      <a:pt x="241" y="45"/>
                    </a:cubicBezTo>
                    <a:cubicBezTo>
                      <a:pt x="241" y="47"/>
                      <a:pt x="237" y="47"/>
                      <a:pt x="236" y="49"/>
                    </a:cubicBezTo>
                    <a:cubicBezTo>
                      <a:pt x="234" y="50"/>
                      <a:pt x="232" y="51"/>
                      <a:pt x="231" y="53"/>
                    </a:cubicBezTo>
                    <a:cubicBezTo>
                      <a:pt x="230" y="54"/>
                      <a:pt x="231" y="56"/>
                      <a:pt x="230" y="58"/>
                    </a:cubicBezTo>
                    <a:cubicBezTo>
                      <a:pt x="229" y="59"/>
                      <a:pt x="227" y="59"/>
                      <a:pt x="227" y="61"/>
                    </a:cubicBezTo>
                    <a:cubicBezTo>
                      <a:pt x="225" y="63"/>
                      <a:pt x="225" y="65"/>
                      <a:pt x="224" y="68"/>
                    </a:cubicBezTo>
                    <a:cubicBezTo>
                      <a:pt x="223" y="71"/>
                      <a:pt x="222" y="74"/>
                      <a:pt x="221" y="77"/>
                    </a:cubicBezTo>
                    <a:cubicBezTo>
                      <a:pt x="220" y="79"/>
                      <a:pt x="220" y="81"/>
                      <a:pt x="220" y="83"/>
                    </a:cubicBezTo>
                    <a:cubicBezTo>
                      <a:pt x="220" y="87"/>
                      <a:pt x="219" y="90"/>
                      <a:pt x="219" y="94"/>
                    </a:cubicBezTo>
                    <a:cubicBezTo>
                      <a:pt x="218" y="96"/>
                      <a:pt x="216" y="97"/>
                      <a:pt x="215" y="99"/>
                    </a:cubicBezTo>
                    <a:cubicBezTo>
                      <a:pt x="214" y="103"/>
                      <a:pt x="212" y="107"/>
                      <a:pt x="211" y="111"/>
                    </a:cubicBezTo>
                    <a:cubicBezTo>
                      <a:pt x="211" y="112"/>
                      <a:pt x="212" y="113"/>
                      <a:pt x="212" y="115"/>
                    </a:cubicBezTo>
                    <a:cubicBezTo>
                      <a:pt x="214" y="116"/>
                      <a:pt x="215" y="118"/>
                      <a:pt x="216" y="119"/>
                    </a:cubicBezTo>
                    <a:cubicBezTo>
                      <a:pt x="216" y="121"/>
                      <a:pt x="215" y="122"/>
                      <a:pt x="215" y="123"/>
                    </a:cubicBezTo>
                    <a:cubicBezTo>
                      <a:pt x="215" y="127"/>
                      <a:pt x="216" y="132"/>
                      <a:pt x="217" y="136"/>
                    </a:cubicBezTo>
                    <a:cubicBezTo>
                      <a:pt x="217" y="139"/>
                      <a:pt x="218" y="141"/>
                      <a:pt x="219" y="144"/>
                    </a:cubicBezTo>
                    <a:cubicBezTo>
                      <a:pt x="219" y="147"/>
                      <a:pt x="220" y="150"/>
                      <a:pt x="220" y="152"/>
                    </a:cubicBezTo>
                    <a:cubicBezTo>
                      <a:pt x="220" y="155"/>
                      <a:pt x="220" y="157"/>
                      <a:pt x="220" y="159"/>
                    </a:cubicBezTo>
                    <a:cubicBezTo>
                      <a:pt x="220" y="162"/>
                      <a:pt x="220" y="165"/>
                      <a:pt x="221" y="168"/>
                    </a:cubicBezTo>
                    <a:cubicBezTo>
                      <a:pt x="222" y="171"/>
                      <a:pt x="224" y="173"/>
                      <a:pt x="226" y="175"/>
                    </a:cubicBezTo>
                    <a:cubicBezTo>
                      <a:pt x="228" y="179"/>
                      <a:pt x="230" y="182"/>
                      <a:pt x="231" y="185"/>
                    </a:cubicBezTo>
                    <a:cubicBezTo>
                      <a:pt x="233" y="189"/>
                      <a:pt x="233" y="193"/>
                      <a:pt x="234" y="197"/>
                    </a:cubicBezTo>
                    <a:cubicBezTo>
                      <a:pt x="226" y="198"/>
                      <a:pt x="218" y="195"/>
                      <a:pt x="211" y="198"/>
                    </a:cubicBezTo>
                    <a:cubicBezTo>
                      <a:pt x="207" y="201"/>
                      <a:pt x="208" y="208"/>
                      <a:pt x="207" y="212"/>
                    </a:cubicBezTo>
                    <a:cubicBezTo>
                      <a:pt x="207" y="215"/>
                      <a:pt x="209" y="216"/>
                      <a:pt x="209" y="219"/>
                    </a:cubicBezTo>
                    <a:cubicBezTo>
                      <a:pt x="209" y="223"/>
                      <a:pt x="208" y="228"/>
                      <a:pt x="207" y="233"/>
                    </a:cubicBezTo>
                    <a:cubicBezTo>
                      <a:pt x="207" y="235"/>
                      <a:pt x="205" y="237"/>
                      <a:pt x="205" y="239"/>
                    </a:cubicBezTo>
                    <a:cubicBezTo>
                      <a:pt x="205" y="243"/>
                      <a:pt x="205" y="246"/>
                      <a:pt x="206" y="249"/>
                    </a:cubicBezTo>
                    <a:cubicBezTo>
                      <a:pt x="208" y="252"/>
                      <a:pt x="211" y="255"/>
                      <a:pt x="214" y="256"/>
                    </a:cubicBezTo>
                    <a:cubicBezTo>
                      <a:pt x="215" y="257"/>
                      <a:pt x="216" y="257"/>
                      <a:pt x="218" y="257"/>
                    </a:cubicBezTo>
                    <a:cubicBezTo>
                      <a:pt x="219" y="257"/>
                      <a:pt x="223" y="254"/>
                      <a:pt x="222" y="255"/>
                    </a:cubicBezTo>
                    <a:cubicBezTo>
                      <a:pt x="221" y="260"/>
                      <a:pt x="221" y="267"/>
                      <a:pt x="220" y="272"/>
                    </a:cubicBezTo>
                    <a:cubicBezTo>
                      <a:pt x="219" y="275"/>
                      <a:pt x="214" y="274"/>
                      <a:pt x="212" y="273"/>
                    </a:cubicBezTo>
                    <a:cubicBezTo>
                      <a:pt x="208" y="271"/>
                      <a:pt x="207" y="266"/>
                      <a:pt x="204" y="262"/>
                    </a:cubicBezTo>
                    <a:cubicBezTo>
                      <a:pt x="201" y="260"/>
                      <a:pt x="199" y="257"/>
                      <a:pt x="197" y="255"/>
                    </a:cubicBezTo>
                    <a:cubicBezTo>
                      <a:pt x="195" y="253"/>
                      <a:pt x="193" y="252"/>
                      <a:pt x="191" y="250"/>
                    </a:cubicBezTo>
                    <a:cubicBezTo>
                      <a:pt x="189" y="248"/>
                      <a:pt x="189" y="244"/>
                      <a:pt x="186" y="244"/>
                    </a:cubicBezTo>
                    <a:cubicBezTo>
                      <a:pt x="183" y="244"/>
                      <a:pt x="183" y="249"/>
                      <a:pt x="181" y="250"/>
                    </a:cubicBezTo>
                    <a:cubicBezTo>
                      <a:pt x="177" y="250"/>
                      <a:pt x="173" y="249"/>
                      <a:pt x="169" y="247"/>
                    </a:cubicBezTo>
                    <a:cubicBezTo>
                      <a:pt x="167" y="247"/>
                      <a:pt x="166" y="245"/>
                      <a:pt x="164" y="243"/>
                    </a:cubicBezTo>
                    <a:cubicBezTo>
                      <a:pt x="164" y="242"/>
                      <a:pt x="164" y="240"/>
                      <a:pt x="163" y="240"/>
                    </a:cubicBezTo>
                    <a:cubicBezTo>
                      <a:pt x="160" y="240"/>
                      <a:pt x="157" y="243"/>
                      <a:pt x="154" y="243"/>
                    </a:cubicBezTo>
                    <a:cubicBezTo>
                      <a:pt x="151" y="242"/>
                      <a:pt x="150" y="240"/>
                      <a:pt x="147" y="238"/>
                    </a:cubicBezTo>
                    <a:cubicBezTo>
                      <a:pt x="147" y="237"/>
                      <a:pt x="147" y="236"/>
                      <a:pt x="146" y="236"/>
                    </a:cubicBezTo>
                    <a:cubicBezTo>
                      <a:pt x="143" y="236"/>
                      <a:pt x="139" y="237"/>
                      <a:pt x="136" y="238"/>
                    </a:cubicBezTo>
                    <a:cubicBezTo>
                      <a:pt x="133" y="239"/>
                      <a:pt x="129" y="241"/>
                      <a:pt x="126" y="241"/>
                    </a:cubicBezTo>
                    <a:cubicBezTo>
                      <a:pt x="124" y="241"/>
                      <a:pt x="125" y="239"/>
                      <a:pt x="126" y="237"/>
                    </a:cubicBezTo>
                    <a:cubicBezTo>
                      <a:pt x="126" y="236"/>
                      <a:pt x="127" y="234"/>
                      <a:pt x="127" y="232"/>
                    </a:cubicBezTo>
                    <a:cubicBezTo>
                      <a:pt x="127" y="228"/>
                      <a:pt x="128" y="224"/>
                      <a:pt x="127" y="221"/>
                    </a:cubicBezTo>
                    <a:cubicBezTo>
                      <a:pt x="126" y="218"/>
                      <a:pt x="121" y="218"/>
                      <a:pt x="121" y="215"/>
                    </a:cubicBezTo>
                    <a:cubicBezTo>
                      <a:pt x="120" y="210"/>
                      <a:pt x="122" y="203"/>
                      <a:pt x="122" y="197"/>
                    </a:cubicBezTo>
                    <a:cubicBezTo>
                      <a:pt x="122" y="195"/>
                      <a:pt x="121" y="193"/>
                      <a:pt x="120" y="190"/>
                    </a:cubicBezTo>
                    <a:cubicBezTo>
                      <a:pt x="120" y="189"/>
                      <a:pt x="122" y="188"/>
                      <a:pt x="121" y="186"/>
                    </a:cubicBezTo>
                    <a:cubicBezTo>
                      <a:pt x="121" y="184"/>
                      <a:pt x="121" y="181"/>
                      <a:pt x="119" y="180"/>
                    </a:cubicBezTo>
                    <a:cubicBezTo>
                      <a:pt x="115" y="178"/>
                      <a:pt x="111" y="181"/>
                      <a:pt x="107" y="181"/>
                    </a:cubicBezTo>
                    <a:cubicBezTo>
                      <a:pt x="106" y="180"/>
                      <a:pt x="106" y="178"/>
                      <a:pt x="105" y="178"/>
                    </a:cubicBezTo>
                    <a:cubicBezTo>
                      <a:pt x="104" y="177"/>
                      <a:pt x="103" y="178"/>
                      <a:pt x="102" y="178"/>
                    </a:cubicBezTo>
                    <a:cubicBezTo>
                      <a:pt x="99" y="178"/>
                      <a:pt x="96" y="178"/>
                      <a:pt x="94" y="180"/>
                    </a:cubicBezTo>
                    <a:cubicBezTo>
                      <a:pt x="92" y="181"/>
                      <a:pt x="94" y="184"/>
                      <a:pt x="93" y="186"/>
                    </a:cubicBezTo>
                    <a:cubicBezTo>
                      <a:pt x="93" y="187"/>
                      <a:pt x="92" y="188"/>
                      <a:pt x="92" y="189"/>
                    </a:cubicBezTo>
                    <a:cubicBezTo>
                      <a:pt x="91" y="190"/>
                      <a:pt x="92" y="192"/>
                      <a:pt x="91" y="193"/>
                    </a:cubicBezTo>
                    <a:cubicBezTo>
                      <a:pt x="89" y="194"/>
                      <a:pt x="87" y="193"/>
                      <a:pt x="86" y="193"/>
                    </a:cubicBezTo>
                    <a:cubicBezTo>
                      <a:pt x="83" y="193"/>
                      <a:pt x="81" y="193"/>
                      <a:pt x="79" y="193"/>
                    </a:cubicBezTo>
                    <a:cubicBezTo>
                      <a:pt x="74" y="193"/>
                      <a:pt x="70" y="195"/>
                      <a:pt x="66" y="193"/>
                    </a:cubicBezTo>
                    <a:cubicBezTo>
                      <a:pt x="62" y="191"/>
                      <a:pt x="61" y="186"/>
                      <a:pt x="60" y="182"/>
                    </a:cubicBezTo>
                    <a:cubicBezTo>
                      <a:pt x="59" y="179"/>
                      <a:pt x="58" y="176"/>
                      <a:pt x="58" y="174"/>
                    </a:cubicBezTo>
                    <a:cubicBezTo>
                      <a:pt x="58" y="171"/>
                      <a:pt x="58" y="169"/>
                      <a:pt x="57" y="166"/>
                    </a:cubicBezTo>
                    <a:cubicBezTo>
                      <a:pt x="57" y="164"/>
                      <a:pt x="58" y="161"/>
                      <a:pt x="56" y="161"/>
                    </a:cubicBezTo>
                    <a:lnTo>
                      <a:pt x="14" y="161"/>
                    </a:lnTo>
                    <a:cubicBezTo>
                      <a:pt x="12" y="161"/>
                      <a:pt x="10" y="161"/>
                      <a:pt x="8" y="161"/>
                    </a:cubicBezTo>
                    <a:cubicBezTo>
                      <a:pt x="6" y="161"/>
                      <a:pt x="5" y="163"/>
                      <a:pt x="4" y="163"/>
                    </a:cubicBezTo>
                    <a:cubicBezTo>
                      <a:pt x="2" y="163"/>
                      <a:pt x="1" y="161"/>
                      <a:pt x="0" y="160"/>
                    </a:cubicBezTo>
                    <a:cubicBezTo>
                      <a:pt x="1" y="160"/>
                      <a:pt x="3" y="161"/>
                      <a:pt x="4" y="159"/>
                    </a:cubicBezTo>
                    <a:cubicBezTo>
                      <a:pt x="5" y="156"/>
                      <a:pt x="2" y="152"/>
                      <a:pt x="3" y="149"/>
                    </a:cubicBezTo>
                    <a:cubicBezTo>
                      <a:pt x="5" y="147"/>
                      <a:pt x="8" y="145"/>
                      <a:pt x="11" y="144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5" name="Freeform 2525"/>
              <p:cNvSpPr>
                <a:spLocks noChangeAspect="1"/>
              </p:cNvSpPr>
              <p:nvPr/>
            </p:nvSpPr>
            <p:spPr bwMode="auto">
              <a:xfrm>
                <a:off x="4953205" y="3503035"/>
                <a:ext cx="125331" cy="158043"/>
              </a:xfrm>
              <a:custGeom>
                <a:avLst/>
                <a:gdLst>
                  <a:gd name="T0" fmla="*/ 13 w 96"/>
                  <a:gd name="T1" fmla="*/ 150 h 125"/>
                  <a:gd name="T2" fmla="*/ 6 w 96"/>
                  <a:gd name="T3" fmla="*/ 140 h 125"/>
                  <a:gd name="T4" fmla="*/ 0 w 96"/>
                  <a:gd name="T5" fmla="*/ 132 h 125"/>
                  <a:gd name="T6" fmla="*/ 2 w 96"/>
                  <a:gd name="T7" fmla="*/ 126 h 125"/>
                  <a:gd name="T8" fmla="*/ 10 w 96"/>
                  <a:gd name="T9" fmla="*/ 127 h 125"/>
                  <a:gd name="T10" fmla="*/ 11 w 96"/>
                  <a:gd name="T11" fmla="*/ 119 h 125"/>
                  <a:gd name="T12" fmla="*/ 5 w 96"/>
                  <a:gd name="T13" fmla="*/ 113 h 125"/>
                  <a:gd name="T14" fmla="*/ 6 w 96"/>
                  <a:gd name="T15" fmla="*/ 104 h 125"/>
                  <a:gd name="T16" fmla="*/ 17 w 96"/>
                  <a:gd name="T17" fmla="*/ 106 h 125"/>
                  <a:gd name="T18" fmla="*/ 19 w 96"/>
                  <a:gd name="T19" fmla="*/ 97 h 125"/>
                  <a:gd name="T20" fmla="*/ 26 w 96"/>
                  <a:gd name="T21" fmla="*/ 103 h 125"/>
                  <a:gd name="T22" fmla="*/ 36 w 96"/>
                  <a:gd name="T23" fmla="*/ 102 h 125"/>
                  <a:gd name="T24" fmla="*/ 38 w 96"/>
                  <a:gd name="T25" fmla="*/ 106 h 125"/>
                  <a:gd name="T26" fmla="*/ 43 w 96"/>
                  <a:gd name="T27" fmla="*/ 106 h 125"/>
                  <a:gd name="T28" fmla="*/ 44 w 96"/>
                  <a:gd name="T29" fmla="*/ 95 h 125"/>
                  <a:gd name="T30" fmla="*/ 44 w 96"/>
                  <a:gd name="T31" fmla="*/ 83 h 125"/>
                  <a:gd name="T32" fmla="*/ 47 w 96"/>
                  <a:gd name="T33" fmla="*/ 74 h 125"/>
                  <a:gd name="T34" fmla="*/ 40 w 96"/>
                  <a:gd name="T35" fmla="*/ 72 h 125"/>
                  <a:gd name="T36" fmla="*/ 42 w 96"/>
                  <a:gd name="T37" fmla="*/ 59 h 125"/>
                  <a:gd name="T38" fmla="*/ 50 w 96"/>
                  <a:gd name="T39" fmla="*/ 54 h 125"/>
                  <a:gd name="T40" fmla="*/ 50 w 96"/>
                  <a:gd name="T41" fmla="*/ 42 h 125"/>
                  <a:gd name="T42" fmla="*/ 34 w 96"/>
                  <a:gd name="T43" fmla="*/ 41 h 125"/>
                  <a:gd name="T44" fmla="*/ 31 w 96"/>
                  <a:gd name="T45" fmla="*/ 35 h 125"/>
                  <a:gd name="T46" fmla="*/ 35 w 96"/>
                  <a:gd name="T47" fmla="*/ 26 h 125"/>
                  <a:gd name="T48" fmla="*/ 52 w 96"/>
                  <a:gd name="T49" fmla="*/ 26 h 125"/>
                  <a:gd name="T50" fmla="*/ 75 w 96"/>
                  <a:gd name="T51" fmla="*/ 35 h 125"/>
                  <a:gd name="T52" fmla="*/ 75 w 96"/>
                  <a:gd name="T53" fmla="*/ 29 h 125"/>
                  <a:gd name="T54" fmla="*/ 77 w 96"/>
                  <a:gd name="T55" fmla="*/ 22 h 125"/>
                  <a:gd name="T56" fmla="*/ 80 w 96"/>
                  <a:gd name="T57" fmla="*/ 18 h 125"/>
                  <a:gd name="T58" fmla="*/ 81 w 96"/>
                  <a:gd name="T59" fmla="*/ 8 h 125"/>
                  <a:gd name="T60" fmla="*/ 83 w 96"/>
                  <a:gd name="T61" fmla="*/ 2 h 125"/>
                  <a:gd name="T62" fmla="*/ 93 w 96"/>
                  <a:gd name="T63" fmla="*/ 2 h 125"/>
                  <a:gd name="T64" fmla="*/ 98 w 96"/>
                  <a:gd name="T65" fmla="*/ 0 h 125"/>
                  <a:gd name="T66" fmla="*/ 105 w 96"/>
                  <a:gd name="T67" fmla="*/ 2 h 125"/>
                  <a:gd name="T68" fmla="*/ 114 w 96"/>
                  <a:gd name="T69" fmla="*/ 1 h 125"/>
                  <a:gd name="T70" fmla="*/ 114 w 96"/>
                  <a:gd name="T71" fmla="*/ 8 h 125"/>
                  <a:gd name="T72" fmla="*/ 109 w 96"/>
                  <a:gd name="T73" fmla="*/ 22 h 125"/>
                  <a:gd name="T74" fmla="*/ 104 w 96"/>
                  <a:gd name="T75" fmla="*/ 37 h 125"/>
                  <a:gd name="T76" fmla="*/ 103 w 96"/>
                  <a:gd name="T77" fmla="*/ 48 h 125"/>
                  <a:gd name="T78" fmla="*/ 103 w 96"/>
                  <a:gd name="T79" fmla="*/ 62 h 125"/>
                  <a:gd name="T80" fmla="*/ 103 w 96"/>
                  <a:gd name="T81" fmla="*/ 74 h 125"/>
                  <a:gd name="T82" fmla="*/ 96 w 96"/>
                  <a:gd name="T83" fmla="*/ 78 h 125"/>
                  <a:gd name="T84" fmla="*/ 96 w 96"/>
                  <a:gd name="T85" fmla="*/ 84 h 125"/>
                  <a:gd name="T86" fmla="*/ 87 w 96"/>
                  <a:gd name="T87" fmla="*/ 86 h 125"/>
                  <a:gd name="T88" fmla="*/ 85 w 96"/>
                  <a:gd name="T89" fmla="*/ 94 h 125"/>
                  <a:gd name="T90" fmla="*/ 77 w 96"/>
                  <a:gd name="T91" fmla="*/ 104 h 125"/>
                  <a:gd name="T92" fmla="*/ 78 w 96"/>
                  <a:gd name="T93" fmla="*/ 118 h 125"/>
                  <a:gd name="T94" fmla="*/ 73 w 96"/>
                  <a:gd name="T95" fmla="*/ 133 h 125"/>
                  <a:gd name="T96" fmla="*/ 62 w 96"/>
                  <a:gd name="T97" fmla="*/ 138 h 125"/>
                  <a:gd name="T98" fmla="*/ 56 w 96"/>
                  <a:gd name="T99" fmla="*/ 146 h 125"/>
                  <a:gd name="T100" fmla="*/ 49 w 96"/>
                  <a:gd name="T101" fmla="*/ 145 h 125"/>
                  <a:gd name="T102" fmla="*/ 49 w 96"/>
                  <a:gd name="T103" fmla="*/ 138 h 125"/>
                  <a:gd name="T104" fmla="*/ 38 w 96"/>
                  <a:gd name="T105" fmla="*/ 143 h 125"/>
                  <a:gd name="T106" fmla="*/ 36 w 96"/>
                  <a:gd name="T107" fmla="*/ 149 h 125"/>
                  <a:gd name="T108" fmla="*/ 30 w 96"/>
                  <a:gd name="T109" fmla="*/ 145 h 125"/>
                  <a:gd name="T110" fmla="*/ 25 w 96"/>
                  <a:gd name="T111" fmla="*/ 142 h 125"/>
                  <a:gd name="T112" fmla="*/ 13 w 96"/>
                  <a:gd name="T113" fmla="*/ 150 h 12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6"/>
                  <a:gd name="T172" fmla="*/ 0 h 125"/>
                  <a:gd name="T173" fmla="*/ 96 w 96"/>
                  <a:gd name="T174" fmla="*/ 125 h 12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6" h="125">
                    <a:moveTo>
                      <a:pt x="11" y="125"/>
                    </a:moveTo>
                    <a:lnTo>
                      <a:pt x="5" y="117"/>
                    </a:lnTo>
                    <a:lnTo>
                      <a:pt x="0" y="110"/>
                    </a:lnTo>
                    <a:cubicBezTo>
                      <a:pt x="1" y="108"/>
                      <a:pt x="1" y="106"/>
                      <a:pt x="2" y="105"/>
                    </a:cubicBezTo>
                    <a:cubicBezTo>
                      <a:pt x="4" y="104"/>
                      <a:pt x="7" y="107"/>
                      <a:pt x="8" y="106"/>
                    </a:cubicBezTo>
                    <a:cubicBezTo>
                      <a:pt x="9" y="104"/>
                      <a:pt x="9" y="101"/>
                      <a:pt x="9" y="99"/>
                    </a:cubicBezTo>
                    <a:cubicBezTo>
                      <a:pt x="8" y="97"/>
                      <a:pt x="4" y="96"/>
                      <a:pt x="4" y="94"/>
                    </a:cubicBezTo>
                    <a:cubicBezTo>
                      <a:pt x="3" y="91"/>
                      <a:pt x="3" y="88"/>
                      <a:pt x="5" y="87"/>
                    </a:cubicBezTo>
                    <a:cubicBezTo>
                      <a:pt x="8" y="85"/>
                      <a:pt x="12" y="90"/>
                      <a:pt x="14" y="88"/>
                    </a:cubicBezTo>
                    <a:cubicBezTo>
                      <a:pt x="16" y="87"/>
                      <a:pt x="14" y="82"/>
                      <a:pt x="16" y="81"/>
                    </a:cubicBezTo>
                    <a:cubicBezTo>
                      <a:pt x="19" y="80"/>
                      <a:pt x="20" y="85"/>
                      <a:pt x="22" y="86"/>
                    </a:cubicBezTo>
                    <a:cubicBezTo>
                      <a:pt x="25" y="87"/>
                      <a:pt x="28" y="85"/>
                      <a:pt x="30" y="85"/>
                    </a:cubicBezTo>
                    <a:cubicBezTo>
                      <a:pt x="31" y="86"/>
                      <a:pt x="31" y="88"/>
                      <a:pt x="32" y="88"/>
                    </a:cubicBezTo>
                    <a:cubicBezTo>
                      <a:pt x="33" y="89"/>
                      <a:pt x="35" y="90"/>
                      <a:pt x="36" y="88"/>
                    </a:cubicBezTo>
                    <a:cubicBezTo>
                      <a:pt x="38" y="86"/>
                      <a:pt x="37" y="82"/>
                      <a:pt x="37" y="79"/>
                    </a:cubicBezTo>
                    <a:cubicBezTo>
                      <a:pt x="37" y="76"/>
                      <a:pt x="37" y="72"/>
                      <a:pt x="37" y="69"/>
                    </a:cubicBezTo>
                    <a:cubicBezTo>
                      <a:pt x="37" y="67"/>
                      <a:pt x="40" y="64"/>
                      <a:pt x="39" y="62"/>
                    </a:cubicBezTo>
                    <a:cubicBezTo>
                      <a:pt x="38" y="60"/>
                      <a:pt x="34" y="62"/>
                      <a:pt x="33" y="60"/>
                    </a:cubicBezTo>
                    <a:cubicBezTo>
                      <a:pt x="32" y="56"/>
                      <a:pt x="33" y="52"/>
                      <a:pt x="35" y="49"/>
                    </a:cubicBezTo>
                    <a:cubicBezTo>
                      <a:pt x="36" y="47"/>
                      <a:pt x="40" y="47"/>
                      <a:pt x="42" y="45"/>
                    </a:cubicBezTo>
                    <a:cubicBezTo>
                      <a:pt x="43" y="42"/>
                      <a:pt x="45" y="37"/>
                      <a:pt x="42" y="35"/>
                    </a:cubicBezTo>
                    <a:cubicBezTo>
                      <a:pt x="39" y="32"/>
                      <a:pt x="32" y="36"/>
                      <a:pt x="28" y="34"/>
                    </a:cubicBezTo>
                    <a:cubicBezTo>
                      <a:pt x="26" y="34"/>
                      <a:pt x="26" y="31"/>
                      <a:pt x="26" y="29"/>
                    </a:cubicBezTo>
                    <a:cubicBezTo>
                      <a:pt x="26" y="27"/>
                      <a:pt x="28" y="24"/>
                      <a:pt x="29" y="22"/>
                    </a:cubicBezTo>
                    <a:cubicBezTo>
                      <a:pt x="34" y="22"/>
                      <a:pt x="38" y="21"/>
                      <a:pt x="43" y="22"/>
                    </a:cubicBezTo>
                    <a:cubicBezTo>
                      <a:pt x="50" y="23"/>
                      <a:pt x="56" y="28"/>
                      <a:pt x="63" y="29"/>
                    </a:cubicBezTo>
                    <a:cubicBezTo>
                      <a:pt x="64" y="29"/>
                      <a:pt x="62" y="26"/>
                      <a:pt x="63" y="24"/>
                    </a:cubicBezTo>
                    <a:cubicBezTo>
                      <a:pt x="63" y="22"/>
                      <a:pt x="63" y="20"/>
                      <a:pt x="64" y="18"/>
                    </a:cubicBezTo>
                    <a:cubicBezTo>
                      <a:pt x="65" y="17"/>
                      <a:pt x="67" y="17"/>
                      <a:pt x="67" y="15"/>
                    </a:cubicBezTo>
                    <a:cubicBezTo>
                      <a:pt x="68" y="13"/>
                      <a:pt x="68" y="10"/>
                      <a:pt x="68" y="7"/>
                    </a:cubicBezTo>
                    <a:cubicBezTo>
                      <a:pt x="68" y="6"/>
                      <a:pt x="68" y="3"/>
                      <a:pt x="69" y="2"/>
                    </a:cubicBezTo>
                    <a:cubicBezTo>
                      <a:pt x="72" y="1"/>
                      <a:pt x="75" y="2"/>
                      <a:pt x="78" y="2"/>
                    </a:cubicBezTo>
                    <a:cubicBezTo>
                      <a:pt x="79" y="2"/>
                      <a:pt x="80" y="0"/>
                      <a:pt x="82" y="0"/>
                    </a:cubicBezTo>
                    <a:cubicBezTo>
                      <a:pt x="84" y="1"/>
                      <a:pt x="86" y="2"/>
                      <a:pt x="88" y="2"/>
                    </a:cubicBezTo>
                    <a:cubicBezTo>
                      <a:pt x="90" y="3"/>
                      <a:pt x="92" y="2"/>
                      <a:pt x="95" y="1"/>
                    </a:cubicBezTo>
                    <a:cubicBezTo>
                      <a:pt x="95" y="3"/>
                      <a:pt x="96" y="5"/>
                      <a:pt x="95" y="7"/>
                    </a:cubicBezTo>
                    <a:cubicBezTo>
                      <a:pt x="95" y="11"/>
                      <a:pt x="92" y="14"/>
                      <a:pt x="91" y="18"/>
                    </a:cubicBezTo>
                    <a:cubicBezTo>
                      <a:pt x="89" y="22"/>
                      <a:pt x="88" y="26"/>
                      <a:pt x="87" y="31"/>
                    </a:cubicBezTo>
                    <a:cubicBezTo>
                      <a:pt x="87" y="34"/>
                      <a:pt x="86" y="37"/>
                      <a:pt x="86" y="40"/>
                    </a:cubicBezTo>
                    <a:cubicBezTo>
                      <a:pt x="86" y="44"/>
                      <a:pt x="86" y="48"/>
                      <a:pt x="86" y="52"/>
                    </a:cubicBezTo>
                    <a:cubicBezTo>
                      <a:pt x="85" y="55"/>
                      <a:pt x="87" y="59"/>
                      <a:pt x="86" y="62"/>
                    </a:cubicBezTo>
                    <a:cubicBezTo>
                      <a:pt x="85" y="64"/>
                      <a:pt x="81" y="64"/>
                      <a:pt x="80" y="65"/>
                    </a:cubicBezTo>
                    <a:cubicBezTo>
                      <a:pt x="79" y="66"/>
                      <a:pt x="81" y="69"/>
                      <a:pt x="80" y="70"/>
                    </a:cubicBezTo>
                    <a:cubicBezTo>
                      <a:pt x="78" y="71"/>
                      <a:pt x="75" y="70"/>
                      <a:pt x="73" y="72"/>
                    </a:cubicBezTo>
                    <a:cubicBezTo>
                      <a:pt x="71" y="73"/>
                      <a:pt x="72" y="76"/>
                      <a:pt x="71" y="78"/>
                    </a:cubicBezTo>
                    <a:cubicBezTo>
                      <a:pt x="69" y="81"/>
                      <a:pt x="65" y="83"/>
                      <a:pt x="64" y="87"/>
                    </a:cubicBezTo>
                    <a:cubicBezTo>
                      <a:pt x="63" y="90"/>
                      <a:pt x="66" y="94"/>
                      <a:pt x="65" y="98"/>
                    </a:cubicBezTo>
                    <a:cubicBezTo>
                      <a:pt x="64" y="103"/>
                      <a:pt x="63" y="107"/>
                      <a:pt x="61" y="111"/>
                    </a:cubicBezTo>
                    <a:cubicBezTo>
                      <a:pt x="59" y="114"/>
                      <a:pt x="54" y="113"/>
                      <a:pt x="52" y="115"/>
                    </a:cubicBezTo>
                    <a:cubicBezTo>
                      <a:pt x="50" y="117"/>
                      <a:pt x="50" y="121"/>
                      <a:pt x="47" y="122"/>
                    </a:cubicBezTo>
                    <a:cubicBezTo>
                      <a:pt x="45" y="123"/>
                      <a:pt x="42" y="122"/>
                      <a:pt x="41" y="121"/>
                    </a:cubicBezTo>
                    <a:cubicBezTo>
                      <a:pt x="40" y="119"/>
                      <a:pt x="43" y="115"/>
                      <a:pt x="41" y="115"/>
                    </a:cubicBezTo>
                    <a:cubicBezTo>
                      <a:pt x="38" y="115"/>
                      <a:pt x="35" y="117"/>
                      <a:pt x="32" y="119"/>
                    </a:cubicBezTo>
                    <a:cubicBezTo>
                      <a:pt x="31" y="120"/>
                      <a:pt x="31" y="123"/>
                      <a:pt x="30" y="124"/>
                    </a:cubicBezTo>
                    <a:cubicBezTo>
                      <a:pt x="28" y="124"/>
                      <a:pt x="26" y="121"/>
                      <a:pt x="25" y="121"/>
                    </a:cubicBezTo>
                    <a:cubicBezTo>
                      <a:pt x="24" y="120"/>
                      <a:pt x="22" y="117"/>
                      <a:pt x="21" y="118"/>
                    </a:cubicBezTo>
                    <a:cubicBezTo>
                      <a:pt x="17" y="119"/>
                      <a:pt x="14" y="123"/>
                      <a:pt x="11" y="125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6" name="Freeform 2550"/>
              <p:cNvSpPr>
                <a:spLocks noChangeAspect="1"/>
              </p:cNvSpPr>
              <p:nvPr/>
            </p:nvSpPr>
            <p:spPr bwMode="auto">
              <a:xfrm>
                <a:off x="4488936" y="3056302"/>
                <a:ext cx="135140" cy="126434"/>
              </a:xfrm>
              <a:custGeom>
                <a:avLst/>
                <a:gdLst>
                  <a:gd name="T0" fmla="*/ 1 w 104"/>
                  <a:gd name="T1" fmla="*/ 120 h 100"/>
                  <a:gd name="T2" fmla="*/ 1 w 104"/>
                  <a:gd name="T3" fmla="*/ 103 h 100"/>
                  <a:gd name="T4" fmla="*/ 5 w 104"/>
                  <a:gd name="T5" fmla="*/ 95 h 100"/>
                  <a:gd name="T6" fmla="*/ 11 w 104"/>
                  <a:gd name="T7" fmla="*/ 83 h 100"/>
                  <a:gd name="T8" fmla="*/ 18 w 104"/>
                  <a:gd name="T9" fmla="*/ 71 h 100"/>
                  <a:gd name="T10" fmla="*/ 24 w 104"/>
                  <a:gd name="T11" fmla="*/ 60 h 100"/>
                  <a:gd name="T12" fmla="*/ 32 w 104"/>
                  <a:gd name="T13" fmla="*/ 52 h 100"/>
                  <a:gd name="T14" fmla="*/ 36 w 104"/>
                  <a:gd name="T15" fmla="*/ 28 h 100"/>
                  <a:gd name="T16" fmla="*/ 50 w 104"/>
                  <a:gd name="T17" fmla="*/ 19 h 100"/>
                  <a:gd name="T18" fmla="*/ 54 w 104"/>
                  <a:gd name="T19" fmla="*/ 4 h 100"/>
                  <a:gd name="T20" fmla="*/ 57 w 104"/>
                  <a:gd name="T21" fmla="*/ 0 h 100"/>
                  <a:gd name="T22" fmla="*/ 124 w 104"/>
                  <a:gd name="T23" fmla="*/ 0 h 100"/>
                  <a:gd name="T24" fmla="*/ 124 w 104"/>
                  <a:gd name="T25" fmla="*/ 6 h 100"/>
                  <a:gd name="T26" fmla="*/ 124 w 104"/>
                  <a:gd name="T27" fmla="*/ 31 h 100"/>
                  <a:gd name="T28" fmla="*/ 75 w 104"/>
                  <a:gd name="T29" fmla="*/ 31 h 100"/>
                  <a:gd name="T30" fmla="*/ 75 w 104"/>
                  <a:gd name="T31" fmla="*/ 76 h 100"/>
                  <a:gd name="T32" fmla="*/ 70 w 104"/>
                  <a:gd name="T33" fmla="*/ 78 h 100"/>
                  <a:gd name="T34" fmla="*/ 64 w 104"/>
                  <a:gd name="T35" fmla="*/ 79 h 100"/>
                  <a:gd name="T36" fmla="*/ 56 w 104"/>
                  <a:gd name="T37" fmla="*/ 89 h 100"/>
                  <a:gd name="T38" fmla="*/ 58 w 104"/>
                  <a:gd name="T39" fmla="*/ 110 h 100"/>
                  <a:gd name="T40" fmla="*/ 56 w 104"/>
                  <a:gd name="T41" fmla="*/ 114 h 100"/>
                  <a:gd name="T42" fmla="*/ 6 w 104"/>
                  <a:gd name="T43" fmla="*/ 113 h 100"/>
                  <a:gd name="T44" fmla="*/ 1 w 104"/>
                  <a:gd name="T45" fmla="*/ 12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4"/>
                  <a:gd name="T70" fmla="*/ 0 h 100"/>
                  <a:gd name="T71" fmla="*/ 104 w 104"/>
                  <a:gd name="T72" fmla="*/ 100 h 1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4" h="100">
                    <a:moveTo>
                      <a:pt x="1" y="100"/>
                    </a:moveTo>
                    <a:cubicBezTo>
                      <a:pt x="1" y="95"/>
                      <a:pt x="0" y="91"/>
                      <a:pt x="1" y="86"/>
                    </a:cubicBezTo>
                    <a:cubicBezTo>
                      <a:pt x="1" y="84"/>
                      <a:pt x="3" y="81"/>
                      <a:pt x="4" y="79"/>
                    </a:cubicBezTo>
                    <a:cubicBezTo>
                      <a:pt x="6" y="76"/>
                      <a:pt x="8" y="72"/>
                      <a:pt x="9" y="69"/>
                    </a:cubicBezTo>
                    <a:cubicBezTo>
                      <a:pt x="11" y="66"/>
                      <a:pt x="13" y="62"/>
                      <a:pt x="15" y="59"/>
                    </a:cubicBezTo>
                    <a:cubicBezTo>
                      <a:pt x="16" y="56"/>
                      <a:pt x="18" y="53"/>
                      <a:pt x="20" y="50"/>
                    </a:cubicBezTo>
                    <a:cubicBezTo>
                      <a:pt x="22" y="47"/>
                      <a:pt x="26" y="46"/>
                      <a:pt x="27" y="43"/>
                    </a:cubicBezTo>
                    <a:cubicBezTo>
                      <a:pt x="30" y="37"/>
                      <a:pt x="27" y="29"/>
                      <a:pt x="30" y="23"/>
                    </a:cubicBezTo>
                    <a:cubicBezTo>
                      <a:pt x="32" y="19"/>
                      <a:pt x="39" y="19"/>
                      <a:pt x="42" y="16"/>
                    </a:cubicBezTo>
                    <a:cubicBezTo>
                      <a:pt x="44" y="12"/>
                      <a:pt x="43" y="7"/>
                      <a:pt x="45" y="3"/>
                    </a:cubicBezTo>
                    <a:cubicBezTo>
                      <a:pt x="45" y="2"/>
                      <a:pt x="47" y="1"/>
                      <a:pt x="48" y="0"/>
                    </a:cubicBezTo>
                    <a:lnTo>
                      <a:pt x="104" y="0"/>
                    </a:lnTo>
                    <a:lnTo>
                      <a:pt x="104" y="5"/>
                    </a:lnTo>
                    <a:lnTo>
                      <a:pt x="104" y="26"/>
                    </a:lnTo>
                    <a:lnTo>
                      <a:pt x="63" y="26"/>
                    </a:lnTo>
                    <a:lnTo>
                      <a:pt x="63" y="63"/>
                    </a:lnTo>
                    <a:lnTo>
                      <a:pt x="59" y="65"/>
                    </a:lnTo>
                    <a:cubicBezTo>
                      <a:pt x="57" y="65"/>
                      <a:pt x="55" y="65"/>
                      <a:pt x="54" y="66"/>
                    </a:cubicBezTo>
                    <a:cubicBezTo>
                      <a:pt x="51" y="68"/>
                      <a:pt x="49" y="71"/>
                      <a:pt x="47" y="74"/>
                    </a:cubicBezTo>
                    <a:cubicBezTo>
                      <a:pt x="47" y="80"/>
                      <a:pt x="49" y="86"/>
                      <a:pt x="49" y="92"/>
                    </a:cubicBezTo>
                    <a:cubicBezTo>
                      <a:pt x="49" y="94"/>
                      <a:pt x="47" y="94"/>
                      <a:pt x="47" y="95"/>
                    </a:cubicBezTo>
                    <a:lnTo>
                      <a:pt x="5" y="94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7" name="Freeform 2551"/>
              <p:cNvSpPr>
                <a:spLocks noChangeAspect="1"/>
              </p:cNvSpPr>
              <p:nvPr/>
            </p:nvSpPr>
            <p:spPr bwMode="auto">
              <a:xfrm>
                <a:off x="4551056" y="2891939"/>
                <a:ext cx="196170" cy="164363"/>
              </a:xfrm>
              <a:custGeom>
                <a:avLst/>
                <a:gdLst>
                  <a:gd name="T0" fmla="*/ 166 w 150"/>
                  <a:gd name="T1" fmla="*/ 17 h 130"/>
                  <a:gd name="T2" fmla="*/ 157 w 150"/>
                  <a:gd name="T3" fmla="*/ 16 h 130"/>
                  <a:gd name="T4" fmla="*/ 151 w 150"/>
                  <a:gd name="T5" fmla="*/ 12 h 130"/>
                  <a:gd name="T6" fmla="*/ 142 w 150"/>
                  <a:gd name="T7" fmla="*/ 13 h 130"/>
                  <a:gd name="T8" fmla="*/ 128 w 150"/>
                  <a:gd name="T9" fmla="*/ 14 h 130"/>
                  <a:gd name="T10" fmla="*/ 121 w 150"/>
                  <a:gd name="T11" fmla="*/ 6 h 130"/>
                  <a:gd name="T12" fmla="*/ 122 w 150"/>
                  <a:gd name="T13" fmla="*/ 1 h 130"/>
                  <a:gd name="T14" fmla="*/ 112 w 150"/>
                  <a:gd name="T15" fmla="*/ 4 h 130"/>
                  <a:gd name="T16" fmla="*/ 106 w 150"/>
                  <a:gd name="T17" fmla="*/ 14 h 130"/>
                  <a:gd name="T18" fmla="*/ 98 w 150"/>
                  <a:gd name="T19" fmla="*/ 31 h 130"/>
                  <a:gd name="T20" fmla="*/ 91 w 150"/>
                  <a:gd name="T21" fmla="*/ 42 h 130"/>
                  <a:gd name="T22" fmla="*/ 78 w 150"/>
                  <a:gd name="T23" fmla="*/ 48 h 130"/>
                  <a:gd name="T24" fmla="*/ 70 w 150"/>
                  <a:gd name="T25" fmla="*/ 54 h 130"/>
                  <a:gd name="T26" fmla="*/ 59 w 150"/>
                  <a:gd name="T27" fmla="*/ 65 h 130"/>
                  <a:gd name="T28" fmla="*/ 59 w 150"/>
                  <a:gd name="T29" fmla="*/ 70 h 130"/>
                  <a:gd name="T30" fmla="*/ 52 w 150"/>
                  <a:gd name="T31" fmla="*/ 82 h 130"/>
                  <a:gd name="T32" fmla="*/ 50 w 150"/>
                  <a:gd name="T33" fmla="*/ 101 h 130"/>
                  <a:gd name="T34" fmla="*/ 55 w 150"/>
                  <a:gd name="T35" fmla="*/ 108 h 130"/>
                  <a:gd name="T36" fmla="*/ 46 w 150"/>
                  <a:gd name="T37" fmla="*/ 120 h 130"/>
                  <a:gd name="T38" fmla="*/ 42 w 150"/>
                  <a:gd name="T39" fmla="*/ 126 h 130"/>
                  <a:gd name="T40" fmla="*/ 30 w 150"/>
                  <a:gd name="T41" fmla="*/ 136 h 130"/>
                  <a:gd name="T42" fmla="*/ 25 w 150"/>
                  <a:gd name="T43" fmla="*/ 144 h 130"/>
                  <a:gd name="T44" fmla="*/ 18 w 150"/>
                  <a:gd name="T45" fmla="*/ 144 h 130"/>
                  <a:gd name="T46" fmla="*/ 6 w 150"/>
                  <a:gd name="T47" fmla="*/ 150 h 130"/>
                  <a:gd name="T48" fmla="*/ 0 w 150"/>
                  <a:gd name="T49" fmla="*/ 156 h 130"/>
                  <a:gd name="T50" fmla="*/ 67 w 150"/>
                  <a:gd name="T51" fmla="*/ 156 h 130"/>
                  <a:gd name="T52" fmla="*/ 67 w 150"/>
                  <a:gd name="T53" fmla="*/ 138 h 130"/>
                  <a:gd name="T54" fmla="*/ 79 w 150"/>
                  <a:gd name="T55" fmla="*/ 128 h 130"/>
                  <a:gd name="T56" fmla="*/ 89 w 150"/>
                  <a:gd name="T57" fmla="*/ 122 h 130"/>
                  <a:gd name="T58" fmla="*/ 97 w 150"/>
                  <a:gd name="T59" fmla="*/ 120 h 130"/>
                  <a:gd name="T60" fmla="*/ 101 w 150"/>
                  <a:gd name="T61" fmla="*/ 116 h 130"/>
                  <a:gd name="T62" fmla="*/ 110 w 150"/>
                  <a:gd name="T63" fmla="*/ 116 h 130"/>
                  <a:gd name="T64" fmla="*/ 120 w 150"/>
                  <a:gd name="T65" fmla="*/ 114 h 130"/>
                  <a:gd name="T66" fmla="*/ 127 w 150"/>
                  <a:gd name="T67" fmla="*/ 103 h 130"/>
                  <a:gd name="T68" fmla="*/ 142 w 150"/>
                  <a:gd name="T69" fmla="*/ 100 h 130"/>
                  <a:gd name="T70" fmla="*/ 145 w 150"/>
                  <a:gd name="T71" fmla="*/ 95 h 130"/>
                  <a:gd name="T72" fmla="*/ 139 w 150"/>
                  <a:gd name="T73" fmla="*/ 90 h 130"/>
                  <a:gd name="T74" fmla="*/ 144 w 150"/>
                  <a:gd name="T75" fmla="*/ 83 h 130"/>
                  <a:gd name="T76" fmla="*/ 155 w 150"/>
                  <a:gd name="T77" fmla="*/ 80 h 130"/>
                  <a:gd name="T78" fmla="*/ 169 w 150"/>
                  <a:gd name="T79" fmla="*/ 77 h 130"/>
                  <a:gd name="T80" fmla="*/ 176 w 150"/>
                  <a:gd name="T81" fmla="*/ 76 h 130"/>
                  <a:gd name="T82" fmla="*/ 180 w 150"/>
                  <a:gd name="T83" fmla="*/ 67 h 130"/>
                  <a:gd name="T84" fmla="*/ 175 w 150"/>
                  <a:gd name="T85" fmla="*/ 62 h 130"/>
                  <a:gd name="T86" fmla="*/ 175 w 150"/>
                  <a:gd name="T87" fmla="*/ 58 h 130"/>
                  <a:gd name="T88" fmla="*/ 172 w 150"/>
                  <a:gd name="T89" fmla="*/ 53 h 130"/>
                  <a:gd name="T90" fmla="*/ 173 w 150"/>
                  <a:gd name="T91" fmla="*/ 40 h 130"/>
                  <a:gd name="T92" fmla="*/ 172 w 150"/>
                  <a:gd name="T93" fmla="*/ 24 h 130"/>
                  <a:gd name="T94" fmla="*/ 166 w 150"/>
                  <a:gd name="T95" fmla="*/ 17 h 13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0"/>
                  <a:gd name="T145" fmla="*/ 0 h 130"/>
                  <a:gd name="T146" fmla="*/ 150 w 150"/>
                  <a:gd name="T147" fmla="*/ 130 h 13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0" h="130">
                    <a:moveTo>
                      <a:pt x="138" y="14"/>
                    </a:moveTo>
                    <a:lnTo>
                      <a:pt x="131" y="13"/>
                    </a:lnTo>
                    <a:cubicBezTo>
                      <a:pt x="129" y="13"/>
                      <a:pt x="128" y="10"/>
                      <a:pt x="126" y="10"/>
                    </a:cubicBezTo>
                    <a:cubicBezTo>
                      <a:pt x="124" y="9"/>
                      <a:pt x="121" y="11"/>
                      <a:pt x="118" y="11"/>
                    </a:cubicBezTo>
                    <a:cubicBezTo>
                      <a:pt x="115" y="12"/>
                      <a:pt x="111" y="13"/>
                      <a:pt x="107" y="12"/>
                    </a:cubicBezTo>
                    <a:cubicBezTo>
                      <a:pt x="104" y="11"/>
                      <a:pt x="102" y="8"/>
                      <a:pt x="101" y="5"/>
                    </a:cubicBezTo>
                    <a:cubicBezTo>
                      <a:pt x="100" y="4"/>
                      <a:pt x="103" y="2"/>
                      <a:pt x="102" y="1"/>
                    </a:cubicBezTo>
                    <a:cubicBezTo>
                      <a:pt x="99" y="0"/>
                      <a:pt x="95" y="1"/>
                      <a:pt x="93" y="3"/>
                    </a:cubicBezTo>
                    <a:cubicBezTo>
                      <a:pt x="91" y="5"/>
                      <a:pt x="90" y="9"/>
                      <a:pt x="88" y="12"/>
                    </a:cubicBezTo>
                    <a:cubicBezTo>
                      <a:pt x="86" y="16"/>
                      <a:pt x="85" y="21"/>
                      <a:pt x="82" y="26"/>
                    </a:cubicBezTo>
                    <a:cubicBezTo>
                      <a:pt x="80" y="29"/>
                      <a:pt x="79" y="33"/>
                      <a:pt x="76" y="35"/>
                    </a:cubicBezTo>
                    <a:cubicBezTo>
                      <a:pt x="73" y="38"/>
                      <a:pt x="68" y="38"/>
                      <a:pt x="65" y="40"/>
                    </a:cubicBezTo>
                    <a:cubicBezTo>
                      <a:pt x="62" y="41"/>
                      <a:pt x="60" y="43"/>
                      <a:pt x="58" y="45"/>
                    </a:cubicBezTo>
                    <a:cubicBezTo>
                      <a:pt x="55" y="48"/>
                      <a:pt x="51" y="51"/>
                      <a:pt x="49" y="54"/>
                    </a:cubicBezTo>
                    <a:cubicBezTo>
                      <a:pt x="48" y="55"/>
                      <a:pt x="49" y="57"/>
                      <a:pt x="49" y="58"/>
                    </a:cubicBezTo>
                    <a:cubicBezTo>
                      <a:pt x="47" y="62"/>
                      <a:pt x="44" y="64"/>
                      <a:pt x="43" y="68"/>
                    </a:cubicBezTo>
                    <a:cubicBezTo>
                      <a:pt x="41" y="73"/>
                      <a:pt x="41" y="79"/>
                      <a:pt x="42" y="84"/>
                    </a:cubicBezTo>
                    <a:cubicBezTo>
                      <a:pt x="43" y="86"/>
                      <a:pt x="46" y="88"/>
                      <a:pt x="46" y="90"/>
                    </a:cubicBezTo>
                    <a:cubicBezTo>
                      <a:pt x="44" y="94"/>
                      <a:pt x="40" y="96"/>
                      <a:pt x="38" y="100"/>
                    </a:cubicBezTo>
                    <a:cubicBezTo>
                      <a:pt x="37" y="101"/>
                      <a:pt x="37" y="104"/>
                      <a:pt x="35" y="105"/>
                    </a:cubicBezTo>
                    <a:cubicBezTo>
                      <a:pt x="33" y="108"/>
                      <a:pt x="28" y="110"/>
                      <a:pt x="25" y="113"/>
                    </a:cubicBezTo>
                    <a:cubicBezTo>
                      <a:pt x="23" y="115"/>
                      <a:pt x="23" y="118"/>
                      <a:pt x="21" y="120"/>
                    </a:cubicBezTo>
                    <a:cubicBezTo>
                      <a:pt x="19" y="121"/>
                      <a:pt x="17" y="119"/>
                      <a:pt x="15" y="120"/>
                    </a:cubicBezTo>
                    <a:cubicBezTo>
                      <a:pt x="12" y="121"/>
                      <a:pt x="8" y="123"/>
                      <a:pt x="5" y="125"/>
                    </a:cubicBezTo>
                    <a:cubicBezTo>
                      <a:pt x="3" y="126"/>
                      <a:pt x="2" y="128"/>
                      <a:pt x="0" y="130"/>
                    </a:cubicBezTo>
                    <a:lnTo>
                      <a:pt x="56" y="130"/>
                    </a:lnTo>
                    <a:lnTo>
                      <a:pt x="56" y="115"/>
                    </a:lnTo>
                    <a:cubicBezTo>
                      <a:pt x="56" y="112"/>
                      <a:pt x="63" y="110"/>
                      <a:pt x="66" y="107"/>
                    </a:cubicBezTo>
                    <a:cubicBezTo>
                      <a:pt x="68" y="105"/>
                      <a:pt x="71" y="103"/>
                      <a:pt x="74" y="102"/>
                    </a:cubicBezTo>
                    <a:cubicBezTo>
                      <a:pt x="76" y="101"/>
                      <a:pt x="79" y="102"/>
                      <a:pt x="81" y="100"/>
                    </a:cubicBezTo>
                    <a:cubicBezTo>
                      <a:pt x="82" y="100"/>
                      <a:pt x="82" y="97"/>
                      <a:pt x="84" y="97"/>
                    </a:cubicBezTo>
                    <a:cubicBezTo>
                      <a:pt x="86" y="96"/>
                      <a:pt x="89" y="97"/>
                      <a:pt x="92" y="97"/>
                    </a:cubicBezTo>
                    <a:cubicBezTo>
                      <a:pt x="95" y="96"/>
                      <a:pt x="98" y="96"/>
                      <a:pt x="100" y="95"/>
                    </a:cubicBezTo>
                    <a:cubicBezTo>
                      <a:pt x="103" y="92"/>
                      <a:pt x="103" y="88"/>
                      <a:pt x="106" y="86"/>
                    </a:cubicBezTo>
                    <a:cubicBezTo>
                      <a:pt x="109" y="83"/>
                      <a:pt x="114" y="84"/>
                      <a:pt x="118" y="83"/>
                    </a:cubicBezTo>
                    <a:cubicBezTo>
                      <a:pt x="120" y="82"/>
                      <a:pt x="121" y="80"/>
                      <a:pt x="121" y="79"/>
                    </a:cubicBezTo>
                    <a:cubicBezTo>
                      <a:pt x="120" y="77"/>
                      <a:pt x="116" y="77"/>
                      <a:pt x="116" y="75"/>
                    </a:cubicBezTo>
                    <a:cubicBezTo>
                      <a:pt x="116" y="73"/>
                      <a:pt x="118" y="70"/>
                      <a:pt x="120" y="69"/>
                    </a:cubicBezTo>
                    <a:cubicBezTo>
                      <a:pt x="123" y="67"/>
                      <a:pt x="126" y="67"/>
                      <a:pt x="129" y="67"/>
                    </a:cubicBezTo>
                    <a:cubicBezTo>
                      <a:pt x="133" y="66"/>
                      <a:pt x="137" y="64"/>
                      <a:pt x="141" y="64"/>
                    </a:cubicBezTo>
                    <a:cubicBezTo>
                      <a:pt x="143" y="63"/>
                      <a:pt x="145" y="64"/>
                      <a:pt x="147" y="63"/>
                    </a:cubicBezTo>
                    <a:cubicBezTo>
                      <a:pt x="148" y="61"/>
                      <a:pt x="150" y="59"/>
                      <a:pt x="150" y="56"/>
                    </a:cubicBezTo>
                    <a:cubicBezTo>
                      <a:pt x="150" y="54"/>
                      <a:pt x="147" y="54"/>
                      <a:pt x="146" y="52"/>
                    </a:cubicBezTo>
                    <a:cubicBezTo>
                      <a:pt x="146" y="51"/>
                      <a:pt x="147" y="49"/>
                      <a:pt x="146" y="48"/>
                    </a:cubicBezTo>
                    <a:cubicBezTo>
                      <a:pt x="146" y="46"/>
                      <a:pt x="144" y="46"/>
                      <a:pt x="143" y="44"/>
                    </a:cubicBezTo>
                    <a:cubicBezTo>
                      <a:pt x="143" y="41"/>
                      <a:pt x="144" y="37"/>
                      <a:pt x="144" y="33"/>
                    </a:cubicBezTo>
                    <a:cubicBezTo>
                      <a:pt x="144" y="29"/>
                      <a:pt x="144" y="24"/>
                      <a:pt x="143" y="20"/>
                    </a:cubicBezTo>
                    <a:cubicBezTo>
                      <a:pt x="142" y="18"/>
                      <a:pt x="140" y="16"/>
                      <a:pt x="138" y="14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8" name="Freeform 2552"/>
              <p:cNvSpPr>
                <a:spLocks noChangeAspect="1"/>
              </p:cNvSpPr>
              <p:nvPr/>
            </p:nvSpPr>
            <p:spPr bwMode="auto">
              <a:xfrm>
                <a:off x="4490026" y="3062623"/>
                <a:ext cx="197261" cy="237063"/>
              </a:xfrm>
              <a:custGeom>
                <a:avLst/>
                <a:gdLst>
                  <a:gd name="T0" fmla="*/ 70 w 151"/>
                  <a:gd name="T1" fmla="*/ 224 h 187"/>
                  <a:gd name="T2" fmla="*/ 76 w 151"/>
                  <a:gd name="T3" fmla="*/ 223 h 187"/>
                  <a:gd name="T4" fmla="*/ 79 w 151"/>
                  <a:gd name="T5" fmla="*/ 213 h 187"/>
                  <a:gd name="T6" fmla="*/ 84 w 151"/>
                  <a:gd name="T7" fmla="*/ 213 h 187"/>
                  <a:gd name="T8" fmla="*/ 90 w 151"/>
                  <a:gd name="T9" fmla="*/ 220 h 187"/>
                  <a:gd name="T10" fmla="*/ 95 w 151"/>
                  <a:gd name="T11" fmla="*/ 214 h 187"/>
                  <a:gd name="T12" fmla="*/ 110 w 151"/>
                  <a:gd name="T13" fmla="*/ 214 h 187"/>
                  <a:gd name="T14" fmla="*/ 114 w 151"/>
                  <a:gd name="T15" fmla="*/ 209 h 187"/>
                  <a:gd name="T16" fmla="*/ 116 w 151"/>
                  <a:gd name="T17" fmla="*/ 214 h 187"/>
                  <a:gd name="T18" fmla="*/ 173 w 151"/>
                  <a:gd name="T19" fmla="*/ 214 h 187"/>
                  <a:gd name="T20" fmla="*/ 176 w 151"/>
                  <a:gd name="T21" fmla="*/ 197 h 187"/>
                  <a:gd name="T22" fmla="*/ 171 w 151"/>
                  <a:gd name="T23" fmla="*/ 195 h 187"/>
                  <a:gd name="T24" fmla="*/ 158 w 151"/>
                  <a:gd name="T25" fmla="*/ 42 h 187"/>
                  <a:gd name="T26" fmla="*/ 181 w 151"/>
                  <a:gd name="T27" fmla="*/ 42 h 187"/>
                  <a:gd name="T28" fmla="*/ 123 w 151"/>
                  <a:gd name="T29" fmla="*/ 0 h 187"/>
                  <a:gd name="T30" fmla="*/ 123 w 151"/>
                  <a:gd name="T31" fmla="*/ 25 h 187"/>
                  <a:gd name="T32" fmla="*/ 74 w 151"/>
                  <a:gd name="T33" fmla="*/ 25 h 187"/>
                  <a:gd name="T34" fmla="*/ 74 w 151"/>
                  <a:gd name="T35" fmla="*/ 70 h 187"/>
                  <a:gd name="T36" fmla="*/ 70 w 151"/>
                  <a:gd name="T37" fmla="*/ 72 h 187"/>
                  <a:gd name="T38" fmla="*/ 64 w 151"/>
                  <a:gd name="T39" fmla="*/ 73 h 187"/>
                  <a:gd name="T40" fmla="*/ 55 w 151"/>
                  <a:gd name="T41" fmla="*/ 83 h 187"/>
                  <a:gd name="T42" fmla="*/ 58 w 151"/>
                  <a:gd name="T43" fmla="*/ 105 h 187"/>
                  <a:gd name="T44" fmla="*/ 55 w 151"/>
                  <a:gd name="T45" fmla="*/ 108 h 187"/>
                  <a:gd name="T46" fmla="*/ 5 w 151"/>
                  <a:gd name="T47" fmla="*/ 107 h 187"/>
                  <a:gd name="T48" fmla="*/ 0 w 151"/>
                  <a:gd name="T49" fmla="*/ 114 h 187"/>
                  <a:gd name="T50" fmla="*/ 5 w 151"/>
                  <a:gd name="T51" fmla="*/ 119 h 187"/>
                  <a:gd name="T52" fmla="*/ 7 w 151"/>
                  <a:gd name="T53" fmla="*/ 119 h 187"/>
                  <a:gd name="T54" fmla="*/ 10 w 151"/>
                  <a:gd name="T55" fmla="*/ 129 h 187"/>
                  <a:gd name="T56" fmla="*/ 6 w 151"/>
                  <a:gd name="T57" fmla="*/ 146 h 187"/>
                  <a:gd name="T58" fmla="*/ 8 w 151"/>
                  <a:gd name="T59" fmla="*/ 149 h 187"/>
                  <a:gd name="T60" fmla="*/ 11 w 151"/>
                  <a:gd name="T61" fmla="*/ 162 h 187"/>
                  <a:gd name="T62" fmla="*/ 8 w 151"/>
                  <a:gd name="T63" fmla="*/ 179 h 187"/>
                  <a:gd name="T64" fmla="*/ 4 w 151"/>
                  <a:gd name="T65" fmla="*/ 197 h 187"/>
                  <a:gd name="T66" fmla="*/ 10 w 151"/>
                  <a:gd name="T67" fmla="*/ 191 h 187"/>
                  <a:gd name="T68" fmla="*/ 25 w 151"/>
                  <a:gd name="T69" fmla="*/ 191 h 187"/>
                  <a:gd name="T70" fmla="*/ 28 w 151"/>
                  <a:gd name="T71" fmla="*/ 189 h 187"/>
                  <a:gd name="T72" fmla="*/ 37 w 151"/>
                  <a:gd name="T73" fmla="*/ 190 h 187"/>
                  <a:gd name="T74" fmla="*/ 44 w 151"/>
                  <a:gd name="T75" fmla="*/ 200 h 187"/>
                  <a:gd name="T76" fmla="*/ 52 w 151"/>
                  <a:gd name="T77" fmla="*/ 200 h 187"/>
                  <a:gd name="T78" fmla="*/ 55 w 151"/>
                  <a:gd name="T79" fmla="*/ 212 h 187"/>
                  <a:gd name="T80" fmla="*/ 61 w 151"/>
                  <a:gd name="T81" fmla="*/ 219 h 187"/>
                  <a:gd name="T82" fmla="*/ 70 w 151"/>
                  <a:gd name="T83" fmla="*/ 224 h 1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1"/>
                  <a:gd name="T127" fmla="*/ 0 h 187"/>
                  <a:gd name="T128" fmla="*/ 151 w 151"/>
                  <a:gd name="T129" fmla="*/ 187 h 1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1" h="187">
                    <a:moveTo>
                      <a:pt x="58" y="186"/>
                    </a:moveTo>
                    <a:cubicBezTo>
                      <a:pt x="60" y="186"/>
                      <a:pt x="62" y="187"/>
                      <a:pt x="63" y="185"/>
                    </a:cubicBezTo>
                    <a:cubicBezTo>
                      <a:pt x="65" y="183"/>
                      <a:pt x="64" y="179"/>
                      <a:pt x="66" y="177"/>
                    </a:cubicBezTo>
                    <a:cubicBezTo>
                      <a:pt x="66" y="176"/>
                      <a:pt x="69" y="176"/>
                      <a:pt x="70" y="177"/>
                    </a:cubicBezTo>
                    <a:cubicBezTo>
                      <a:pt x="72" y="178"/>
                      <a:pt x="72" y="182"/>
                      <a:pt x="75" y="183"/>
                    </a:cubicBezTo>
                    <a:cubicBezTo>
                      <a:pt x="77" y="183"/>
                      <a:pt x="77" y="178"/>
                      <a:pt x="79" y="178"/>
                    </a:cubicBezTo>
                    <a:cubicBezTo>
                      <a:pt x="83" y="176"/>
                      <a:pt x="88" y="179"/>
                      <a:pt x="92" y="178"/>
                    </a:cubicBezTo>
                    <a:cubicBezTo>
                      <a:pt x="94" y="177"/>
                      <a:pt x="93" y="174"/>
                      <a:pt x="95" y="174"/>
                    </a:cubicBezTo>
                    <a:cubicBezTo>
                      <a:pt x="96" y="174"/>
                      <a:pt x="96" y="178"/>
                      <a:pt x="97" y="178"/>
                    </a:cubicBezTo>
                    <a:lnTo>
                      <a:pt x="144" y="178"/>
                    </a:lnTo>
                    <a:lnTo>
                      <a:pt x="147" y="164"/>
                    </a:lnTo>
                    <a:lnTo>
                      <a:pt x="143" y="162"/>
                    </a:lnTo>
                    <a:lnTo>
                      <a:pt x="132" y="35"/>
                    </a:lnTo>
                    <a:cubicBezTo>
                      <a:pt x="131" y="29"/>
                      <a:pt x="144" y="35"/>
                      <a:pt x="151" y="35"/>
                    </a:cubicBezTo>
                    <a:lnTo>
                      <a:pt x="103" y="0"/>
                    </a:lnTo>
                    <a:lnTo>
                      <a:pt x="103" y="21"/>
                    </a:lnTo>
                    <a:lnTo>
                      <a:pt x="62" y="21"/>
                    </a:lnTo>
                    <a:lnTo>
                      <a:pt x="62" y="58"/>
                    </a:lnTo>
                    <a:lnTo>
                      <a:pt x="58" y="60"/>
                    </a:lnTo>
                    <a:cubicBezTo>
                      <a:pt x="56" y="60"/>
                      <a:pt x="54" y="60"/>
                      <a:pt x="53" y="61"/>
                    </a:cubicBezTo>
                    <a:cubicBezTo>
                      <a:pt x="50" y="63"/>
                      <a:pt x="48" y="66"/>
                      <a:pt x="46" y="69"/>
                    </a:cubicBezTo>
                    <a:cubicBezTo>
                      <a:pt x="46" y="75"/>
                      <a:pt x="48" y="81"/>
                      <a:pt x="48" y="87"/>
                    </a:cubicBezTo>
                    <a:cubicBezTo>
                      <a:pt x="48" y="89"/>
                      <a:pt x="46" y="89"/>
                      <a:pt x="46" y="90"/>
                    </a:cubicBezTo>
                    <a:lnTo>
                      <a:pt x="4" y="89"/>
                    </a:lnTo>
                    <a:lnTo>
                      <a:pt x="0" y="95"/>
                    </a:lnTo>
                    <a:cubicBezTo>
                      <a:pt x="1" y="96"/>
                      <a:pt x="2" y="98"/>
                      <a:pt x="4" y="99"/>
                    </a:cubicBezTo>
                    <a:cubicBezTo>
                      <a:pt x="4" y="99"/>
                      <a:pt x="6" y="98"/>
                      <a:pt x="6" y="99"/>
                    </a:cubicBezTo>
                    <a:cubicBezTo>
                      <a:pt x="7" y="101"/>
                      <a:pt x="8" y="104"/>
                      <a:pt x="8" y="107"/>
                    </a:cubicBezTo>
                    <a:cubicBezTo>
                      <a:pt x="8" y="111"/>
                      <a:pt x="6" y="116"/>
                      <a:pt x="5" y="121"/>
                    </a:cubicBezTo>
                    <a:cubicBezTo>
                      <a:pt x="5" y="122"/>
                      <a:pt x="7" y="123"/>
                      <a:pt x="7" y="124"/>
                    </a:cubicBezTo>
                    <a:cubicBezTo>
                      <a:pt x="8" y="127"/>
                      <a:pt x="9" y="131"/>
                      <a:pt x="9" y="135"/>
                    </a:cubicBezTo>
                    <a:cubicBezTo>
                      <a:pt x="9" y="139"/>
                      <a:pt x="8" y="144"/>
                      <a:pt x="7" y="149"/>
                    </a:cubicBezTo>
                    <a:cubicBezTo>
                      <a:pt x="6" y="154"/>
                      <a:pt x="4" y="160"/>
                      <a:pt x="3" y="164"/>
                    </a:cubicBezTo>
                    <a:cubicBezTo>
                      <a:pt x="5" y="163"/>
                      <a:pt x="6" y="160"/>
                      <a:pt x="8" y="159"/>
                    </a:cubicBezTo>
                    <a:cubicBezTo>
                      <a:pt x="12" y="158"/>
                      <a:pt x="17" y="160"/>
                      <a:pt x="21" y="159"/>
                    </a:cubicBezTo>
                    <a:cubicBezTo>
                      <a:pt x="22" y="159"/>
                      <a:pt x="22" y="157"/>
                      <a:pt x="23" y="157"/>
                    </a:cubicBezTo>
                    <a:cubicBezTo>
                      <a:pt x="26" y="157"/>
                      <a:pt x="29" y="156"/>
                      <a:pt x="31" y="158"/>
                    </a:cubicBezTo>
                    <a:cubicBezTo>
                      <a:pt x="34" y="159"/>
                      <a:pt x="34" y="164"/>
                      <a:pt x="37" y="166"/>
                    </a:cubicBezTo>
                    <a:cubicBezTo>
                      <a:pt x="39" y="167"/>
                      <a:pt x="41" y="165"/>
                      <a:pt x="43" y="166"/>
                    </a:cubicBezTo>
                    <a:cubicBezTo>
                      <a:pt x="45" y="169"/>
                      <a:pt x="45" y="173"/>
                      <a:pt x="46" y="176"/>
                    </a:cubicBezTo>
                    <a:cubicBezTo>
                      <a:pt x="47" y="178"/>
                      <a:pt x="49" y="181"/>
                      <a:pt x="51" y="182"/>
                    </a:cubicBezTo>
                    <a:cubicBezTo>
                      <a:pt x="53" y="184"/>
                      <a:pt x="56" y="185"/>
                      <a:pt x="58" y="186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9" name="Freeform 2553"/>
              <p:cNvSpPr>
                <a:spLocks noChangeAspect="1"/>
              </p:cNvSpPr>
              <p:nvPr/>
            </p:nvSpPr>
            <p:spPr bwMode="auto">
              <a:xfrm>
                <a:off x="4476947" y="3260704"/>
                <a:ext cx="101355" cy="80074"/>
              </a:xfrm>
              <a:custGeom>
                <a:avLst/>
                <a:gdLst>
                  <a:gd name="T0" fmla="*/ 12 w 78"/>
                  <a:gd name="T1" fmla="*/ 76 h 64"/>
                  <a:gd name="T2" fmla="*/ 11 w 78"/>
                  <a:gd name="T3" fmla="*/ 70 h 64"/>
                  <a:gd name="T4" fmla="*/ 11 w 78"/>
                  <a:gd name="T5" fmla="*/ 64 h 64"/>
                  <a:gd name="T6" fmla="*/ 24 w 78"/>
                  <a:gd name="T7" fmla="*/ 64 h 64"/>
                  <a:gd name="T8" fmla="*/ 36 w 78"/>
                  <a:gd name="T9" fmla="*/ 61 h 64"/>
                  <a:gd name="T10" fmla="*/ 46 w 78"/>
                  <a:gd name="T11" fmla="*/ 62 h 64"/>
                  <a:gd name="T12" fmla="*/ 55 w 78"/>
                  <a:gd name="T13" fmla="*/ 61 h 64"/>
                  <a:gd name="T14" fmla="*/ 56 w 78"/>
                  <a:gd name="T15" fmla="*/ 56 h 64"/>
                  <a:gd name="T16" fmla="*/ 43 w 78"/>
                  <a:gd name="T17" fmla="*/ 53 h 64"/>
                  <a:gd name="T18" fmla="*/ 35 w 78"/>
                  <a:gd name="T19" fmla="*/ 52 h 64"/>
                  <a:gd name="T20" fmla="*/ 31 w 78"/>
                  <a:gd name="T21" fmla="*/ 56 h 64"/>
                  <a:gd name="T22" fmla="*/ 17 w 78"/>
                  <a:gd name="T23" fmla="*/ 57 h 64"/>
                  <a:gd name="T24" fmla="*/ 13 w 78"/>
                  <a:gd name="T25" fmla="*/ 49 h 64"/>
                  <a:gd name="T26" fmla="*/ 10 w 78"/>
                  <a:gd name="T27" fmla="*/ 39 h 64"/>
                  <a:gd name="T28" fmla="*/ 0 w 78"/>
                  <a:gd name="T29" fmla="*/ 37 h 64"/>
                  <a:gd name="T30" fmla="*/ 10 w 78"/>
                  <a:gd name="T31" fmla="*/ 27 h 64"/>
                  <a:gd name="T32" fmla="*/ 17 w 78"/>
                  <a:gd name="T33" fmla="*/ 19 h 64"/>
                  <a:gd name="T34" fmla="*/ 15 w 78"/>
                  <a:gd name="T35" fmla="*/ 10 h 64"/>
                  <a:gd name="T36" fmla="*/ 21 w 78"/>
                  <a:gd name="T37" fmla="*/ 4 h 64"/>
                  <a:gd name="T38" fmla="*/ 37 w 78"/>
                  <a:gd name="T39" fmla="*/ 4 h 64"/>
                  <a:gd name="T40" fmla="*/ 39 w 78"/>
                  <a:gd name="T41" fmla="*/ 1 h 64"/>
                  <a:gd name="T42" fmla="*/ 49 w 78"/>
                  <a:gd name="T43" fmla="*/ 2 h 64"/>
                  <a:gd name="T44" fmla="*/ 56 w 78"/>
                  <a:gd name="T45" fmla="*/ 12 h 64"/>
                  <a:gd name="T46" fmla="*/ 63 w 78"/>
                  <a:gd name="T47" fmla="*/ 12 h 64"/>
                  <a:gd name="T48" fmla="*/ 67 w 78"/>
                  <a:gd name="T49" fmla="*/ 24 h 64"/>
                  <a:gd name="T50" fmla="*/ 73 w 78"/>
                  <a:gd name="T51" fmla="*/ 31 h 64"/>
                  <a:gd name="T52" fmla="*/ 81 w 78"/>
                  <a:gd name="T53" fmla="*/ 36 h 64"/>
                  <a:gd name="T54" fmla="*/ 85 w 78"/>
                  <a:gd name="T55" fmla="*/ 45 h 64"/>
                  <a:gd name="T56" fmla="*/ 82 w 78"/>
                  <a:gd name="T57" fmla="*/ 56 h 64"/>
                  <a:gd name="T58" fmla="*/ 86 w 78"/>
                  <a:gd name="T59" fmla="*/ 61 h 64"/>
                  <a:gd name="T60" fmla="*/ 89 w 78"/>
                  <a:gd name="T61" fmla="*/ 61 h 64"/>
                  <a:gd name="T62" fmla="*/ 93 w 78"/>
                  <a:gd name="T63" fmla="*/ 68 h 64"/>
                  <a:gd name="T64" fmla="*/ 91 w 78"/>
                  <a:gd name="T65" fmla="*/ 75 h 64"/>
                  <a:gd name="T66" fmla="*/ 81 w 78"/>
                  <a:gd name="T67" fmla="*/ 76 h 64"/>
                  <a:gd name="T68" fmla="*/ 72 w 78"/>
                  <a:gd name="T69" fmla="*/ 75 h 64"/>
                  <a:gd name="T70" fmla="*/ 68 w 78"/>
                  <a:gd name="T71" fmla="*/ 75 h 64"/>
                  <a:gd name="T72" fmla="*/ 66 w 78"/>
                  <a:gd name="T73" fmla="*/ 72 h 64"/>
                  <a:gd name="T74" fmla="*/ 57 w 78"/>
                  <a:gd name="T75" fmla="*/ 72 h 64"/>
                  <a:gd name="T76" fmla="*/ 39 w 78"/>
                  <a:gd name="T77" fmla="*/ 71 h 64"/>
                  <a:gd name="T78" fmla="*/ 30 w 78"/>
                  <a:gd name="T79" fmla="*/ 76 h 64"/>
                  <a:gd name="T80" fmla="*/ 19 w 78"/>
                  <a:gd name="T81" fmla="*/ 75 h 64"/>
                  <a:gd name="T82" fmla="*/ 12 w 78"/>
                  <a:gd name="T83" fmla="*/ 76 h 6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8"/>
                  <a:gd name="T127" fmla="*/ 0 h 64"/>
                  <a:gd name="T128" fmla="*/ 78 w 78"/>
                  <a:gd name="T129" fmla="*/ 64 h 6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8" h="64">
                    <a:moveTo>
                      <a:pt x="10" y="64"/>
                    </a:moveTo>
                    <a:cubicBezTo>
                      <a:pt x="10" y="62"/>
                      <a:pt x="9" y="61"/>
                      <a:pt x="9" y="59"/>
                    </a:cubicBezTo>
                    <a:cubicBezTo>
                      <a:pt x="9" y="57"/>
                      <a:pt x="9" y="56"/>
                      <a:pt x="9" y="54"/>
                    </a:cubicBezTo>
                    <a:cubicBezTo>
                      <a:pt x="13" y="54"/>
                      <a:pt x="16" y="55"/>
                      <a:pt x="20" y="54"/>
                    </a:cubicBezTo>
                    <a:cubicBezTo>
                      <a:pt x="23" y="54"/>
                      <a:pt x="26" y="51"/>
                      <a:pt x="30" y="51"/>
                    </a:cubicBezTo>
                    <a:cubicBezTo>
                      <a:pt x="33" y="51"/>
                      <a:pt x="36" y="52"/>
                      <a:pt x="39" y="52"/>
                    </a:cubicBezTo>
                    <a:cubicBezTo>
                      <a:pt x="42" y="52"/>
                      <a:pt x="44" y="52"/>
                      <a:pt x="46" y="51"/>
                    </a:cubicBezTo>
                    <a:cubicBezTo>
                      <a:pt x="47" y="50"/>
                      <a:pt x="48" y="48"/>
                      <a:pt x="47" y="47"/>
                    </a:cubicBezTo>
                    <a:cubicBezTo>
                      <a:pt x="44" y="46"/>
                      <a:pt x="39" y="45"/>
                      <a:pt x="36" y="45"/>
                    </a:cubicBezTo>
                    <a:cubicBezTo>
                      <a:pt x="33" y="44"/>
                      <a:pt x="31" y="44"/>
                      <a:pt x="29" y="44"/>
                    </a:cubicBezTo>
                    <a:cubicBezTo>
                      <a:pt x="28" y="45"/>
                      <a:pt x="27" y="47"/>
                      <a:pt x="26" y="47"/>
                    </a:cubicBezTo>
                    <a:cubicBezTo>
                      <a:pt x="22" y="48"/>
                      <a:pt x="18" y="48"/>
                      <a:pt x="14" y="48"/>
                    </a:cubicBezTo>
                    <a:cubicBezTo>
                      <a:pt x="13" y="46"/>
                      <a:pt x="12" y="43"/>
                      <a:pt x="11" y="41"/>
                    </a:cubicBezTo>
                    <a:cubicBezTo>
                      <a:pt x="10" y="38"/>
                      <a:pt x="10" y="35"/>
                      <a:pt x="8" y="33"/>
                    </a:cubicBezTo>
                    <a:cubicBezTo>
                      <a:pt x="6" y="32"/>
                      <a:pt x="0" y="34"/>
                      <a:pt x="0" y="31"/>
                    </a:cubicBezTo>
                    <a:cubicBezTo>
                      <a:pt x="0" y="27"/>
                      <a:pt x="6" y="26"/>
                      <a:pt x="8" y="23"/>
                    </a:cubicBezTo>
                    <a:cubicBezTo>
                      <a:pt x="10" y="21"/>
                      <a:pt x="13" y="19"/>
                      <a:pt x="14" y="16"/>
                    </a:cubicBezTo>
                    <a:cubicBezTo>
                      <a:pt x="14" y="14"/>
                      <a:pt x="13" y="11"/>
                      <a:pt x="13" y="8"/>
                    </a:cubicBezTo>
                    <a:cubicBezTo>
                      <a:pt x="15" y="7"/>
                      <a:pt x="16" y="4"/>
                      <a:pt x="18" y="3"/>
                    </a:cubicBezTo>
                    <a:cubicBezTo>
                      <a:pt x="22" y="2"/>
                      <a:pt x="27" y="4"/>
                      <a:pt x="31" y="3"/>
                    </a:cubicBezTo>
                    <a:cubicBezTo>
                      <a:pt x="32" y="3"/>
                      <a:pt x="32" y="1"/>
                      <a:pt x="33" y="1"/>
                    </a:cubicBezTo>
                    <a:cubicBezTo>
                      <a:pt x="36" y="1"/>
                      <a:pt x="39" y="0"/>
                      <a:pt x="41" y="2"/>
                    </a:cubicBezTo>
                    <a:cubicBezTo>
                      <a:pt x="44" y="3"/>
                      <a:pt x="44" y="8"/>
                      <a:pt x="47" y="10"/>
                    </a:cubicBezTo>
                    <a:cubicBezTo>
                      <a:pt x="49" y="11"/>
                      <a:pt x="51" y="9"/>
                      <a:pt x="53" y="10"/>
                    </a:cubicBezTo>
                    <a:cubicBezTo>
                      <a:pt x="55" y="13"/>
                      <a:pt x="55" y="17"/>
                      <a:pt x="56" y="20"/>
                    </a:cubicBezTo>
                    <a:cubicBezTo>
                      <a:pt x="57" y="22"/>
                      <a:pt x="59" y="25"/>
                      <a:pt x="61" y="26"/>
                    </a:cubicBezTo>
                    <a:cubicBezTo>
                      <a:pt x="63" y="28"/>
                      <a:pt x="66" y="29"/>
                      <a:pt x="68" y="30"/>
                    </a:cubicBezTo>
                    <a:lnTo>
                      <a:pt x="71" y="38"/>
                    </a:lnTo>
                    <a:lnTo>
                      <a:pt x="69" y="47"/>
                    </a:lnTo>
                    <a:lnTo>
                      <a:pt x="72" y="51"/>
                    </a:lnTo>
                    <a:lnTo>
                      <a:pt x="75" y="51"/>
                    </a:lnTo>
                    <a:lnTo>
                      <a:pt x="78" y="57"/>
                    </a:lnTo>
                    <a:lnTo>
                      <a:pt x="76" y="63"/>
                    </a:lnTo>
                    <a:cubicBezTo>
                      <a:pt x="73" y="63"/>
                      <a:pt x="71" y="64"/>
                      <a:pt x="68" y="64"/>
                    </a:cubicBezTo>
                    <a:cubicBezTo>
                      <a:pt x="66" y="63"/>
                      <a:pt x="63" y="63"/>
                      <a:pt x="60" y="63"/>
                    </a:cubicBezTo>
                    <a:cubicBezTo>
                      <a:pt x="59" y="63"/>
                      <a:pt x="58" y="64"/>
                      <a:pt x="57" y="63"/>
                    </a:cubicBezTo>
                    <a:cubicBezTo>
                      <a:pt x="56" y="63"/>
                      <a:pt x="56" y="61"/>
                      <a:pt x="55" y="61"/>
                    </a:cubicBezTo>
                    <a:cubicBezTo>
                      <a:pt x="53" y="60"/>
                      <a:pt x="50" y="61"/>
                      <a:pt x="48" y="61"/>
                    </a:cubicBezTo>
                    <a:cubicBezTo>
                      <a:pt x="43" y="60"/>
                      <a:pt x="38" y="59"/>
                      <a:pt x="33" y="60"/>
                    </a:cubicBezTo>
                    <a:cubicBezTo>
                      <a:pt x="30" y="60"/>
                      <a:pt x="28" y="63"/>
                      <a:pt x="25" y="64"/>
                    </a:cubicBezTo>
                    <a:cubicBezTo>
                      <a:pt x="22" y="64"/>
                      <a:pt x="19" y="63"/>
                      <a:pt x="16" y="63"/>
                    </a:cubicBezTo>
                    <a:cubicBezTo>
                      <a:pt x="14" y="63"/>
                      <a:pt x="12" y="63"/>
                      <a:pt x="10" y="64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0" name="Freeform 2554"/>
              <p:cNvSpPr>
                <a:spLocks noChangeAspect="1"/>
              </p:cNvSpPr>
              <p:nvPr/>
            </p:nvSpPr>
            <p:spPr bwMode="auto">
              <a:xfrm>
                <a:off x="4490026" y="3334456"/>
                <a:ext cx="54492" cy="34770"/>
              </a:xfrm>
              <a:custGeom>
                <a:avLst/>
                <a:gdLst>
                  <a:gd name="T0" fmla="*/ 26 w 42"/>
                  <a:gd name="T1" fmla="*/ 33 h 27"/>
                  <a:gd name="T2" fmla="*/ 31 w 42"/>
                  <a:gd name="T3" fmla="*/ 22 h 27"/>
                  <a:gd name="T4" fmla="*/ 39 w 42"/>
                  <a:gd name="T5" fmla="*/ 18 h 27"/>
                  <a:gd name="T6" fmla="*/ 48 w 42"/>
                  <a:gd name="T7" fmla="*/ 17 h 27"/>
                  <a:gd name="T8" fmla="*/ 45 w 42"/>
                  <a:gd name="T9" fmla="*/ 10 h 27"/>
                  <a:gd name="T10" fmla="*/ 46 w 42"/>
                  <a:gd name="T11" fmla="*/ 6 h 27"/>
                  <a:gd name="T12" fmla="*/ 45 w 42"/>
                  <a:gd name="T13" fmla="*/ 2 h 27"/>
                  <a:gd name="T14" fmla="*/ 27 w 42"/>
                  <a:gd name="T15" fmla="*/ 1 h 27"/>
                  <a:gd name="T16" fmla="*/ 18 w 42"/>
                  <a:gd name="T17" fmla="*/ 6 h 27"/>
                  <a:gd name="T18" fmla="*/ 7 w 42"/>
                  <a:gd name="T19" fmla="*/ 5 h 27"/>
                  <a:gd name="T20" fmla="*/ 0 w 42"/>
                  <a:gd name="T21" fmla="*/ 6 h 27"/>
                  <a:gd name="T22" fmla="*/ 6 w 42"/>
                  <a:gd name="T23" fmla="*/ 15 h 27"/>
                  <a:gd name="T24" fmla="*/ 26 w 42"/>
                  <a:gd name="T25" fmla="*/ 15 h 27"/>
                  <a:gd name="T26" fmla="*/ 17 w 42"/>
                  <a:gd name="T27" fmla="*/ 18 h 27"/>
                  <a:gd name="T28" fmla="*/ 21 w 42"/>
                  <a:gd name="T29" fmla="*/ 24 h 27"/>
                  <a:gd name="T30" fmla="*/ 26 w 42"/>
                  <a:gd name="T31" fmla="*/ 33 h 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"/>
                  <a:gd name="T49" fmla="*/ 0 h 27"/>
                  <a:gd name="T50" fmla="*/ 42 w 42"/>
                  <a:gd name="T51" fmla="*/ 27 h 2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" h="27">
                    <a:moveTo>
                      <a:pt x="22" y="27"/>
                    </a:moveTo>
                    <a:cubicBezTo>
                      <a:pt x="23" y="24"/>
                      <a:pt x="23" y="21"/>
                      <a:pt x="26" y="18"/>
                    </a:cubicBezTo>
                    <a:cubicBezTo>
                      <a:pt x="27" y="16"/>
                      <a:pt x="31" y="16"/>
                      <a:pt x="33" y="15"/>
                    </a:cubicBezTo>
                    <a:cubicBezTo>
                      <a:pt x="36" y="15"/>
                      <a:pt x="39" y="16"/>
                      <a:pt x="40" y="14"/>
                    </a:cubicBezTo>
                    <a:cubicBezTo>
                      <a:pt x="42" y="12"/>
                      <a:pt x="38" y="10"/>
                      <a:pt x="38" y="8"/>
                    </a:cubicBezTo>
                    <a:cubicBezTo>
                      <a:pt x="38" y="7"/>
                      <a:pt x="39" y="6"/>
                      <a:pt x="39" y="5"/>
                    </a:cubicBezTo>
                    <a:cubicBezTo>
                      <a:pt x="39" y="4"/>
                      <a:pt x="39" y="3"/>
                      <a:pt x="38" y="2"/>
                    </a:cubicBezTo>
                    <a:cubicBezTo>
                      <a:pt x="33" y="1"/>
                      <a:pt x="28" y="0"/>
                      <a:pt x="23" y="1"/>
                    </a:cubicBezTo>
                    <a:cubicBezTo>
                      <a:pt x="20" y="1"/>
                      <a:pt x="18" y="4"/>
                      <a:pt x="15" y="5"/>
                    </a:cubicBezTo>
                    <a:cubicBezTo>
                      <a:pt x="12" y="5"/>
                      <a:pt x="9" y="4"/>
                      <a:pt x="6" y="4"/>
                    </a:cubicBezTo>
                    <a:cubicBezTo>
                      <a:pt x="4" y="4"/>
                      <a:pt x="2" y="4"/>
                      <a:pt x="0" y="5"/>
                    </a:cubicBezTo>
                    <a:cubicBezTo>
                      <a:pt x="1" y="7"/>
                      <a:pt x="2" y="11"/>
                      <a:pt x="5" y="12"/>
                    </a:cubicBezTo>
                    <a:cubicBezTo>
                      <a:pt x="11" y="14"/>
                      <a:pt x="16" y="10"/>
                      <a:pt x="22" y="12"/>
                    </a:cubicBezTo>
                    <a:cubicBezTo>
                      <a:pt x="24" y="12"/>
                      <a:pt x="15" y="12"/>
                      <a:pt x="14" y="15"/>
                    </a:cubicBezTo>
                    <a:cubicBezTo>
                      <a:pt x="14" y="16"/>
                      <a:pt x="17" y="18"/>
                      <a:pt x="18" y="20"/>
                    </a:cubicBezTo>
                    <a:cubicBezTo>
                      <a:pt x="20" y="22"/>
                      <a:pt x="21" y="24"/>
                      <a:pt x="22" y="27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1" name="Freeform 2555"/>
              <p:cNvSpPr>
                <a:spLocks noChangeAspect="1"/>
              </p:cNvSpPr>
              <p:nvPr/>
            </p:nvSpPr>
            <p:spPr bwMode="auto">
              <a:xfrm>
                <a:off x="4488936" y="3315492"/>
                <a:ext cx="50132" cy="14751"/>
              </a:xfrm>
              <a:custGeom>
                <a:avLst/>
                <a:gdLst>
                  <a:gd name="T0" fmla="*/ 0 w 39"/>
                  <a:gd name="T1" fmla="*/ 13 h 11"/>
                  <a:gd name="T2" fmla="*/ 17 w 39"/>
                  <a:gd name="T3" fmla="*/ 9 h 11"/>
                  <a:gd name="T4" fmla="*/ 6 w 39"/>
                  <a:gd name="T5" fmla="*/ 5 h 11"/>
                  <a:gd name="T6" fmla="*/ 20 w 39"/>
                  <a:gd name="T7" fmla="*/ 4 h 11"/>
                  <a:gd name="T8" fmla="*/ 24 w 39"/>
                  <a:gd name="T9" fmla="*/ 0 h 11"/>
                  <a:gd name="T10" fmla="*/ 32 w 39"/>
                  <a:gd name="T11" fmla="*/ 1 h 11"/>
                  <a:gd name="T12" fmla="*/ 45 w 39"/>
                  <a:gd name="T13" fmla="*/ 4 h 11"/>
                  <a:gd name="T14" fmla="*/ 44 w 39"/>
                  <a:gd name="T15" fmla="*/ 9 h 11"/>
                  <a:gd name="T16" fmla="*/ 35 w 39"/>
                  <a:gd name="T17" fmla="*/ 10 h 11"/>
                  <a:gd name="T18" fmla="*/ 25 w 39"/>
                  <a:gd name="T19" fmla="*/ 9 h 11"/>
                  <a:gd name="T20" fmla="*/ 13 w 39"/>
                  <a:gd name="T21" fmla="*/ 13 h 11"/>
                  <a:gd name="T22" fmla="*/ 0 w 39"/>
                  <a:gd name="T23" fmla="*/ 13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11"/>
                  <a:gd name="T38" fmla="*/ 39 w 39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11">
                    <a:moveTo>
                      <a:pt x="0" y="10"/>
                    </a:moveTo>
                    <a:cubicBezTo>
                      <a:pt x="5" y="9"/>
                      <a:pt x="9" y="8"/>
                      <a:pt x="14" y="7"/>
                    </a:cubicBezTo>
                    <a:cubicBezTo>
                      <a:pt x="11" y="5"/>
                      <a:pt x="8" y="5"/>
                      <a:pt x="5" y="4"/>
                    </a:cubicBezTo>
                    <a:cubicBezTo>
                      <a:pt x="9" y="4"/>
                      <a:pt x="13" y="4"/>
                      <a:pt x="17" y="3"/>
                    </a:cubicBezTo>
                    <a:cubicBezTo>
                      <a:pt x="18" y="3"/>
                      <a:pt x="19" y="1"/>
                      <a:pt x="20" y="0"/>
                    </a:cubicBezTo>
                    <a:cubicBezTo>
                      <a:pt x="22" y="0"/>
                      <a:pt x="24" y="0"/>
                      <a:pt x="27" y="1"/>
                    </a:cubicBezTo>
                    <a:cubicBezTo>
                      <a:pt x="30" y="1"/>
                      <a:pt x="35" y="2"/>
                      <a:pt x="38" y="3"/>
                    </a:cubicBezTo>
                    <a:cubicBezTo>
                      <a:pt x="39" y="4"/>
                      <a:pt x="38" y="6"/>
                      <a:pt x="37" y="7"/>
                    </a:cubicBezTo>
                    <a:cubicBezTo>
                      <a:pt x="35" y="8"/>
                      <a:pt x="33" y="8"/>
                      <a:pt x="30" y="8"/>
                    </a:cubicBezTo>
                    <a:cubicBezTo>
                      <a:pt x="27" y="8"/>
                      <a:pt x="24" y="7"/>
                      <a:pt x="21" y="7"/>
                    </a:cubicBezTo>
                    <a:cubicBezTo>
                      <a:pt x="17" y="7"/>
                      <a:pt x="14" y="10"/>
                      <a:pt x="11" y="10"/>
                    </a:cubicBezTo>
                    <a:cubicBezTo>
                      <a:pt x="7" y="11"/>
                      <a:pt x="4" y="10"/>
                      <a:pt x="0" y="1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2" name="Freeform 2556"/>
              <p:cNvSpPr>
                <a:spLocks noChangeAspect="1"/>
              </p:cNvSpPr>
              <p:nvPr/>
            </p:nvSpPr>
            <p:spPr bwMode="auto">
              <a:xfrm>
                <a:off x="4518362" y="3336564"/>
                <a:ext cx="125331" cy="102202"/>
              </a:xfrm>
              <a:custGeom>
                <a:avLst/>
                <a:gdLst>
                  <a:gd name="T0" fmla="*/ 102 w 96"/>
                  <a:gd name="T1" fmla="*/ 38 h 81"/>
                  <a:gd name="T2" fmla="*/ 96 w 96"/>
                  <a:gd name="T3" fmla="*/ 32 h 81"/>
                  <a:gd name="T4" fmla="*/ 96 w 96"/>
                  <a:gd name="T5" fmla="*/ 18 h 81"/>
                  <a:gd name="T6" fmla="*/ 85 w 96"/>
                  <a:gd name="T7" fmla="*/ 6 h 81"/>
                  <a:gd name="T8" fmla="*/ 80 w 96"/>
                  <a:gd name="T9" fmla="*/ 11 h 81"/>
                  <a:gd name="T10" fmla="*/ 67 w 96"/>
                  <a:gd name="T11" fmla="*/ 14 h 81"/>
                  <a:gd name="T12" fmla="*/ 59 w 96"/>
                  <a:gd name="T13" fmla="*/ 11 h 81"/>
                  <a:gd name="T14" fmla="*/ 53 w 96"/>
                  <a:gd name="T15" fmla="*/ 4 h 81"/>
                  <a:gd name="T16" fmla="*/ 34 w 96"/>
                  <a:gd name="T17" fmla="*/ 4 h 81"/>
                  <a:gd name="T18" fmla="*/ 28 w 96"/>
                  <a:gd name="T19" fmla="*/ 1 h 81"/>
                  <a:gd name="T20" fmla="*/ 20 w 96"/>
                  <a:gd name="T21" fmla="*/ 5 h 81"/>
                  <a:gd name="T22" fmla="*/ 22 w 96"/>
                  <a:gd name="T23" fmla="*/ 16 h 81"/>
                  <a:gd name="T24" fmla="*/ 5 w 96"/>
                  <a:gd name="T25" fmla="*/ 20 h 81"/>
                  <a:gd name="T26" fmla="*/ 7 w 96"/>
                  <a:gd name="T27" fmla="*/ 31 h 81"/>
                  <a:gd name="T28" fmla="*/ 14 w 96"/>
                  <a:gd name="T29" fmla="*/ 44 h 81"/>
                  <a:gd name="T30" fmla="*/ 25 w 96"/>
                  <a:gd name="T31" fmla="*/ 56 h 81"/>
                  <a:gd name="T32" fmla="*/ 34 w 96"/>
                  <a:gd name="T33" fmla="*/ 57 h 81"/>
                  <a:gd name="T34" fmla="*/ 47 w 96"/>
                  <a:gd name="T35" fmla="*/ 50 h 81"/>
                  <a:gd name="T36" fmla="*/ 56 w 96"/>
                  <a:gd name="T37" fmla="*/ 48 h 81"/>
                  <a:gd name="T38" fmla="*/ 62 w 96"/>
                  <a:gd name="T39" fmla="*/ 55 h 81"/>
                  <a:gd name="T40" fmla="*/ 66 w 96"/>
                  <a:gd name="T41" fmla="*/ 63 h 81"/>
                  <a:gd name="T42" fmla="*/ 66 w 96"/>
                  <a:gd name="T43" fmla="*/ 75 h 81"/>
                  <a:gd name="T44" fmla="*/ 74 w 96"/>
                  <a:gd name="T45" fmla="*/ 74 h 81"/>
                  <a:gd name="T46" fmla="*/ 80 w 96"/>
                  <a:gd name="T47" fmla="*/ 73 h 81"/>
                  <a:gd name="T48" fmla="*/ 85 w 96"/>
                  <a:gd name="T49" fmla="*/ 80 h 81"/>
                  <a:gd name="T50" fmla="*/ 85 w 96"/>
                  <a:gd name="T51" fmla="*/ 89 h 81"/>
                  <a:gd name="T52" fmla="*/ 89 w 96"/>
                  <a:gd name="T53" fmla="*/ 97 h 81"/>
                  <a:gd name="T54" fmla="*/ 97 w 96"/>
                  <a:gd name="T55" fmla="*/ 89 h 81"/>
                  <a:gd name="T56" fmla="*/ 105 w 96"/>
                  <a:gd name="T57" fmla="*/ 90 h 81"/>
                  <a:gd name="T58" fmla="*/ 109 w 96"/>
                  <a:gd name="T59" fmla="*/ 80 h 81"/>
                  <a:gd name="T60" fmla="*/ 114 w 96"/>
                  <a:gd name="T61" fmla="*/ 74 h 81"/>
                  <a:gd name="T62" fmla="*/ 111 w 96"/>
                  <a:gd name="T63" fmla="*/ 66 h 81"/>
                  <a:gd name="T64" fmla="*/ 105 w 96"/>
                  <a:gd name="T65" fmla="*/ 51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6"/>
                  <a:gd name="T100" fmla="*/ 0 h 81"/>
                  <a:gd name="T101" fmla="*/ 96 w 96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6" h="81">
                    <a:moveTo>
                      <a:pt x="92" y="38"/>
                    </a:moveTo>
                    <a:cubicBezTo>
                      <a:pt x="90" y="36"/>
                      <a:pt x="86" y="35"/>
                      <a:pt x="85" y="32"/>
                    </a:cubicBezTo>
                    <a:cubicBezTo>
                      <a:pt x="84" y="31"/>
                      <a:pt x="86" y="28"/>
                      <a:pt x="85" y="26"/>
                    </a:cubicBezTo>
                    <a:cubicBezTo>
                      <a:pt x="84" y="25"/>
                      <a:pt x="80" y="28"/>
                      <a:pt x="80" y="27"/>
                    </a:cubicBezTo>
                    <a:cubicBezTo>
                      <a:pt x="80" y="24"/>
                      <a:pt x="84" y="22"/>
                      <a:pt x="84" y="19"/>
                    </a:cubicBezTo>
                    <a:cubicBezTo>
                      <a:pt x="84" y="17"/>
                      <a:pt x="81" y="17"/>
                      <a:pt x="80" y="15"/>
                    </a:cubicBezTo>
                    <a:cubicBezTo>
                      <a:pt x="79" y="13"/>
                      <a:pt x="80" y="9"/>
                      <a:pt x="79" y="7"/>
                    </a:cubicBezTo>
                    <a:cubicBezTo>
                      <a:pt x="77" y="5"/>
                      <a:pt x="74" y="4"/>
                      <a:pt x="71" y="5"/>
                    </a:cubicBezTo>
                    <a:cubicBezTo>
                      <a:pt x="70" y="5"/>
                      <a:pt x="72" y="7"/>
                      <a:pt x="71" y="8"/>
                    </a:cubicBezTo>
                    <a:cubicBezTo>
                      <a:pt x="70" y="9"/>
                      <a:pt x="69" y="9"/>
                      <a:pt x="67" y="9"/>
                    </a:cubicBezTo>
                    <a:cubicBezTo>
                      <a:pt x="66" y="9"/>
                      <a:pt x="64" y="7"/>
                      <a:pt x="63" y="8"/>
                    </a:cubicBezTo>
                    <a:cubicBezTo>
                      <a:pt x="60" y="8"/>
                      <a:pt x="58" y="12"/>
                      <a:pt x="56" y="12"/>
                    </a:cubicBezTo>
                    <a:cubicBezTo>
                      <a:pt x="54" y="11"/>
                      <a:pt x="54" y="7"/>
                      <a:pt x="52" y="6"/>
                    </a:cubicBezTo>
                    <a:cubicBezTo>
                      <a:pt x="51" y="6"/>
                      <a:pt x="50" y="8"/>
                      <a:pt x="49" y="9"/>
                    </a:cubicBezTo>
                    <a:cubicBezTo>
                      <a:pt x="48" y="9"/>
                      <a:pt x="46" y="10"/>
                      <a:pt x="45" y="9"/>
                    </a:cubicBezTo>
                    <a:cubicBezTo>
                      <a:pt x="44" y="8"/>
                      <a:pt x="44" y="5"/>
                      <a:pt x="44" y="3"/>
                    </a:cubicBezTo>
                    <a:cubicBezTo>
                      <a:pt x="41" y="3"/>
                      <a:pt x="39" y="4"/>
                      <a:pt x="36" y="4"/>
                    </a:cubicBezTo>
                    <a:cubicBezTo>
                      <a:pt x="34" y="3"/>
                      <a:pt x="31" y="3"/>
                      <a:pt x="28" y="3"/>
                    </a:cubicBezTo>
                    <a:cubicBezTo>
                      <a:pt x="27" y="3"/>
                      <a:pt x="26" y="4"/>
                      <a:pt x="25" y="3"/>
                    </a:cubicBezTo>
                    <a:cubicBezTo>
                      <a:pt x="24" y="3"/>
                      <a:pt x="24" y="1"/>
                      <a:pt x="23" y="1"/>
                    </a:cubicBezTo>
                    <a:cubicBezTo>
                      <a:pt x="21" y="0"/>
                      <a:pt x="18" y="1"/>
                      <a:pt x="16" y="1"/>
                    </a:cubicBezTo>
                    <a:cubicBezTo>
                      <a:pt x="17" y="2"/>
                      <a:pt x="17" y="3"/>
                      <a:pt x="17" y="4"/>
                    </a:cubicBezTo>
                    <a:cubicBezTo>
                      <a:pt x="17" y="5"/>
                      <a:pt x="16" y="6"/>
                      <a:pt x="16" y="7"/>
                    </a:cubicBezTo>
                    <a:cubicBezTo>
                      <a:pt x="16" y="9"/>
                      <a:pt x="20" y="11"/>
                      <a:pt x="18" y="13"/>
                    </a:cubicBezTo>
                    <a:cubicBezTo>
                      <a:pt x="17" y="15"/>
                      <a:pt x="14" y="14"/>
                      <a:pt x="11" y="14"/>
                    </a:cubicBezTo>
                    <a:cubicBezTo>
                      <a:pt x="9" y="15"/>
                      <a:pt x="5" y="15"/>
                      <a:pt x="4" y="17"/>
                    </a:cubicBezTo>
                    <a:cubicBezTo>
                      <a:pt x="1" y="20"/>
                      <a:pt x="1" y="23"/>
                      <a:pt x="0" y="26"/>
                    </a:cubicBezTo>
                    <a:cubicBezTo>
                      <a:pt x="2" y="26"/>
                      <a:pt x="4" y="25"/>
                      <a:pt x="6" y="26"/>
                    </a:cubicBezTo>
                    <a:cubicBezTo>
                      <a:pt x="7" y="26"/>
                      <a:pt x="6" y="29"/>
                      <a:pt x="7" y="30"/>
                    </a:cubicBezTo>
                    <a:cubicBezTo>
                      <a:pt x="9" y="33"/>
                      <a:pt x="11" y="35"/>
                      <a:pt x="12" y="37"/>
                    </a:cubicBezTo>
                    <a:cubicBezTo>
                      <a:pt x="13" y="39"/>
                      <a:pt x="13" y="41"/>
                      <a:pt x="15" y="42"/>
                    </a:cubicBezTo>
                    <a:cubicBezTo>
                      <a:pt x="16" y="44"/>
                      <a:pt x="19" y="45"/>
                      <a:pt x="21" y="47"/>
                    </a:cubicBezTo>
                    <a:cubicBezTo>
                      <a:pt x="22" y="49"/>
                      <a:pt x="24" y="50"/>
                      <a:pt x="25" y="52"/>
                    </a:cubicBezTo>
                    <a:cubicBezTo>
                      <a:pt x="26" y="51"/>
                      <a:pt x="26" y="49"/>
                      <a:pt x="28" y="48"/>
                    </a:cubicBezTo>
                    <a:cubicBezTo>
                      <a:pt x="29" y="45"/>
                      <a:pt x="31" y="43"/>
                      <a:pt x="34" y="42"/>
                    </a:cubicBezTo>
                    <a:cubicBezTo>
                      <a:pt x="35" y="41"/>
                      <a:pt x="37" y="42"/>
                      <a:pt x="39" y="42"/>
                    </a:cubicBezTo>
                    <a:cubicBezTo>
                      <a:pt x="40" y="42"/>
                      <a:pt x="40" y="40"/>
                      <a:pt x="41" y="40"/>
                    </a:cubicBezTo>
                    <a:cubicBezTo>
                      <a:pt x="43" y="39"/>
                      <a:pt x="45" y="39"/>
                      <a:pt x="47" y="40"/>
                    </a:cubicBezTo>
                    <a:cubicBezTo>
                      <a:pt x="49" y="40"/>
                      <a:pt x="50" y="41"/>
                      <a:pt x="51" y="42"/>
                    </a:cubicBezTo>
                    <a:cubicBezTo>
                      <a:pt x="52" y="43"/>
                      <a:pt x="52" y="45"/>
                      <a:pt x="52" y="46"/>
                    </a:cubicBezTo>
                    <a:cubicBezTo>
                      <a:pt x="53" y="47"/>
                      <a:pt x="55" y="48"/>
                      <a:pt x="56" y="49"/>
                    </a:cubicBezTo>
                    <a:cubicBezTo>
                      <a:pt x="56" y="50"/>
                      <a:pt x="55" y="52"/>
                      <a:pt x="55" y="53"/>
                    </a:cubicBezTo>
                    <a:cubicBezTo>
                      <a:pt x="56" y="55"/>
                      <a:pt x="58" y="57"/>
                      <a:pt x="58" y="59"/>
                    </a:cubicBezTo>
                    <a:cubicBezTo>
                      <a:pt x="58" y="60"/>
                      <a:pt x="56" y="61"/>
                      <a:pt x="55" y="63"/>
                    </a:cubicBezTo>
                    <a:cubicBezTo>
                      <a:pt x="55" y="64"/>
                      <a:pt x="57" y="65"/>
                      <a:pt x="57" y="65"/>
                    </a:cubicBezTo>
                    <a:cubicBezTo>
                      <a:pt x="59" y="64"/>
                      <a:pt x="60" y="63"/>
                      <a:pt x="62" y="62"/>
                    </a:cubicBezTo>
                    <a:cubicBezTo>
                      <a:pt x="63" y="62"/>
                      <a:pt x="65" y="63"/>
                      <a:pt x="66" y="63"/>
                    </a:cubicBezTo>
                    <a:cubicBezTo>
                      <a:pt x="67" y="63"/>
                      <a:pt x="66" y="61"/>
                      <a:pt x="67" y="61"/>
                    </a:cubicBezTo>
                    <a:cubicBezTo>
                      <a:pt x="69" y="61"/>
                      <a:pt x="70" y="61"/>
                      <a:pt x="71" y="62"/>
                    </a:cubicBezTo>
                    <a:cubicBezTo>
                      <a:pt x="72" y="64"/>
                      <a:pt x="70" y="66"/>
                      <a:pt x="71" y="67"/>
                    </a:cubicBezTo>
                    <a:cubicBezTo>
                      <a:pt x="72" y="69"/>
                      <a:pt x="75" y="70"/>
                      <a:pt x="75" y="72"/>
                    </a:cubicBezTo>
                    <a:cubicBezTo>
                      <a:pt x="75" y="74"/>
                      <a:pt x="72" y="73"/>
                      <a:pt x="71" y="74"/>
                    </a:cubicBezTo>
                    <a:cubicBezTo>
                      <a:pt x="70" y="76"/>
                      <a:pt x="70" y="78"/>
                      <a:pt x="70" y="80"/>
                    </a:cubicBezTo>
                    <a:cubicBezTo>
                      <a:pt x="71" y="81"/>
                      <a:pt x="73" y="81"/>
                      <a:pt x="74" y="81"/>
                    </a:cubicBezTo>
                    <a:cubicBezTo>
                      <a:pt x="76" y="81"/>
                      <a:pt x="77" y="80"/>
                      <a:pt x="78" y="79"/>
                    </a:cubicBezTo>
                    <a:cubicBezTo>
                      <a:pt x="79" y="78"/>
                      <a:pt x="79" y="74"/>
                      <a:pt x="81" y="74"/>
                    </a:cubicBezTo>
                    <a:cubicBezTo>
                      <a:pt x="83" y="74"/>
                      <a:pt x="84" y="77"/>
                      <a:pt x="86" y="79"/>
                    </a:cubicBezTo>
                    <a:cubicBezTo>
                      <a:pt x="87" y="78"/>
                      <a:pt x="88" y="77"/>
                      <a:pt x="88" y="75"/>
                    </a:cubicBezTo>
                    <a:cubicBezTo>
                      <a:pt x="89" y="74"/>
                      <a:pt x="87" y="73"/>
                      <a:pt x="87" y="72"/>
                    </a:cubicBezTo>
                    <a:cubicBezTo>
                      <a:pt x="87" y="70"/>
                      <a:pt x="91" y="69"/>
                      <a:pt x="91" y="67"/>
                    </a:cubicBezTo>
                    <a:cubicBezTo>
                      <a:pt x="91" y="66"/>
                      <a:pt x="85" y="66"/>
                      <a:pt x="86" y="65"/>
                    </a:cubicBezTo>
                    <a:cubicBezTo>
                      <a:pt x="88" y="62"/>
                      <a:pt x="93" y="64"/>
                      <a:pt x="95" y="62"/>
                    </a:cubicBezTo>
                    <a:cubicBezTo>
                      <a:pt x="96" y="60"/>
                      <a:pt x="91" y="60"/>
                      <a:pt x="90" y="58"/>
                    </a:cubicBezTo>
                    <a:cubicBezTo>
                      <a:pt x="90" y="57"/>
                      <a:pt x="92" y="57"/>
                      <a:pt x="93" y="55"/>
                    </a:cubicBezTo>
                    <a:cubicBezTo>
                      <a:pt x="93" y="54"/>
                      <a:pt x="93" y="52"/>
                      <a:pt x="92" y="50"/>
                    </a:cubicBezTo>
                    <a:cubicBezTo>
                      <a:pt x="92" y="48"/>
                      <a:pt x="89" y="46"/>
                      <a:pt x="88" y="43"/>
                    </a:cubicBezTo>
                    <a:cubicBezTo>
                      <a:pt x="88" y="41"/>
                      <a:pt x="91" y="40"/>
                      <a:pt x="92" y="38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3" name="Freeform 2557"/>
              <p:cNvSpPr>
                <a:spLocks noChangeAspect="1"/>
              </p:cNvSpPr>
              <p:nvPr/>
            </p:nvSpPr>
            <p:spPr bwMode="auto">
              <a:xfrm>
                <a:off x="4548877" y="3385030"/>
                <a:ext cx="46863" cy="59002"/>
              </a:xfrm>
              <a:custGeom>
                <a:avLst/>
                <a:gdLst>
                  <a:gd name="T0" fmla="*/ 41 w 36"/>
                  <a:gd name="T1" fmla="*/ 32 h 46"/>
                  <a:gd name="T2" fmla="*/ 42 w 36"/>
                  <a:gd name="T3" fmla="*/ 41 h 46"/>
                  <a:gd name="T4" fmla="*/ 33 w 36"/>
                  <a:gd name="T5" fmla="*/ 46 h 46"/>
                  <a:gd name="T6" fmla="*/ 31 w 36"/>
                  <a:gd name="T7" fmla="*/ 51 h 46"/>
                  <a:gd name="T8" fmla="*/ 27 w 36"/>
                  <a:gd name="T9" fmla="*/ 56 h 46"/>
                  <a:gd name="T10" fmla="*/ 13 w 36"/>
                  <a:gd name="T11" fmla="*/ 49 h 46"/>
                  <a:gd name="T12" fmla="*/ 13 w 36"/>
                  <a:gd name="T13" fmla="*/ 44 h 46"/>
                  <a:gd name="T14" fmla="*/ 5 w 36"/>
                  <a:gd name="T15" fmla="*/ 39 h 46"/>
                  <a:gd name="T16" fmla="*/ 5 w 36"/>
                  <a:gd name="T17" fmla="*/ 32 h 46"/>
                  <a:gd name="T18" fmla="*/ 0 w 36"/>
                  <a:gd name="T19" fmla="*/ 28 h 46"/>
                  <a:gd name="T20" fmla="*/ 1 w 36"/>
                  <a:gd name="T21" fmla="*/ 21 h 46"/>
                  <a:gd name="T22" fmla="*/ 2 w 36"/>
                  <a:gd name="T23" fmla="*/ 16 h 46"/>
                  <a:gd name="T24" fmla="*/ 6 w 36"/>
                  <a:gd name="T25" fmla="*/ 11 h 46"/>
                  <a:gd name="T26" fmla="*/ 13 w 36"/>
                  <a:gd name="T27" fmla="*/ 4 h 46"/>
                  <a:gd name="T28" fmla="*/ 19 w 36"/>
                  <a:gd name="T29" fmla="*/ 4 h 46"/>
                  <a:gd name="T30" fmla="*/ 22 w 36"/>
                  <a:gd name="T31" fmla="*/ 1 h 46"/>
                  <a:gd name="T32" fmla="*/ 29 w 36"/>
                  <a:gd name="T33" fmla="*/ 1 h 46"/>
                  <a:gd name="T34" fmla="*/ 33 w 36"/>
                  <a:gd name="T35" fmla="*/ 4 h 46"/>
                  <a:gd name="T36" fmla="*/ 35 w 36"/>
                  <a:gd name="T37" fmla="*/ 9 h 46"/>
                  <a:gd name="T38" fmla="*/ 39 w 36"/>
                  <a:gd name="T39" fmla="*/ 12 h 46"/>
                  <a:gd name="T40" fmla="*/ 38 w 36"/>
                  <a:gd name="T41" fmla="*/ 17 h 46"/>
                  <a:gd name="T42" fmla="*/ 42 w 36"/>
                  <a:gd name="T43" fmla="*/ 24 h 46"/>
                  <a:gd name="T44" fmla="*/ 38 w 36"/>
                  <a:gd name="T45" fmla="*/ 29 h 46"/>
                  <a:gd name="T46" fmla="*/ 41 w 36"/>
                  <a:gd name="T47" fmla="*/ 32 h 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6"/>
                  <a:gd name="T73" fmla="*/ 0 h 46"/>
                  <a:gd name="T74" fmla="*/ 36 w 36"/>
                  <a:gd name="T75" fmla="*/ 46 h 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6" h="46">
                    <a:moveTo>
                      <a:pt x="34" y="26"/>
                    </a:moveTo>
                    <a:cubicBezTo>
                      <a:pt x="34" y="29"/>
                      <a:pt x="36" y="31"/>
                      <a:pt x="35" y="34"/>
                    </a:cubicBezTo>
                    <a:cubicBezTo>
                      <a:pt x="33" y="36"/>
                      <a:pt x="30" y="36"/>
                      <a:pt x="28" y="38"/>
                    </a:cubicBezTo>
                    <a:cubicBezTo>
                      <a:pt x="27" y="39"/>
                      <a:pt x="27" y="41"/>
                      <a:pt x="26" y="42"/>
                    </a:cubicBezTo>
                    <a:cubicBezTo>
                      <a:pt x="25" y="44"/>
                      <a:pt x="24" y="45"/>
                      <a:pt x="23" y="46"/>
                    </a:cubicBezTo>
                    <a:cubicBezTo>
                      <a:pt x="19" y="45"/>
                      <a:pt x="15" y="43"/>
                      <a:pt x="11" y="40"/>
                    </a:cubicBezTo>
                    <a:cubicBezTo>
                      <a:pt x="10" y="39"/>
                      <a:pt x="12" y="37"/>
                      <a:pt x="11" y="36"/>
                    </a:cubicBezTo>
                    <a:cubicBezTo>
                      <a:pt x="9" y="34"/>
                      <a:pt x="6" y="34"/>
                      <a:pt x="4" y="32"/>
                    </a:cubicBezTo>
                    <a:cubicBezTo>
                      <a:pt x="3" y="30"/>
                      <a:pt x="5" y="27"/>
                      <a:pt x="4" y="26"/>
                    </a:cubicBezTo>
                    <a:cubicBezTo>
                      <a:pt x="3" y="24"/>
                      <a:pt x="1" y="24"/>
                      <a:pt x="0" y="23"/>
                    </a:cubicBezTo>
                    <a:cubicBezTo>
                      <a:pt x="0" y="21"/>
                      <a:pt x="1" y="19"/>
                      <a:pt x="1" y="17"/>
                    </a:cubicBezTo>
                    <a:cubicBezTo>
                      <a:pt x="1" y="16"/>
                      <a:pt x="2" y="15"/>
                      <a:pt x="2" y="13"/>
                    </a:cubicBezTo>
                    <a:cubicBezTo>
                      <a:pt x="3" y="12"/>
                      <a:pt x="3" y="10"/>
                      <a:pt x="5" y="9"/>
                    </a:cubicBezTo>
                    <a:cubicBezTo>
                      <a:pt x="6" y="6"/>
                      <a:pt x="8" y="4"/>
                      <a:pt x="11" y="3"/>
                    </a:cubicBezTo>
                    <a:cubicBezTo>
                      <a:pt x="12" y="2"/>
                      <a:pt x="14" y="3"/>
                      <a:pt x="16" y="3"/>
                    </a:cubicBezTo>
                    <a:cubicBezTo>
                      <a:pt x="17" y="3"/>
                      <a:pt x="17" y="1"/>
                      <a:pt x="18" y="1"/>
                    </a:cubicBezTo>
                    <a:cubicBezTo>
                      <a:pt x="20" y="0"/>
                      <a:pt x="22" y="0"/>
                      <a:pt x="24" y="1"/>
                    </a:cubicBezTo>
                    <a:cubicBezTo>
                      <a:pt x="26" y="1"/>
                      <a:pt x="27" y="2"/>
                      <a:pt x="28" y="3"/>
                    </a:cubicBezTo>
                    <a:cubicBezTo>
                      <a:pt x="29" y="4"/>
                      <a:pt x="29" y="6"/>
                      <a:pt x="29" y="7"/>
                    </a:cubicBezTo>
                    <a:cubicBezTo>
                      <a:pt x="30" y="8"/>
                      <a:pt x="32" y="9"/>
                      <a:pt x="33" y="10"/>
                    </a:cubicBezTo>
                    <a:cubicBezTo>
                      <a:pt x="33" y="11"/>
                      <a:pt x="32" y="13"/>
                      <a:pt x="32" y="14"/>
                    </a:cubicBezTo>
                    <a:cubicBezTo>
                      <a:pt x="33" y="16"/>
                      <a:pt x="35" y="18"/>
                      <a:pt x="35" y="20"/>
                    </a:cubicBezTo>
                    <a:cubicBezTo>
                      <a:pt x="35" y="21"/>
                      <a:pt x="33" y="22"/>
                      <a:pt x="32" y="24"/>
                    </a:cubicBezTo>
                    <a:cubicBezTo>
                      <a:pt x="32" y="25"/>
                      <a:pt x="34" y="26"/>
                      <a:pt x="34" y="26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4" name="Freeform 2558"/>
              <p:cNvSpPr>
                <a:spLocks noChangeAspect="1"/>
              </p:cNvSpPr>
              <p:nvPr/>
            </p:nvSpPr>
            <p:spPr bwMode="auto">
              <a:xfrm>
                <a:off x="4578302" y="3413478"/>
                <a:ext cx="68661" cy="77968"/>
              </a:xfrm>
              <a:custGeom>
                <a:avLst/>
                <a:gdLst>
                  <a:gd name="T0" fmla="*/ 59 w 52"/>
                  <a:gd name="T1" fmla="*/ 74 h 62"/>
                  <a:gd name="T2" fmla="*/ 52 w 52"/>
                  <a:gd name="T3" fmla="*/ 69 h 62"/>
                  <a:gd name="T4" fmla="*/ 42 w 52"/>
                  <a:gd name="T5" fmla="*/ 64 h 62"/>
                  <a:gd name="T6" fmla="*/ 30 w 52"/>
                  <a:gd name="T7" fmla="*/ 56 h 62"/>
                  <a:gd name="T8" fmla="*/ 19 w 52"/>
                  <a:gd name="T9" fmla="*/ 45 h 62"/>
                  <a:gd name="T10" fmla="*/ 10 w 52"/>
                  <a:gd name="T11" fmla="*/ 38 h 62"/>
                  <a:gd name="T12" fmla="*/ 1 w 52"/>
                  <a:gd name="T13" fmla="*/ 33 h 62"/>
                  <a:gd name="T14" fmla="*/ 0 w 52"/>
                  <a:gd name="T15" fmla="*/ 29 h 62"/>
                  <a:gd name="T16" fmla="*/ 4 w 52"/>
                  <a:gd name="T17" fmla="*/ 24 h 62"/>
                  <a:gd name="T18" fmla="*/ 6 w 52"/>
                  <a:gd name="T19" fmla="*/ 19 h 62"/>
                  <a:gd name="T20" fmla="*/ 15 w 52"/>
                  <a:gd name="T21" fmla="*/ 14 h 62"/>
                  <a:gd name="T22" fmla="*/ 13 w 52"/>
                  <a:gd name="T23" fmla="*/ 5 h 62"/>
                  <a:gd name="T24" fmla="*/ 19 w 52"/>
                  <a:gd name="T25" fmla="*/ 1 h 62"/>
                  <a:gd name="T26" fmla="*/ 24 w 52"/>
                  <a:gd name="T27" fmla="*/ 2 h 62"/>
                  <a:gd name="T28" fmla="*/ 25 w 52"/>
                  <a:gd name="T29" fmla="*/ 0 h 62"/>
                  <a:gd name="T30" fmla="*/ 30 w 52"/>
                  <a:gd name="T31" fmla="*/ 1 h 62"/>
                  <a:gd name="T32" fmla="*/ 30 w 52"/>
                  <a:gd name="T33" fmla="*/ 7 h 62"/>
                  <a:gd name="T34" fmla="*/ 35 w 52"/>
                  <a:gd name="T35" fmla="*/ 13 h 62"/>
                  <a:gd name="T36" fmla="*/ 30 w 52"/>
                  <a:gd name="T37" fmla="*/ 16 h 62"/>
                  <a:gd name="T38" fmla="*/ 29 w 52"/>
                  <a:gd name="T39" fmla="*/ 23 h 62"/>
                  <a:gd name="T40" fmla="*/ 34 w 52"/>
                  <a:gd name="T41" fmla="*/ 24 h 62"/>
                  <a:gd name="T42" fmla="*/ 39 w 52"/>
                  <a:gd name="T43" fmla="*/ 21 h 62"/>
                  <a:gd name="T44" fmla="*/ 42 w 52"/>
                  <a:gd name="T45" fmla="*/ 16 h 62"/>
                  <a:gd name="T46" fmla="*/ 48 w 52"/>
                  <a:gd name="T47" fmla="*/ 21 h 62"/>
                  <a:gd name="T48" fmla="*/ 50 w 52"/>
                  <a:gd name="T49" fmla="*/ 27 h 62"/>
                  <a:gd name="T50" fmla="*/ 45 w 52"/>
                  <a:gd name="T51" fmla="*/ 33 h 62"/>
                  <a:gd name="T52" fmla="*/ 50 w 52"/>
                  <a:gd name="T53" fmla="*/ 39 h 62"/>
                  <a:gd name="T54" fmla="*/ 56 w 52"/>
                  <a:gd name="T55" fmla="*/ 41 h 62"/>
                  <a:gd name="T56" fmla="*/ 56 w 52"/>
                  <a:gd name="T57" fmla="*/ 45 h 62"/>
                  <a:gd name="T58" fmla="*/ 62 w 52"/>
                  <a:gd name="T59" fmla="*/ 47 h 62"/>
                  <a:gd name="T60" fmla="*/ 62 w 52"/>
                  <a:gd name="T61" fmla="*/ 55 h 62"/>
                  <a:gd name="T62" fmla="*/ 58 w 52"/>
                  <a:gd name="T63" fmla="*/ 61 h 62"/>
                  <a:gd name="T64" fmla="*/ 59 w 52"/>
                  <a:gd name="T65" fmla="*/ 74 h 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2"/>
                  <a:gd name="T100" fmla="*/ 0 h 62"/>
                  <a:gd name="T101" fmla="*/ 52 w 52"/>
                  <a:gd name="T102" fmla="*/ 62 h 6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2" h="62">
                    <a:moveTo>
                      <a:pt x="49" y="62"/>
                    </a:moveTo>
                    <a:cubicBezTo>
                      <a:pt x="47" y="61"/>
                      <a:pt x="45" y="59"/>
                      <a:pt x="43" y="58"/>
                    </a:cubicBezTo>
                    <a:cubicBezTo>
                      <a:pt x="40" y="57"/>
                      <a:pt x="38" y="56"/>
                      <a:pt x="35" y="54"/>
                    </a:cubicBezTo>
                    <a:cubicBezTo>
                      <a:pt x="32" y="52"/>
                      <a:pt x="28" y="50"/>
                      <a:pt x="25" y="47"/>
                    </a:cubicBezTo>
                    <a:cubicBezTo>
                      <a:pt x="21" y="44"/>
                      <a:pt x="19" y="41"/>
                      <a:pt x="16" y="38"/>
                    </a:cubicBezTo>
                    <a:cubicBezTo>
                      <a:pt x="14" y="36"/>
                      <a:pt x="11" y="33"/>
                      <a:pt x="8" y="32"/>
                    </a:cubicBezTo>
                    <a:cubicBezTo>
                      <a:pt x="6" y="30"/>
                      <a:pt x="3" y="30"/>
                      <a:pt x="1" y="28"/>
                    </a:cubicBezTo>
                    <a:cubicBezTo>
                      <a:pt x="0" y="28"/>
                      <a:pt x="0" y="26"/>
                      <a:pt x="0" y="24"/>
                    </a:cubicBezTo>
                    <a:cubicBezTo>
                      <a:pt x="1" y="23"/>
                      <a:pt x="2" y="22"/>
                      <a:pt x="3" y="20"/>
                    </a:cubicBezTo>
                    <a:cubicBezTo>
                      <a:pt x="4" y="19"/>
                      <a:pt x="4" y="17"/>
                      <a:pt x="5" y="16"/>
                    </a:cubicBezTo>
                    <a:cubicBezTo>
                      <a:pt x="7" y="14"/>
                      <a:pt x="10" y="14"/>
                      <a:pt x="12" y="12"/>
                    </a:cubicBezTo>
                    <a:cubicBezTo>
                      <a:pt x="13" y="9"/>
                      <a:pt x="11" y="7"/>
                      <a:pt x="11" y="4"/>
                    </a:cubicBezTo>
                    <a:cubicBezTo>
                      <a:pt x="13" y="3"/>
                      <a:pt x="14" y="2"/>
                      <a:pt x="16" y="1"/>
                    </a:cubicBezTo>
                    <a:cubicBezTo>
                      <a:pt x="17" y="1"/>
                      <a:pt x="19" y="2"/>
                      <a:pt x="20" y="2"/>
                    </a:cubicBezTo>
                    <a:cubicBezTo>
                      <a:pt x="21" y="2"/>
                      <a:pt x="20" y="0"/>
                      <a:pt x="21" y="0"/>
                    </a:cubicBezTo>
                    <a:cubicBezTo>
                      <a:pt x="23" y="0"/>
                      <a:pt x="24" y="0"/>
                      <a:pt x="25" y="1"/>
                    </a:cubicBezTo>
                    <a:cubicBezTo>
                      <a:pt x="26" y="3"/>
                      <a:pt x="24" y="5"/>
                      <a:pt x="25" y="6"/>
                    </a:cubicBezTo>
                    <a:cubicBezTo>
                      <a:pt x="26" y="8"/>
                      <a:pt x="29" y="9"/>
                      <a:pt x="29" y="11"/>
                    </a:cubicBezTo>
                    <a:cubicBezTo>
                      <a:pt x="29" y="13"/>
                      <a:pt x="26" y="12"/>
                      <a:pt x="25" y="13"/>
                    </a:cubicBezTo>
                    <a:cubicBezTo>
                      <a:pt x="24" y="15"/>
                      <a:pt x="24" y="17"/>
                      <a:pt x="24" y="19"/>
                    </a:cubicBezTo>
                    <a:cubicBezTo>
                      <a:pt x="25" y="20"/>
                      <a:pt x="27" y="20"/>
                      <a:pt x="28" y="20"/>
                    </a:cubicBezTo>
                    <a:cubicBezTo>
                      <a:pt x="30" y="20"/>
                      <a:pt x="31" y="19"/>
                      <a:pt x="32" y="18"/>
                    </a:cubicBezTo>
                    <a:cubicBezTo>
                      <a:pt x="33" y="17"/>
                      <a:pt x="33" y="13"/>
                      <a:pt x="35" y="13"/>
                    </a:cubicBezTo>
                    <a:cubicBezTo>
                      <a:pt x="37" y="13"/>
                      <a:pt x="38" y="16"/>
                      <a:pt x="40" y="18"/>
                    </a:cubicBezTo>
                    <a:cubicBezTo>
                      <a:pt x="40" y="20"/>
                      <a:pt x="41" y="21"/>
                      <a:pt x="41" y="23"/>
                    </a:cubicBezTo>
                    <a:cubicBezTo>
                      <a:pt x="40" y="25"/>
                      <a:pt x="37" y="26"/>
                      <a:pt x="37" y="28"/>
                    </a:cubicBezTo>
                    <a:cubicBezTo>
                      <a:pt x="37" y="30"/>
                      <a:pt x="39" y="32"/>
                      <a:pt x="41" y="33"/>
                    </a:cubicBezTo>
                    <a:cubicBezTo>
                      <a:pt x="43" y="34"/>
                      <a:pt x="45" y="33"/>
                      <a:pt x="46" y="34"/>
                    </a:cubicBezTo>
                    <a:cubicBezTo>
                      <a:pt x="47" y="35"/>
                      <a:pt x="45" y="37"/>
                      <a:pt x="46" y="38"/>
                    </a:cubicBezTo>
                    <a:cubicBezTo>
                      <a:pt x="47" y="39"/>
                      <a:pt x="50" y="38"/>
                      <a:pt x="51" y="39"/>
                    </a:cubicBezTo>
                    <a:cubicBezTo>
                      <a:pt x="52" y="41"/>
                      <a:pt x="51" y="44"/>
                      <a:pt x="51" y="46"/>
                    </a:cubicBezTo>
                    <a:cubicBezTo>
                      <a:pt x="50" y="48"/>
                      <a:pt x="48" y="49"/>
                      <a:pt x="48" y="51"/>
                    </a:cubicBezTo>
                    <a:cubicBezTo>
                      <a:pt x="48" y="54"/>
                      <a:pt x="49" y="58"/>
                      <a:pt x="49" y="6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5" name="Freeform 2559"/>
              <p:cNvSpPr>
                <a:spLocks noChangeAspect="1"/>
              </p:cNvSpPr>
              <p:nvPr/>
            </p:nvSpPr>
            <p:spPr bwMode="auto">
              <a:xfrm>
                <a:off x="4627345" y="3375547"/>
                <a:ext cx="99175" cy="115897"/>
              </a:xfrm>
              <a:custGeom>
                <a:avLst/>
                <a:gdLst>
                  <a:gd name="T0" fmla="*/ 86 w 76"/>
                  <a:gd name="T1" fmla="*/ 97 h 92"/>
                  <a:gd name="T2" fmla="*/ 72 w 76"/>
                  <a:gd name="T3" fmla="*/ 94 h 92"/>
                  <a:gd name="T4" fmla="*/ 68 w 76"/>
                  <a:gd name="T5" fmla="*/ 97 h 92"/>
                  <a:gd name="T6" fmla="*/ 63 w 76"/>
                  <a:gd name="T7" fmla="*/ 94 h 92"/>
                  <a:gd name="T8" fmla="*/ 46 w 76"/>
                  <a:gd name="T9" fmla="*/ 96 h 92"/>
                  <a:gd name="T10" fmla="*/ 28 w 76"/>
                  <a:gd name="T11" fmla="*/ 102 h 92"/>
                  <a:gd name="T12" fmla="*/ 14 w 76"/>
                  <a:gd name="T13" fmla="*/ 110 h 92"/>
                  <a:gd name="T14" fmla="*/ 13 w 76"/>
                  <a:gd name="T15" fmla="*/ 97 h 92"/>
                  <a:gd name="T16" fmla="*/ 17 w 76"/>
                  <a:gd name="T17" fmla="*/ 91 h 92"/>
                  <a:gd name="T18" fmla="*/ 17 w 76"/>
                  <a:gd name="T19" fmla="*/ 83 h 92"/>
                  <a:gd name="T20" fmla="*/ 11 w 76"/>
                  <a:gd name="T21" fmla="*/ 81 h 92"/>
                  <a:gd name="T22" fmla="*/ 11 w 76"/>
                  <a:gd name="T23" fmla="*/ 77 h 92"/>
                  <a:gd name="T24" fmla="*/ 5 w 76"/>
                  <a:gd name="T25" fmla="*/ 75 h 92"/>
                  <a:gd name="T26" fmla="*/ 0 w 76"/>
                  <a:gd name="T27" fmla="*/ 69 h 92"/>
                  <a:gd name="T28" fmla="*/ 5 w 76"/>
                  <a:gd name="T29" fmla="*/ 63 h 92"/>
                  <a:gd name="T30" fmla="*/ 4 w 76"/>
                  <a:gd name="T31" fmla="*/ 57 h 92"/>
                  <a:gd name="T32" fmla="*/ 6 w 76"/>
                  <a:gd name="T33" fmla="*/ 53 h 92"/>
                  <a:gd name="T34" fmla="*/ 5 w 76"/>
                  <a:gd name="T35" fmla="*/ 49 h 92"/>
                  <a:gd name="T36" fmla="*/ 10 w 76"/>
                  <a:gd name="T37" fmla="*/ 43 h 92"/>
                  <a:gd name="T38" fmla="*/ 4 w 76"/>
                  <a:gd name="T39" fmla="*/ 41 h 92"/>
                  <a:gd name="T40" fmla="*/ 14 w 76"/>
                  <a:gd name="T41" fmla="*/ 37 h 92"/>
                  <a:gd name="T42" fmla="*/ 8 w 76"/>
                  <a:gd name="T43" fmla="*/ 32 h 92"/>
                  <a:gd name="T44" fmla="*/ 12 w 76"/>
                  <a:gd name="T45" fmla="*/ 29 h 92"/>
                  <a:gd name="T46" fmla="*/ 11 w 76"/>
                  <a:gd name="T47" fmla="*/ 23 h 92"/>
                  <a:gd name="T48" fmla="*/ 6 w 76"/>
                  <a:gd name="T49" fmla="*/ 14 h 92"/>
                  <a:gd name="T50" fmla="*/ 11 w 76"/>
                  <a:gd name="T51" fmla="*/ 8 h 92"/>
                  <a:gd name="T52" fmla="*/ 13 w 76"/>
                  <a:gd name="T53" fmla="*/ 4 h 92"/>
                  <a:gd name="T54" fmla="*/ 19 w 76"/>
                  <a:gd name="T55" fmla="*/ 5 h 92"/>
                  <a:gd name="T56" fmla="*/ 25 w 76"/>
                  <a:gd name="T57" fmla="*/ 6 h 92"/>
                  <a:gd name="T58" fmla="*/ 26 w 76"/>
                  <a:gd name="T59" fmla="*/ 0 h 92"/>
                  <a:gd name="T60" fmla="*/ 30 w 76"/>
                  <a:gd name="T61" fmla="*/ 2 h 92"/>
                  <a:gd name="T62" fmla="*/ 35 w 76"/>
                  <a:gd name="T63" fmla="*/ 0 h 92"/>
                  <a:gd name="T64" fmla="*/ 35 w 76"/>
                  <a:gd name="T65" fmla="*/ 7 h 92"/>
                  <a:gd name="T66" fmla="*/ 40 w 76"/>
                  <a:gd name="T67" fmla="*/ 6 h 92"/>
                  <a:gd name="T68" fmla="*/ 49 w 76"/>
                  <a:gd name="T69" fmla="*/ 4 h 92"/>
                  <a:gd name="T70" fmla="*/ 49 w 76"/>
                  <a:gd name="T71" fmla="*/ 8 h 92"/>
                  <a:gd name="T72" fmla="*/ 53 w 76"/>
                  <a:gd name="T73" fmla="*/ 10 h 92"/>
                  <a:gd name="T74" fmla="*/ 53 w 76"/>
                  <a:gd name="T75" fmla="*/ 14 h 92"/>
                  <a:gd name="T76" fmla="*/ 56 w 76"/>
                  <a:gd name="T77" fmla="*/ 16 h 92"/>
                  <a:gd name="T78" fmla="*/ 60 w 76"/>
                  <a:gd name="T79" fmla="*/ 17 h 92"/>
                  <a:gd name="T80" fmla="*/ 67 w 76"/>
                  <a:gd name="T81" fmla="*/ 14 h 92"/>
                  <a:gd name="T82" fmla="*/ 77 w 76"/>
                  <a:gd name="T83" fmla="*/ 13 h 92"/>
                  <a:gd name="T84" fmla="*/ 83 w 76"/>
                  <a:gd name="T85" fmla="*/ 14 h 92"/>
                  <a:gd name="T86" fmla="*/ 86 w 76"/>
                  <a:gd name="T87" fmla="*/ 18 h 92"/>
                  <a:gd name="T88" fmla="*/ 87 w 76"/>
                  <a:gd name="T89" fmla="*/ 25 h 92"/>
                  <a:gd name="T90" fmla="*/ 89 w 76"/>
                  <a:gd name="T91" fmla="*/ 30 h 92"/>
                  <a:gd name="T92" fmla="*/ 90 w 76"/>
                  <a:gd name="T93" fmla="*/ 36 h 92"/>
                  <a:gd name="T94" fmla="*/ 90 w 76"/>
                  <a:gd name="T95" fmla="*/ 42 h 92"/>
                  <a:gd name="T96" fmla="*/ 87 w 76"/>
                  <a:gd name="T97" fmla="*/ 48 h 92"/>
                  <a:gd name="T98" fmla="*/ 86 w 76"/>
                  <a:gd name="T99" fmla="*/ 59 h 92"/>
                  <a:gd name="T100" fmla="*/ 81 w 76"/>
                  <a:gd name="T101" fmla="*/ 66 h 92"/>
                  <a:gd name="T102" fmla="*/ 84 w 76"/>
                  <a:gd name="T103" fmla="*/ 75 h 92"/>
                  <a:gd name="T104" fmla="*/ 83 w 76"/>
                  <a:gd name="T105" fmla="*/ 84 h 92"/>
                  <a:gd name="T106" fmla="*/ 87 w 76"/>
                  <a:gd name="T107" fmla="*/ 87 h 92"/>
                  <a:gd name="T108" fmla="*/ 87 w 76"/>
                  <a:gd name="T109" fmla="*/ 94 h 92"/>
                  <a:gd name="T110" fmla="*/ 86 w 76"/>
                  <a:gd name="T111" fmla="*/ 97 h 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6"/>
                  <a:gd name="T169" fmla="*/ 0 h 92"/>
                  <a:gd name="T170" fmla="*/ 76 w 76"/>
                  <a:gd name="T171" fmla="*/ 92 h 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6" h="92">
                    <a:moveTo>
                      <a:pt x="72" y="81"/>
                    </a:moveTo>
                    <a:cubicBezTo>
                      <a:pt x="68" y="80"/>
                      <a:pt x="64" y="79"/>
                      <a:pt x="60" y="79"/>
                    </a:cubicBezTo>
                    <a:cubicBezTo>
                      <a:pt x="59" y="79"/>
                      <a:pt x="58" y="81"/>
                      <a:pt x="57" y="81"/>
                    </a:cubicBezTo>
                    <a:cubicBezTo>
                      <a:pt x="56" y="81"/>
                      <a:pt x="54" y="79"/>
                      <a:pt x="53" y="79"/>
                    </a:cubicBezTo>
                    <a:cubicBezTo>
                      <a:pt x="48" y="79"/>
                      <a:pt x="42" y="79"/>
                      <a:pt x="38" y="80"/>
                    </a:cubicBezTo>
                    <a:cubicBezTo>
                      <a:pt x="32" y="81"/>
                      <a:pt x="28" y="83"/>
                      <a:pt x="23" y="85"/>
                    </a:cubicBezTo>
                    <a:cubicBezTo>
                      <a:pt x="19" y="87"/>
                      <a:pt x="16" y="89"/>
                      <a:pt x="12" y="92"/>
                    </a:cubicBezTo>
                    <a:cubicBezTo>
                      <a:pt x="12" y="88"/>
                      <a:pt x="11" y="84"/>
                      <a:pt x="11" y="81"/>
                    </a:cubicBezTo>
                    <a:cubicBezTo>
                      <a:pt x="11" y="79"/>
                      <a:pt x="13" y="78"/>
                      <a:pt x="14" y="76"/>
                    </a:cubicBezTo>
                    <a:cubicBezTo>
                      <a:pt x="14" y="74"/>
                      <a:pt x="15" y="71"/>
                      <a:pt x="14" y="69"/>
                    </a:cubicBezTo>
                    <a:cubicBezTo>
                      <a:pt x="13" y="68"/>
                      <a:pt x="10" y="69"/>
                      <a:pt x="9" y="68"/>
                    </a:cubicBezTo>
                    <a:cubicBezTo>
                      <a:pt x="8" y="67"/>
                      <a:pt x="10" y="65"/>
                      <a:pt x="9" y="64"/>
                    </a:cubicBezTo>
                    <a:cubicBezTo>
                      <a:pt x="8" y="63"/>
                      <a:pt x="6" y="64"/>
                      <a:pt x="4" y="63"/>
                    </a:cubicBezTo>
                    <a:cubicBezTo>
                      <a:pt x="2" y="62"/>
                      <a:pt x="0" y="60"/>
                      <a:pt x="0" y="58"/>
                    </a:cubicBezTo>
                    <a:cubicBezTo>
                      <a:pt x="0" y="56"/>
                      <a:pt x="3" y="55"/>
                      <a:pt x="4" y="53"/>
                    </a:cubicBezTo>
                    <a:cubicBezTo>
                      <a:pt x="4" y="51"/>
                      <a:pt x="3" y="50"/>
                      <a:pt x="3" y="48"/>
                    </a:cubicBezTo>
                    <a:cubicBezTo>
                      <a:pt x="4" y="47"/>
                      <a:pt x="5" y="46"/>
                      <a:pt x="5" y="44"/>
                    </a:cubicBezTo>
                    <a:cubicBezTo>
                      <a:pt x="6" y="43"/>
                      <a:pt x="4" y="42"/>
                      <a:pt x="4" y="41"/>
                    </a:cubicBezTo>
                    <a:cubicBezTo>
                      <a:pt x="4" y="39"/>
                      <a:pt x="8" y="38"/>
                      <a:pt x="8" y="36"/>
                    </a:cubicBezTo>
                    <a:cubicBezTo>
                      <a:pt x="8" y="35"/>
                      <a:pt x="2" y="35"/>
                      <a:pt x="3" y="34"/>
                    </a:cubicBezTo>
                    <a:cubicBezTo>
                      <a:pt x="5" y="31"/>
                      <a:pt x="10" y="33"/>
                      <a:pt x="12" y="31"/>
                    </a:cubicBezTo>
                    <a:cubicBezTo>
                      <a:pt x="13" y="29"/>
                      <a:pt x="8" y="29"/>
                      <a:pt x="7" y="27"/>
                    </a:cubicBezTo>
                    <a:cubicBezTo>
                      <a:pt x="7" y="26"/>
                      <a:pt x="9" y="26"/>
                      <a:pt x="10" y="24"/>
                    </a:cubicBezTo>
                    <a:cubicBezTo>
                      <a:pt x="10" y="23"/>
                      <a:pt x="10" y="21"/>
                      <a:pt x="9" y="19"/>
                    </a:cubicBezTo>
                    <a:cubicBezTo>
                      <a:pt x="9" y="17"/>
                      <a:pt x="6" y="15"/>
                      <a:pt x="5" y="12"/>
                    </a:cubicBezTo>
                    <a:cubicBezTo>
                      <a:pt x="5" y="10"/>
                      <a:pt x="8" y="9"/>
                      <a:pt x="9" y="7"/>
                    </a:cubicBezTo>
                    <a:cubicBezTo>
                      <a:pt x="10" y="6"/>
                      <a:pt x="10" y="4"/>
                      <a:pt x="11" y="3"/>
                    </a:cubicBezTo>
                    <a:cubicBezTo>
                      <a:pt x="13" y="3"/>
                      <a:pt x="15" y="4"/>
                      <a:pt x="16" y="4"/>
                    </a:cubicBezTo>
                    <a:cubicBezTo>
                      <a:pt x="18" y="5"/>
                      <a:pt x="19" y="6"/>
                      <a:pt x="21" y="5"/>
                    </a:cubicBezTo>
                    <a:cubicBezTo>
                      <a:pt x="22" y="4"/>
                      <a:pt x="21" y="1"/>
                      <a:pt x="22" y="0"/>
                    </a:cubicBezTo>
                    <a:cubicBezTo>
                      <a:pt x="23" y="0"/>
                      <a:pt x="24" y="2"/>
                      <a:pt x="25" y="2"/>
                    </a:cubicBezTo>
                    <a:cubicBezTo>
                      <a:pt x="27" y="2"/>
                      <a:pt x="28" y="0"/>
                      <a:pt x="29" y="0"/>
                    </a:cubicBezTo>
                    <a:cubicBezTo>
                      <a:pt x="30" y="2"/>
                      <a:pt x="28" y="5"/>
                      <a:pt x="29" y="6"/>
                    </a:cubicBezTo>
                    <a:cubicBezTo>
                      <a:pt x="30" y="7"/>
                      <a:pt x="32" y="5"/>
                      <a:pt x="33" y="5"/>
                    </a:cubicBezTo>
                    <a:cubicBezTo>
                      <a:pt x="36" y="4"/>
                      <a:pt x="39" y="4"/>
                      <a:pt x="41" y="3"/>
                    </a:cubicBezTo>
                    <a:cubicBezTo>
                      <a:pt x="41" y="4"/>
                      <a:pt x="40" y="6"/>
                      <a:pt x="41" y="7"/>
                    </a:cubicBezTo>
                    <a:cubicBezTo>
                      <a:pt x="41" y="8"/>
                      <a:pt x="43" y="7"/>
                      <a:pt x="44" y="8"/>
                    </a:cubicBezTo>
                    <a:cubicBezTo>
                      <a:pt x="44" y="9"/>
                      <a:pt x="43" y="11"/>
                      <a:pt x="44" y="12"/>
                    </a:cubicBezTo>
                    <a:cubicBezTo>
                      <a:pt x="44" y="13"/>
                      <a:pt x="46" y="12"/>
                      <a:pt x="47" y="13"/>
                    </a:cubicBezTo>
                    <a:cubicBezTo>
                      <a:pt x="48" y="13"/>
                      <a:pt x="49" y="15"/>
                      <a:pt x="50" y="14"/>
                    </a:cubicBezTo>
                    <a:cubicBezTo>
                      <a:pt x="52" y="14"/>
                      <a:pt x="54" y="12"/>
                      <a:pt x="56" y="12"/>
                    </a:cubicBezTo>
                    <a:cubicBezTo>
                      <a:pt x="58" y="11"/>
                      <a:pt x="61" y="11"/>
                      <a:pt x="64" y="11"/>
                    </a:cubicBezTo>
                    <a:cubicBezTo>
                      <a:pt x="66" y="11"/>
                      <a:pt x="68" y="11"/>
                      <a:pt x="69" y="12"/>
                    </a:cubicBezTo>
                    <a:cubicBezTo>
                      <a:pt x="70" y="13"/>
                      <a:pt x="71" y="14"/>
                      <a:pt x="72" y="15"/>
                    </a:cubicBezTo>
                    <a:cubicBezTo>
                      <a:pt x="72" y="17"/>
                      <a:pt x="72" y="19"/>
                      <a:pt x="73" y="21"/>
                    </a:cubicBezTo>
                    <a:cubicBezTo>
                      <a:pt x="73" y="22"/>
                      <a:pt x="73" y="23"/>
                      <a:pt x="74" y="25"/>
                    </a:cubicBezTo>
                    <a:cubicBezTo>
                      <a:pt x="74" y="27"/>
                      <a:pt x="75" y="28"/>
                      <a:pt x="75" y="30"/>
                    </a:cubicBezTo>
                    <a:cubicBezTo>
                      <a:pt x="76" y="32"/>
                      <a:pt x="76" y="34"/>
                      <a:pt x="75" y="35"/>
                    </a:cubicBezTo>
                    <a:cubicBezTo>
                      <a:pt x="75" y="37"/>
                      <a:pt x="73" y="38"/>
                      <a:pt x="73" y="40"/>
                    </a:cubicBezTo>
                    <a:cubicBezTo>
                      <a:pt x="72" y="43"/>
                      <a:pt x="73" y="46"/>
                      <a:pt x="72" y="49"/>
                    </a:cubicBezTo>
                    <a:cubicBezTo>
                      <a:pt x="71" y="51"/>
                      <a:pt x="68" y="53"/>
                      <a:pt x="68" y="55"/>
                    </a:cubicBezTo>
                    <a:cubicBezTo>
                      <a:pt x="67" y="58"/>
                      <a:pt x="70" y="60"/>
                      <a:pt x="70" y="63"/>
                    </a:cubicBezTo>
                    <a:cubicBezTo>
                      <a:pt x="70" y="65"/>
                      <a:pt x="69" y="68"/>
                      <a:pt x="69" y="70"/>
                    </a:cubicBezTo>
                    <a:cubicBezTo>
                      <a:pt x="70" y="71"/>
                      <a:pt x="72" y="71"/>
                      <a:pt x="73" y="73"/>
                    </a:cubicBezTo>
                    <a:cubicBezTo>
                      <a:pt x="74" y="75"/>
                      <a:pt x="73" y="77"/>
                      <a:pt x="73" y="79"/>
                    </a:cubicBezTo>
                    <a:cubicBezTo>
                      <a:pt x="73" y="79"/>
                      <a:pt x="72" y="80"/>
                      <a:pt x="72" y="8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6" name="Freeform 2560"/>
              <p:cNvSpPr>
                <a:spLocks noChangeAspect="1"/>
              </p:cNvSpPr>
              <p:nvPr/>
            </p:nvSpPr>
            <p:spPr bwMode="auto">
              <a:xfrm>
                <a:off x="4565224" y="3099500"/>
                <a:ext cx="272458" cy="284476"/>
              </a:xfrm>
              <a:custGeom>
                <a:avLst/>
                <a:gdLst>
                  <a:gd name="T0" fmla="*/ 96 w 208"/>
                  <a:gd name="T1" fmla="*/ 268 h 225"/>
                  <a:gd name="T2" fmla="*/ 91 w 208"/>
                  <a:gd name="T3" fmla="*/ 262 h 225"/>
                  <a:gd name="T4" fmla="*/ 83 w 208"/>
                  <a:gd name="T5" fmla="*/ 262 h 225"/>
                  <a:gd name="T6" fmla="*/ 76 w 208"/>
                  <a:gd name="T7" fmla="*/ 266 h 225"/>
                  <a:gd name="T8" fmla="*/ 67 w 208"/>
                  <a:gd name="T9" fmla="*/ 270 h 225"/>
                  <a:gd name="T10" fmla="*/ 59 w 208"/>
                  <a:gd name="T11" fmla="*/ 256 h 225"/>
                  <a:gd name="T12" fmla="*/ 58 w 208"/>
                  <a:gd name="T13" fmla="*/ 247 h 225"/>
                  <a:gd name="T14" fmla="*/ 52 w 208"/>
                  <a:gd name="T15" fmla="*/ 233 h 225"/>
                  <a:gd name="T16" fmla="*/ 42 w 208"/>
                  <a:gd name="T17" fmla="*/ 234 h 225"/>
                  <a:gd name="T18" fmla="*/ 32 w 208"/>
                  <a:gd name="T19" fmla="*/ 234 h 225"/>
                  <a:gd name="T20" fmla="*/ 19 w 208"/>
                  <a:gd name="T21" fmla="*/ 232 h 225"/>
                  <a:gd name="T22" fmla="*/ 11 w 208"/>
                  <a:gd name="T23" fmla="*/ 235 h 225"/>
                  <a:gd name="T24" fmla="*/ 12 w 208"/>
                  <a:gd name="T25" fmla="*/ 221 h 225"/>
                  <a:gd name="T26" fmla="*/ 5 w 208"/>
                  <a:gd name="T27" fmla="*/ 214 h 225"/>
                  <a:gd name="T28" fmla="*/ 4 w 208"/>
                  <a:gd name="T29" fmla="*/ 198 h 225"/>
                  <a:gd name="T30" fmla="*/ 6 w 208"/>
                  <a:gd name="T31" fmla="*/ 187 h 225"/>
                  <a:gd name="T32" fmla="*/ 14 w 208"/>
                  <a:gd name="T33" fmla="*/ 178 h 225"/>
                  <a:gd name="T34" fmla="*/ 25 w 208"/>
                  <a:gd name="T35" fmla="*/ 179 h 225"/>
                  <a:gd name="T36" fmla="*/ 44 w 208"/>
                  <a:gd name="T37" fmla="*/ 174 h 225"/>
                  <a:gd name="T38" fmla="*/ 103 w 208"/>
                  <a:gd name="T39" fmla="*/ 179 h 225"/>
                  <a:gd name="T40" fmla="*/ 102 w 208"/>
                  <a:gd name="T41" fmla="*/ 160 h 225"/>
                  <a:gd name="T42" fmla="*/ 112 w 208"/>
                  <a:gd name="T43" fmla="*/ 7 h 225"/>
                  <a:gd name="T44" fmla="*/ 203 w 208"/>
                  <a:gd name="T45" fmla="*/ 86 h 225"/>
                  <a:gd name="T46" fmla="*/ 215 w 208"/>
                  <a:gd name="T47" fmla="*/ 95 h 225"/>
                  <a:gd name="T48" fmla="*/ 233 w 208"/>
                  <a:gd name="T49" fmla="*/ 102 h 225"/>
                  <a:gd name="T50" fmla="*/ 236 w 208"/>
                  <a:gd name="T51" fmla="*/ 116 h 225"/>
                  <a:gd name="T52" fmla="*/ 250 w 208"/>
                  <a:gd name="T53" fmla="*/ 167 h 225"/>
                  <a:gd name="T54" fmla="*/ 243 w 208"/>
                  <a:gd name="T55" fmla="*/ 173 h 225"/>
                  <a:gd name="T56" fmla="*/ 236 w 208"/>
                  <a:gd name="T57" fmla="*/ 179 h 225"/>
                  <a:gd name="T58" fmla="*/ 198 w 208"/>
                  <a:gd name="T59" fmla="*/ 187 h 225"/>
                  <a:gd name="T60" fmla="*/ 177 w 208"/>
                  <a:gd name="T61" fmla="*/ 184 h 225"/>
                  <a:gd name="T62" fmla="*/ 155 w 208"/>
                  <a:gd name="T63" fmla="*/ 200 h 225"/>
                  <a:gd name="T64" fmla="*/ 144 w 208"/>
                  <a:gd name="T65" fmla="*/ 204 h 225"/>
                  <a:gd name="T66" fmla="*/ 138 w 208"/>
                  <a:gd name="T67" fmla="*/ 209 h 225"/>
                  <a:gd name="T68" fmla="*/ 133 w 208"/>
                  <a:gd name="T69" fmla="*/ 217 h 225"/>
                  <a:gd name="T70" fmla="*/ 121 w 208"/>
                  <a:gd name="T71" fmla="*/ 216 h 225"/>
                  <a:gd name="T72" fmla="*/ 119 w 208"/>
                  <a:gd name="T73" fmla="*/ 227 h 225"/>
                  <a:gd name="T74" fmla="*/ 118 w 208"/>
                  <a:gd name="T75" fmla="*/ 232 h 225"/>
                  <a:gd name="T76" fmla="*/ 103 w 208"/>
                  <a:gd name="T77" fmla="*/ 239 h 225"/>
                  <a:gd name="T78" fmla="*/ 105 w 208"/>
                  <a:gd name="T79" fmla="*/ 254 h 2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8"/>
                  <a:gd name="T121" fmla="*/ 0 h 225"/>
                  <a:gd name="T122" fmla="*/ 208 w 208"/>
                  <a:gd name="T123" fmla="*/ 225 h 22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8" h="225">
                    <a:moveTo>
                      <a:pt x="88" y="221"/>
                    </a:moveTo>
                    <a:cubicBezTo>
                      <a:pt x="86" y="222"/>
                      <a:pt x="83" y="222"/>
                      <a:pt x="80" y="223"/>
                    </a:cubicBezTo>
                    <a:cubicBezTo>
                      <a:pt x="79" y="223"/>
                      <a:pt x="77" y="225"/>
                      <a:pt x="76" y="224"/>
                    </a:cubicBezTo>
                    <a:cubicBezTo>
                      <a:pt x="75" y="223"/>
                      <a:pt x="77" y="220"/>
                      <a:pt x="76" y="218"/>
                    </a:cubicBezTo>
                    <a:cubicBezTo>
                      <a:pt x="75" y="218"/>
                      <a:pt x="74" y="220"/>
                      <a:pt x="72" y="220"/>
                    </a:cubicBezTo>
                    <a:cubicBezTo>
                      <a:pt x="71" y="220"/>
                      <a:pt x="70" y="218"/>
                      <a:pt x="69" y="218"/>
                    </a:cubicBezTo>
                    <a:cubicBezTo>
                      <a:pt x="68" y="219"/>
                      <a:pt x="69" y="222"/>
                      <a:pt x="68" y="223"/>
                    </a:cubicBezTo>
                    <a:cubicBezTo>
                      <a:pt x="66" y="224"/>
                      <a:pt x="65" y="223"/>
                      <a:pt x="63" y="222"/>
                    </a:cubicBezTo>
                    <a:cubicBezTo>
                      <a:pt x="62" y="222"/>
                      <a:pt x="60" y="221"/>
                      <a:pt x="58" y="221"/>
                    </a:cubicBezTo>
                    <a:cubicBezTo>
                      <a:pt x="57" y="222"/>
                      <a:pt x="57" y="224"/>
                      <a:pt x="56" y="225"/>
                    </a:cubicBezTo>
                    <a:cubicBezTo>
                      <a:pt x="54" y="223"/>
                      <a:pt x="50" y="222"/>
                      <a:pt x="49" y="219"/>
                    </a:cubicBezTo>
                    <a:cubicBezTo>
                      <a:pt x="48" y="218"/>
                      <a:pt x="50" y="215"/>
                      <a:pt x="49" y="213"/>
                    </a:cubicBezTo>
                    <a:cubicBezTo>
                      <a:pt x="48" y="212"/>
                      <a:pt x="44" y="215"/>
                      <a:pt x="44" y="214"/>
                    </a:cubicBezTo>
                    <a:cubicBezTo>
                      <a:pt x="44" y="211"/>
                      <a:pt x="48" y="209"/>
                      <a:pt x="48" y="206"/>
                    </a:cubicBezTo>
                    <a:cubicBezTo>
                      <a:pt x="48" y="204"/>
                      <a:pt x="45" y="204"/>
                      <a:pt x="44" y="202"/>
                    </a:cubicBezTo>
                    <a:cubicBezTo>
                      <a:pt x="43" y="200"/>
                      <a:pt x="44" y="196"/>
                      <a:pt x="43" y="194"/>
                    </a:cubicBezTo>
                    <a:cubicBezTo>
                      <a:pt x="41" y="192"/>
                      <a:pt x="38" y="191"/>
                      <a:pt x="35" y="192"/>
                    </a:cubicBezTo>
                    <a:cubicBezTo>
                      <a:pt x="34" y="192"/>
                      <a:pt x="36" y="194"/>
                      <a:pt x="35" y="195"/>
                    </a:cubicBezTo>
                    <a:cubicBezTo>
                      <a:pt x="34" y="196"/>
                      <a:pt x="33" y="196"/>
                      <a:pt x="31" y="196"/>
                    </a:cubicBezTo>
                    <a:cubicBezTo>
                      <a:pt x="30" y="196"/>
                      <a:pt x="28" y="194"/>
                      <a:pt x="27" y="195"/>
                    </a:cubicBezTo>
                    <a:cubicBezTo>
                      <a:pt x="24" y="195"/>
                      <a:pt x="22" y="199"/>
                      <a:pt x="20" y="199"/>
                    </a:cubicBezTo>
                    <a:cubicBezTo>
                      <a:pt x="18" y="198"/>
                      <a:pt x="18" y="194"/>
                      <a:pt x="16" y="193"/>
                    </a:cubicBezTo>
                    <a:cubicBezTo>
                      <a:pt x="15" y="193"/>
                      <a:pt x="14" y="195"/>
                      <a:pt x="13" y="196"/>
                    </a:cubicBezTo>
                    <a:cubicBezTo>
                      <a:pt x="12" y="196"/>
                      <a:pt x="10" y="197"/>
                      <a:pt x="9" y="196"/>
                    </a:cubicBezTo>
                    <a:cubicBezTo>
                      <a:pt x="8" y="195"/>
                      <a:pt x="8" y="192"/>
                      <a:pt x="8" y="190"/>
                    </a:cubicBezTo>
                    <a:lnTo>
                      <a:pt x="10" y="184"/>
                    </a:lnTo>
                    <a:lnTo>
                      <a:pt x="7" y="178"/>
                    </a:lnTo>
                    <a:lnTo>
                      <a:pt x="4" y="178"/>
                    </a:lnTo>
                    <a:lnTo>
                      <a:pt x="1" y="174"/>
                    </a:lnTo>
                    <a:lnTo>
                      <a:pt x="3" y="165"/>
                    </a:lnTo>
                    <a:lnTo>
                      <a:pt x="0" y="157"/>
                    </a:lnTo>
                    <a:cubicBezTo>
                      <a:pt x="2" y="157"/>
                      <a:pt x="4" y="158"/>
                      <a:pt x="5" y="156"/>
                    </a:cubicBezTo>
                    <a:cubicBezTo>
                      <a:pt x="7" y="154"/>
                      <a:pt x="6" y="150"/>
                      <a:pt x="8" y="148"/>
                    </a:cubicBezTo>
                    <a:cubicBezTo>
                      <a:pt x="8" y="147"/>
                      <a:pt x="11" y="147"/>
                      <a:pt x="12" y="148"/>
                    </a:cubicBezTo>
                    <a:cubicBezTo>
                      <a:pt x="14" y="149"/>
                      <a:pt x="14" y="153"/>
                      <a:pt x="17" y="154"/>
                    </a:cubicBezTo>
                    <a:cubicBezTo>
                      <a:pt x="19" y="154"/>
                      <a:pt x="19" y="149"/>
                      <a:pt x="21" y="149"/>
                    </a:cubicBezTo>
                    <a:cubicBezTo>
                      <a:pt x="25" y="147"/>
                      <a:pt x="30" y="150"/>
                      <a:pt x="34" y="149"/>
                    </a:cubicBezTo>
                    <a:cubicBezTo>
                      <a:pt x="36" y="148"/>
                      <a:pt x="35" y="145"/>
                      <a:pt x="37" y="145"/>
                    </a:cubicBezTo>
                    <a:cubicBezTo>
                      <a:pt x="38" y="145"/>
                      <a:pt x="38" y="149"/>
                      <a:pt x="39" y="149"/>
                    </a:cubicBezTo>
                    <a:lnTo>
                      <a:pt x="86" y="149"/>
                    </a:lnTo>
                    <a:lnTo>
                      <a:pt x="89" y="135"/>
                    </a:lnTo>
                    <a:lnTo>
                      <a:pt x="85" y="133"/>
                    </a:lnTo>
                    <a:lnTo>
                      <a:pt x="74" y="6"/>
                    </a:lnTo>
                    <a:cubicBezTo>
                      <a:pt x="73" y="0"/>
                      <a:pt x="86" y="6"/>
                      <a:pt x="93" y="6"/>
                    </a:cubicBezTo>
                    <a:lnTo>
                      <a:pt x="169" y="65"/>
                    </a:lnTo>
                    <a:cubicBezTo>
                      <a:pt x="169" y="68"/>
                      <a:pt x="168" y="70"/>
                      <a:pt x="169" y="72"/>
                    </a:cubicBezTo>
                    <a:cubicBezTo>
                      <a:pt x="170" y="74"/>
                      <a:pt x="173" y="73"/>
                      <a:pt x="175" y="74"/>
                    </a:cubicBezTo>
                    <a:cubicBezTo>
                      <a:pt x="176" y="76"/>
                      <a:pt x="177" y="78"/>
                      <a:pt x="179" y="79"/>
                    </a:cubicBezTo>
                    <a:cubicBezTo>
                      <a:pt x="181" y="80"/>
                      <a:pt x="183" y="79"/>
                      <a:pt x="185" y="80"/>
                    </a:cubicBezTo>
                    <a:cubicBezTo>
                      <a:pt x="188" y="81"/>
                      <a:pt x="192" y="82"/>
                      <a:pt x="194" y="85"/>
                    </a:cubicBezTo>
                    <a:cubicBezTo>
                      <a:pt x="195" y="88"/>
                      <a:pt x="192" y="92"/>
                      <a:pt x="193" y="96"/>
                    </a:cubicBezTo>
                    <a:cubicBezTo>
                      <a:pt x="193" y="97"/>
                      <a:pt x="195" y="97"/>
                      <a:pt x="196" y="97"/>
                    </a:cubicBezTo>
                    <a:cubicBezTo>
                      <a:pt x="201" y="97"/>
                      <a:pt x="204" y="95"/>
                      <a:pt x="208" y="94"/>
                    </a:cubicBezTo>
                    <a:lnTo>
                      <a:pt x="208" y="139"/>
                    </a:lnTo>
                    <a:cubicBezTo>
                      <a:pt x="207" y="139"/>
                      <a:pt x="205" y="139"/>
                      <a:pt x="204" y="140"/>
                    </a:cubicBezTo>
                    <a:cubicBezTo>
                      <a:pt x="203" y="141"/>
                      <a:pt x="203" y="143"/>
                      <a:pt x="202" y="144"/>
                    </a:cubicBezTo>
                    <a:cubicBezTo>
                      <a:pt x="201" y="145"/>
                      <a:pt x="199" y="144"/>
                      <a:pt x="198" y="145"/>
                    </a:cubicBezTo>
                    <a:lnTo>
                      <a:pt x="196" y="149"/>
                    </a:lnTo>
                    <a:lnTo>
                      <a:pt x="169" y="152"/>
                    </a:lnTo>
                    <a:cubicBezTo>
                      <a:pt x="168" y="153"/>
                      <a:pt x="167" y="156"/>
                      <a:pt x="165" y="156"/>
                    </a:cubicBezTo>
                    <a:lnTo>
                      <a:pt x="156" y="155"/>
                    </a:lnTo>
                    <a:cubicBezTo>
                      <a:pt x="153" y="155"/>
                      <a:pt x="150" y="152"/>
                      <a:pt x="147" y="153"/>
                    </a:cubicBezTo>
                    <a:cubicBezTo>
                      <a:pt x="141" y="155"/>
                      <a:pt x="136" y="159"/>
                      <a:pt x="131" y="162"/>
                    </a:cubicBezTo>
                    <a:cubicBezTo>
                      <a:pt x="130" y="163"/>
                      <a:pt x="131" y="166"/>
                      <a:pt x="129" y="167"/>
                    </a:cubicBezTo>
                    <a:cubicBezTo>
                      <a:pt x="128" y="168"/>
                      <a:pt x="127" y="165"/>
                      <a:pt x="126" y="166"/>
                    </a:cubicBezTo>
                    <a:cubicBezTo>
                      <a:pt x="124" y="166"/>
                      <a:pt x="121" y="168"/>
                      <a:pt x="120" y="170"/>
                    </a:cubicBezTo>
                    <a:cubicBezTo>
                      <a:pt x="119" y="171"/>
                      <a:pt x="122" y="174"/>
                      <a:pt x="120" y="175"/>
                    </a:cubicBezTo>
                    <a:cubicBezTo>
                      <a:pt x="119" y="176"/>
                      <a:pt x="117" y="173"/>
                      <a:pt x="115" y="174"/>
                    </a:cubicBezTo>
                    <a:cubicBezTo>
                      <a:pt x="114" y="175"/>
                      <a:pt x="116" y="177"/>
                      <a:pt x="115" y="179"/>
                    </a:cubicBezTo>
                    <a:cubicBezTo>
                      <a:pt x="114" y="180"/>
                      <a:pt x="112" y="181"/>
                      <a:pt x="111" y="181"/>
                    </a:cubicBezTo>
                    <a:cubicBezTo>
                      <a:pt x="108" y="181"/>
                      <a:pt x="107" y="177"/>
                      <a:pt x="105" y="177"/>
                    </a:cubicBezTo>
                    <a:cubicBezTo>
                      <a:pt x="103" y="177"/>
                      <a:pt x="103" y="179"/>
                      <a:pt x="101" y="180"/>
                    </a:cubicBezTo>
                    <a:cubicBezTo>
                      <a:pt x="100" y="181"/>
                      <a:pt x="97" y="180"/>
                      <a:pt x="97" y="182"/>
                    </a:cubicBezTo>
                    <a:cubicBezTo>
                      <a:pt x="96" y="184"/>
                      <a:pt x="100" y="186"/>
                      <a:pt x="99" y="189"/>
                    </a:cubicBezTo>
                    <a:cubicBezTo>
                      <a:pt x="99" y="190"/>
                      <a:pt x="97" y="188"/>
                      <a:pt x="96" y="189"/>
                    </a:cubicBezTo>
                    <a:cubicBezTo>
                      <a:pt x="96" y="190"/>
                      <a:pt x="99" y="191"/>
                      <a:pt x="98" y="193"/>
                    </a:cubicBezTo>
                    <a:cubicBezTo>
                      <a:pt x="97" y="195"/>
                      <a:pt x="95" y="197"/>
                      <a:pt x="93" y="199"/>
                    </a:cubicBezTo>
                    <a:cubicBezTo>
                      <a:pt x="91" y="200"/>
                      <a:pt x="87" y="197"/>
                      <a:pt x="86" y="199"/>
                    </a:cubicBezTo>
                    <a:cubicBezTo>
                      <a:pt x="85" y="201"/>
                      <a:pt x="89" y="202"/>
                      <a:pt x="89" y="205"/>
                    </a:cubicBezTo>
                    <a:cubicBezTo>
                      <a:pt x="89" y="207"/>
                      <a:pt x="87" y="210"/>
                      <a:pt x="87" y="212"/>
                    </a:cubicBezTo>
                    <a:cubicBezTo>
                      <a:pt x="87" y="215"/>
                      <a:pt x="88" y="218"/>
                      <a:pt x="88" y="22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7" name="Freeform 2561"/>
              <p:cNvSpPr>
                <a:spLocks noChangeAspect="1"/>
              </p:cNvSpPr>
              <p:nvPr/>
            </p:nvSpPr>
            <p:spPr bwMode="auto">
              <a:xfrm>
                <a:off x="4676388" y="3292312"/>
                <a:ext cx="129690" cy="102202"/>
              </a:xfrm>
              <a:custGeom>
                <a:avLst/>
                <a:gdLst>
                  <a:gd name="T0" fmla="*/ 41 w 99"/>
                  <a:gd name="T1" fmla="*/ 97 h 81"/>
                  <a:gd name="T2" fmla="*/ 37 w 99"/>
                  <a:gd name="T3" fmla="*/ 93 h 81"/>
                  <a:gd name="T4" fmla="*/ 31 w 99"/>
                  <a:gd name="T5" fmla="*/ 92 h 81"/>
                  <a:gd name="T6" fmla="*/ 22 w 99"/>
                  <a:gd name="T7" fmla="*/ 93 h 81"/>
                  <a:gd name="T8" fmla="*/ 14 w 99"/>
                  <a:gd name="T9" fmla="*/ 96 h 81"/>
                  <a:gd name="T10" fmla="*/ 11 w 99"/>
                  <a:gd name="T11" fmla="*/ 95 h 81"/>
                  <a:gd name="T12" fmla="*/ 7 w 99"/>
                  <a:gd name="T13" fmla="*/ 93 h 81"/>
                  <a:gd name="T14" fmla="*/ 7 w 99"/>
                  <a:gd name="T15" fmla="*/ 89 h 81"/>
                  <a:gd name="T16" fmla="*/ 4 w 99"/>
                  <a:gd name="T17" fmla="*/ 87 h 81"/>
                  <a:gd name="T18" fmla="*/ 4 w 99"/>
                  <a:gd name="T19" fmla="*/ 83 h 81"/>
                  <a:gd name="T20" fmla="*/ 2 w 99"/>
                  <a:gd name="T21" fmla="*/ 72 h 81"/>
                  <a:gd name="T22" fmla="*/ 5 w 99"/>
                  <a:gd name="T23" fmla="*/ 63 h 81"/>
                  <a:gd name="T24" fmla="*/ 1 w 99"/>
                  <a:gd name="T25" fmla="*/ 56 h 81"/>
                  <a:gd name="T26" fmla="*/ 10 w 99"/>
                  <a:gd name="T27" fmla="*/ 56 h 81"/>
                  <a:gd name="T28" fmla="*/ 16 w 99"/>
                  <a:gd name="T29" fmla="*/ 49 h 81"/>
                  <a:gd name="T30" fmla="*/ 13 w 99"/>
                  <a:gd name="T31" fmla="*/ 44 h 81"/>
                  <a:gd name="T32" fmla="*/ 17 w 99"/>
                  <a:gd name="T33" fmla="*/ 44 h 81"/>
                  <a:gd name="T34" fmla="*/ 14 w 99"/>
                  <a:gd name="T35" fmla="*/ 36 h 81"/>
                  <a:gd name="T36" fmla="*/ 19 w 99"/>
                  <a:gd name="T37" fmla="*/ 34 h 81"/>
                  <a:gd name="T38" fmla="*/ 24 w 99"/>
                  <a:gd name="T39" fmla="*/ 30 h 81"/>
                  <a:gd name="T40" fmla="*/ 31 w 99"/>
                  <a:gd name="T41" fmla="*/ 35 h 81"/>
                  <a:gd name="T42" fmla="*/ 36 w 99"/>
                  <a:gd name="T43" fmla="*/ 32 h 81"/>
                  <a:gd name="T44" fmla="*/ 36 w 99"/>
                  <a:gd name="T45" fmla="*/ 26 h 81"/>
                  <a:gd name="T46" fmla="*/ 42 w 99"/>
                  <a:gd name="T47" fmla="*/ 28 h 81"/>
                  <a:gd name="T48" fmla="*/ 42 w 99"/>
                  <a:gd name="T49" fmla="*/ 22 h 81"/>
                  <a:gd name="T50" fmla="*/ 49 w 99"/>
                  <a:gd name="T51" fmla="*/ 17 h 81"/>
                  <a:gd name="T52" fmla="*/ 53 w 99"/>
                  <a:gd name="T53" fmla="*/ 18 h 81"/>
                  <a:gd name="T54" fmla="*/ 55 w 99"/>
                  <a:gd name="T55" fmla="*/ 12 h 81"/>
                  <a:gd name="T56" fmla="*/ 75 w 99"/>
                  <a:gd name="T57" fmla="*/ 1 h 81"/>
                  <a:gd name="T58" fmla="*/ 85 w 99"/>
                  <a:gd name="T59" fmla="*/ 4 h 81"/>
                  <a:gd name="T60" fmla="*/ 84 w 99"/>
                  <a:gd name="T61" fmla="*/ 14 h 81"/>
                  <a:gd name="T62" fmla="*/ 87 w 99"/>
                  <a:gd name="T63" fmla="*/ 23 h 81"/>
                  <a:gd name="T64" fmla="*/ 94 w 99"/>
                  <a:gd name="T65" fmla="*/ 29 h 81"/>
                  <a:gd name="T66" fmla="*/ 97 w 99"/>
                  <a:gd name="T67" fmla="*/ 30 h 81"/>
                  <a:gd name="T68" fmla="*/ 94 w 99"/>
                  <a:gd name="T69" fmla="*/ 38 h 81"/>
                  <a:gd name="T70" fmla="*/ 108 w 99"/>
                  <a:gd name="T71" fmla="*/ 44 h 81"/>
                  <a:gd name="T72" fmla="*/ 113 w 99"/>
                  <a:gd name="T73" fmla="*/ 43 h 81"/>
                  <a:gd name="T74" fmla="*/ 118 w 99"/>
                  <a:gd name="T75" fmla="*/ 47 h 81"/>
                  <a:gd name="T76" fmla="*/ 115 w 99"/>
                  <a:gd name="T77" fmla="*/ 50 h 81"/>
                  <a:gd name="T78" fmla="*/ 117 w 99"/>
                  <a:gd name="T79" fmla="*/ 57 h 81"/>
                  <a:gd name="T80" fmla="*/ 119 w 99"/>
                  <a:gd name="T81" fmla="*/ 59 h 81"/>
                  <a:gd name="T82" fmla="*/ 118 w 99"/>
                  <a:gd name="T83" fmla="*/ 63 h 81"/>
                  <a:gd name="T84" fmla="*/ 112 w 99"/>
                  <a:gd name="T85" fmla="*/ 66 h 81"/>
                  <a:gd name="T86" fmla="*/ 105 w 99"/>
                  <a:gd name="T87" fmla="*/ 66 h 81"/>
                  <a:gd name="T88" fmla="*/ 100 w 99"/>
                  <a:gd name="T89" fmla="*/ 67 h 81"/>
                  <a:gd name="T90" fmla="*/ 100 w 99"/>
                  <a:gd name="T91" fmla="*/ 73 h 81"/>
                  <a:gd name="T92" fmla="*/ 96 w 99"/>
                  <a:gd name="T93" fmla="*/ 72 h 81"/>
                  <a:gd name="T94" fmla="*/ 95 w 99"/>
                  <a:gd name="T95" fmla="*/ 77 h 81"/>
                  <a:gd name="T96" fmla="*/ 89 w 99"/>
                  <a:gd name="T97" fmla="*/ 75 h 81"/>
                  <a:gd name="T98" fmla="*/ 83 w 99"/>
                  <a:gd name="T99" fmla="*/ 73 h 81"/>
                  <a:gd name="T100" fmla="*/ 78 w 99"/>
                  <a:gd name="T101" fmla="*/ 71 h 81"/>
                  <a:gd name="T102" fmla="*/ 73 w 99"/>
                  <a:gd name="T103" fmla="*/ 73 h 81"/>
                  <a:gd name="T104" fmla="*/ 53 w 99"/>
                  <a:gd name="T105" fmla="*/ 73 h 81"/>
                  <a:gd name="T106" fmla="*/ 41 w 99"/>
                  <a:gd name="T107" fmla="*/ 73 h 81"/>
                  <a:gd name="T108" fmla="*/ 38 w 99"/>
                  <a:gd name="T109" fmla="*/ 78 h 81"/>
                  <a:gd name="T110" fmla="*/ 41 w 99"/>
                  <a:gd name="T111" fmla="*/ 81 h 81"/>
                  <a:gd name="T112" fmla="*/ 40 w 99"/>
                  <a:gd name="T113" fmla="*/ 84 h 81"/>
                  <a:gd name="T114" fmla="*/ 42 w 99"/>
                  <a:gd name="T115" fmla="*/ 86 h 81"/>
                  <a:gd name="T116" fmla="*/ 40 w 99"/>
                  <a:gd name="T117" fmla="*/ 87 h 81"/>
                  <a:gd name="T118" fmla="*/ 41 w 99"/>
                  <a:gd name="T119" fmla="*/ 97 h 8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9"/>
                  <a:gd name="T181" fmla="*/ 0 h 81"/>
                  <a:gd name="T182" fmla="*/ 99 w 99"/>
                  <a:gd name="T183" fmla="*/ 81 h 8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9" h="81">
                    <a:moveTo>
                      <a:pt x="34" y="81"/>
                    </a:moveTo>
                    <a:cubicBezTo>
                      <a:pt x="33" y="80"/>
                      <a:pt x="32" y="79"/>
                      <a:pt x="31" y="78"/>
                    </a:cubicBezTo>
                    <a:cubicBezTo>
                      <a:pt x="30" y="77"/>
                      <a:pt x="28" y="77"/>
                      <a:pt x="26" y="77"/>
                    </a:cubicBezTo>
                    <a:cubicBezTo>
                      <a:pt x="23" y="77"/>
                      <a:pt x="20" y="77"/>
                      <a:pt x="18" y="78"/>
                    </a:cubicBezTo>
                    <a:cubicBezTo>
                      <a:pt x="16" y="78"/>
                      <a:pt x="14" y="80"/>
                      <a:pt x="12" y="80"/>
                    </a:cubicBezTo>
                    <a:cubicBezTo>
                      <a:pt x="11" y="81"/>
                      <a:pt x="10" y="79"/>
                      <a:pt x="9" y="79"/>
                    </a:cubicBezTo>
                    <a:cubicBezTo>
                      <a:pt x="8" y="78"/>
                      <a:pt x="6" y="79"/>
                      <a:pt x="6" y="78"/>
                    </a:cubicBezTo>
                    <a:cubicBezTo>
                      <a:pt x="5" y="77"/>
                      <a:pt x="6" y="75"/>
                      <a:pt x="6" y="74"/>
                    </a:cubicBezTo>
                    <a:cubicBezTo>
                      <a:pt x="5" y="73"/>
                      <a:pt x="3" y="74"/>
                      <a:pt x="3" y="73"/>
                    </a:cubicBezTo>
                    <a:cubicBezTo>
                      <a:pt x="2" y="72"/>
                      <a:pt x="3" y="70"/>
                      <a:pt x="3" y="69"/>
                    </a:cubicBezTo>
                    <a:cubicBezTo>
                      <a:pt x="3" y="66"/>
                      <a:pt x="2" y="63"/>
                      <a:pt x="2" y="60"/>
                    </a:cubicBezTo>
                    <a:cubicBezTo>
                      <a:pt x="2" y="58"/>
                      <a:pt x="4" y="55"/>
                      <a:pt x="4" y="53"/>
                    </a:cubicBezTo>
                    <a:cubicBezTo>
                      <a:pt x="4" y="50"/>
                      <a:pt x="0" y="49"/>
                      <a:pt x="1" y="47"/>
                    </a:cubicBezTo>
                    <a:cubicBezTo>
                      <a:pt x="2" y="45"/>
                      <a:pt x="6" y="48"/>
                      <a:pt x="8" y="47"/>
                    </a:cubicBezTo>
                    <a:cubicBezTo>
                      <a:pt x="10" y="45"/>
                      <a:pt x="12" y="43"/>
                      <a:pt x="13" y="41"/>
                    </a:cubicBezTo>
                    <a:cubicBezTo>
                      <a:pt x="14" y="39"/>
                      <a:pt x="11" y="38"/>
                      <a:pt x="11" y="37"/>
                    </a:cubicBezTo>
                    <a:cubicBezTo>
                      <a:pt x="12" y="36"/>
                      <a:pt x="14" y="38"/>
                      <a:pt x="14" y="37"/>
                    </a:cubicBezTo>
                    <a:cubicBezTo>
                      <a:pt x="15" y="34"/>
                      <a:pt x="11" y="32"/>
                      <a:pt x="12" y="30"/>
                    </a:cubicBezTo>
                    <a:cubicBezTo>
                      <a:pt x="12" y="28"/>
                      <a:pt x="15" y="29"/>
                      <a:pt x="16" y="28"/>
                    </a:cubicBezTo>
                    <a:cubicBezTo>
                      <a:pt x="18" y="27"/>
                      <a:pt x="18" y="25"/>
                      <a:pt x="20" y="25"/>
                    </a:cubicBezTo>
                    <a:cubicBezTo>
                      <a:pt x="22" y="25"/>
                      <a:pt x="23" y="29"/>
                      <a:pt x="26" y="29"/>
                    </a:cubicBezTo>
                    <a:cubicBezTo>
                      <a:pt x="27" y="29"/>
                      <a:pt x="29" y="28"/>
                      <a:pt x="30" y="27"/>
                    </a:cubicBezTo>
                    <a:cubicBezTo>
                      <a:pt x="31" y="25"/>
                      <a:pt x="29" y="23"/>
                      <a:pt x="30" y="22"/>
                    </a:cubicBezTo>
                    <a:cubicBezTo>
                      <a:pt x="32" y="21"/>
                      <a:pt x="34" y="24"/>
                      <a:pt x="35" y="23"/>
                    </a:cubicBezTo>
                    <a:cubicBezTo>
                      <a:pt x="37" y="22"/>
                      <a:pt x="34" y="19"/>
                      <a:pt x="35" y="18"/>
                    </a:cubicBezTo>
                    <a:cubicBezTo>
                      <a:pt x="36" y="16"/>
                      <a:pt x="39" y="14"/>
                      <a:pt x="41" y="14"/>
                    </a:cubicBezTo>
                    <a:cubicBezTo>
                      <a:pt x="42" y="13"/>
                      <a:pt x="43" y="16"/>
                      <a:pt x="44" y="15"/>
                    </a:cubicBezTo>
                    <a:cubicBezTo>
                      <a:pt x="46" y="14"/>
                      <a:pt x="45" y="11"/>
                      <a:pt x="46" y="10"/>
                    </a:cubicBezTo>
                    <a:cubicBezTo>
                      <a:pt x="51" y="7"/>
                      <a:pt x="56" y="3"/>
                      <a:pt x="62" y="1"/>
                    </a:cubicBezTo>
                    <a:cubicBezTo>
                      <a:pt x="65" y="0"/>
                      <a:pt x="68" y="3"/>
                      <a:pt x="71" y="3"/>
                    </a:cubicBezTo>
                    <a:cubicBezTo>
                      <a:pt x="70" y="6"/>
                      <a:pt x="70" y="9"/>
                      <a:pt x="70" y="12"/>
                    </a:cubicBezTo>
                    <a:cubicBezTo>
                      <a:pt x="70" y="15"/>
                      <a:pt x="71" y="17"/>
                      <a:pt x="72" y="19"/>
                    </a:cubicBezTo>
                    <a:cubicBezTo>
                      <a:pt x="74" y="21"/>
                      <a:pt x="76" y="22"/>
                      <a:pt x="78" y="24"/>
                    </a:cubicBezTo>
                    <a:cubicBezTo>
                      <a:pt x="79" y="25"/>
                      <a:pt x="81" y="24"/>
                      <a:pt x="81" y="25"/>
                    </a:cubicBezTo>
                    <a:cubicBezTo>
                      <a:pt x="82" y="28"/>
                      <a:pt x="77" y="30"/>
                      <a:pt x="78" y="32"/>
                    </a:cubicBezTo>
                    <a:cubicBezTo>
                      <a:pt x="81" y="36"/>
                      <a:pt x="86" y="36"/>
                      <a:pt x="90" y="37"/>
                    </a:cubicBezTo>
                    <a:cubicBezTo>
                      <a:pt x="91" y="38"/>
                      <a:pt x="93" y="35"/>
                      <a:pt x="94" y="36"/>
                    </a:cubicBezTo>
                    <a:cubicBezTo>
                      <a:pt x="96" y="36"/>
                      <a:pt x="97" y="38"/>
                      <a:pt x="98" y="39"/>
                    </a:cubicBezTo>
                    <a:cubicBezTo>
                      <a:pt x="98" y="40"/>
                      <a:pt x="96" y="41"/>
                      <a:pt x="96" y="42"/>
                    </a:cubicBezTo>
                    <a:cubicBezTo>
                      <a:pt x="96" y="44"/>
                      <a:pt x="96" y="46"/>
                      <a:pt x="97" y="48"/>
                    </a:cubicBezTo>
                    <a:cubicBezTo>
                      <a:pt x="97" y="49"/>
                      <a:pt x="98" y="48"/>
                      <a:pt x="99" y="49"/>
                    </a:cubicBezTo>
                    <a:cubicBezTo>
                      <a:pt x="99" y="50"/>
                      <a:pt x="99" y="52"/>
                      <a:pt x="98" y="53"/>
                    </a:cubicBezTo>
                    <a:cubicBezTo>
                      <a:pt x="97" y="55"/>
                      <a:pt x="95" y="55"/>
                      <a:pt x="93" y="55"/>
                    </a:cubicBezTo>
                    <a:cubicBezTo>
                      <a:pt x="91" y="55"/>
                      <a:pt x="89" y="54"/>
                      <a:pt x="87" y="55"/>
                    </a:cubicBezTo>
                    <a:cubicBezTo>
                      <a:pt x="85" y="55"/>
                      <a:pt x="84" y="55"/>
                      <a:pt x="83" y="56"/>
                    </a:cubicBezTo>
                    <a:cubicBezTo>
                      <a:pt x="82" y="58"/>
                      <a:pt x="84" y="60"/>
                      <a:pt x="83" y="61"/>
                    </a:cubicBezTo>
                    <a:cubicBezTo>
                      <a:pt x="82" y="62"/>
                      <a:pt x="81" y="60"/>
                      <a:pt x="80" y="60"/>
                    </a:cubicBezTo>
                    <a:cubicBezTo>
                      <a:pt x="79" y="61"/>
                      <a:pt x="79" y="62"/>
                      <a:pt x="79" y="64"/>
                    </a:cubicBezTo>
                    <a:cubicBezTo>
                      <a:pt x="77" y="63"/>
                      <a:pt x="76" y="63"/>
                      <a:pt x="74" y="63"/>
                    </a:cubicBezTo>
                    <a:cubicBezTo>
                      <a:pt x="72" y="62"/>
                      <a:pt x="71" y="62"/>
                      <a:pt x="69" y="61"/>
                    </a:cubicBezTo>
                    <a:cubicBezTo>
                      <a:pt x="68" y="60"/>
                      <a:pt x="67" y="59"/>
                      <a:pt x="65" y="59"/>
                    </a:cubicBezTo>
                    <a:cubicBezTo>
                      <a:pt x="63" y="59"/>
                      <a:pt x="62" y="61"/>
                      <a:pt x="61" y="61"/>
                    </a:cubicBezTo>
                    <a:cubicBezTo>
                      <a:pt x="55" y="62"/>
                      <a:pt x="49" y="61"/>
                      <a:pt x="44" y="61"/>
                    </a:cubicBezTo>
                    <a:cubicBezTo>
                      <a:pt x="41" y="61"/>
                      <a:pt x="37" y="60"/>
                      <a:pt x="34" y="61"/>
                    </a:cubicBezTo>
                    <a:cubicBezTo>
                      <a:pt x="33" y="61"/>
                      <a:pt x="32" y="63"/>
                      <a:pt x="32" y="65"/>
                    </a:cubicBezTo>
                    <a:cubicBezTo>
                      <a:pt x="32" y="66"/>
                      <a:pt x="34" y="67"/>
                      <a:pt x="34" y="68"/>
                    </a:cubicBezTo>
                    <a:cubicBezTo>
                      <a:pt x="34" y="69"/>
                      <a:pt x="33" y="70"/>
                      <a:pt x="33" y="70"/>
                    </a:cubicBezTo>
                    <a:cubicBezTo>
                      <a:pt x="33" y="71"/>
                      <a:pt x="35" y="71"/>
                      <a:pt x="35" y="72"/>
                    </a:cubicBezTo>
                    <a:cubicBezTo>
                      <a:pt x="35" y="73"/>
                      <a:pt x="33" y="73"/>
                      <a:pt x="33" y="73"/>
                    </a:cubicBezTo>
                    <a:cubicBezTo>
                      <a:pt x="33" y="76"/>
                      <a:pt x="34" y="78"/>
                      <a:pt x="34" y="8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8" name="Freeform 2562"/>
              <p:cNvSpPr>
                <a:spLocks noChangeAspect="1"/>
              </p:cNvSpPr>
              <p:nvPr/>
            </p:nvSpPr>
            <p:spPr bwMode="auto">
              <a:xfrm>
                <a:off x="4714532" y="3366065"/>
                <a:ext cx="76288" cy="116952"/>
              </a:xfrm>
              <a:custGeom>
                <a:avLst/>
                <a:gdLst>
                  <a:gd name="T0" fmla="*/ 6 w 58"/>
                  <a:gd name="T1" fmla="*/ 106 h 92"/>
                  <a:gd name="T2" fmla="*/ 21 w 58"/>
                  <a:gd name="T3" fmla="*/ 111 h 92"/>
                  <a:gd name="T4" fmla="*/ 25 w 58"/>
                  <a:gd name="T5" fmla="*/ 106 h 92"/>
                  <a:gd name="T6" fmla="*/ 35 w 58"/>
                  <a:gd name="T7" fmla="*/ 106 h 92"/>
                  <a:gd name="T8" fmla="*/ 41 w 58"/>
                  <a:gd name="T9" fmla="*/ 103 h 92"/>
                  <a:gd name="T10" fmla="*/ 46 w 58"/>
                  <a:gd name="T11" fmla="*/ 98 h 92"/>
                  <a:gd name="T12" fmla="*/ 57 w 58"/>
                  <a:gd name="T13" fmla="*/ 95 h 92"/>
                  <a:gd name="T14" fmla="*/ 63 w 58"/>
                  <a:gd name="T15" fmla="*/ 92 h 92"/>
                  <a:gd name="T16" fmla="*/ 70 w 58"/>
                  <a:gd name="T17" fmla="*/ 89 h 92"/>
                  <a:gd name="T18" fmla="*/ 59 w 58"/>
                  <a:gd name="T19" fmla="*/ 83 h 92"/>
                  <a:gd name="T20" fmla="*/ 56 w 58"/>
                  <a:gd name="T21" fmla="*/ 78 h 92"/>
                  <a:gd name="T22" fmla="*/ 58 w 58"/>
                  <a:gd name="T23" fmla="*/ 70 h 92"/>
                  <a:gd name="T24" fmla="*/ 57 w 58"/>
                  <a:gd name="T25" fmla="*/ 65 h 92"/>
                  <a:gd name="T26" fmla="*/ 58 w 58"/>
                  <a:gd name="T27" fmla="*/ 56 h 92"/>
                  <a:gd name="T28" fmla="*/ 59 w 58"/>
                  <a:gd name="T29" fmla="*/ 51 h 92"/>
                  <a:gd name="T30" fmla="*/ 57 w 58"/>
                  <a:gd name="T31" fmla="*/ 45 h 92"/>
                  <a:gd name="T32" fmla="*/ 57 w 58"/>
                  <a:gd name="T33" fmla="*/ 31 h 92"/>
                  <a:gd name="T34" fmla="*/ 53 w 58"/>
                  <a:gd name="T35" fmla="*/ 28 h 92"/>
                  <a:gd name="T36" fmla="*/ 54 w 58"/>
                  <a:gd name="T37" fmla="*/ 17 h 92"/>
                  <a:gd name="T38" fmla="*/ 51 w 58"/>
                  <a:gd name="T39" fmla="*/ 14 h 92"/>
                  <a:gd name="T40" fmla="*/ 51 w 58"/>
                  <a:gd name="T41" fmla="*/ 11 h 92"/>
                  <a:gd name="T42" fmla="*/ 47 w 58"/>
                  <a:gd name="T43" fmla="*/ 7 h 92"/>
                  <a:gd name="T44" fmla="*/ 48 w 58"/>
                  <a:gd name="T45" fmla="*/ 2 h 92"/>
                  <a:gd name="T46" fmla="*/ 43 w 58"/>
                  <a:gd name="T47" fmla="*/ 0 h 92"/>
                  <a:gd name="T48" fmla="*/ 39 w 58"/>
                  <a:gd name="T49" fmla="*/ 2 h 92"/>
                  <a:gd name="T50" fmla="*/ 18 w 58"/>
                  <a:gd name="T51" fmla="*/ 2 h 92"/>
                  <a:gd name="T52" fmla="*/ 6 w 58"/>
                  <a:gd name="T53" fmla="*/ 2 h 92"/>
                  <a:gd name="T54" fmla="*/ 4 w 58"/>
                  <a:gd name="T55" fmla="*/ 7 h 92"/>
                  <a:gd name="T56" fmla="*/ 6 w 58"/>
                  <a:gd name="T57" fmla="*/ 11 h 92"/>
                  <a:gd name="T58" fmla="*/ 5 w 58"/>
                  <a:gd name="T59" fmla="*/ 13 h 92"/>
                  <a:gd name="T60" fmla="*/ 7 w 58"/>
                  <a:gd name="T61" fmla="*/ 16 h 92"/>
                  <a:gd name="T62" fmla="*/ 5 w 58"/>
                  <a:gd name="T63" fmla="*/ 17 h 92"/>
                  <a:gd name="T64" fmla="*/ 6 w 58"/>
                  <a:gd name="T65" fmla="*/ 27 h 92"/>
                  <a:gd name="T66" fmla="*/ 7 w 58"/>
                  <a:gd name="T67" fmla="*/ 34 h 92"/>
                  <a:gd name="T68" fmla="*/ 8 w 58"/>
                  <a:gd name="T69" fmla="*/ 39 h 92"/>
                  <a:gd name="T70" fmla="*/ 10 w 58"/>
                  <a:gd name="T71" fmla="*/ 45 h 92"/>
                  <a:gd name="T72" fmla="*/ 10 w 58"/>
                  <a:gd name="T73" fmla="*/ 51 h 92"/>
                  <a:gd name="T74" fmla="*/ 7 w 58"/>
                  <a:gd name="T75" fmla="*/ 57 h 92"/>
                  <a:gd name="T76" fmla="*/ 6 w 58"/>
                  <a:gd name="T77" fmla="*/ 68 h 92"/>
                  <a:gd name="T78" fmla="*/ 1 w 58"/>
                  <a:gd name="T79" fmla="*/ 75 h 92"/>
                  <a:gd name="T80" fmla="*/ 4 w 58"/>
                  <a:gd name="T81" fmla="*/ 84 h 92"/>
                  <a:gd name="T82" fmla="*/ 2 w 58"/>
                  <a:gd name="T83" fmla="*/ 93 h 92"/>
                  <a:gd name="T84" fmla="*/ 7 w 58"/>
                  <a:gd name="T85" fmla="*/ 97 h 92"/>
                  <a:gd name="T86" fmla="*/ 7 w 58"/>
                  <a:gd name="T87" fmla="*/ 104 h 92"/>
                  <a:gd name="T88" fmla="*/ 6 w 58"/>
                  <a:gd name="T89" fmla="*/ 106 h 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8"/>
                  <a:gd name="T136" fmla="*/ 0 h 92"/>
                  <a:gd name="T137" fmla="*/ 58 w 58"/>
                  <a:gd name="T138" fmla="*/ 92 h 9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8" h="92">
                    <a:moveTo>
                      <a:pt x="5" y="88"/>
                    </a:moveTo>
                    <a:cubicBezTo>
                      <a:pt x="9" y="89"/>
                      <a:pt x="13" y="92"/>
                      <a:pt x="17" y="92"/>
                    </a:cubicBezTo>
                    <a:cubicBezTo>
                      <a:pt x="19" y="92"/>
                      <a:pt x="19" y="88"/>
                      <a:pt x="21" y="88"/>
                    </a:cubicBezTo>
                    <a:cubicBezTo>
                      <a:pt x="24" y="87"/>
                      <a:pt x="27" y="88"/>
                      <a:pt x="29" y="88"/>
                    </a:cubicBezTo>
                    <a:cubicBezTo>
                      <a:pt x="31" y="87"/>
                      <a:pt x="32" y="86"/>
                      <a:pt x="34" y="85"/>
                    </a:cubicBezTo>
                    <a:cubicBezTo>
                      <a:pt x="35" y="84"/>
                      <a:pt x="36" y="82"/>
                      <a:pt x="38" y="81"/>
                    </a:cubicBezTo>
                    <a:cubicBezTo>
                      <a:pt x="41" y="80"/>
                      <a:pt x="44" y="80"/>
                      <a:pt x="47" y="79"/>
                    </a:cubicBezTo>
                    <a:cubicBezTo>
                      <a:pt x="49" y="79"/>
                      <a:pt x="51" y="77"/>
                      <a:pt x="52" y="76"/>
                    </a:cubicBezTo>
                    <a:cubicBezTo>
                      <a:pt x="54" y="75"/>
                      <a:pt x="56" y="75"/>
                      <a:pt x="58" y="74"/>
                    </a:cubicBezTo>
                    <a:cubicBezTo>
                      <a:pt x="55" y="73"/>
                      <a:pt x="51" y="71"/>
                      <a:pt x="49" y="69"/>
                    </a:cubicBezTo>
                    <a:cubicBezTo>
                      <a:pt x="47" y="68"/>
                      <a:pt x="46" y="66"/>
                      <a:pt x="46" y="65"/>
                    </a:cubicBezTo>
                    <a:cubicBezTo>
                      <a:pt x="46" y="62"/>
                      <a:pt x="48" y="60"/>
                      <a:pt x="48" y="58"/>
                    </a:cubicBezTo>
                    <a:cubicBezTo>
                      <a:pt x="48" y="57"/>
                      <a:pt x="47" y="55"/>
                      <a:pt x="47" y="54"/>
                    </a:cubicBezTo>
                    <a:cubicBezTo>
                      <a:pt x="47" y="51"/>
                      <a:pt x="47" y="48"/>
                      <a:pt x="48" y="46"/>
                    </a:cubicBezTo>
                    <a:cubicBezTo>
                      <a:pt x="48" y="45"/>
                      <a:pt x="49" y="44"/>
                      <a:pt x="49" y="42"/>
                    </a:cubicBezTo>
                    <a:cubicBezTo>
                      <a:pt x="49" y="40"/>
                      <a:pt x="47" y="39"/>
                      <a:pt x="47" y="37"/>
                    </a:cubicBezTo>
                    <a:cubicBezTo>
                      <a:pt x="46" y="33"/>
                      <a:pt x="48" y="30"/>
                      <a:pt x="47" y="26"/>
                    </a:cubicBezTo>
                    <a:cubicBezTo>
                      <a:pt x="47" y="25"/>
                      <a:pt x="45" y="25"/>
                      <a:pt x="44" y="23"/>
                    </a:cubicBezTo>
                    <a:cubicBezTo>
                      <a:pt x="44" y="20"/>
                      <a:pt x="45" y="17"/>
                      <a:pt x="45" y="14"/>
                    </a:cubicBezTo>
                    <a:cubicBezTo>
                      <a:pt x="44" y="13"/>
                      <a:pt x="42" y="13"/>
                      <a:pt x="42" y="12"/>
                    </a:cubicBezTo>
                    <a:cubicBezTo>
                      <a:pt x="41" y="11"/>
                      <a:pt x="42" y="10"/>
                      <a:pt x="42" y="9"/>
                    </a:cubicBezTo>
                    <a:cubicBezTo>
                      <a:pt x="41" y="8"/>
                      <a:pt x="40" y="7"/>
                      <a:pt x="39" y="6"/>
                    </a:cubicBezTo>
                    <a:cubicBezTo>
                      <a:pt x="39" y="5"/>
                      <a:pt x="40" y="3"/>
                      <a:pt x="40" y="2"/>
                    </a:cubicBezTo>
                    <a:cubicBezTo>
                      <a:pt x="39" y="1"/>
                      <a:pt x="38" y="0"/>
                      <a:pt x="36" y="0"/>
                    </a:cubicBezTo>
                    <a:cubicBezTo>
                      <a:pt x="34" y="0"/>
                      <a:pt x="33" y="2"/>
                      <a:pt x="32" y="2"/>
                    </a:cubicBezTo>
                    <a:cubicBezTo>
                      <a:pt x="26" y="3"/>
                      <a:pt x="20" y="2"/>
                      <a:pt x="15" y="2"/>
                    </a:cubicBezTo>
                    <a:cubicBezTo>
                      <a:pt x="12" y="2"/>
                      <a:pt x="8" y="1"/>
                      <a:pt x="5" y="2"/>
                    </a:cubicBezTo>
                    <a:cubicBezTo>
                      <a:pt x="4" y="2"/>
                      <a:pt x="3" y="4"/>
                      <a:pt x="3" y="6"/>
                    </a:cubicBezTo>
                    <a:cubicBezTo>
                      <a:pt x="3" y="7"/>
                      <a:pt x="5" y="8"/>
                      <a:pt x="5" y="9"/>
                    </a:cubicBezTo>
                    <a:cubicBezTo>
                      <a:pt x="5" y="10"/>
                      <a:pt x="4" y="11"/>
                      <a:pt x="4" y="11"/>
                    </a:cubicBezTo>
                    <a:cubicBezTo>
                      <a:pt x="4" y="12"/>
                      <a:pt x="6" y="12"/>
                      <a:pt x="6" y="13"/>
                    </a:cubicBezTo>
                    <a:cubicBezTo>
                      <a:pt x="6" y="14"/>
                      <a:pt x="4" y="14"/>
                      <a:pt x="4" y="14"/>
                    </a:cubicBezTo>
                    <a:cubicBezTo>
                      <a:pt x="4" y="17"/>
                      <a:pt x="5" y="19"/>
                      <a:pt x="5" y="22"/>
                    </a:cubicBezTo>
                    <a:cubicBezTo>
                      <a:pt x="5" y="24"/>
                      <a:pt x="5" y="26"/>
                      <a:pt x="6" y="28"/>
                    </a:cubicBezTo>
                    <a:cubicBezTo>
                      <a:pt x="6" y="29"/>
                      <a:pt x="6" y="30"/>
                      <a:pt x="7" y="32"/>
                    </a:cubicBezTo>
                    <a:cubicBezTo>
                      <a:pt x="7" y="34"/>
                      <a:pt x="8" y="35"/>
                      <a:pt x="8" y="37"/>
                    </a:cubicBezTo>
                    <a:cubicBezTo>
                      <a:pt x="9" y="39"/>
                      <a:pt x="9" y="41"/>
                      <a:pt x="8" y="42"/>
                    </a:cubicBezTo>
                    <a:cubicBezTo>
                      <a:pt x="8" y="44"/>
                      <a:pt x="6" y="45"/>
                      <a:pt x="6" y="47"/>
                    </a:cubicBezTo>
                    <a:cubicBezTo>
                      <a:pt x="5" y="50"/>
                      <a:pt x="6" y="53"/>
                      <a:pt x="5" y="56"/>
                    </a:cubicBezTo>
                    <a:cubicBezTo>
                      <a:pt x="4" y="58"/>
                      <a:pt x="1" y="60"/>
                      <a:pt x="1" y="62"/>
                    </a:cubicBezTo>
                    <a:cubicBezTo>
                      <a:pt x="0" y="65"/>
                      <a:pt x="3" y="67"/>
                      <a:pt x="3" y="70"/>
                    </a:cubicBezTo>
                    <a:cubicBezTo>
                      <a:pt x="3" y="72"/>
                      <a:pt x="2" y="75"/>
                      <a:pt x="2" y="77"/>
                    </a:cubicBezTo>
                    <a:cubicBezTo>
                      <a:pt x="3" y="78"/>
                      <a:pt x="5" y="78"/>
                      <a:pt x="6" y="80"/>
                    </a:cubicBezTo>
                    <a:cubicBezTo>
                      <a:pt x="7" y="82"/>
                      <a:pt x="6" y="84"/>
                      <a:pt x="6" y="86"/>
                    </a:cubicBezTo>
                    <a:cubicBezTo>
                      <a:pt x="6" y="86"/>
                      <a:pt x="5" y="87"/>
                      <a:pt x="5" y="88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9" name="Freeform 2563"/>
              <p:cNvSpPr>
                <a:spLocks noChangeAspect="1"/>
              </p:cNvSpPr>
              <p:nvPr/>
            </p:nvSpPr>
            <p:spPr bwMode="auto">
              <a:xfrm>
                <a:off x="4765754" y="3369226"/>
                <a:ext cx="31606" cy="90610"/>
              </a:xfrm>
              <a:custGeom>
                <a:avLst/>
                <a:gdLst>
                  <a:gd name="T0" fmla="*/ 23 w 24"/>
                  <a:gd name="T1" fmla="*/ 86 h 72"/>
                  <a:gd name="T2" fmla="*/ 12 w 24"/>
                  <a:gd name="T3" fmla="*/ 80 h 72"/>
                  <a:gd name="T4" fmla="*/ 8 w 24"/>
                  <a:gd name="T5" fmla="*/ 75 h 72"/>
                  <a:gd name="T6" fmla="*/ 11 w 24"/>
                  <a:gd name="T7" fmla="*/ 67 h 72"/>
                  <a:gd name="T8" fmla="*/ 10 w 24"/>
                  <a:gd name="T9" fmla="*/ 62 h 72"/>
                  <a:gd name="T10" fmla="*/ 11 w 24"/>
                  <a:gd name="T11" fmla="*/ 53 h 72"/>
                  <a:gd name="T12" fmla="*/ 12 w 24"/>
                  <a:gd name="T13" fmla="*/ 48 h 72"/>
                  <a:gd name="T14" fmla="*/ 10 w 24"/>
                  <a:gd name="T15" fmla="*/ 42 h 72"/>
                  <a:gd name="T16" fmla="*/ 10 w 24"/>
                  <a:gd name="T17" fmla="*/ 29 h 72"/>
                  <a:gd name="T18" fmla="*/ 6 w 24"/>
                  <a:gd name="T19" fmla="*/ 25 h 72"/>
                  <a:gd name="T20" fmla="*/ 7 w 24"/>
                  <a:gd name="T21" fmla="*/ 14 h 72"/>
                  <a:gd name="T22" fmla="*/ 4 w 24"/>
                  <a:gd name="T23" fmla="*/ 12 h 72"/>
                  <a:gd name="T24" fmla="*/ 4 w 24"/>
                  <a:gd name="T25" fmla="*/ 8 h 72"/>
                  <a:gd name="T26" fmla="*/ 0 w 24"/>
                  <a:gd name="T27" fmla="*/ 5 h 72"/>
                  <a:gd name="T28" fmla="*/ 1 w 24"/>
                  <a:gd name="T29" fmla="*/ 0 h 72"/>
                  <a:gd name="T30" fmla="*/ 7 w 24"/>
                  <a:gd name="T31" fmla="*/ 2 h 72"/>
                  <a:gd name="T32" fmla="*/ 13 w 24"/>
                  <a:gd name="T33" fmla="*/ 4 h 72"/>
                  <a:gd name="T34" fmla="*/ 15 w 24"/>
                  <a:gd name="T35" fmla="*/ 11 h 72"/>
                  <a:gd name="T36" fmla="*/ 21 w 24"/>
                  <a:gd name="T37" fmla="*/ 18 h 72"/>
                  <a:gd name="T38" fmla="*/ 22 w 24"/>
                  <a:gd name="T39" fmla="*/ 29 h 72"/>
                  <a:gd name="T40" fmla="*/ 25 w 24"/>
                  <a:gd name="T41" fmla="*/ 33 h 72"/>
                  <a:gd name="T42" fmla="*/ 25 w 24"/>
                  <a:gd name="T43" fmla="*/ 74 h 72"/>
                  <a:gd name="T44" fmla="*/ 29 w 24"/>
                  <a:gd name="T45" fmla="*/ 82 h 72"/>
                  <a:gd name="T46" fmla="*/ 23 w 24"/>
                  <a:gd name="T47" fmla="*/ 86 h 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"/>
                  <a:gd name="T73" fmla="*/ 0 h 72"/>
                  <a:gd name="T74" fmla="*/ 24 w 24"/>
                  <a:gd name="T75" fmla="*/ 72 h 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" h="72">
                    <a:moveTo>
                      <a:pt x="19" y="72"/>
                    </a:moveTo>
                    <a:cubicBezTo>
                      <a:pt x="16" y="71"/>
                      <a:pt x="12" y="69"/>
                      <a:pt x="10" y="67"/>
                    </a:cubicBezTo>
                    <a:cubicBezTo>
                      <a:pt x="8" y="66"/>
                      <a:pt x="7" y="64"/>
                      <a:pt x="7" y="63"/>
                    </a:cubicBezTo>
                    <a:cubicBezTo>
                      <a:pt x="7" y="60"/>
                      <a:pt x="9" y="58"/>
                      <a:pt x="9" y="56"/>
                    </a:cubicBezTo>
                    <a:cubicBezTo>
                      <a:pt x="9" y="55"/>
                      <a:pt x="8" y="53"/>
                      <a:pt x="8" y="52"/>
                    </a:cubicBezTo>
                    <a:cubicBezTo>
                      <a:pt x="8" y="49"/>
                      <a:pt x="8" y="46"/>
                      <a:pt x="9" y="44"/>
                    </a:cubicBezTo>
                    <a:cubicBezTo>
                      <a:pt x="9" y="43"/>
                      <a:pt x="10" y="42"/>
                      <a:pt x="10" y="40"/>
                    </a:cubicBezTo>
                    <a:cubicBezTo>
                      <a:pt x="10" y="38"/>
                      <a:pt x="8" y="37"/>
                      <a:pt x="8" y="35"/>
                    </a:cubicBezTo>
                    <a:cubicBezTo>
                      <a:pt x="7" y="31"/>
                      <a:pt x="9" y="28"/>
                      <a:pt x="8" y="24"/>
                    </a:cubicBezTo>
                    <a:cubicBezTo>
                      <a:pt x="8" y="23"/>
                      <a:pt x="6" y="23"/>
                      <a:pt x="5" y="21"/>
                    </a:cubicBezTo>
                    <a:cubicBezTo>
                      <a:pt x="5" y="18"/>
                      <a:pt x="6" y="15"/>
                      <a:pt x="6" y="12"/>
                    </a:cubicBezTo>
                    <a:cubicBezTo>
                      <a:pt x="5" y="11"/>
                      <a:pt x="3" y="11"/>
                      <a:pt x="3" y="10"/>
                    </a:cubicBezTo>
                    <a:cubicBezTo>
                      <a:pt x="2" y="9"/>
                      <a:pt x="3" y="8"/>
                      <a:pt x="3" y="7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ubicBezTo>
                      <a:pt x="3" y="1"/>
                      <a:pt x="4" y="1"/>
                      <a:pt x="6" y="2"/>
                    </a:cubicBezTo>
                    <a:cubicBezTo>
                      <a:pt x="8" y="2"/>
                      <a:pt x="9" y="2"/>
                      <a:pt x="11" y="3"/>
                    </a:cubicBezTo>
                    <a:cubicBezTo>
                      <a:pt x="11" y="5"/>
                      <a:pt x="11" y="7"/>
                      <a:pt x="12" y="9"/>
                    </a:cubicBezTo>
                    <a:cubicBezTo>
                      <a:pt x="13" y="12"/>
                      <a:pt x="16" y="13"/>
                      <a:pt x="17" y="15"/>
                    </a:cubicBezTo>
                    <a:cubicBezTo>
                      <a:pt x="18" y="18"/>
                      <a:pt x="17" y="21"/>
                      <a:pt x="18" y="24"/>
                    </a:cubicBezTo>
                    <a:cubicBezTo>
                      <a:pt x="18" y="26"/>
                      <a:pt x="21" y="27"/>
                      <a:pt x="21" y="28"/>
                    </a:cubicBezTo>
                    <a:cubicBezTo>
                      <a:pt x="22" y="39"/>
                      <a:pt x="20" y="51"/>
                      <a:pt x="21" y="62"/>
                    </a:cubicBezTo>
                    <a:cubicBezTo>
                      <a:pt x="21" y="64"/>
                      <a:pt x="23" y="67"/>
                      <a:pt x="24" y="69"/>
                    </a:cubicBezTo>
                    <a:cubicBezTo>
                      <a:pt x="22" y="70"/>
                      <a:pt x="20" y="71"/>
                      <a:pt x="19" y="7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0" name="Freeform 2564"/>
              <p:cNvSpPr>
                <a:spLocks noChangeAspect="1"/>
              </p:cNvSpPr>
              <p:nvPr/>
            </p:nvSpPr>
            <p:spPr bwMode="auto">
              <a:xfrm>
                <a:off x="4779922" y="3340779"/>
                <a:ext cx="51222" cy="115897"/>
              </a:xfrm>
              <a:custGeom>
                <a:avLst/>
                <a:gdLst>
                  <a:gd name="T0" fmla="*/ 16 w 39"/>
                  <a:gd name="T1" fmla="*/ 110 h 91"/>
                  <a:gd name="T2" fmla="*/ 23 w 39"/>
                  <a:gd name="T3" fmla="*/ 109 h 91"/>
                  <a:gd name="T4" fmla="*/ 31 w 39"/>
                  <a:gd name="T5" fmla="*/ 109 h 91"/>
                  <a:gd name="T6" fmla="*/ 29 w 39"/>
                  <a:gd name="T7" fmla="*/ 88 h 91"/>
                  <a:gd name="T8" fmla="*/ 30 w 39"/>
                  <a:gd name="T9" fmla="*/ 76 h 91"/>
                  <a:gd name="T10" fmla="*/ 31 w 39"/>
                  <a:gd name="T11" fmla="*/ 60 h 91"/>
                  <a:gd name="T12" fmla="*/ 36 w 39"/>
                  <a:gd name="T13" fmla="*/ 59 h 91"/>
                  <a:gd name="T14" fmla="*/ 40 w 39"/>
                  <a:gd name="T15" fmla="*/ 50 h 91"/>
                  <a:gd name="T16" fmla="*/ 45 w 39"/>
                  <a:gd name="T17" fmla="*/ 44 h 91"/>
                  <a:gd name="T18" fmla="*/ 42 w 39"/>
                  <a:gd name="T19" fmla="*/ 37 h 91"/>
                  <a:gd name="T20" fmla="*/ 47 w 39"/>
                  <a:gd name="T21" fmla="*/ 35 h 91"/>
                  <a:gd name="T22" fmla="*/ 43 w 39"/>
                  <a:gd name="T23" fmla="*/ 29 h 91"/>
                  <a:gd name="T24" fmla="*/ 41 w 39"/>
                  <a:gd name="T25" fmla="*/ 21 h 91"/>
                  <a:gd name="T26" fmla="*/ 45 w 39"/>
                  <a:gd name="T27" fmla="*/ 12 h 91"/>
                  <a:gd name="T28" fmla="*/ 40 w 39"/>
                  <a:gd name="T29" fmla="*/ 11 h 91"/>
                  <a:gd name="T30" fmla="*/ 31 w 39"/>
                  <a:gd name="T31" fmla="*/ 1 h 91"/>
                  <a:gd name="T32" fmla="*/ 27 w 39"/>
                  <a:gd name="T33" fmla="*/ 4 h 91"/>
                  <a:gd name="T34" fmla="*/ 25 w 39"/>
                  <a:gd name="T35" fmla="*/ 10 h 91"/>
                  <a:gd name="T36" fmla="*/ 24 w 39"/>
                  <a:gd name="T37" fmla="*/ 12 h 91"/>
                  <a:gd name="T38" fmla="*/ 23 w 39"/>
                  <a:gd name="T39" fmla="*/ 17 h 91"/>
                  <a:gd name="T40" fmla="*/ 17 w 39"/>
                  <a:gd name="T41" fmla="*/ 19 h 91"/>
                  <a:gd name="T42" fmla="*/ 10 w 39"/>
                  <a:gd name="T43" fmla="*/ 19 h 91"/>
                  <a:gd name="T44" fmla="*/ 5 w 39"/>
                  <a:gd name="T45" fmla="*/ 21 h 91"/>
                  <a:gd name="T46" fmla="*/ 5 w 39"/>
                  <a:gd name="T47" fmla="*/ 27 h 91"/>
                  <a:gd name="T48" fmla="*/ 1 w 39"/>
                  <a:gd name="T49" fmla="*/ 25 h 91"/>
                  <a:gd name="T50" fmla="*/ 0 w 39"/>
                  <a:gd name="T51" fmla="*/ 30 h 91"/>
                  <a:gd name="T52" fmla="*/ 1 w 39"/>
                  <a:gd name="T53" fmla="*/ 37 h 91"/>
                  <a:gd name="T54" fmla="*/ 7 w 39"/>
                  <a:gd name="T55" fmla="*/ 45 h 91"/>
                  <a:gd name="T56" fmla="*/ 8 w 39"/>
                  <a:gd name="T57" fmla="*/ 56 h 91"/>
                  <a:gd name="T58" fmla="*/ 12 w 39"/>
                  <a:gd name="T59" fmla="*/ 60 h 91"/>
                  <a:gd name="T60" fmla="*/ 12 w 39"/>
                  <a:gd name="T61" fmla="*/ 102 h 91"/>
                  <a:gd name="T62" fmla="*/ 16 w 39"/>
                  <a:gd name="T63" fmla="*/ 110 h 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91"/>
                  <a:gd name="T98" fmla="*/ 39 w 39"/>
                  <a:gd name="T99" fmla="*/ 91 h 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91">
                    <a:moveTo>
                      <a:pt x="13" y="91"/>
                    </a:moveTo>
                    <a:cubicBezTo>
                      <a:pt x="15" y="91"/>
                      <a:pt x="17" y="90"/>
                      <a:pt x="19" y="90"/>
                    </a:cubicBezTo>
                    <a:cubicBezTo>
                      <a:pt x="21" y="89"/>
                      <a:pt x="23" y="90"/>
                      <a:pt x="26" y="90"/>
                    </a:cubicBezTo>
                    <a:cubicBezTo>
                      <a:pt x="25" y="84"/>
                      <a:pt x="25" y="79"/>
                      <a:pt x="24" y="73"/>
                    </a:cubicBezTo>
                    <a:cubicBezTo>
                      <a:pt x="24" y="70"/>
                      <a:pt x="25" y="66"/>
                      <a:pt x="25" y="63"/>
                    </a:cubicBezTo>
                    <a:cubicBezTo>
                      <a:pt x="25" y="59"/>
                      <a:pt x="24" y="54"/>
                      <a:pt x="26" y="50"/>
                    </a:cubicBezTo>
                    <a:cubicBezTo>
                      <a:pt x="26" y="49"/>
                      <a:pt x="30" y="50"/>
                      <a:pt x="30" y="49"/>
                    </a:cubicBezTo>
                    <a:cubicBezTo>
                      <a:pt x="32" y="46"/>
                      <a:pt x="31" y="43"/>
                      <a:pt x="33" y="41"/>
                    </a:cubicBezTo>
                    <a:cubicBezTo>
                      <a:pt x="34" y="39"/>
                      <a:pt x="37" y="38"/>
                      <a:pt x="37" y="36"/>
                    </a:cubicBezTo>
                    <a:cubicBezTo>
                      <a:pt x="38" y="34"/>
                      <a:pt x="34" y="33"/>
                      <a:pt x="35" y="31"/>
                    </a:cubicBezTo>
                    <a:cubicBezTo>
                      <a:pt x="35" y="29"/>
                      <a:pt x="39" y="31"/>
                      <a:pt x="39" y="29"/>
                    </a:cubicBezTo>
                    <a:cubicBezTo>
                      <a:pt x="39" y="27"/>
                      <a:pt x="36" y="26"/>
                      <a:pt x="36" y="24"/>
                    </a:cubicBezTo>
                    <a:cubicBezTo>
                      <a:pt x="35" y="22"/>
                      <a:pt x="34" y="20"/>
                      <a:pt x="34" y="17"/>
                    </a:cubicBezTo>
                    <a:cubicBezTo>
                      <a:pt x="34" y="15"/>
                      <a:pt x="36" y="13"/>
                      <a:pt x="37" y="10"/>
                    </a:cubicBezTo>
                    <a:cubicBezTo>
                      <a:pt x="35" y="10"/>
                      <a:pt x="34" y="10"/>
                      <a:pt x="33" y="9"/>
                    </a:cubicBezTo>
                    <a:cubicBezTo>
                      <a:pt x="30" y="7"/>
                      <a:pt x="29" y="2"/>
                      <a:pt x="26" y="1"/>
                    </a:cubicBezTo>
                    <a:cubicBezTo>
                      <a:pt x="25" y="0"/>
                      <a:pt x="23" y="1"/>
                      <a:pt x="22" y="3"/>
                    </a:cubicBezTo>
                    <a:cubicBezTo>
                      <a:pt x="21" y="4"/>
                      <a:pt x="22" y="7"/>
                      <a:pt x="21" y="8"/>
                    </a:cubicBezTo>
                    <a:cubicBezTo>
                      <a:pt x="21" y="9"/>
                      <a:pt x="20" y="9"/>
                      <a:pt x="20" y="10"/>
                    </a:cubicBezTo>
                    <a:cubicBezTo>
                      <a:pt x="20" y="11"/>
                      <a:pt x="20" y="13"/>
                      <a:pt x="19" y="14"/>
                    </a:cubicBezTo>
                    <a:cubicBezTo>
                      <a:pt x="18" y="16"/>
                      <a:pt x="16" y="16"/>
                      <a:pt x="14" y="16"/>
                    </a:cubicBezTo>
                    <a:cubicBezTo>
                      <a:pt x="12" y="16"/>
                      <a:pt x="10" y="15"/>
                      <a:pt x="8" y="16"/>
                    </a:cubicBezTo>
                    <a:cubicBezTo>
                      <a:pt x="6" y="16"/>
                      <a:pt x="5" y="16"/>
                      <a:pt x="4" y="17"/>
                    </a:cubicBezTo>
                    <a:cubicBezTo>
                      <a:pt x="3" y="19"/>
                      <a:pt x="5" y="21"/>
                      <a:pt x="4" y="22"/>
                    </a:cubicBezTo>
                    <a:cubicBezTo>
                      <a:pt x="3" y="23"/>
                      <a:pt x="2" y="21"/>
                      <a:pt x="1" y="21"/>
                    </a:cubicBezTo>
                    <a:cubicBezTo>
                      <a:pt x="0" y="22"/>
                      <a:pt x="0" y="23"/>
                      <a:pt x="0" y="25"/>
                    </a:cubicBezTo>
                    <a:cubicBezTo>
                      <a:pt x="0" y="27"/>
                      <a:pt x="0" y="29"/>
                      <a:pt x="1" y="31"/>
                    </a:cubicBezTo>
                    <a:cubicBezTo>
                      <a:pt x="2" y="34"/>
                      <a:pt x="5" y="35"/>
                      <a:pt x="6" y="37"/>
                    </a:cubicBezTo>
                    <a:cubicBezTo>
                      <a:pt x="7" y="40"/>
                      <a:pt x="6" y="43"/>
                      <a:pt x="7" y="46"/>
                    </a:cubicBezTo>
                    <a:cubicBezTo>
                      <a:pt x="7" y="48"/>
                      <a:pt x="10" y="49"/>
                      <a:pt x="10" y="50"/>
                    </a:cubicBezTo>
                    <a:cubicBezTo>
                      <a:pt x="11" y="61"/>
                      <a:pt x="9" y="73"/>
                      <a:pt x="10" y="84"/>
                    </a:cubicBezTo>
                    <a:cubicBezTo>
                      <a:pt x="10" y="86"/>
                      <a:pt x="12" y="89"/>
                      <a:pt x="13" y="9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1" name="Freeform 2565"/>
              <p:cNvSpPr>
                <a:spLocks noChangeAspect="1"/>
              </p:cNvSpPr>
              <p:nvPr/>
            </p:nvSpPr>
            <p:spPr bwMode="auto">
              <a:xfrm>
                <a:off x="4811526" y="3318653"/>
                <a:ext cx="200530" cy="172793"/>
              </a:xfrm>
              <a:custGeom>
                <a:avLst/>
                <a:gdLst>
                  <a:gd name="T0" fmla="*/ 94 w 153"/>
                  <a:gd name="T1" fmla="*/ 148 h 137"/>
                  <a:gd name="T2" fmla="*/ 97 w 153"/>
                  <a:gd name="T3" fmla="*/ 129 h 137"/>
                  <a:gd name="T4" fmla="*/ 113 w 153"/>
                  <a:gd name="T5" fmla="*/ 116 h 137"/>
                  <a:gd name="T6" fmla="*/ 120 w 153"/>
                  <a:gd name="T7" fmla="*/ 119 h 137"/>
                  <a:gd name="T8" fmla="*/ 129 w 153"/>
                  <a:gd name="T9" fmla="*/ 124 h 137"/>
                  <a:gd name="T10" fmla="*/ 141 w 153"/>
                  <a:gd name="T11" fmla="*/ 114 h 137"/>
                  <a:gd name="T12" fmla="*/ 146 w 153"/>
                  <a:gd name="T13" fmla="*/ 96 h 137"/>
                  <a:gd name="T14" fmla="*/ 156 w 153"/>
                  <a:gd name="T15" fmla="*/ 75 h 137"/>
                  <a:gd name="T16" fmla="*/ 161 w 153"/>
                  <a:gd name="T17" fmla="*/ 65 h 137"/>
                  <a:gd name="T18" fmla="*/ 171 w 153"/>
                  <a:gd name="T19" fmla="*/ 44 h 137"/>
                  <a:gd name="T20" fmla="*/ 180 w 153"/>
                  <a:gd name="T21" fmla="*/ 28 h 137"/>
                  <a:gd name="T22" fmla="*/ 176 w 153"/>
                  <a:gd name="T23" fmla="*/ 17 h 137"/>
                  <a:gd name="T24" fmla="*/ 166 w 153"/>
                  <a:gd name="T25" fmla="*/ 2 h 137"/>
                  <a:gd name="T26" fmla="*/ 152 w 153"/>
                  <a:gd name="T27" fmla="*/ 8 h 137"/>
                  <a:gd name="T28" fmla="*/ 129 w 153"/>
                  <a:gd name="T29" fmla="*/ 8 h 137"/>
                  <a:gd name="T30" fmla="*/ 105 w 153"/>
                  <a:gd name="T31" fmla="*/ 17 h 137"/>
                  <a:gd name="T32" fmla="*/ 88 w 153"/>
                  <a:gd name="T33" fmla="*/ 11 h 137"/>
                  <a:gd name="T34" fmla="*/ 67 w 153"/>
                  <a:gd name="T35" fmla="*/ 11 h 137"/>
                  <a:gd name="T36" fmla="*/ 38 w 153"/>
                  <a:gd name="T37" fmla="*/ 0 h 137"/>
                  <a:gd name="T38" fmla="*/ 19 w 153"/>
                  <a:gd name="T39" fmla="*/ 14 h 137"/>
                  <a:gd name="T40" fmla="*/ 16 w 153"/>
                  <a:gd name="T41" fmla="*/ 34 h 137"/>
                  <a:gd name="T42" fmla="*/ 14 w 153"/>
                  <a:gd name="T43" fmla="*/ 50 h 137"/>
                  <a:gd name="T44" fmla="*/ 13 w 153"/>
                  <a:gd name="T45" fmla="*/ 59 h 137"/>
                  <a:gd name="T46" fmla="*/ 11 w 153"/>
                  <a:gd name="T47" fmla="*/ 71 h 137"/>
                  <a:gd name="T48" fmla="*/ 2 w 153"/>
                  <a:gd name="T49" fmla="*/ 81 h 137"/>
                  <a:gd name="T50" fmla="*/ 0 w 153"/>
                  <a:gd name="T51" fmla="*/ 109 h 137"/>
                  <a:gd name="T52" fmla="*/ 14 w 153"/>
                  <a:gd name="T53" fmla="*/ 127 h 137"/>
                  <a:gd name="T54" fmla="*/ 36 w 153"/>
                  <a:gd name="T55" fmla="*/ 135 h 137"/>
                  <a:gd name="T56" fmla="*/ 43 w 153"/>
                  <a:gd name="T57" fmla="*/ 146 h 137"/>
                  <a:gd name="T58" fmla="*/ 44 w 153"/>
                  <a:gd name="T59" fmla="*/ 160 h 137"/>
                  <a:gd name="T60" fmla="*/ 67 w 153"/>
                  <a:gd name="T61" fmla="*/ 163 h 137"/>
                  <a:gd name="T62" fmla="*/ 83 w 153"/>
                  <a:gd name="T63" fmla="*/ 153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3"/>
                  <a:gd name="T97" fmla="*/ 0 h 137"/>
                  <a:gd name="T98" fmla="*/ 153 w 153"/>
                  <a:gd name="T99" fmla="*/ 137 h 1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3" h="137">
                    <a:moveTo>
                      <a:pt x="73" y="130"/>
                    </a:moveTo>
                    <a:cubicBezTo>
                      <a:pt x="75" y="128"/>
                      <a:pt x="77" y="126"/>
                      <a:pt x="78" y="124"/>
                    </a:cubicBezTo>
                    <a:cubicBezTo>
                      <a:pt x="78" y="121"/>
                      <a:pt x="76" y="117"/>
                      <a:pt x="77" y="114"/>
                    </a:cubicBezTo>
                    <a:cubicBezTo>
                      <a:pt x="78" y="112"/>
                      <a:pt x="80" y="110"/>
                      <a:pt x="81" y="108"/>
                    </a:cubicBezTo>
                    <a:cubicBezTo>
                      <a:pt x="83" y="106"/>
                      <a:pt x="86" y="105"/>
                      <a:pt x="88" y="104"/>
                    </a:cubicBezTo>
                    <a:cubicBezTo>
                      <a:pt x="90" y="102"/>
                      <a:pt x="91" y="98"/>
                      <a:pt x="94" y="97"/>
                    </a:cubicBezTo>
                    <a:cubicBezTo>
                      <a:pt x="95" y="97"/>
                      <a:pt x="96" y="99"/>
                      <a:pt x="98" y="100"/>
                    </a:cubicBezTo>
                    <a:cubicBezTo>
                      <a:pt x="99" y="100"/>
                      <a:pt x="100" y="100"/>
                      <a:pt x="100" y="99"/>
                    </a:cubicBezTo>
                    <a:cubicBezTo>
                      <a:pt x="101" y="99"/>
                      <a:pt x="101" y="96"/>
                      <a:pt x="101" y="97"/>
                    </a:cubicBezTo>
                    <a:cubicBezTo>
                      <a:pt x="104" y="98"/>
                      <a:pt x="105" y="102"/>
                      <a:pt x="107" y="104"/>
                    </a:cubicBezTo>
                    <a:cubicBezTo>
                      <a:pt x="108" y="105"/>
                      <a:pt x="111" y="106"/>
                      <a:pt x="112" y="105"/>
                    </a:cubicBezTo>
                    <a:cubicBezTo>
                      <a:pt x="115" y="103"/>
                      <a:pt x="116" y="98"/>
                      <a:pt x="117" y="95"/>
                    </a:cubicBezTo>
                    <a:cubicBezTo>
                      <a:pt x="119" y="92"/>
                      <a:pt x="120" y="89"/>
                      <a:pt x="121" y="86"/>
                    </a:cubicBezTo>
                    <a:cubicBezTo>
                      <a:pt x="121" y="84"/>
                      <a:pt x="120" y="82"/>
                      <a:pt x="121" y="80"/>
                    </a:cubicBezTo>
                    <a:cubicBezTo>
                      <a:pt x="123" y="77"/>
                      <a:pt x="126" y="76"/>
                      <a:pt x="128" y="73"/>
                    </a:cubicBezTo>
                    <a:cubicBezTo>
                      <a:pt x="129" y="70"/>
                      <a:pt x="128" y="66"/>
                      <a:pt x="130" y="63"/>
                    </a:cubicBezTo>
                    <a:cubicBezTo>
                      <a:pt x="131" y="61"/>
                      <a:pt x="133" y="60"/>
                      <a:pt x="134" y="58"/>
                    </a:cubicBezTo>
                    <a:cubicBezTo>
                      <a:pt x="135" y="57"/>
                      <a:pt x="134" y="55"/>
                      <a:pt x="134" y="54"/>
                    </a:cubicBezTo>
                    <a:cubicBezTo>
                      <a:pt x="134" y="52"/>
                      <a:pt x="136" y="50"/>
                      <a:pt x="137" y="48"/>
                    </a:cubicBezTo>
                    <a:cubicBezTo>
                      <a:pt x="138" y="44"/>
                      <a:pt x="139" y="40"/>
                      <a:pt x="142" y="37"/>
                    </a:cubicBezTo>
                    <a:cubicBezTo>
                      <a:pt x="144" y="35"/>
                      <a:pt x="150" y="36"/>
                      <a:pt x="152" y="33"/>
                    </a:cubicBezTo>
                    <a:cubicBezTo>
                      <a:pt x="153" y="30"/>
                      <a:pt x="151" y="26"/>
                      <a:pt x="150" y="23"/>
                    </a:cubicBezTo>
                    <a:cubicBezTo>
                      <a:pt x="149" y="21"/>
                      <a:pt x="145" y="22"/>
                      <a:pt x="144" y="20"/>
                    </a:cubicBezTo>
                    <a:cubicBezTo>
                      <a:pt x="144" y="18"/>
                      <a:pt x="145" y="15"/>
                      <a:pt x="146" y="14"/>
                    </a:cubicBezTo>
                    <a:cubicBezTo>
                      <a:pt x="145" y="13"/>
                      <a:pt x="144" y="11"/>
                      <a:pt x="143" y="10"/>
                    </a:cubicBezTo>
                    <a:cubicBezTo>
                      <a:pt x="141" y="8"/>
                      <a:pt x="140" y="4"/>
                      <a:pt x="138" y="2"/>
                    </a:cubicBezTo>
                    <a:cubicBezTo>
                      <a:pt x="136" y="2"/>
                      <a:pt x="133" y="2"/>
                      <a:pt x="131" y="3"/>
                    </a:cubicBezTo>
                    <a:cubicBezTo>
                      <a:pt x="129" y="4"/>
                      <a:pt x="127" y="6"/>
                      <a:pt x="126" y="7"/>
                    </a:cubicBezTo>
                    <a:cubicBezTo>
                      <a:pt x="124" y="8"/>
                      <a:pt x="122" y="9"/>
                      <a:pt x="120" y="9"/>
                    </a:cubicBezTo>
                    <a:cubicBezTo>
                      <a:pt x="115" y="9"/>
                      <a:pt x="111" y="7"/>
                      <a:pt x="107" y="7"/>
                    </a:cubicBezTo>
                    <a:cubicBezTo>
                      <a:pt x="103" y="6"/>
                      <a:pt x="98" y="6"/>
                      <a:pt x="95" y="8"/>
                    </a:cubicBezTo>
                    <a:cubicBezTo>
                      <a:pt x="92" y="9"/>
                      <a:pt x="90" y="13"/>
                      <a:pt x="87" y="14"/>
                    </a:cubicBezTo>
                    <a:cubicBezTo>
                      <a:pt x="85" y="15"/>
                      <a:pt x="83" y="15"/>
                      <a:pt x="81" y="15"/>
                    </a:cubicBezTo>
                    <a:cubicBezTo>
                      <a:pt x="78" y="13"/>
                      <a:pt x="76" y="10"/>
                      <a:pt x="73" y="9"/>
                    </a:cubicBezTo>
                    <a:cubicBezTo>
                      <a:pt x="70" y="7"/>
                      <a:pt x="66" y="7"/>
                      <a:pt x="63" y="7"/>
                    </a:cubicBezTo>
                    <a:cubicBezTo>
                      <a:pt x="60" y="7"/>
                      <a:pt x="58" y="10"/>
                      <a:pt x="56" y="9"/>
                    </a:cubicBezTo>
                    <a:cubicBezTo>
                      <a:pt x="53" y="9"/>
                      <a:pt x="51" y="6"/>
                      <a:pt x="48" y="5"/>
                    </a:cubicBezTo>
                    <a:cubicBezTo>
                      <a:pt x="43" y="3"/>
                      <a:pt x="38" y="1"/>
                      <a:pt x="32" y="0"/>
                    </a:cubicBezTo>
                    <a:cubicBezTo>
                      <a:pt x="28" y="0"/>
                      <a:pt x="23" y="0"/>
                      <a:pt x="19" y="2"/>
                    </a:cubicBezTo>
                    <a:cubicBezTo>
                      <a:pt x="17" y="4"/>
                      <a:pt x="18" y="9"/>
                      <a:pt x="16" y="12"/>
                    </a:cubicBezTo>
                    <a:cubicBezTo>
                      <a:pt x="15" y="15"/>
                      <a:pt x="12" y="16"/>
                      <a:pt x="12" y="18"/>
                    </a:cubicBezTo>
                    <a:cubicBezTo>
                      <a:pt x="11" y="21"/>
                      <a:pt x="12" y="25"/>
                      <a:pt x="13" y="28"/>
                    </a:cubicBezTo>
                    <a:cubicBezTo>
                      <a:pt x="12" y="31"/>
                      <a:pt x="10" y="33"/>
                      <a:pt x="10" y="35"/>
                    </a:cubicBezTo>
                    <a:cubicBezTo>
                      <a:pt x="10" y="38"/>
                      <a:pt x="11" y="40"/>
                      <a:pt x="12" y="42"/>
                    </a:cubicBezTo>
                    <a:cubicBezTo>
                      <a:pt x="12" y="44"/>
                      <a:pt x="15" y="45"/>
                      <a:pt x="15" y="47"/>
                    </a:cubicBezTo>
                    <a:cubicBezTo>
                      <a:pt x="15" y="49"/>
                      <a:pt x="11" y="47"/>
                      <a:pt x="11" y="49"/>
                    </a:cubicBezTo>
                    <a:cubicBezTo>
                      <a:pt x="10" y="51"/>
                      <a:pt x="14" y="52"/>
                      <a:pt x="13" y="54"/>
                    </a:cubicBezTo>
                    <a:cubicBezTo>
                      <a:pt x="13" y="56"/>
                      <a:pt x="10" y="57"/>
                      <a:pt x="9" y="59"/>
                    </a:cubicBezTo>
                    <a:cubicBezTo>
                      <a:pt x="7" y="61"/>
                      <a:pt x="8" y="64"/>
                      <a:pt x="6" y="67"/>
                    </a:cubicBezTo>
                    <a:cubicBezTo>
                      <a:pt x="6" y="68"/>
                      <a:pt x="2" y="67"/>
                      <a:pt x="2" y="68"/>
                    </a:cubicBezTo>
                    <a:cubicBezTo>
                      <a:pt x="0" y="72"/>
                      <a:pt x="1" y="77"/>
                      <a:pt x="1" y="81"/>
                    </a:cubicBezTo>
                    <a:cubicBezTo>
                      <a:pt x="1" y="84"/>
                      <a:pt x="0" y="88"/>
                      <a:pt x="0" y="91"/>
                    </a:cubicBezTo>
                    <a:cubicBezTo>
                      <a:pt x="1" y="97"/>
                      <a:pt x="1" y="102"/>
                      <a:pt x="2" y="108"/>
                    </a:cubicBezTo>
                    <a:cubicBezTo>
                      <a:pt x="5" y="107"/>
                      <a:pt x="8" y="106"/>
                      <a:pt x="12" y="106"/>
                    </a:cubicBezTo>
                    <a:cubicBezTo>
                      <a:pt x="15" y="106"/>
                      <a:pt x="18" y="107"/>
                      <a:pt x="21" y="108"/>
                    </a:cubicBezTo>
                    <a:cubicBezTo>
                      <a:pt x="25" y="109"/>
                      <a:pt x="28" y="111"/>
                      <a:pt x="30" y="113"/>
                    </a:cubicBezTo>
                    <a:cubicBezTo>
                      <a:pt x="32" y="115"/>
                      <a:pt x="32" y="119"/>
                      <a:pt x="34" y="122"/>
                    </a:cubicBezTo>
                    <a:cubicBezTo>
                      <a:pt x="34" y="122"/>
                      <a:pt x="36" y="121"/>
                      <a:pt x="36" y="122"/>
                    </a:cubicBezTo>
                    <a:cubicBezTo>
                      <a:pt x="36" y="123"/>
                      <a:pt x="34" y="124"/>
                      <a:pt x="34" y="125"/>
                    </a:cubicBezTo>
                    <a:cubicBezTo>
                      <a:pt x="34" y="128"/>
                      <a:pt x="35" y="132"/>
                      <a:pt x="37" y="134"/>
                    </a:cubicBezTo>
                    <a:cubicBezTo>
                      <a:pt x="39" y="136"/>
                      <a:pt x="42" y="136"/>
                      <a:pt x="44" y="136"/>
                    </a:cubicBezTo>
                    <a:cubicBezTo>
                      <a:pt x="48" y="137"/>
                      <a:pt x="52" y="137"/>
                      <a:pt x="56" y="136"/>
                    </a:cubicBezTo>
                    <a:cubicBezTo>
                      <a:pt x="61" y="136"/>
                      <a:pt x="66" y="136"/>
                      <a:pt x="71" y="133"/>
                    </a:cubicBezTo>
                    <a:cubicBezTo>
                      <a:pt x="72" y="132"/>
                      <a:pt x="68" y="129"/>
                      <a:pt x="69" y="128"/>
                    </a:cubicBezTo>
                    <a:cubicBezTo>
                      <a:pt x="70" y="127"/>
                      <a:pt x="72" y="129"/>
                      <a:pt x="73" y="13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2" name="Freeform 2566"/>
              <p:cNvSpPr>
                <a:spLocks noChangeAspect="1"/>
              </p:cNvSpPr>
              <p:nvPr/>
            </p:nvSpPr>
            <p:spPr bwMode="auto">
              <a:xfrm>
                <a:off x="4767934" y="3136376"/>
                <a:ext cx="262651" cy="217045"/>
              </a:xfrm>
              <a:custGeom>
                <a:avLst/>
                <a:gdLst>
                  <a:gd name="T0" fmla="*/ 206 w 200"/>
                  <a:gd name="T1" fmla="*/ 175 h 172"/>
                  <a:gd name="T2" fmla="*/ 206 w 200"/>
                  <a:gd name="T3" fmla="*/ 157 h 172"/>
                  <a:gd name="T4" fmla="*/ 234 w 200"/>
                  <a:gd name="T5" fmla="*/ 122 h 172"/>
                  <a:gd name="T6" fmla="*/ 233 w 200"/>
                  <a:gd name="T7" fmla="*/ 98 h 172"/>
                  <a:gd name="T8" fmla="*/ 233 w 200"/>
                  <a:gd name="T9" fmla="*/ 72 h 172"/>
                  <a:gd name="T10" fmla="*/ 241 w 200"/>
                  <a:gd name="T11" fmla="*/ 55 h 172"/>
                  <a:gd name="T12" fmla="*/ 233 w 200"/>
                  <a:gd name="T13" fmla="*/ 49 h 172"/>
                  <a:gd name="T14" fmla="*/ 234 w 200"/>
                  <a:gd name="T15" fmla="*/ 42 h 172"/>
                  <a:gd name="T16" fmla="*/ 229 w 200"/>
                  <a:gd name="T17" fmla="*/ 36 h 172"/>
                  <a:gd name="T18" fmla="*/ 230 w 200"/>
                  <a:gd name="T19" fmla="*/ 25 h 172"/>
                  <a:gd name="T20" fmla="*/ 225 w 200"/>
                  <a:gd name="T21" fmla="*/ 11 h 172"/>
                  <a:gd name="T22" fmla="*/ 208 w 200"/>
                  <a:gd name="T23" fmla="*/ 18 h 172"/>
                  <a:gd name="T24" fmla="*/ 201 w 200"/>
                  <a:gd name="T25" fmla="*/ 7 h 172"/>
                  <a:gd name="T26" fmla="*/ 187 w 200"/>
                  <a:gd name="T27" fmla="*/ 6 h 172"/>
                  <a:gd name="T28" fmla="*/ 178 w 200"/>
                  <a:gd name="T29" fmla="*/ 0 h 172"/>
                  <a:gd name="T30" fmla="*/ 83 w 200"/>
                  <a:gd name="T31" fmla="*/ 71 h 172"/>
                  <a:gd name="T32" fmla="*/ 64 w 200"/>
                  <a:gd name="T33" fmla="*/ 78 h 172"/>
                  <a:gd name="T34" fmla="*/ 64 w 200"/>
                  <a:gd name="T35" fmla="*/ 132 h 172"/>
                  <a:gd name="T36" fmla="*/ 59 w 200"/>
                  <a:gd name="T37" fmla="*/ 133 h 172"/>
                  <a:gd name="T38" fmla="*/ 57 w 200"/>
                  <a:gd name="T39" fmla="*/ 138 h 172"/>
                  <a:gd name="T40" fmla="*/ 52 w 200"/>
                  <a:gd name="T41" fmla="*/ 139 h 172"/>
                  <a:gd name="T42" fmla="*/ 49 w 200"/>
                  <a:gd name="T43" fmla="*/ 144 h 172"/>
                  <a:gd name="T44" fmla="*/ 17 w 200"/>
                  <a:gd name="T45" fmla="*/ 147 h 172"/>
                  <a:gd name="T46" fmla="*/ 12 w 200"/>
                  <a:gd name="T47" fmla="*/ 152 h 172"/>
                  <a:gd name="T48" fmla="*/ 1 w 200"/>
                  <a:gd name="T49" fmla="*/ 151 h 172"/>
                  <a:gd name="T50" fmla="*/ 0 w 200"/>
                  <a:gd name="T51" fmla="*/ 162 h 172"/>
                  <a:gd name="T52" fmla="*/ 2 w 200"/>
                  <a:gd name="T53" fmla="*/ 170 h 172"/>
                  <a:gd name="T54" fmla="*/ 10 w 200"/>
                  <a:gd name="T55" fmla="*/ 176 h 172"/>
                  <a:gd name="T56" fmla="*/ 13 w 200"/>
                  <a:gd name="T57" fmla="*/ 177 h 172"/>
                  <a:gd name="T58" fmla="*/ 10 w 200"/>
                  <a:gd name="T59" fmla="*/ 186 h 172"/>
                  <a:gd name="T60" fmla="*/ 24 w 200"/>
                  <a:gd name="T61" fmla="*/ 192 h 172"/>
                  <a:gd name="T62" fmla="*/ 29 w 200"/>
                  <a:gd name="T63" fmla="*/ 190 h 172"/>
                  <a:gd name="T64" fmla="*/ 34 w 200"/>
                  <a:gd name="T65" fmla="*/ 194 h 172"/>
                  <a:gd name="T66" fmla="*/ 31 w 200"/>
                  <a:gd name="T67" fmla="*/ 198 h 172"/>
                  <a:gd name="T68" fmla="*/ 33 w 200"/>
                  <a:gd name="T69" fmla="*/ 205 h 172"/>
                  <a:gd name="T70" fmla="*/ 35 w 200"/>
                  <a:gd name="T71" fmla="*/ 206 h 172"/>
                  <a:gd name="T72" fmla="*/ 36 w 200"/>
                  <a:gd name="T73" fmla="*/ 204 h 172"/>
                  <a:gd name="T74" fmla="*/ 37 w 200"/>
                  <a:gd name="T75" fmla="*/ 198 h 172"/>
                  <a:gd name="T76" fmla="*/ 42 w 200"/>
                  <a:gd name="T77" fmla="*/ 195 h 172"/>
                  <a:gd name="T78" fmla="*/ 51 w 200"/>
                  <a:gd name="T79" fmla="*/ 205 h 172"/>
                  <a:gd name="T80" fmla="*/ 55 w 200"/>
                  <a:gd name="T81" fmla="*/ 206 h 172"/>
                  <a:gd name="T82" fmla="*/ 54 w 200"/>
                  <a:gd name="T83" fmla="*/ 194 h 172"/>
                  <a:gd name="T84" fmla="*/ 59 w 200"/>
                  <a:gd name="T85" fmla="*/ 187 h 172"/>
                  <a:gd name="T86" fmla="*/ 63 w 200"/>
                  <a:gd name="T87" fmla="*/ 175 h 172"/>
                  <a:gd name="T88" fmla="*/ 78 w 200"/>
                  <a:gd name="T89" fmla="*/ 172 h 172"/>
                  <a:gd name="T90" fmla="*/ 98 w 200"/>
                  <a:gd name="T91" fmla="*/ 178 h 172"/>
                  <a:gd name="T92" fmla="*/ 107 w 200"/>
                  <a:gd name="T93" fmla="*/ 183 h 172"/>
                  <a:gd name="T94" fmla="*/ 116 w 200"/>
                  <a:gd name="T95" fmla="*/ 181 h 172"/>
                  <a:gd name="T96" fmla="*/ 128 w 200"/>
                  <a:gd name="T97" fmla="*/ 183 h 172"/>
                  <a:gd name="T98" fmla="*/ 137 w 200"/>
                  <a:gd name="T99" fmla="*/ 190 h 172"/>
                  <a:gd name="T100" fmla="*/ 145 w 200"/>
                  <a:gd name="T101" fmla="*/ 189 h 172"/>
                  <a:gd name="T102" fmla="*/ 154 w 200"/>
                  <a:gd name="T103" fmla="*/ 182 h 172"/>
                  <a:gd name="T104" fmla="*/ 169 w 200"/>
                  <a:gd name="T105" fmla="*/ 181 h 172"/>
                  <a:gd name="T106" fmla="*/ 184 w 200"/>
                  <a:gd name="T107" fmla="*/ 183 h 172"/>
                  <a:gd name="T108" fmla="*/ 192 w 200"/>
                  <a:gd name="T109" fmla="*/ 181 h 172"/>
                  <a:gd name="T110" fmla="*/ 198 w 200"/>
                  <a:gd name="T111" fmla="*/ 176 h 172"/>
                  <a:gd name="T112" fmla="*/ 206 w 200"/>
                  <a:gd name="T113" fmla="*/ 175 h 1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00"/>
                  <a:gd name="T172" fmla="*/ 0 h 172"/>
                  <a:gd name="T173" fmla="*/ 200 w 200"/>
                  <a:gd name="T174" fmla="*/ 172 h 17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00" h="172">
                    <a:moveTo>
                      <a:pt x="171" y="146"/>
                    </a:moveTo>
                    <a:lnTo>
                      <a:pt x="171" y="131"/>
                    </a:lnTo>
                    <a:lnTo>
                      <a:pt x="194" y="102"/>
                    </a:lnTo>
                    <a:lnTo>
                      <a:pt x="193" y="82"/>
                    </a:lnTo>
                    <a:lnTo>
                      <a:pt x="193" y="60"/>
                    </a:lnTo>
                    <a:lnTo>
                      <a:pt x="200" y="46"/>
                    </a:lnTo>
                    <a:lnTo>
                      <a:pt x="193" y="41"/>
                    </a:lnTo>
                    <a:lnTo>
                      <a:pt x="194" y="35"/>
                    </a:lnTo>
                    <a:lnTo>
                      <a:pt x="190" y="30"/>
                    </a:lnTo>
                    <a:lnTo>
                      <a:pt x="191" y="21"/>
                    </a:lnTo>
                    <a:lnTo>
                      <a:pt x="187" y="9"/>
                    </a:lnTo>
                    <a:cubicBezTo>
                      <a:pt x="182" y="11"/>
                      <a:pt x="178" y="14"/>
                      <a:pt x="173" y="15"/>
                    </a:cubicBezTo>
                    <a:cubicBezTo>
                      <a:pt x="172" y="13"/>
                      <a:pt x="171" y="8"/>
                      <a:pt x="167" y="6"/>
                    </a:cubicBezTo>
                    <a:cubicBezTo>
                      <a:pt x="164" y="4"/>
                      <a:pt x="159" y="7"/>
                      <a:pt x="155" y="5"/>
                    </a:cubicBezTo>
                    <a:cubicBezTo>
                      <a:pt x="152" y="5"/>
                      <a:pt x="150" y="2"/>
                      <a:pt x="148" y="0"/>
                    </a:cubicBezTo>
                    <a:lnTo>
                      <a:pt x="69" y="59"/>
                    </a:lnTo>
                    <a:lnTo>
                      <a:pt x="53" y="65"/>
                    </a:lnTo>
                    <a:lnTo>
                      <a:pt x="53" y="110"/>
                    </a:lnTo>
                    <a:cubicBezTo>
                      <a:pt x="52" y="110"/>
                      <a:pt x="50" y="110"/>
                      <a:pt x="49" y="111"/>
                    </a:cubicBezTo>
                    <a:cubicBezTo>
                      <a:pt x="48" y="112"/>
                      <a:pt x="48" y="114"/>
                      <a:pt x="47" y="115"/>
                    </a:cubicBezTo>
                    <a:cubicBezTo>
                      <a:pt x="46" y="116"/>
                      <a:pt x="44" y="115"/>
                      <a:pt x="43" y="116"/>
                    </a:cubicBezTo>
                    <a:lnTo>
                      <a:pt x="41" y="120"/>
                    </a:lnTo>
                    <a:lnTo>
                      <a:pt x="14" y="123"/>
                    </a:lnTo>
                    <a:cubicBezTo>
                      <a:pt x="13" y="124"/>
                      <a:pt x="12" y="127"/>
                      <a:pt x="10" y="127"/>
                    </a:cubicBezTo>
                    <a:lnTo>
                      <a:pt x="1" y="126"/>
                    </a:lnTo>
                    <a:cubicBezTo>
                      <a:pt x="0" y="129"/>
                      <a:pt x="0" y="132"/>
                      <a:pt x="0" y="135"/>
                    </a:cubicBezTo>
                    <a:cubicBezTo>
                      <a:pt x="0" y="138"/>
                      <a:pt x="1" y="140"/>
                      <a:pt x="2" y="142"/>
                    </a:cubicBezTo>
                    <a:cubicBezTo>
                      <a:pt x="4" y="144"/>
                      <a:pt x="6" y="145"/>
                      <a:pt x="8" y="147"/>
                    </a:cubicBezTo>
                    <a:cubicBezTo>
                      <a:pt x="9" y="148"/>
                      <a:pt x="11" y="147"/>
                      <a:pt x="11" y="148"/>
                    </a:cubicBezTo>
                    <a:cubicBezTo>
                      <a:pt x="12" y="151"/>
                      <a:pt x="7" y="153"/>
                      <a:pt x="8" y="155"/>
                    </a:cubicBezTo>
                    <a:cubicBezTo>
                      <a:pt x="11" y="159"/>
                      <a:pt x="16" y="159"/>
                      <a:pt x="20" y="160"/>
                    </a:cubicBezTo>
                    <a:cubicBezTo>
                      <a:pt x="21" y="161"/>
                      <a:pt x="23" y="158"/>
                      <a:pt x="24" y="159"/>
                    </a:cubicBezTo>
                    <a:cubicBezTo>
                      <a:pt x="26" y="159"/>
                      <a:pt x="27" y="161"/>
                      <a:pt x="28" y="162"/>
                    </a:cubicBezTo>
                    <a:cubicBezTo>
                      <a:pt x="28" y="163"/>
                      <a:pt x="26" y="164"/>
                      <a:pt x="26" y="165"/>
                    </a:cubicBezTo>
                    <a:cubicBezTo>
                      <a:pt x="26" y="167"/>
                      <a:pt x="26" y="169"/>
                      <a:pt x="27" y="171"/>
                    </a:cubicBezTo>
                    <a:cubicBezTo>
                      <a:pt x="27" y="172"/>
                      <a:pt x="28" y="171"/>
                      <a:pt x="29" y="172"/>
                    </a:cubicBezTo>
                    <a:cubicBezTo>
                      <a:pt x="29" y="171"/>
                      <a:pt x="30" y="171"/>
                      <a:pt x="30" y="170"/>
                    </a:cubicBezTo>
                    <a:cubicBezTo>
                      <a:pt x="31" y="169"/>
                      <a:pt x="30" y="166"/>
                      <a:pt x="31" y="165"/>
                    </a:cubicBezTo>
                    <a:cubicBezTo>
                      <a:pt x="32" y="163"/>
                      <a:pt x="34" y="162"/>
                      <a:pt x="35" y="163"/>
                    </a:cubicBezTo>
                    <a:cubicBezTo>
                      <a:pt x="38" y="164"/>
                      <a:pt x="39" y="169"/>
                      <a:pt x="42" y="171"/>
                    </a:cubicBezTo>
                    <a:cubicBezTo>
                      <a:pt x="43" y="172"/>
                      <a:pt x="44" y="172"/>
                      <a:pt x="46" y="172"/>
                    </a:cubicBezTo>
                    <a:cubicBezTo>
                      <a:pt x="45" y="169"/>
                      <a:pt x="44" y="165"/>
                      <a:pt x="45" y="162"/>
                    </a:cubicBezTo>
                    <a:cubicBezTo>
                      <a:pt x="45" y="160"/>
                      <a:pt x="48" y="159"/>
                      <a:pt x="49" y="156"/>
                    </a:cubicBezTo>
                    <a:cubicBezTo>
                      <a:pt x="51" y="153"/>
                      <a:pt x="50" y="148"/>
                      <a:pt x="52" y="146"/>
                    </a:cubicBezTo>
                    <a:cubicBezTo>
                      <a:pt x="56" y="144"/>
                      <a:pt x="61" y="144"/>
                      <a:pt x="65" y="144"/>
                    </a:cubicBezTo>
                    <a:cubicBezTo>
                      <a:pt x="71" y="145"/>
                      <a:pt x="76" y="147"/>
                      <a:pt x="81" y="149"/>
                    </a:cubicBezTo>
                    <a:cubicBezTo>
                      <a:pt x="84" y="150"/>
                      <a:pt x="86" y="153"/>
                      <a:pt x="89" y="153"/>
                    </a:cubicBezTo>
                    <a:cubicBezTo>
                      <a:pt x="91" y="154"/>
                      <a:pt x="93" y="151"/>
                      <a:pt x="96" y="151"/>
                    </a:cubicBezTo>
                    <a:cubicBezTo>
                      <a:pt x="99" y="151"/>
                      <a:pt x="103" y="151"/>
                      <a:pt x="106" y="153"/>
                    </a:cubicBezTo>
                    <a:cubicBezTo>
                      <a:pt x="109" y="154"/>
                      <a:pt x="111" y="157"/>
                      <a:pt x="114" y="159"/>
                    </a:cubicBezTo>
                    <a:cubicBezTo>
                      <a:pt x="116" y="159"/>
                      <a:pt x="118" y="159"/>
                      <a:pt x="120" y="158"/>
                    </a:cubicBezTo>
                    <a:cubicBezTo>
                      <a:pt x="123" y="157"/>
                      <a:pt x="125" y="153"/>
                      <a:pt x="128" y="152"/>
                    </a:cubicBezTo>
                    <a:cubicBezTo>
                      <a:pt x="131" y="150"/>
                      <a:pt x="136" y="150"/>
                      <a:pt x="140" y="151"/>
                    </a:cubicBezTo>
                    <a:cubicBezTo>
                      <a:pt x="144" y="151"/>
                      <a:pt x="148" y="153"/>
                      <a:pt x="153" y="153"/>
                    </a:cubicBezTo>
                    <a:cubicBezTo>
                      <a:pt x="155" y="153"/>
                      <a:pt x="157" y="152"/>
                      <a:pt x="159" y="151"/>
                    </a:cubicBezTo>
                    <a:cubicBezTo>
                      <a:pt x="160" y="150"/>
                      <a:pt x="162" y="148"/>
                      <a:pt x="164" y="147"/>
                    </a:cubicBezTo>
                    <a:cubicBezTo>
                      <a:pt x="166" y="146"/>
                      <a:pt x="169" y="146"/>
                      <a:pt x="171" y="146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3" name="Freeform 2567"/>
              <p:cNvSpPr>
                <a:spLocks noChangeAspect="1"/>
              </p:cNvSpPr>
              <p:nvPr/>
            </p:nvSpPr>
            <p:spPr bwMode="auto">
              <a:xfrm>
                <a:off x="4624076" y="2870866"/>
                <a:ext cx="337848" cy="351908"/>
              </a:xfrm>
              <a:custGeom>
                <a:avLst/>
                <a:gdLst>
                  <a:gd name="T0" fmla="*/ 215 w 258"/>
                  <a:gd name="T1" fmla="*/ 323 h 278"/>
                  <a:gd name="T2" fmla="*/ 181 w 258"/>
                  <a:gd name="T3" fmla="*/ 334 h 278"/>
                  <a:gd name="T4" fmla="*/ 179 w 258"/>
                  <a:gd name="T5" fmla="*/ 320 h 278"/>
                  <a:gd name="T6" fmla="*/ 161 w 258"/>
                  <a:gd name="T7" fmla="*/ 312 h 278"/>
                  <a:gd name="T8" fmla="*/ 149 w 258"/>
                  <a:gd name="T9" fmla="*/ 304 h 278"/>
                  <a:gd name="T10" fmla="*/ 58 w 258"/>
                  <a:gd name="T11" fmla="*/ 225 h 278"/>
                  <a:gd name="T12" fmla="*/ 0 w 258"/>
                  <a:gd name="T13" fmla="*/ 177 h 278"/>
                  <a:gd name="T14" fmla="*/ 12 w 258"/>
                  <a:gd name="T15" fmla="*/ 149 h 278"/>
                  <a:gd name="T16" fmla="*/ 30 w 258"/>
                  <a:gd name="T17" fmla="*/ 141 h 278"/>
                  <a:gd name="T18" fmla="*/ 43 w 258"/>
                  <a:gd name="T19" fmla="*/ 137 h 278"/>
                  <a:gd name="T20" fmla="*/ 60 w 258"/>
                  <a:gd name="T21" fmla="*/ 124 h 278"/>
                  <a:gd name="T22" fmla="*/ 78 w 258"/>
                  <a:gd name="T23" fmla="*/ 115 h 278"/>
                  <a:gd name="T24" fmla="*/ 77 w 258"/>
                  <a:gd name="T25" fmla="*/ 103 h 278"/>
                  <a:gd name="T26" fmla="*/ 102 w 258"/>
                  <a:gd name="T27" fmla="*/ 97 h 278"/>
                  <a:gd name="T28" fmla="*/ 113 w 258"/>
                  <a:gd name="T29" fmla="*/ 88 h 278"/>
                  <a:gd name="T30" fmla="*/ 108 w 258"/>
                  <a:gd name="T31" fmla="*/ 78 h 278"/>
                  <a:gd name="T32" fmla="*/ 106 w 258"/>
                  <a:gd name="T33" fmla="*/ 60 h 278"/>
                  <a:gd name="T34" fmla="*/ 99 w 258"/>
                  <a:gd name="T35" fmla="*/ 37 h 278"/>
                  <a:gd name="T36" fmla="*/ 112 w 258"/>
                  <a:gd name="T37" fmla="*/ 28 h 278"/>
                  <a:gd name="T38" fmla="*/ 129 w 258"/>
                  <a:gd name="T39" fmla="*/ 22 h 278"/>
                  <a:gd name="T40" fmla="*/ 150 w 258"/>
                  <a:gd name="T41" fmla="*/ 8 h 278"/>
                  <a:gd name="T42" fmla="*/ 181 w 258"/>
                  <a:gd name="T43" fmla="*/ 4 h 278"/>
                  <a:gd name="T44" fmla="*/ 205 w 258"/>
                  <a:gd name="T45" fmla="*/ 5 h 278"/>
                  <a:gd name="T46" fmla="*/ 216 w 258"/>
                  <a:gd name="T47" fmla="*/ 4 h 278"/>
                  <a:gd name="T48" fmla="*/ 231 w 258"/>
                  <a:gd name="T49" fmla="*/ 0 h 278"/>
                  <a:gd name="T50" fmla="*/ 240 w 258"/>
                  <a:gd name="T51" fmla="*/ 0 h 278"/>
                  <a:gd name="T52" fmla="*/ 257 w 258"/>
                  <a:gd name="T53" fmla="*/ 2 h 278"/>
                  <a:gd name="T54" fmla="*/ 254 w 258"/>
                  <a:gd name="T55" fmla="*/ 10 h 278"/>
                  <a:gd name="T56" fmla="*/ 255 w 258"/>
                  <a:gd name="T57" fmla="*/ 17 h 278"/>
                  <a:gd name="T58" fmla="*/ 255 w 258"/>
                  <a:gd name="T59" fmla="*/ 35 h 278"/>
                  <a:gd name="T60" fmla="*/ 248 w 258"/>
                  <a:gd name="T61" fmla="*/ 50 h 278"/>
                  <a:gd name="T62" fmla="*/ 242 w 258"/>
                  <a:gd name="T63" fmla="*/ 64 h 278"/>
                  <a:gd name="T64" fmla="*/ 254 w 258"/>
                  <a:gd name="T65" fmla="*/ 79 h 278"/>
                  <a:gd name="T66" fmla="*/ 260 w 258"/>
                  <a:gd name="T67" fmla="*/ 91 h 278"/>
                  <a:gd name="T68" fmla="*/ 272 w 258"/>
                  <a:gd name="T69" fmla="*/ 129 h 278"/>
                  <a:gd name="T70" fmla="*/ 278 w 258"/>
                  <a:gd name="T71" fmla="*/ 156 h 278"/>
                  <a:gd name="T72" fmla="*/ 280 w 258"/>
                  <a:gd name="T73" fmla="*/ 197 h 278"/>
                  <a:gd name="T74" fmla="*/ 282 w 258"/>
                  <a:gd name="T75" fmla="*/ 225 h 278"/>
                  <a:gd name="T76" fmla="*/ 293 w 258"/>
                  <a:gd name="T77" fmla="*/ 237 h 278"/>
                  <a:gd name="T78" fmla="*/ 302 w 258"/>
                  <a:gd name="T79" fmla="*/ 246 h 2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8"/>
                  <a:gd name="T121" fmla="*/ 0 h 278"/>
                  <a:gd name="T122" fmla="*/ 258 w 258"/>
                  <a:gd name="T123" fmla="*/ 278 h 27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8" h="278">
                    <a:moveTo>
                      <a:pt x="258" y="210"/>
                    </a:moveTo>
                    <a:lnTo>
                      <a:pt x="179" y="269"/>
                    </a:lnTo>
                    <a:lnTo>
                      <a:pt x="163" y="275"/>
                    </a:lnTo>
                    <a:cubicBezTo>
                      <a:pt x="159" y="276"/>
                      <a:pt x="156" y="278"/>
                      <a:pt x="151" y="278"/>
                    </a:cubicBezTo>
                    <a:cubicBezTo>
                      <a:pt x="150" y="278"/>
                      <a:pt x="148" y="278"/>
                      <a:pt x="148" y="277"/>
                    </a:cubicBezTo>
                    <a:cubicBezTo>
                      <a:pt x="147" y="273"/>
                      <a:pt x="150" y="269"/>
                      <a:pt x="149" y="266"/>
                    </a:cubicBezTo>
                    <a:cubicBezTo>
                      <a:pt x="147" y="263"/>
                      <a:pt x="143" y="262"/>
                      <a:pt x="140" y="261"/>
                    </a:cubicBezTo>
                    <a:cubicBezTo>
                      <a:pt x="138" y="260"/>
                      <a:pt x="136" y="261"/>
                      <a:pt x="134" y="260"/>
                    </a:cubicBezTo>
                    <a:cubicBezTo>
                      <a:pt x="132" y="259"/>
                      <a:pt x="131" y="257"/>
                      <a:pt x="130" y="255"/>
                    </a:cubicBezTo>
                    <a:cubicBezTo>
                      <a:pt x="128" y="254"/>
                      <a:pt x="125" y="255"/>
                      <a:pt x="124" y="253"/>
                    </a:cubicBezTo>
                    <a:cubicBezTo>
                      <a:pt x="123" y="251"/>
                      <a:pt x="124" y="249"/>
                      <a:pt x="124" y="246"/>
                    </a:cubicBezTo>
                    <a:lnTo>
                      <a:pt x="48" y="187"/>
                    </a:lnTo>
                    <a:lnTo>
                      <a:pt x="0" y="152"/>
                    </a:lnTo>
                    <a:lnTo>
                      <a:pt x="0" y="147"/>
                    </a:lnTo>
                    <a:lnTo>
                      <a:pt x="0" y="132"/>
                    </a:lnTo>
                    <a:cubicBezTo>
                      <a:pt x="0" y="129"/>
                      <a:pt x="7" y="127"/>
                      <a:pt x="10" y="124"/>
                    </a:cubicBezTo>
                    <a:cubicBezTo>
                      <a:pt x="12" y="122"/>
                      <a:pt x="15" y="120"/>
                      <a:pt x="18" y="119"/>
                    </a:cubicBezTo>
                    <a:cubicBezTo>
                      <a:pt x="20" y="118"/>
                      <a:pt x="23" y="119"/>
                      <a:pt x="25" y="117"/>
                    </a:cubicBezTo>
                    <a:cubicBezTo>
                      <a:pt x="26" y="117"/>
                      <a:pt x="26" y="114"/>
                      <a:pt x="28" y="114"/>
                    </a:cubicBezTo>
                    <a:cubicBezTo>
                      <a:pt x="30" y="113"/>
                      <a:pt x="33" y="114"/>
                      <a:pt x="36" y="114"/>
                    </a:cubicBezTo>
                    <a:cubicBezTo>
                      <a:pt x="39" y="113"/>
                      <a:pt x="42" y="113"/>
                      <a:pt x="44" y="112"/>
                    </a:cubicBezTo>
                    <a:cubicBezTo>
                      <a:pt x="47" y="109"/>
                      <a:pt x="47" y="105"/>
                      <a:pt x="50" y="103"/>
                    </a:cubicBezTo>
                    <a:cubicBezTo>
                      <a:pt x="53" y="100"/>
                      <a:pt x="58" y="101"/>
                      <a:pt x="62" y="100"/>
                    </a:cubicBezTo>
                    <a:cubicBezTo>
                      <a:pt x="64" y="99"/>
                      <a:pt x="65" y="97"/>
                      <a:pt x="65" y="96"/>
                    </a:cubicBezTo>
                    <a:cubicBezTo>
                      <a:pt x="64" y="94"/>
                      <a:pt x="60" y="94"/>
                      <a:pt x="60" y="92"/>
                    </a:cubicBezTo>
                    <a:cubicBezTo>
                      <a:pt x="60" y="90"/>
                      <a:pt x="62" y="87"/>
                      <a:pt x="64" y="86"/>
                    </a:cubicBezTo>
                    <a:cubicBezTo>
                      <a:pt x="67" y="84"/>
                      <a:pt x="70" y="84"/>
                      <a:pt x="73" y="84"/>
                    </a:cubicBezTo>
                    <a:cubicBezTo>
                      <a:pt x="77" y="83"/>
                      <a:pt x="81" y="81"/>
                      <a:pt x="85" y="81"/>
                    </a:cubicBezTo>
                    <a:cubicBezTo>
                      <a:pt x="87" y="80"/>
                      <a:pt x="89" y="81"/>
                      <a:pt x="91" y="80"/>
                    </a:cubicBezTo>
                    <a:cubicBezTo>
                      <a:pt x="92" y="78"/>
                      <a:pt x="94" y="76"/>
                      <a:pt x="94" y="73"/>
                    </a:cubicBezTo>
                    <a:cubicBezTo>
                      <a:pt x="94" y="71"/>
                      <a:pt x="91" y="71"/>
                      <a:pt x="90" y="69"/>
                    </a:cubicBezTo>
                    <a:cubicBezTo>
                      <a:pt x="90" y="68"/>
                      <a:pt x="91" y="66"/>
                      <a:pt x="90" y="65"/>
                    </a:cubicBezTo>
                    <a:cubicBezTo>
                      <a:pt x="90" y="63"/>
                      <a:pt x="88" y="63"/>
                      <a:pt x="87" y="61"/>
                    </a:cubicBezTo>
                    <a:cubicBezTo>
                      <a:pt x="87" y="58"/>
                      <a:pt x="88" y="54"/>
                      <a:pt x="88" y="50"/>
                    </a:cubicBezTo>
                    <a:cubicBezTo>
                      <a:pt x="88" y="46"/>
                      <a:pt x="88" y="41"/>
                      <a:pt x="87" y="37"/>
                    </a:cubicBezTo>
                    <a:cubicBezTo>
                      <a:pt x="86" y="35"/>
                      <a:pt x="84" y="33"/>
                      <a:pt x="82" y="31"/>
                    </a:cubicBezTo>
                    <a:cubicBezTo>
                      <a:pt x="85" y="31"/>
                      <a:pt x="87" y="31"/>
                      <a:pt x="89" y="29"/>
                    </a:cubicBezTo>
                    <a:cubicBezTo>
                      <a:pt x="91" y="28"/>
                      <a:pt x="91" y="24"/>
                      <a:pt x="93" y="23"/>
                    </a:cubicBezTo>
                    <a:cubicBezTo>
                      <a:pt x="95" y="21"/>
                      <a:pt x="97" y="20"/>
                      <a:pt x="100" y="19"/>
                    </a:cubicBezTo>
                    <a:cubicBezTo>
                      <a:pt x="102" y="19"/>
                      <a:pt x="105" y="19"/>
                      <a:pt x="107" y="18"/>
                    </a:cubicBezTo>
                    <a:cubicBezTo>
                      <a:pt x="110" y="16"/>
                      <a:pt x="111" y="13"/>
                      <a:pt x="114" y="11"/>
                    </a:cubicBezTo>
                    <a:cubicBezTo>
                      <a:pt x="118" y="9"/>
                      <a:pt x="121" y="8"/>
                      <a:pt x="125" y="7"/>
                    </a:cubicBezTo>
                    <a:cubicBezTo>
                      <a:pt x="128" y="6"/>
                      <a:pt x="132" y="6"/>
                      <a:pt x="135" y="5"/>
                    </a:cubicBezTo>
                    <a:cubicBezTo>
                      <a:pt x="140" y="5"/>
                      <a:pt x="145" y="4"/>
                      <a:pt x="151" y="3"/>
                    </a:cubicBezTo>
                    <a:cubicBezTo>
                      <a:pt x="156" y="3"/>
                      <a:pt x="161" y="2"/>
                      <a:pt x="166" y="2"/>
                    </a:cubicBezTo>
                    <a:cubicBezTo>
                      <a:pt x="168" y="2"/>
                      <a:pt x="169" y="3"/>
                      <a:pt x="171" y="4"/>
                    </a:cubicBezTo>
                    <a:cubicBezTo>
                      <a:pt x="173" y="4"/>
                      <a:pt x="174" y="6"/>
                      <a:pt x="175" y="6"/>
                    </a:cubicBezTo>
                    <a:cubicBezTo>
                      <a:pt x="177" y="6"/>
                      <a:pt x="178" y="4"/>
                      <a:pt x="180" y="3"/>
                    </a:cubicBezTo>
                    <a:cubicBezTo>
                      <a:pt x="182" y="2"/>
                      <a:pt x="185" y="2"/>
                      <a:pt x="187" y="1"/>
                    </a:cubicBezTo>
                    <a:cubicBezTo>
                      <a:pt x="189" y="1"/>
                      <a:pt x="190" y="0"/>
                      <a:pt x="192" y="0"/>
                    </a:cubicBezTo>
                    <a:cubicBezTo>
                      <a:pt x="193" y="1"/>
                      <a:pt x="194" y="2"/>
                      <a:pt x="195" y="2"/>
                    </a:cubicBezTo>
                    <a:cubicBezTo>
                      <a:pt x="197" y="2"/>
                      <a:pt x="198" y="0"/>
                      <a:pt x="200" y="0"/>
                    </a:cubicBezTo>
                    <a:cubicBezTo>
                      <a:pt x="202" y="0"/>
                      <a:pt x="205" y="3"/>
                      <a:pt x="207" y="2"/>
                    </a:cubicBezTo>
                    <a:lnTo>
                      <a:pt x="214" y="2"/>
                    </a:lnTo>
                    <a:cubicBezTo>
                      <a:pt x="214" y="2"/>
                      <a:pt x="214" y="4"/>
                      <a:pt x="214" y="5"/>
                    </a:cubicBezTo>
                    <a:cubicBezTo>
                      <a:pt x="213" y="6"/>
                      <a:pt x="212" y="7"/>
                      <a:pt x="211" y="8"/>
                    </a:cubicBezTo>
                    <a:cubicBezTo>
                      <a:pt x="211" y="9"/>
                      <a:pt x="209" y="9"/>
                      <a:pt x="209" y="10"/>
                    </a:cubicBezTo>
                    <a:cubicBezTo>
                      <a:pt x="209" y="11"/>
                      <a:pt x="211" y="12"/>
                      <a:pt x="212" y="14"/>
                    </a:cubicBezTo>
                    <a:cubicBezTo>
                      <a:pt x="212" y="16"/>
                      <a:pt x="211" y="17"/>
                      <a:pt x="211" y="18"/>
                    </a:cubicBezTo>
                    <a:cubicBezTo>
                      <a:pt x="211" y="22"/>
                      <a:pt x="212" y="25"/>
                      <a:pt x="212" y="29"/>
                    </a:cubicBezTo>
                    <a:cubicBezTo>
                      <a:pt x="212" y="32"/>
                      <a:pt x="212" y="36"/>
                      <a:pt x="210" y="38"/>
                    </a:cubicBezTo>
                    <a:cubicBezTo>
                      <a:pt x="210" y="40"/>
                      <a:pt x="207" y="41"/>
                      <a:pt x="206" y="42"/>
                    </a:cubicBezTo>
                    <a:cubicBezTo>
                      <a:pt x="204" y="44"/>
                      <a:pt x="202" y="46"/>
                      <a:pt x="201" y="48"/>
                    </a:cubicBezTo>
                    <a:cubicBezTo>
                      <a:pt x="200" y="50"/>
                      <a:pt x="200" y="52"/>
                      <a:pt x="201" y="53"/>
                    </a:cubicBezTo>
                    <a:cubicBezTo>
                      <a:pt x="201" y="56"/>
                      <a:pt x="202" y="59"/>
                      <a:pt x="204" y="61"/>
                    </a:cubicBezTo>
                    <a:cubicBezTo>
                      <a:pt x="206" y="63"/>
                      <a:pt x="209" y="64"/>
                      <a:pt x="211" y="66"/>
                    </a:cubicBezTo>
                    <a:cubicBezTo>
                      <a:pt x="212" y="68"/>
                      <a:pt x="210" y="70"/>
                      <a:pt x="211" y="72"/>
                    </a:cubicBezTo>
                    <a:cubicBezTo>
                      <a:pt x="212" y="74"/>
                      <a:pt x="214" y="75"/>
                      <a:pt x="216" y="76"/>
                    </a:cubicBezTo>
                    <a:cubicBezTo>
                      <a:pt x="217" y="77"/>
                      <a:pt x="220" y="77"/>
                      <a:pt x="221" y="78"/>
                    </a:cubicBezTo>
                    <a:lnTo>
                      <a:pt x="226" y="107"/>
                    </a:lnTo>
                    <a:cubicBezTo>
                      <a:pt x="225" y="107"/>
                      <a:pt x="223" y="107"/>
                      <a:pt x="223" y="109"/>
                    </a:cubicBezTo>
                    <a:cubicBezTo>
                      <a:pt x="225" y="116"/>
                      <a:pt x="230" y="123"/>
                      <a:pt x="231" y="130"/>
                    </a:cubicBezTo>
                    <a:cubicBezTo>
                      <a:pt x="232" y="136"/>
                      <a:pt x="229" y="143"/>
                      <a:pt x="230" y="149"/>
                    </a:cubicBezTo>
                    <a:cubicBezTo>
                      <a:pt x="230" y="154"/>
                      <a:pt x="234" y="159"/>
                      <a:pt x="233" y="164"/>
                    </a:cubicBezTo>
                    <a:cubicBezTo>
                      <a:pt x="232" y="167"/>
                      <a:pt x="225" y="166"/>
                      <a:pt x="226" y="169"/>
                    </a:cubicBezTo>
                    <a:cubicBezTo>
                      <a:pt x="226" y="176"/>
                      <a:pt x="233" y="181"/>
                      <a:pt x="235" y="187"/>
                    </a:cubicBezTo>
                    <a:cubicBezTo>
                      <a:pt x="236" y="190"/>
                      <a:pt x="234" y="195"/>
                      <a:pt x="236" y="198"/>
                    </a:cubicBezTo>
                    <a:cubicBezTo>
                      <a:pt x="238" y="200"/>
                      <a:pt x="242" y="197"/>
                      <a:pt x="244" y="197"/>
                    </a:cubicBezTo>
                    <a:cubicBezTo>
                      <a:pt x="248" y="198"/>
                      <a:pt x="252" y="199"/>
                      <a:pt x="254" y="202"/>
                    </a:cubicBezTo>
                    <a:cubicBezTo>
                      <a:pt x="255" y="203"/>
                      <a:pt x="251" y="204"/>
                      <a:pt x="251" y="205"/>
                    </a:cubicBezTo>
                    <a:cubicBezTo>
                      <a:pt x="252" y="208"/>
                      <a:pt x="256" y="209"/>
                      <a:pt x="258" y="210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4" name="Freeform 2568"/>
              <p:cNvSpPr>
                <a:spLocks noChangeAspect="1"/>
              </p:cNvSpPr>
              <p:nvPr/>
            </p:nvSpPr>
            <p:spPr bwMode="auto">
              <a:xfrm>
                <a:off x="4886725" y="2865597"/>
                <a:ext cx="68661" cy="140132"/>
              </a:xfrm>
              <a:custGeom>
                <a:avLst/>
                <a:gdLst>
                  <a:gd name="T0" fmla="*/ 31 w 53"/>
                  <a:gd name="T1" fmla="*/ 133 h 111"/>
                  <a:gd name="T2" fmla="*/ 39 w 53"/>
                  <a:gd name="T3" fmla="*/ 128 h 111"/>
                  <a:gd name="T4" fmla="*/ 42 w 53"/>
                  <a:gd name="T5" fmla="*/ 121 h 111"/>
                  <a:gd name="T6" fmla="*/ 39 w 53"/>
                  <a:gd name="T7" fmla="*/ 108 h 111"/>
                  <a:gd name="T8" fmla="*/ 45 w 53"/>
                  <a:gd name="T9" fmla="*/ 104 h 111"/>
                  <a:gd name="T10" fmla="*/ 52 w 53"/>
                  <a:gd name="T11" fmla="*/ 97 h 111"/>
                  <a:gd name="T12" fmla="*/ 62 w 53"/>
                  <a:gd name="T13" fmla="*/ 91 h 111"/>
                  <a:gd name="T14" fmla="*/ 59 w 53"/>
                  <a:gd name="T15" fmla="*/ 87 h 111"/>
                  <a:gd name="T16" fmla="*/ 61 w 53"/>
                  <a:gd name="T17" fmla="*/ 78 h 111"/>
                  <a:gd name="T18" fmla="*/ 45 w 53"/>
                  <a:gd name="T19" fmla="*/ 69 h 111"/>
                  <a:gd name="T20" fmla="*/ 40 w 53"/>
                  <a:gd name="T21" fmla="*/ 66 h 111"/>
                  <a:gd name="T22" fmla="*/ 38 w 53"/>
                  <a:gd name="T23" fmla="*/ 58 h 111"/>
                  <a:gd name="T24" fmla="*/ 46 w 53"/>
                  <a:gd name="T25" fmla="*/ 54 h 111"/>
                  <a:gd name="T26" fmla="*/ 52 w 53"/>
                  <a:gd name="T27" fmla="*/ 42 h 111"/>
                  <a:gd name="T28" fmla="*/ 52 w 53"/>
                  <a:gd name="T29" fmla="*/ 30 h 111"/>
                  <a:gd name="T30" fmla="*/ 45 w 53"/>
                  <a:gd name="T31" fmla="*/ 25 h 111"/>
                  <a:gd name="T32" fmla="*/ 44 w 53"/>
                  <a:gd name="T33" fmla="*/ 20 h 111"/>
                  <a:gd name="T34" fmla="*/ 50 w 53"/>
                  <a:gd name="T35" fmla="*/ 17 h 111"/>
                  <a:gd name="T36" fmla="*/ 53 w 53"/>
                  <a:gd name="T37" fmla="*/ 10 h 111"/>
                  <a:gd name="T38" fmla="*/ 52 w 53"/>
                  <a:gd name="T39" fmla="*/ 5 h 111"/>
                  <a:gd name="T40" fmla="*/ 46 w 53"/>
                  <a:gd name="T41" fmla="*/ 11 h 111"/>
                  <a:gd name="T42" fmla="*/ 40 w 53"/>
                  <a:gd name="T43" fmla="*/ 10 h 111"/>
                  <a:gd name="T44" fmla="*/ 43 w 53"/>
                  <a:gd name="T45" fmla="*/ 4 h 111"/>
                  <a:gd name="T46" fmla="*/ 36 w 53"/>
                  <a:gd name="T47" fmla="*/ 1 h 111"/>
                  <a:gd name="T48" fmla="*/ 26 w 53"/>
                  <a:gd name="T49" fmla="*/ 1 h 111"/>
                  <a:gd name="T50" fmla="*/ 17 w 53"/>
                  <a:gd name="T51" fmla="*/ 7 h 111"/>
                  <a:gd name="T52" fmla="*/ 17 w 53"/>
                  <a:gd name="T53" fmla="*/ 11 h 111"/>
                  <a:gd name="T54" fmla="*/ 13 w 53"/>
                  <a:gd name="T55" fmla="*/ 14 h 111"/>
                  <a:gd name="T56" fmla="*/ 11 w 53"/>
                  <a:gd name="T57" fmla="*/ 17 h 111"/>
                  <a:gd name="T58" fmla="*/ 14 w 53"/>
                  <a:gd name="T59" fmla="*/ 22 h 111"/>
                  <a:gd name="T60" fmla="*/ 13 w 53"/>
                  <a:gd name="T61" fmla="*/ 26 h 111"/>
                  <a:gd name="T62" fmla="*/ 14 w 53"/>
                  <a:gd name="T63" fmla="*/ 40 h 111"/>
                  <a:gd name="T64" fmla="*/ 12 w 53"/>
                  <a:gd name="T65" fmla="*/ 50 h 111"/>
                  <a:gd name="T66" fmla="*/ 7 w 53"/>
                  <a:gd name="T67" fmla="*/ 55 h 111"/>
                  <a:gd name="T68" fmla="*/ 1 w 53"/>
                  <a:gd name="T69" fmla="*/ 62 h 111"/>
                  <a:gd name="T70" fmla="*/ 1 w 53"/>
                  <a:gd name="T71" fmla="*/ 68 h 111"/>
                  <a:gd name="T72" fmla="*/ 5 w 53"/>
                  <a:gd name="T73" fmla="*/ 78 h 111"/>
                  <a:gd name="T74" fmla="*/ 13 w 53"/>
                  <a:gd name="T75" fmla="*/ 84 h 111"/>
                  <a:gd name="T76" fmla="*/ 13 w 53"/>
                  <a:gd name="T77" fmla="*/ 91 h 111"/>
                  <a:gd name="T78" fmla="*/ 19 w 53"/>
                  <a:gd name="T79" fmla="*/ 96 h 111"/>
                  <a:gd name="T80" fmla="*/ 25 w 53"/>
                  <a:gd name="T81" fmla="*/ 98 h 111"/>
                  <a:gd name="T82" fmla="*/ 31 w 53"/>
                  <a:gd name="T83" fmla="*/ 133 h 11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"/>
                  <a:gd name="T127" fmla="*/ 0 h 111"/>
                  <a:gd name="T128" fmla="*/ 53 w 53"/>
                  <a:gd name="T129" fmla="*/ 111 h 11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" h="111">
                    <a:moveTo>
                      <a:pt x="26" y="111"/>
                    </a:moveTo>
                    <a:cubicBezTo>
                      <a:pt x="28" y="110"/>
                      <a:pt x="31" y="109"/>
                      <a:pt x="33" y="107"/>
                    </a:cubicBezTo>
                    <a:cubicBezTo>
                      <a:pt x="34" y="105"/>
                      <a:pt x="35" y="103"/>
                      <a:pt x="35" y="101"/>
                    </a:cubicBezTo>
                    <a:cubicBezTo>
                      <a:pt x="35" y="97"/>
                      <a:pt x="33" y="94"/>
                      <a:pt x="33" y="90"/>
                    </a:cubicBezTo>
                    <a:cubicBezTo>
                      <a:pt x="34" y="88"/>
                      <a:pt x="37" y="89"/>
                      <a:pt x="38" y="87"/>
                    </a:cubicBezTo>
                    <a:cubicBezTo>
                      <a:pt x="40" y="86"/>
                      <a:pt x="42" y="83"/>
                      <a:pt x="44" y="81"/>
                    </a:cubicBezTo>
                    <a:cubicBezTo>
                      <a:pt x="46" y="79"/>
                      <a:pt x="50" y="78"/>
                      <a:pt x="52" y="76"/>
                    </a:cubicBezTo>
                    <a:cubicBezTo>
                      <a:pt x="53" y="75"/>
                      <a:pt x="50" y="74"/>
                      <a:pt x="50" y="73"/>
                    </a:cubicBezTo>
                    <a:cubicBezTo>
                      <a:pt x="49" y="70"/>
                      <a:pt x="50" y="67"/>
                      <a:pt x="51" y="65"/>
                    </a:cubicBezTo>
                    <a:cubicBezTo>
                      <a:pt x="47" y="63"/>
                      <a:pt x="42" y="61"/>
                      <a:pt x="38" y="58"/>
                    </a:cubicBezTo>
                    <a:cubicBezTo>
                      <a:pt x="37" y="58"/>
                      <a:pt x="35" y="57"/>
                      <a:pt x="34" y="55"/>
                    </a:cubicBezTo>
                    <a:cubicBezTo>
                      <a:pt x="33" y="53"/>
                      <a:pt x="31" y="51"/>
                      <a:pt x="32" y="48"/>
                    </a:cubicBezTo>
                    <a:cubicBezTo>
                      <a:pt x="33" y="46"/>
                      <a:pt x="37" y="47"/>
                      <a:pt x="39" y="45"/>
                    </a:cubicBezTo>
                    <a:cubicBezTo>
                      <a:pt x="41" y="42"/>
                      <a:pt x="43" y="39"/>
                      <a:pt x="44" y="35"/>
                    </a:cubicBezTo>
                    <a:cubicBezTo>
                      <a:pt x="45" y="32"/>
                      <a:pt x="46" y="28"/>
                      <a:pt x="44" y="25"/>
                    </a:cubicBezTo>
                    <a:cubicBezTo>
                      <a:pt x="43" y="22"/>
                      <a:pt x="39" y="23"/>
                      <a:pt x="38" y="21"/>
                    </a:cubicBezTo>
                    <a:cubicBezTo>
                      <a:pt x="36" y="20"/>
                      <a:pt x="36" y="18"/>
                      <a:pt x="37" y="17"/>
                    </a:cubicBezTo>
                    <a:cubicBezTo>
                      <a:pt x="38" y="15"/>
                      <a:pt x="41" y="15"/>
                      <a:pt x="42" y="14"/>
                    </a:cubicBezTo>
                    <a:cubicBezTo>
                      <a:pt x="43" y="12"/>
                      <a:pt x="45" y="10"/>
                      <a:pt x="45" y="8"/>
                    </a:cubicBezTo>
                    <a:cubicBezTo>
                      <a:pt x="45" y="7"/>
                      <a:pt x="46" y="3"/>
                      <a:pt x="44" y="4"/>
                    </a:cubicBezTo>
                    <a:cubicBezTo>
                      <a:pt x="42" y="4"/>
                      <a:pt x="41" y="8"/>
                      <a:pt x="39" y="9"/>
                    </a:cubicBezTo>
                    <a:cubicBezTo>
                      <a:pt x="38" y="10"/>
                      <a:pt x="35" y="10"/>
                      <a:pt x="34" y="8"/>
                    </a:cubicBezTo>
                    <a:cubicBezTo>
                      <a:pt x="33" y="7"/>
                      <a:pt x="37" y="5"/>
                      <a:pt x="36" y="3"/>
                    </a:cubicBezTo>
                    <a:cubicBezTo>
                      <a:pt x="35" y="1"/>
                      <a:pt x="32" y="2"/>
                      <a:pt x="30" y="1"/>
                    </a:cubicBezTo>
                    <a:cubicBezTo>
                      <a:pt x="27" y="1"/>
                      <a:pt x="25" y="0"/>
                      <a:pt x="22" y="1"/>
                    </a:cubicBezTo>
                    <a:cubicBezTo>
                      <a:pt x="19" y="2"/>
                      <a:pt x="17" y="4"/>
                      <a:pt x="14" y="6"/>
                    </a:cubicBezTo>
                    <a:cubicBezTo>
                      <a:pt x="14" y="6"/>
                      <a:pt x="14" y="8"/>
                      <a:pt x="14" y="9"/>
                    </a:cubicBezTo>
                    <a:cubicBezTo>
                      <a:pt x="13" y="10"/>
                      <a:pt x="12" y="11"/>
                      <a:pt x="11" y="12"/>
                    </a:cubicBezTo>
                    <a:cubicBezTo>
                      <a:pt x="11" y="13"/>
                      <a:pt x="9" y="13"/>
                      <a:pt x="9" y="14"/>
                    </a:cubicBezTo>
                    <a:cubicBezTo>
                      <a:pt x="9" y="15"/>
                      <a:pt x="11" y="16"/>
                      <a:pt x="12" y="18"/>
                    </a:cubicBezTo>
                    <a:cubicBezTo>
                      <a:pt x="12" y="20"/>
                      <a:pt x="11" y="21"/>
                      <a:pt x="11" y="22"/>
                    </a:cubicBezTo>
                    <a:cubicBezTo>
                      <a:pt x="11" y="26"/>
                      <a:pt x="12" y="29"/>
                      <a:pt x="12" y="33"/>
                    </a:cubicBezTo>
                    <a:cubicBezTo>
                      <a:pt x="12" y="36"/>
                      <a:pt x="12" y="40"/>
                      <a:pt x="10" y="42"/>
                    </a:cubicBezTo>
                    <a:cubicBezTo>
                      <a:pt x="10" y="44"/>
                      <a:pt x="7" y="45"/>
                      <a:pt x="6" y="46"/>
                    </a:cubicBezTo>
                    <a:cubicBezTo>
                      <a:pt x="4" y="48"/>
                      <a:pt x="2" y="50"/>
                      <a:pt x="1" y="52"/>
                    </a:cubicBezTo>
                    <a:cubicBezTo>
                      <a:pt x="0" y="54"/>
                      <a:pt x="0" y="56"/>
                      <a:pt x="1" y="57"/>
                    </a:cubicBezTo>
                    <a:cubicBezTo>
                      <a:pt x="1" y="60"/>
                      <a:pt x="2" y="63"/>
                      <a:pt x="4" y="65"/>
                    </a:cubicBezTo>
                    <a:cubicBezTo>
                      <a:pt x="6" y="67"/>
                      <a:pt x="9" y="68"/>
                      <a:pt x="11" y="70"/>
                    </a:cubicBezTo>
                    <a:cubicBezTo>
                      <a:pt x="12" y="72"/>
                      <a:pt x="10" y="74"/>
                      <a:pt x="11" y="76"/>
                    </a:cubicBezTo>
                    <a:cubicBezTo>
                      <a:pt x="12" y="78"/>
                      <a:pt x="14" y="79"/>
                      <a:pt x="16" y="80"/>
                    </a:cubicBezTo>
                    <a:cubicBezTo>
                      <a:pt x="17" y="81"/>
                      <a:pt x="20" y="81"/>
                      <a:pt x="21" y="82"/>
                    </a:cubicBezTo>
                    <a:lnTo>
                      <a:pt x="26" y="111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5" name="Freeform 2569"/>
              <p:cNvSpPr>
                <a:spLocks noChangeAspect="1"/>
              </p:cNvSpPr>
              <p:nvPr/>
            </p:nvSpPr>
            <p:spPr bwMode="auto">
              <a:xfrm>
                <a:off x="4916152" y="3528322"/>
                <a:ext cx="95907" cy="113790"/>
              </a:xfrm>
              <a:custGeom>
                <a:avLst/>
                <a:gdLst>
                  <a:gd name="T0" fmla="*/ 69 w 73"/>
                  <a:gd name="T1" fmla="*/ 2 h 90"/>
                  <a:gd name="T2" fmla="*/ 60 w 73"/>
                  <a:gd name="T3" fmla="*/ 0 h 90"/>
                  <a:gd name="T4" fmla="*/ 36 w 73"/>
                  <a:gd name="T5" fmla="*/ 0 h 90"/>
                  <a:gd name="T6" fmla="*/ 35 w 73"/>
                  <a:gd name="T7" fmla="*/ 4 h 90"/>
                  <a:gd name="T8" fmla="*/ 36 w 73"/>
                  <a:gd name="T9" fmla="*/ 19 h 90"/>
                  <a:gd name="T10" fmla="*/ 33 w 73"/>
                  <a:gd name="T11" fmla="*/ 22 h 90"/>
                  <a:gd name="T12" fmla="*/ 11 w 73"/>
                  <a:gd name="T13" fmla="*/ 20 h 90"/>
                  <a:gd name="T14" fmla="*/ 10 w 73"/>
                  <a:gd name="T15" fmla="*/ 30 h 90"/>
                  <a:gd name="T16" fmla="*/ 7 w 73"/>
                  <a:gd name="T17" fmla="*/ 41 h 90"/>
                  <a:gd name="T18" fmla="*/ 4 w 73"/>
                  <a:gd name="T19" fmla="*/ 54 h 90"/>
                  <a:gd name="T20" fmla="*/ 0 w 73"/>
                  <a:gd name="T21" fmla="*/ 52 h 90"/>
                  <a:gd name="T22" fmla="*/ 4 w 73"/>
                  <a:gd name="T23" fmla="*/ 62 h 90"/>
                  <a:gd name="T24" fmla="*/ 11 w 73"/>
                  <a:gd name="T25" fmla="*/ 68 h 90"/>
                  <a:gd name="T26" fmla="*/ 6 w 73"/>
                  <a:gd name="T27" fmla="*/ 70 h 90"/>
                  <a:gd name="T28" fmla="*/ 11 w 73"/>
                  <a:gd name="T29" fmla="*/ 74 h 90"/>
                  <a:gd name="T30" fmla="*/ 10 w 73"/>
                  <a:gd name="T31" fmla="*/ 79 h 90"/>
                  <a:gd name="T32" fmla="*/ 18 w 73"/>
                  <a:gd name="T33" fmla="*/ 84 h 90"/>
                  <a:gd name="T34" fmla="*/ 14 w 73"/>
                  <a:gd name="T35" fmla="*/ 85 h 90"/>
                  <a:gd name="T36" fmla="*/ 20 w 73"/>
                  <a:gd name="T37" fmla="*/ 92 h 90"/>
                  <a:gd name="T38" fmla="*/ 28 w 73"/>
                  <a:gd name="T39" fmla="*/ 103 h 90"/>
                  <a:gd name="T40" fmla="*/ 34 w 73"/>
                  <a:gd name="T41" fmla="*/ 108 h 90"/>
                  <a:gd name="T42" fmla="*/ 36 w 73"/>
                  <a:gd name="T43" fmla="*/ 102 h 90"/>
                  <a:gd name="T44" fmla="*/ 43 w 73"/>
                  <a:gd name="T45" fmla="*/ 103 h 90"/>
                  <a:gd name="T46" fmla="*/ 45 w 73"/>
                  <a:gd name="T47" fmla="*/ 95 h 90"/>
                  <a:gd name="T48" fmla="*/ 39 w 73"/>
                  <a:gd name="T49" fmla="*/ 89 h 90"/>
                  <a:gd name="T50" fmla="*/ 40 w 73"/>
                  <a:gd name="T51" fmla="*/ 80 h 90"/>
                  <a:gd name="T52" fmla="*/ 51 w 73"/>
                  <a:gd name="T53" fmla="*/ 82 h 90"/>
                  <a:gd name="T54" fmla="*/ 53 w 73"/>
                  <a:gd name="T55" fmla="*/ 73 h 90"/>
                  <a:gd name="T56" fmla="*/ 60 w 73"/>
                  <a:gd name="T57" fmla="*/ 79 h 90"/>
                  <a:gd name="T58" fmla="*/ 70 w 73"/>
                  <a:gd name="T59" fmla="*/ 78 h 90"/>
                  <a:gd name="T60" fmla="*/ 72 w 73"/>
                  <a:gd name="T61" fmla="*/ 82 h 90"/>
                  <a:gd name="T62" fmla="*/ 77 w 73"/>
                  <a:gd name="T63" fmla="*/ 82 h 90"/>
                  <a:gd name="T64" fmla="*/ 78 w 73"/>
                  <a:gd name="T65" fmla="*/ 71 h 90"/>
                  <a:gd name="T66" fmla="*/ 78 w 73"/>
                  <a:gd name="T67" fmla="*/ 59 h 90"/>
                  <a:gd name="T68" fmla="*/ 81 w 73"/>
                  <a:gd name="T69" fmla="*/ 50 h 90"/>
                  <a:gd name="T70" fmla="*/ 74 w 73"/>
                  <a:gd name="T71" fmla="*/ 48 h 90"/>
                  <a:gd name="T72" fmla="*/ 76 w 73"/>
                  <a:gd name="T73" fmla="*/ 35 h 90"/>
                  <a:gd name="T74" fmla="*/ 84 w 73"/>
                  <a:gd name="T75" fmla="*/ 30 h 90"/>
                  <a:gd name="T76" fmla="*/ 84 w 73"/>
                  <a:gd name="T77" fmla="*/ 18 h 90"/>
                  <a:gd name="T78" fmla="*/ 68 w 73"/>
                  <a:gd name="T79" fmla="*/ 17 h 90"/>
                  <a:gd name="T80" fmla="*/ 65 w 73"/>
                  <a:gd name="T81" fmla="*/ 11 h 90"/>
                  <a:gd name="T82" fmla="*/ 69 w 73"/>
                  <a:gd name="T83" fmla="*/ 2 h 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73"/>
                  <a:gd name="T127" fmla="*/ 0 h 90"/>
                  <a:gd name="T128" fmla="*/ 73 w 73"/>
                  <a:gd name="T129" fmla="*/ 90 h 9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73" h="90">
                    <a:moveTo>
                      <a:pt x="57" y="2"/>
                    </a:moveTo>
                    <a:cubicBezTo>
                      <a:pt x="54" y="1"/>
                      <a:pt x="52" y="1"/>
                      <a:pt x="50" y="0"/>
                    </a:cubicBezTo>
                    <a:cubicBezTo>
                      <a:pt x="43" y="0"/>
                      <a:pt x="36" y="0"/>
                      <a:pt x="30" y="0"/>
                    </a:cubicBezTo>
                    <a:cubicBezTo>
                      <a:pt x="29" y="1"/>
                      <a:pt x="29" y="2"/>
                      <a:pt x="29" y="3"/>
                    </a:cubicBezTo>
                    <a:cubicBezTo>
                      <a:pt x="29" y="7"/>
                      <a:pt x="31" y="12"/>
                      <a:pt x="30" y="16"/>
                    </a:cubicBezTo>
                    <a:cubicBezTo>
                      <a:pt x="29" y="17"/>
                      <a:pt x="28" y="18"/>
                      <a:pt x="27" y="18"/>
                    </a:cubicBezTo>
                    <a:cubicBezTo>
                      <a:pt x="21" y="18"/>
                      <a:pt x="15" y="17"/>
                      <a:pt x="9" y="17"/>
                    </a:cubicBezTo>
                    <a:cubicBezTo>
                      <a:pt x="9" y="20"/>
                      <a:pt x="9" y="22"/>
                      <a:pt x="8" y="25"/>
                    </a:cubicBezTo>
                    <a:cubicBezTo>
                      <a:pt x="8" y="28"/>
                      <a:pt x="7" y="31"/>
                      <a:pt x="6" y="34"/>
                    </a:cubicBezTo>
                    <a:cubicBezTo>
                      <a:pt x="5" y="38"/>
                      <a:pt x="5" y="42"/>
                      <a:pt x="3" y="45"/>
                    </a:cubicBezTo>
                    <a:cubicBezTo>
                      <a:pt x="2" y="46"/>
                      <a:pt x="0" y="42"/>
                      <a:pt x="0" y="43"/>
                    </a:cubicBezTo>
                    <a:cubicBezTo>
                      <a:pt x="0" y="47"/>
                      <a:pt x="1" y="50"/>
                      <a:pt x="3" y="52"/>
                    </a:cubicBezTo>
                    <a:cubicBezTo>
                      <a:pt x="4" y="54"/>
                      <a:pt x="8" y="55"/>
                      <a:pt x="9" y="57"/>
                    </a:cubicBezTo>
                    <a:cubicBezTo>
                      <a:pt x="9" y="58"/>
                      <a:pt x="5" y="57"/>
                      <a:pt x="5" y="58"/>
                    </a:cubicBezTo>
                    <a:cubicBezTo>
                      <a:pt x="5" y="60"/>
                      <a:pt x="8" y="61"/>
                      <a:pt x="9" y="62"/>
                    </a:cubicBezTo>
                    <a:cubicBezTo>
                      <a:pt x="9" y="64"/>
                      <a:pt x="7" y="65"/>
                      <a:pt x="8" y="66"/>
                    </a:cubicBezTo>
                    <a:cubicBezTo>
                      <a:pt x="10" y="68"/>
                      <a:pt x="13" y="68"/>
                      <a:pt x="15" y="70"/>
                    </a:cubicBezTo>
                    <a:cubicBezTo>
                      <a:pt x="15" y="71"/>
                      <a:pt x="11" y="70"/>
                      <a:pt x="12" y="71"/>
                    </a:cubicBezTo>
                    <a:cubicBezTo>
                      <a:pt x="12" y="74"/>
                      <a:pt x="15" y="75"/>
                      <a:pt x="17" y="77"/>
                    </a:cubicBezTo>
                    <a:cubicBezTo>
                      <a:pt x="19" y="80"/>
                      <a:pt x="21" y="83"/>
                      <a:pt x="23" y="86"/>
                    </a:cubicBezTo>
                    <a:cubicBezTo>
                      <a:pt x="25" y="88"/>
                      <a:pt x="26" y="88"/>
                      <a:pt x="28" y="90"/>
                    </a:cubicBezTo>
                    <a:cubicBezTo>
                      <a:pt x="29" y="88"/>
                      <a:pt x="29" y="86"/>
                      <a:pt x="30" y="85"/>
                    </a:cubicBezTo>
                    <a:cubicBezTo>
                      <a:pt x="32" y="84"/>
                      <a:pt x="35" y="87"/>
                      <a:pt x="36" y="86"/>
                    </a:cubicBezTo>
                    <a:cubicBezTo>
                      <a:pt x="37" y="84"/>
                      <a:pt x="37" y="81"/>
                      <a:pt x="37" y="79"/>
                    </a:cubicBezTo>
                    <a:cubicBezTo>
                      <a:pt x="36" y="77"/>
                      <a:pt x="32" y="76"/>
                      <a:pt x="32" y="74"/>
                    </a:cubicBezTo>
                    <a:cubicBezTo>
                      <a:pt x="31" y="71"/>
                      <a:pt x="31" y="68"/>
                      <a:pt x="33" y="67"/>
                    </a:cubicBezTo>
                    <a:cubicBezTo>
                      <a:pt x="36" y="65"/>
                      <a:pt x="40" y="70"/>
                      <a:pt x="42" y="68"/>
                    </a:cubicBezTo>
                    <a:cubicBezTo>
                      <a:pt x="44" y="67"/>
                      <a:pt x="42" y="62"/>
                      <a:pt x="44" y="61"/>
                    </a:cubicBezTo>
                    <a:cubicBezTo>
                      <a:pt x="47" y="60"/>
                      <a:pt x="48" y="65"/>
                      <a:pt x="50" y="66"/>
                    </a:cubicBezTo>
                    <a:cubicBezTo>
                      <a:pt x="53" y="67"/>
                      <a:pt x="56" y="65"/>
                      <a:pt x="58" y="65"/>
                    </a:cubicBezTo>
                    <a:cubicBezTo>
                      <a:pt x="59" y="66"/>
                      <a:pt x="59" y="68"/>
                      <a:pt x="60" y="68"/>
                    </a:cubicBezTo>
                    <a:cubicBezTo>
                      <a:pt x="61" y="69"/>
                      <a:pt x="63" y="70"/>
                      <a:pt x="64" y="68"/>
                    </a:cubicBezTo>
                    <a:cubicBezTo>
                      <a:pt x="66" y="66"/>
                      <a:pt x="65" y="62"/>
                      <a:pt x="65" y="59"/>
                    </a:cubicBezTo>
                    <a:cubicBezTo>
                      <a:pt x="65" y="56"/>
                      <a:pt x="65" y="52"/>
                      <a:pt x="65" y="49"/>
                    </a:cubicBezTo>
                    <a:cubicBezTo>
                      <a:pt x="65" y="47"/>
                      <a:pt x="68" y="44"/>
                      <a:pt x="67" y="42"/>
                    </a:cubicBezTo>
                    <a:cubicBezTo>
                      <a:pt x="66" y="40"/>
                      <a:pt x="62" y="42"/>
                      <a:pt x="61" y="40"/>
                    </a:cubicBezTo>
                    <a:cubicBezTo>
                      <a:pt x="60" y="36"/>
                      <a:pt x="61" y="32"/>
                      <a:pt x="63" y="29"/>
                    </a:cubicBezTo>
                    <a:cubicBezTo>
                      <a:pt x="64" y="27"/>
                      <a:pt x="68" y="27"/>
                      <a:pt x="70" y="25"/>
                    </a:cubicBezTo>
                    <a:cubicBezTo>
                      <a:pt x="71" y="22"/>
                      <a:pt x="73" y="17"/>
                      <a:pt x="70" y="15"/>
                    </a:cubicBezTo>
                    <a:cubicBezTo>
                      <a:pt x="67" y="12"/>
                      <a:pt x="60" y="16"/>
                      <a:pt x="56" y="14"/>
                    </a:cubicBezTo>
                    <a:cubicBezTo>
                      <a:pt x="54" y="14"/>
                      <a:pt x="54" y="11"/>
                      <a:pt x="54" y="9"/>
                    </a:cubicBezTo>
                    <a:cubicBezTo>
                      <a:pt x="54" y="7"/>
                      <a:pt x="56" y="4"/>
                      <a:pt x="57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6" name="Freeform 2570"/>
              <p:cNvSpPr>
                <a:spLocks noChangeAspect="1"/>
              </p:cNvSpPr>
              <p:nvPr/>
            </p:nvSpPr>
            <p:spPr bwMode="auto">
              <a:xfrm>
                <a:off x="4927049" y="3530429"/>
                <a:ext cx="29426" cy="21073"/>
              </a:xfrm>
              <a:custGeom>
                <a:avLst/>
                <a:gdLst>
                  <a:gd name="T0" fmla="*/ 1 w 23"/>
                  <a:gd name="T1" fmla="*/ 19 h 16"/>
                  <a:gd name="T2" fmla="*/ 1 w 23"/>
                  <a:gd name="T3" fmla="*/ 7 h 16"/>
                  <a:gd name="T4" fmla="*/ 2 w 23"/>
                  <a:gd name="T5" fmla="*/ 0 h 16"/>
                  <a:gd name="T6" fmla="*/ 25 w 23"/>
                  <a:gd name="T7" fmla="*/ 1 h 16"/>
                  <a:gd name="T8" fmla="*/ 26 w 23"/>
                  <a:gd name="T9" fmla="*/ 17 h 16"/>
                  <a:gd name="T10" fmla="*/ 22 w 23"/>
                  <a:gd name="T11" fmla="*/ 20 h 16"/>
                  <a:gd name="T12" fmla="*/ 1 w 23"/>
                  <a:gd name="T13" fmla="*/ 19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6"/>
                  <a:gd name="T23" fmla="*/ 23 w 23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6">
                    <a:moveTo>
                      <a:pt x="1" y="15"/>
                    </a:moveTo>
                    <a:cubicBezTo>
                      <a:pt x="1" y="12"/>
                      <a:pt x="0" y="9"/>
                      <a:pt x="1" y="6"/>
                    </a:cubicBezTo>
                    <a:cubicBezTo>
                      <a:pt x="1" y="4"/>
                      <a:pt x="2" y="2"/>
                      <a:pt x="2" y="0"/>
                    </a:cubicBezTo>
                    <a:lnTo>
                      <a:pt x="21" y="1"/>
                    </a:lnTo>
                    <a:cubicBezTo>
                      <a:pt x="21" y="5"/>
                      <a:pt x="23" y="10"/>
                      <a:pt x="22" y="14"/>
                    </a:cubicBezTo>
                    <a:cubicBezTo>
                      <a:pt x="21" y="15"/>
                      <a:pt x="20" y="16"/>
                      <a:pt x="19" y="16"/>
                    </a:cubicBezTo>
                    <a:cubicBezTo>
                      <a:pt x="13" y="16"/>
                      <a:pt x="7" y="15"/>
                      <a:pt x="1" y="15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7" name="Freeform 2571"/>
              <p:cNvSpPr>
                <a:spLocks noChangeAspect="1"/>
              </p:cNvSpPr>
              <p:nvPr/>
            </p:nvSpPr>
            <p:spPr bwMode="auto">
              <a:xfrm>
                <a:off x="4907433" y="3334456"/>
                <a:ext cx="129690" cy="205455"/>
              </a:xfrm>
              <a:custGeom>
                <a:avLst/>
                <a:gdLst>
                  <a:gd name="T0" fmla="*/ 23 w 99"/>
                  <a:gd name="T1" fmla="*/ 175 h 162"/>
                  <a:gd name="T2" fmla="*/ 19 w 99"/>
                  <a:gd name="T3" fmla="*/ 158 h 162"/>
                  <a:gd name="T4" fmla="*/ 16 w 99"/>
                  <a:gd name="T5" fmla="*/ 156 h 162"/>
                  <a:gd name="T6" fmla="*/ 7 w 99"/>
                  <a:gd name="T7" fmla="*/ 144 h 162"/>
                  <a:gd name="T8" fmla="*/ 0 w 99"/>
                  <a:gd name="T9" fmla="*/ 141 h 162"/>
                  <a:gd name="T10" fmla="*/ 5 w 99"/>
                  <a:gd name="T11" fmla="*/ 122 h 162"/>
                  <a:gd name="T12" fmla="*/ 18 w 99"/>
                  <a:gd name="T13" fmla="*/ 110 h 162"/>
                  <a:gd name="T14" fmla="*/ 30 w 99"/>
                  <a:gd name="T15" fmla="*/ 105 h 162"/>
                  <a:gd name="T16" fmla="*/ 34 w 99"/>
                  <a:gd name="T17" fmla="*/ 101 h 162"/>
                  <a:gd name="T18" fmla="*/ 47 w 99"/>
                  <a:gd name="T19" fmla="*/ 111 h 162"/>
                  <a:gd name="T20" fmla="*/ 58 w 99"/>
                  <a:gd name="T21" fmla="*/ 88 h 162"/>
                  <a:gd name="T22" fmla="*/ 66 w 99"/>
                  <a:gd name="T23" fmla="*/ 72 h 162"/>
                  <a:gd name="T24" fmla="*/ 73 w 99"/>
                  <a:gd name="T25" fmla="*/ 54 h 162"/>
                  <a:gd name="T26" fmla="*/ 77 w 99"/>
                  <a:gd name="T27" fmla="*/ 42 h 162"/>
                  <a:gd name="T28" fmla="*/ 95 w 99"/>
                  <a:gd name="T29" fmla="*/ 24 h 162"/>
                  <a:gd name="T30" fmla="*/ 85 w 99"/>
                  <a:gd name="T31" fmla="*/ 8 h 162"/>
                  <a:gd name="T32" fmla="*/ 93 w 99"/>
                  <a:gd name="T33" fmla="*/ 0 h 162"/>
                  <a:gd name="T34" fmla="*/ 101 w 99"/>
                  <a:gd name="T35" fmla="*/ 30 h 162"/>
                  <a:gd name="T36" fmla="*/ 112 w 99"/>
                  <a:gd name="T37" fmla="*/ 52 h 162"/>
                  <a:gd name="T38" fmla="*/ 97 w 99"/>
                  <a:gd name="T39" fmla="*/ 51 h 162"/>
                  <a:gd name="T40" fmla="*/ 85 w 99"/>
                  <a:gd name="T41" fmla="*/ 57 h 162"/>
                  <a:gd name="T42" fmla="*/ 101 w 99"/>
                  <a:gd name="T43" fmla="*/ 75 h 162"/>
                  <a:gd name="T44" fmla="*/ 109 w 99"/>
                  <a:gd name="T45" fmla="*/ 90 h 162"/>
                  <a:gd name="T46" fmla="*/ 103 w 99"/>
                  <a:gd name="T47" fmla="*/ 102 h 162"/>
                  <a:gd name="T48" fmla="*/ 93 w 99"/>
                  <a:gd name="T49" fmla="*/ 119 h 162"/>
                  <a:gd name="T50" fmla="*/ 96 w 99"/>
                  <a:gd name="T51" fmla="*/ 144 h 162"/>
                  <a:gd name="T52" fmla="*/ 105 w 99"/>
                  <a:gd name="T53" fmla="*/ 153 h 162"/>
                  <a:gd name="T54" fmla="*/ 109 w 99"/>
                  <a:gd name="T55" fmla="*/ 170 h 162"/>
                  <a:gd name="T56" fmla="*/ 119 w 99"/>
                  <a:gd name="T57" fmla="*/ 182 h 162"/>
                  <a:gd name="T58" fmla="*/ 118 w 99"/>
                  <a:gd name="T59" fmla="*/ 195 h 162"/>
                  <a:gd name="T60" fmla="*/ 77 w 99"/>
                  <a:gd name="T61" fmla="*/ 187 h 162"/>
                  <a:gd name="T62" fmla="*/ 44 w 99"/>
                  <a:gd name="T63" fmla="*/ 184 h 162"/>
                  <a:gd name="T64" fmla="*/ 20 w 99"/>
                  <a:gd name="T65" fmla="*/ 187 h 1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9"/>
                  <a:gd name="T100" fmla="*/ 0 h 162"/>
                  <a:gd name="T101" fmla="*/ 99 w 99"/>
                  <a:gd name="T102" fmla="*/ 162 h 16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9" h="162">
                    <a:moveTo>
                      <a:pt x="17" y="155"/>
                    </a:moveTo>
                    <a:cubicBezTo>
                      <a:pt x="18" y="152"/>
                      <a:pt x="18" y="149"/>
                      <a:pt x="19" y="145"/>
                    </a:cubicBezTo>
                    <a:cubicBezTo>
                      <a:pt x="19" y="143"/>
                      <a:pt x="18" y="141"/>
                      <a:pt x="18" y="139"/>
                    </a:cubicBezTo>
                    <a:cubicBezTo>
                      <a:pt x="18" y="137"/>
                      <a:pt x="16" y="134"/>
                      <a:pt x="16" y="131"/>
                    </a:cubicBezTo>
                    <a:cubicBezTo>
                      <a:pt x="16" y="130"/>
                      <a:pt x="17" y="128"/>
                      <a:pt x="16" y="128"/>
                    </a:cubicBezTo>
                    <a:cubicBezTo>
                      <a:pt x="15" y="127"/>
                      <a:pt x="14" y="130"/>
                      <a:pt x="13" y="130"/>
                    </a:cubicBezTo>
                    <a:cubicBezTo>
                      <a:pt x="11" y="129"/>
                      <a:pt x="8" y="128"/>
                      <a:pt x="7" y="127"/>
                    </a:cubicBezTo>
                    <a:cubicBezTo>
                      <a:pt x="6" y="125"/>
                      <a:pt x="8" y="121"/>
                      <a:pt x="6" y="120"/>
                    </a:cubicBezTo>
                    <a:cubicBezTo>
                      <a:pt x="5" y="119"/>
                      <a:pt x="3" y="123"/>
                      <a:pt x="2" y="122"/>
                    </a:cubicBezTo>
                    <a:cubicBezTo>
                      <a:pt x="0" y="121"/>
                      <a:pt x="1" y="119"/>
                      <a:pt x="0" y="117"/>
                    </a:cubicBezTo>
                    <a:cubicBezTo>
                      <a:pt x="2" y="115"/>
                      <a:pt x="4" y="113"/>
                      <a:pt x="5" y="111"/>
                    </a:cubicBezTo>
                    <a:cubicBezTo>
                      <a:pt x="5" y="108"/>
                      <a:pt x="3" y="104"/>
                      <a:pt x="4" y="101"/>
                    </a:cubicBezTo>
                    <a:cubicBezTo>
                      <a:pt x="5" y="99"/>
                      <a:pt x="7" y="97"/>
                      <a:pt x="8" y="95"/>
                    </a:cubicBezTo>
                    <a:cubicBezTo>
                      <a:pt x="10" y="93"/>
                      <a:pt x="13" y="92"/>
                      <a:pt x="15" y="91"/>
                    </a:cubicBezTo>
                    <a:cubicBezTo>
                      <a:pt x="17" y="89"/>
                      <a:pt x="18" y="85"/>
                      <a:pt x="21" y="84"/>
                    </a:cubicBezTo>
                    <a:cubicBezTo>
                      <a:pt x="22" y="84"/>
                      <a:pt x="23" y="86"/>
                      <a:pt x="25" y="87"/>
                    </a:cubicBezTo>
                    <a:cubicBezTo>
                      <a:pt x="26" y="87"/>
                      <a:pt x="27" y="87"/>
                      <a:pt x="27" y="86"/>
                    </a:cubicBezTo>
                    <a:cubicBezTo>
                      <a:pt x="28" y="86"/>
                      <a:pt x="28" y="83"/>
                      <a:pt x="28" y="84"/>
                    </a:cubicBezTo>
                    <a:cubicBezTo>
                      <a:pt x="31" y="85"/>
                      <a:pt x="32" y="89"/>
                      <a:pt x="34" y="91"/>
                    </a:cubicBezTo>
                    <a:cubicBezTo>
                      <a:pt x="35" y="92"/>
                      <a:pt x="38" y="93"/>
                      <a:pt x="39" y="92"/>
                    </a:cubicBezTo>
                    <a:cubicBezTo>
                      <a:pt x="42" y="90"/>
                      <a:pt x="43" y="85"/>
                      <a:pt x="44" y="82"/>
                    </a:cubicBezTo>
                    <a:cubicBezTo>
                      <a:pt x="46" y="79"/>
                      <a:pt x="47" y="76"/>
                      <a:pt x="48" y="73"/>
                    </a:cubicBezTo>
                    <a:cubicBezTo>
                      <a:pt x="48" y="71"/>
                      <a:pt x="47" y="69"/>
                      <a:pt x="48" y="67"/>
                    </a:cubicBezTo>
                    <a:cubicBezTo>
                      <a:pt x="50" y="64"/>
                      <a:pt x="53" y="63"/>
                      <a:pt x="55" y="60"/>
                    </a:cubicBezTo>
                    <a:cubicBezTo>
                      <a:pt x="56" y="57"/>
                      <a:pt x="55" y="53"/>
                      <a:pt x="57" y="50"/>
                    </a:cubicBezTo>
                    <a:cubicBezTo>
                      <a:pt x="58" y="48"/>
                      <a:pt x="60" y="47"/>
                      <a:pt x="61" y="45"/>
                    </a:cubicBezTo>
                    <a:cubicBezTo>
                      <a:pt x="62" y="44"/>
                      <a:pt x="61" y="42"/>
                      <a:pt x="61" y="41"/>
                    </a:cubicBezTo>
                    <a:cubicBezTo>
                      <a:pt x="61" y="39"/>
                      <a:pt x="63" y="37"/>
                      <a:pt x="64" y="35"/>
                    </a:cubicBezTo>
                    <a:cubicBezTo>
                      <a:pt x="65" y="31"/>
                      <a:pt x="66" y="27"/>
                      <a:pt x="69" y="24"/>
                    </a:cubicBezTo>
                    <a:cubicBezTo>
                      <a:pt x="71" y="22"/>
                      <a:pt x="77" y="23"/>
                      <a:pt x="79" y="20"/>
                    </a:cubicBezTo>
                    <a:cubicBezTo>
                      <a:pt x="80" y="17"/>
                      <a:pt x="78" y="13"/>
                      <a:pt x="77" y="10"/>
                    </a:cubicBezTo>
                    <a:cubicBezTo>
                      <a:pt x="76" y="8"/>
                      <a:pt x="72" y="9"/>
                      <a:pt x="71" y="7"/>
                    </a:cubicBezTo>
                    <a:cubicBezTo>
                      <a:pt x="71" y="5"/>
                      <a:pt x="72" y="2"/>
                      <a:pt x="73" y="1"/>
                    </a:cubicBezTo>
                    <a:cubicBezTo>
                      <a:pt x="74" y="1"/>
                      <a:pt x="76" y="0"/>
                      <a:pt x="77" y="0"/>
                    </a:cubicBezTo>
                    <a:cubicBezTo>
                      <a:pt x="80" y="4"/>
                      <a:pt x="82" y="8"/>
                      <a:pt x="83" y="12"/>
                    </a:cubicBezTo>
                    <a:cubicBezTo>
                      <a:pt x="84" y="16"/>
                      <a:pt x="83" y="21"/>
                      <a:pt x="84" y="25"/>
                    </a:cubicBezTo>
                    <a:cubicBezTo>
                      <a:pt x="84" y="29"/>
                      <a:pt x="84" y="32"/>
                      <a:pt x="86" y="35"/>
                    </a:cubicBezTo>
                    <a:cubicBezTo>
                      <a:pt x="88" y="38"/>
                      <a:pt x="91" y="39"/>
                      <a:pt x="93" y="43"/>
                    </a:cubicBezTo>
                    <a:cubicBezTo>
                      <a:pt x="90" y="43"/>
                      <a:pt x="87" y="42"/>
                      <a:pt x="84" y="42"/>
                    </a:cubicBezTo>
                    <a:cubicBezTo>
                      <a:pt x="83" y="42"/>
                      <a:pt x="82" y="43"/>
                      <a:pt x="81" y="42"/>
                    </a:cubicBezTo>
                    <a:cubicBezTo>
                      <a:pt x="78" y="42"/>
                      <a:pt x="76" y="40"/>
                      <a:pt x="73" y="41"/>
                    </a:cubicBezTo>
                    <a:cubicBezTo>
                      <a:pt x="71" y="42"/>
                      <a:pt x="70" y="45"/>
                      <a:pt x="71" y="47"/>
                    </a:cubicBezTo>
                    <a:cubicBezTo>
                      <a:pt x="71" y="49"/>
                      <a:pt x="75" y="51"/>
                      <a:pt x="76" y="53"/>
                    </a:cubicBezTo>
                    <a:cubicBezTo>
                      <a:pt x="79" y="56"/>
                      <a:pt x="81" y="59"/>
                      <a:pt x="84" y="62"/>
                    </a:cubicBezTo>
                    <a:cubicBezTo>
                      <a:pt x="85" y="64"/>
                      <a:pt x="87" y="66"/>
                      <a:pt x="88" y="69"/>
                    </a:cubicBezTo>
                    <a:cubicBezTo>
                      <a:pt x="89" y="71"/>
                      <a:pt x="90" y="73"/>
                      <a:pt x="91" y="75"/>
                    </a:cubicBezTo>
                    <a:cubicBezTo>
                      <a:pt x="91" y="75"/>
                      <a:pt x="91" y="76"/>
                      <a:pt x="91" y="77"/>
                    </a:cubicBezTo>
                    <a:cubicBezTo>
                      <a:pt x="89" y="79"/>
                      <a:pt x="88" y="82"/>
                      <a:pt x="86" y="85"/>
                    </a:cubicBezTo>
                    <a:cubicBezTo>
                      <a:pt x="85" y="89"/>
                      <a:pt x="85" y="93"/>
                      <a:pt x="82" y="96"/>
                    </a:cubicBezTo>
                    <a:cubicBezTo>
                      <a:pt x="81" y="98"/>
                      <a:pt x="77" y="97"/>
                      <a:pt x="77" y="99"/>
                    </a:cubicBezTo>
                    <a:cubicBezTo>
                      <a:pt x="76" y="102"/>
                      <a:pt x="80" y="103"/>
                      <a:pt x="81" y="105"/>
                    </a:cubicBezTo>
                    <a:cubicBezTo>
                      <a:pt x="81" y="110"/>
                      <a:pt x="79" y="115"/>
                      <a:pt x="80" y="120"/>
                    </a:cubicBezTo>
                    <a:cubicBezTo>
                      <a:pt x="80" y="122"/>
                      <a:pt x="81" y="123"/>
                      <a:pt x="82" y="124"/>
                    </a:cubicBezTo>
                    <a:cubicBezTo>
                      <a:pt x="83" y="125"/>
                      <a:pt x="86" y="125"/>
                      <a:pt x="87" y="127"/>
                    </a:cubicBezTo>
                    <a:cubicBezTo>
                      <a:pt x="88" y="128"/>
                      <a:pt x="87" y="130"/>
                      <a:pt x="87" y="131"/>
                    </a:cubicBezTo>
                    <a:cubicBezTo>
                      <a:pt x="88" y="135"/>
                      <a:pt x="89" y="138"/>
                      <a:pt x="91" y="141"/>
                    </a:cubicBezTo>
                    <a:cubicBezTo>
                      <a:pt x="92" y="142"/>
                      <a:pt x="95" y="142"/>
                      <a:pt x="95" y="143"/>
                    </a:cubicBezTo>
                    <a:cubicBezTo>
                      <a:pt x="97" y="145"/>
                      <a:pt x="98" y="148"/>
                      <a:pt x="99" y="151"/>
                    </a:cubicBezTo>
                    <a:cubicBezTo>
                      <a:pt x="98" y="153"/>
                      <a:pt x="98" y="155"/>
                      <a:pt x="98" y="157"/>
                    </a:cubicBezTo>
                    <a:cubicBezTo>
                      <a:pt x="97" y="159"/>
                      <a:pt x="99" y="162"/>
                      <a:pt x="98" y="162"/>
                    </a:cubicBezTo>
                    <a:cubicBezTo>
                      <a:pt x="91" y="161"/>
                      <a:pt x="85" y="156"/>
                      <a:pt x="78" y="155"/>
                    </a:cubicBezTo>
                    <a:cubicBezTo>
                      <a:pt x="73" y="154"/>
                      <a:pt x="69" y="155"/>
                      <a:pt x="64" y="155"/>
                    </a:cubicBezTo>
                    <a:cubicBezTo>
                      <a:pt x="61" y="154"/>
                      <a:pt x="59" y="154"/>
                      <a:pt x="57" y="153"/>
                    </a:cubicBezTo>
                    <a:cubicBezTo>
                      <a:pt x="50" y="153"/>
                      <a:pt x="43" y="153"/>
                      <a:pt x="37" y="153"/>
                    </a:cubicBezTo>
                    <a:cubicBezTo>
                      <a:pt x="36" y="154"/>
                      <a:pt x="36" y="155"/>
                      <a:pt x="36" y="156"/>
                    </a:cubicBezTo>
                    <a:lnTo>
                      <a:pt x="17" y="155"/>
                    </a:ln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8" name="Freeform 2572"/>
              <p:cNvSpPr>
                <a:spLocks noChangeAspect="1"/>
              </p:cNvSpPr>
              <p:nvPr/>
            </p:nvSpPr>
            <p:spPr bwMode="auto">
              <a:xfrm>
                <a:off x="4992441" y="3138485"/>
                <a:ext cx="170014" cy="293959"/>
              </a:xfrm>
              <a:custGeom>
                <a:avLst/>
                <a:gdLst>
                  <a:gd name="T0" fmla="*/ 31 w 130"/>
                  <a:gd name="T1" fmla="*/ 279 h 232"/>
                  <a:gd name="T2" fmla="*/ 40 w 130"/>
                  <a:gd name="T3" fmla="*/ 278 h 232"/>
                  <a:gd name="T4" fmla="*/ 47 w 130"/>
                  <a:gd name="T5" fmla="*/ 274 h 232"/>
                  <a:gd name="T6" fmla="*/ 54 w 130"/>
                  <a:gd name="T7" fmla="*/ 278 h 232"/>
                  <a:gd name="T8" fmla="*/ 58 w 130"/>
                  <a:gd name="T9" fmla="*/ 273 h 232"/>
                  <a:gd name="T10" fmla="*/ 71 w 130"/>
                  <a:gd name="T11" fmla="*/ 271 h 232"/>
                  <a:gd name="T12" fmla="*/ 76 w 130"/>
                  <a:gd name="T13" fmla="*/ 271 h 232"/>
                  <a:gd name="T14" fmla="*/ 80 w 130"/>
                  <a:gd name="T15" fmla="*/ 266 h 232"/>
                  <a:gd name="T16" fmla="*/ 85 w 130"/>
                  <a:gd name="T17" fmla="*/ 260 h 232"/>
                  <a:gd name="T18" fmla="*/ 80 w 130"/>
                  <a:gd name="T19" fmla="*/ 257 h 232"/>
                  <a:gd name="T20" fmla="*/ 85 w 130"/>
                  <a:gd name="T21" fmla="*/ 254 h 232"/>
                  <a:gd name="T22" fmla="*/ 98 w 130"/>
                  <a:gd name="T23" fmla="*/ 254 h 232"/>
                  <a:gd name="T24" fmla="*/ 112 w 130"/>
                  <a:gd name="T25" fmla="*/ 248 h 232"/>
                  <a:gd name="T26" fmla="*/ 114 w 130"/>
                  <a:gd name="T27" fmla="*/ 238 h 232"/>
                  <a:gd name="T28" fmla="*/ 120 w 130"/>
                  <a:gd name="T29" fmla="*/ 238 h 232"/>
                  <a:gd name="T30" fmla="*/ 126 w 130"/>
                  <a:gd name="T31" fmla="*/ 231 h 232"/>
                  <a:gd name="T32" fmla="*/ 126 w 130"/>
                  <a:gd name="T33" fmla="*/ 222 h 232"/>
                  <a:gd name="T34" fmla="*/ 139 w 130"/>
                  <a:gd name="T35" fmla="*/ 220 h 232"/>
                  <a:gd name="T36" fmla="*/ 140 w 130"/>
                  <a:gd name="T37" fmla="*/ 215 h 232"/>
                  <a:gd name="T38" fmla="*/ 134 w 130"/>
                  <a:gd name="T39" fmla="*/ 208 h 232"/>
                  <a:gd name="T40" fmla="*/ 138 w 130"/>
                  <a:gd name="T41" fmla="*/ 203 h 232"/>
                  <a:gd name="T42" fmla="*/ 134 w 130"/>
                  <a:gd name="T43" fmla="*/ 202 h 232"/>
                  <a:gd name="T44" fmla="*/ 133 w 130"/>
                  <a:gd name="T45" fmla="*/ 190 h 232"/>
                  <a:gd name="T46" fmla="*/ 125 w 130"/>
                  <a:gd name="T47" fmla="*/ 192 h 232"/>
                  <a:gd name="T48" fmla="*/ 125 w 130"/>
                  <a:gd name="T49" fmla="*/ 186 h 232"/>
                  <a:gd name="T50" fmla="*/ 131 w 130"/>
                  <a:gd name="T51" fmla="*/ 179 h 232"/>
                  <a:gd name="T52" fmla="*/ 130 w 130"/>
                  <a:gd name="T53" fmla="*/ 168 h 232"/>
                  <a:gd name="T54" fmla="*/ 136 w 130"/>
                  <a:gd name="T55" fmla="*/ 165 h 232"/>
                  <a:gd name="T56" fmla="*/ 132 w 130"/>
                  <a:gd name="T57" fmla="*/ 158 h 232"/>
                  <a:gd name="T58" fmla="*/ 136 w 130"/>
                  <a:gd name="T59" fmla="*/ 154 h 232"/>
                  <a:gd name="T60" fmla="*/ 142 w 130"/>
                  <a:gd name="T61" fmla="*/ 146 h 232"/>
                  <a:gd name="T62" fmla="*/ 140 w 130"/>
                  <a:gd name="T63" fmla="*/ 140 h 232"/>
                  <a:gd name="T64" fmla="*/ 146 w 130"/>
                  <a:gd name="T65" fmla="*/ 136 h 232"/>
                  <a:gd name="T66" fmla="*/ 154 w 130"/>
                  <a:gd name="T67" fmla="*/ 136 h 232"/>
                  <a:gd name="T68" fmla="*/ 154 w 130"/>
                  <a:gd name="T69" fmla="*/ 72 h 232"/>
                  <a:gd name="T70" fmla="*/ 29 w 130"/>
                  <a:gd name="T71" fmla="*/ 0 h 232"/>
                  <a:gd name="T72" fmla="*/ 19 w 130"/>
                  <a:gd name="T73" fmla="*/ 8 h 232"/>
                  <a:gd name="T74" fmla="*/ 24 w 130"/>
                  <a:gd name="T75" fmla="*/ 23 h 232"/>
                  <a:gd name="T76" fmla="*/ 23 w 130"/>
                  <a:gd name="T77" fmla="*/ 34 h 232"/>
                  <a:gd name="T78" fmla="*/ 28 w 130"/>
                  <a:gd name="T79" fmla="*/ 40 h 232"/>
                  <a:gd name="T80" fmla="*/ 26 w 130"/>
                  <a:gd name="T81" fmla="*/ 47 h 232"/>
                  <a:gd name="T82" fmla="*/ 35 w 130"/>
                  <a:gd name="T83" fmla="*/ 53 h 232"/>
                  <a:gd name="T84" fmla="*/ 26 w 130"/>
                  <a:gd name="T85" fmla="*/ 70 h 232"/>
                  <a:gd name="T86" fmla="*/ 26 w 130"/>
                  <a:gd name="T87" fmla="*/ 96 h 232"/>
                  <a:gd name="T88" fmla="*/ 28 w 130"/>
                  <a:gd name="T89" fmla="*/ 120 h 232"/>
                  <a:gd name="T90" fmla="*/ 0 w 130"/>
                  <a:gd name="T91" fmla="*/ 155 h 232"/>
                  <a:gd name="T92" fmla="*/ 0 w 130"/>
                  <a:gd name="T93" fmla="*/ 173 h 232"/>
                  <a:gd name="T94" fmla="*/ 6 w 130"/>
                  <a:gd name="T95" fmla="*/ 183 h 232"/>
                  <a:gd name="T96" fmla="*/ 10 w 130"/>
                  <a:gd name="T97" fmla="*/ 188 h 232"/>
                  <a:gd name="T98" fmla="*/ 14 w 130"/>
                  <a:gd name="T99" fmla="*/ 186 h 232"/>
                  <a:gd name="T100" fmla="*/ 22 w 130"/>
                  <a:gd name="T101" fmla="*/ 201 h 232"/>
                  <a:gd name="T102" fmla="*/ 23 w 130"/>
                  <a:gd name="T103" fmla="*/ 216 h 232"/>
                  <a:gd name="T104" fmla="*/ 25 w 130"/>
                  <a:gd name="T105" fmla="*/ 228 h 232"/>
                  <a:gd name="T106" fmla="*/ 34 w 130"/>
                  <a:gd name="T107" fmla="*/ 238 h 232"/>
                  <a:gd name="T108" fmla="*/ 23 w 130"/>
                  <a:gd name="T109" fmla="*/ 237 h 232"/>
                  <a:gd name="T110" fmla="*/ 19 w 130"/>
                  <a:gd name="T111" fmla="*/ 237 h 232"/>
                  <a:gd name="T112" fmla="*/ 10 w 130"/>
                  <a:gd name="T113" fmla="*/ 236 h 232"/>
                  <a:gd name="T114" fmla="*/ 7 w 130"/>
                  <a:gd name="T115" fmla="*/ 243 h 232"/>
                  <a:gd name="T116" fmla="*/ 13 w 130"/>
                  <a:gd name="T117" fmla="*/ 250 h 232"/>
                  <a:gd name="T118" fmla="*/ 23 w 130"/>
                  <a:gd name="T119" fmla="*/ 261 h 232"/>
                  <a:gd name="T120" fmla="*/ 28 w 130"/>
                  <a:gd name="T121" fmla="*/ 269 h 232"/>
                  <a:gd name="T122" fmla="*/ 31 w 130"/>
                  <a:gd name="T123" fmla="*/ 277 h 232"/>
                  <a:gd name="T124" fmla="*/ 31 w 130"/>
                  <a:gd name="T125" fmla="*/ 279 h 2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0"/>
                  <a:gd name="T190" fmla="*/ 0 h 232"/>
                  <a:gd name="T191" fmla="*/ 130 w 130"/>
                  <a:gd name="T192" fmla="*/ 232 h 23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0" h="232">
                    <a:moveTo>
                      <a:pt x="26" y="232"/>
                    </a:moveTo>
                    <a:cubicBezTo>
                      <a:pt x="28" y="231"/>
                      <a:pt x="31" y="231"/>
                      <a:pt x="33" y="231"/>
                    </a:cubicBezTo>
                    <a:cubicBezTo>
                      <a:pt x="35" y="230"/>
                      <a:pt x="37" y="228"/>
                      <a:pt x="39" y="228"/>
                    </a:cubicBezTo>
                    <a:cubicBezTo>
                      <a:pt x="41" y="228"/>
                      <a:pt x="43" y="231"/>
                      <a:pt x="45" y="231"/>
                    </a:cubicBezTo>
                    <a:cubicBezTo>
                      <a:pt x="47" y="231"/>
                      <a:pt x="47" y="228"/>
                      <a:pt x="48" y="227"/>
                    </a:cubicBezTo>
                    <a:cubicBezTo>
                      <a:pt x="52" y="226"/>
                      <a:pt x="55" y="225"/>
                      <a:pt x="59" y="225"/>
                    </a:cubicBezTo>
                    <a:cubicBezTo>
                      <a:pt x="60" y="225"/>
                      <a:pt x="61" y="225"/>
                      <a:pt x="63" y="225"/>
                    </a:cubicBezTo>
                    <a:cubicBezTo>
                      <a:pt x="64" y="224"/>
                      <a:pt x="65" y="223"/>
                      <a:pt x="67" y="221"/>
                    </a:cubicBezTo>
                    <a:cubicBezTo>
                      <a:pt x="68" y="220"/>
                      <a:pt x="71" y="218"/>
                      <a:pt x="71" y="216"/>
                    </a:cubicBezTo>
                    <a:cubicBezTo>
                      <a:pt x="71" y="214"/>
                      <a:pt x="67" y="215"/>
                      <a:pt x="67" y="214"/>
                    </a:cubicBezTo>
                    <a:cubicBezTo>
                      <a:pt x="67" y="212"/>
                      <a:pt x="70" y="212"/>
                      <a:pt x="71" y="211"/>
                    </a:cubicBezTo>
                    <a:cubicBezTo>
                      <a:pt x="75" y="211"/>
                      <a:pt x="78" y="212"/>
                      <a:pt x="82" y="211"/>
                    </a:cubicBezTo>
                    <a:cubicBezTo>
                      <a:pt x="86" y="210"/>
                      <a:pt x="90" y="209"/>
                      <a:pt x="93" y="206"/>
                    </a:cubicBezTo>
                    <a:cubicBezTo>
                      <a:pt x="95" y="204"/>
                      <a:pt x="93" y="200"/>
                      <a:pt x="95" y="198"/>
                    </a:cubicBezTo>
                    <a:cubicBezTo>
                      <a:pt x="96" y="197"/>
                      <a:pt x="99" y="199"/>
                      <a:pt x="100" y="198"/>
                    </a:cubicBezTo>
                    <a:cubicBezTo>
                      <a:pt x="102" y="197"/>
                      <a:pt x="104" y="195"/>
                      <a:pt x="105" y="192"/>
                    </a:cubicBezTo>
                    <a:cubicBezTo>
                      <a:pt x="106" y="190"/>
                      <a:pt x="103" y="186"/>
                      <a:pt x="105" y="185"/>
                    </a:cubicBezTo>
                    <a:cubicBezTo>
                      <a:pt x="108" y="182"/>
                      <a:pt x="113" y="184"/>
                      <a:pt x="116" y="183"/>
                    </a:cubicBezTo>
                    <a:cubicBezTo>
                      <a:pt x="117" y="182"/>
                      <a:pt x="118" y="180"/>
                      <a:pt x="117" y="179"/>
                    </a:cubicBezTo>
                    <a:cubicBezTo>
                      <a:pt x="116" y="177"/>
                      <a:pt x="113" y="176"/>
                      <a:pt x="112" y="173"/>
                    </a:cubicBezTo>
                    <a:cubicBezTo>
                      <a:pt x="112" y="171"/>
                      <a:pt x="115" y="170"/>
                      <a:pt x="115" y="169"/>
                    </a:cubicBezTo>
                    <a:cubicBezTo>
                      <a:pt x="115" y="168"/>
                      <a:pt x="113" y="169"/>
                      <a:pt x="112" y="168"/>
                    </a:cubicBezTo>
                    <a:cubicBezTo>
                      <a:pt x="111" y="165"/>
                      <a:pt x="113" y="161"/>
                      <a:pt x="111" y="158"/>
                    </a:cubicBezTo>
                    <a:cubicBezTo>
                      <a:pt x="109" y="157"/>
                      <a:pt x="106" y="161"/>
                      <a:pt x="104" y="160"/>
                    </a:cubicBezTo>
                    <a:cubicBezTo>
                      <a:pt x="103" y="159"/>
                      <a:pt x="103" y="156"/>
                      <a:pt x="104" y="155"/>
                    </a:cubicBezTo>
                    <a:cubicBezTo>
                      <a:pt x="105" y="153"/>
                      <a:pt x="109" y="152"/>
                      <a:pt x="109" y="149"/>
                    </a:cubicBezTo>
                    <a:cubicBezTo>
                      <a:pt x="110" y="146"/>
                      <a:pt x="107" y="143"/>
                      <a:pt x="108" y="140"/>
                    </a:cubicBezTo>
                    <a:cubicBezTo>
                      <a:pt x="108" y="138"/>
                      <a:pt x="113" y="139"/>
                      <a:pt x="113" y="137"/>
                    </a:cubicBezTo>
                    <a:cubicBezTo>
                      <a:pt x="114" y="135"/>
                      <a:pt x="110" y="133"/>
                      <a:pt x="110" y="131"/>
                    </a:cubicBezTo>
                    <a:cubicBezTo>
                      <a:pt x="109" y="130"/>
                      <a:pt x="112" y="129"/>
                      <a:pt x="113" y="128"/>
                    </a:cubicBezTo>
                    <a:cubicBezTo>
                      <a:pt x="115" y="126"/>
                      <a:pt x="117" y="124"/>
                      <a:pt x="118" y="121"/>
                    </a:cubicBezTo>
                    <a:cubicBezTo>
                      <a:pt x="119" y="119"/>
                      <a:pt x="116" y="117"/>
                      <a:pt x="117" y="116"/>
                    </a:cubicBezTo>
                    <a:cubicBezTo>
                      <a:pt x="118" y="114"/>
                      <a:pt x="120" y="113"/>
                      <a:pt x="122" y="113"/>
                    </a:cubicBezTo>
                    <a:cubicBezTo>
                      <a:pt x="124" y="112"/>
                      <a:pt x="128" y="115"/>
                      <a:pt x="128" y="113"/>
                    </a:cubicBezTo>
                    <a:cubicBezTo>
                      <a:pt x="130" y="96"/>
                      <a:pt x="128" y="78"/>
                      <a:pt x="128" y="60"/>
                    </a:cubicBezTo>
                    <a:lnTo>
                      <a:pt x="24" y="0"/>
                    </a:lnTo>
                    <a:lnTo>
                      <a:pt x="16" y="7"/>
                    </a:lnTo>
                    <a:lnTo>
                      <a:pt x="20" y="19"/>
                    </a:lnTo>
                    <a:lnTo>
                      <a:pt x="19" y="28"/>
                    </a:lnTo>
                    <a:lnTo>
                      <a:pt x="23" y="33"/>
                    </a:lnTo>
                    <a:lnTo>
                      <a:pt x="22" y="39"/>
                    </a:lnTo>
                    <a:lnTo>
                      <a:pt x="29" y="44"/>
                    </a:lnTo>
                    <a:lnTo>
                      <a:pt x="22" y="58"/>
                    </a:lnTo>
                    <a:lnTo>
                      <a:pt x="22" y="80"/>
                    </a:lnTo>
                    <a:lnTo>
                      <a:pt x="23" y="100"/>
                    </a:lnTo>
                    <a:lnTo>
                      <a:pt x="0" y="129"/>
                    </a:lnTo>
                    <a:lnTo>
                      <a:pt x="0" y="144"/>
                    </a:lnTo>
                    <a:cubicBezTo>
                      <a:pt x="2" y="146"/>
                      <a:pt x="3" y="150"/>
                      <a:pt x="5" y="152"/>
                    </a:cubicBezTo>
                    <a:cubicBezTo>
                      <a:pt x="6" y="153"/>
                      <a:pt x="7" y="155"/>
                      <a:pt x="8" y="156"/>
                    </a:cubicBezTo>
                    <a:cubicBezTo>
                      <a:pt x="9" y="156"/>
                      <a:pt x="11" y="155"/>
                      <a:pt x="12" y="155"/>
                    </a:cubicBezTo>
                    <a:cubicBezTo>
                      <a:pt x="15" y="159"/>
                      <a:pt x="17" y="163"/>
                      <a:pt x="18" y="167"/>
                    </a:cubicBezTo>
                    <a:cubicBezTo>
                      <a:pt x="19" y="171"/>
                      <a:pt x="18" y="176"/>
                      <a:pt x="19" y="180"/>
                    </a:cubicBezTo>
                    <a:cubicBezTo>
                      <a:pt x="19" y="184"/>
                      <a:pt x="19" y="187"/>
                      <a:pt x="21" y="190"/>
                    </a:cubicBezTo>
                    <a:cubicBezTo>
                      <a:pt x="23" y="193"/>
                      <a:pt x="26" y="194"/>
                      <a:pt x="28" y="198"/>
                    </a:cubicBezTo>
                    <a:cubicBezTo>
                      <a:pt x="25" y="198"/>
                      <a:pt x="22" y="197"/>
                      <a:pt x="19" y="197"/>
                    </a:cubicBezTo>
                    <a:cubicBezTo>
                      <a:pt x="18" y="197"/>
                      <a:pt x="17" y="198"/>
                      <a:pt x="16" y="197"/>
                    </a:cubicBezTo>
                    <a:cubicBezTo>
                      <a:pt x="13" y="197"/>
                      <a:pt x="11" y="195"/>
                      <a:pt x="8" y="196"/>
                    </a:cubicBezTo>
                    <a:cubicBezTo>
                      <a:pt x="6" y="197"/>
                      <a:pt x="5" y="200"/>
                      <a:pt x="6" y="202"/>
                    </a:cubicBezTo>
                    <a:cubicBezTo>
                      <a:pt x="6" y="204"/>
                      <a:pt x="10" y="206"/>
                      <a:pt x="11" y="208"/>
                    </a:cubicBezTo>
                    <a:cubicBezTo>
                      <a:pt x="14" y="211"/>
                      <a:pt x="16" y="214"/>
                      <a:pt x="19" y="217"/>
                    </a:cubicBezTo>
                    <a:cubicBezTo>
                      <a:pt x="20" y="219"/>
                      <a:pt x="22" y="221"/>
                      <a:pt x="23" y="224"/>
                    </a:cubicBezTo>
                    <a:cubicBezTo>
                      <a:pt x="24" y="226"/>
                      <a:pt x="25" y="228"/>
                      <a:pt x="26" y="230"/>
                    </a:cubicBezTo>
                    <a:cubicBezTo>
                      <a:pt x="26" y="230"/>
                      <a:pt x="26" y="231"/>
                      <a:pt x="26" y="23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9" name="Freeform 2573"/>
              <p:cNvSpPr>
                <a:spLocks noChangeAspect="1"/>
              </p:cNvSpPr>
              <p:nvPr/>
            </p:nvSpPr>
            <p:spPr bwMode="auto">
              <a:xfrm>
                <a:off x="5006608" y="3369226"/>
                <a:ext cx="215788" cy="156989"/>
              </a:xfrm>
              <a:custGeom>
                <a:avLst/>
                <a:gdLst>
                  <a:gd name="T0" fmla="*/ 198 w 165"/>
                  <a:gd name="T1" fmla="*/ 97 h 124"/>
                  <a:gd name="T2" fmla="*/ 190 w 165"/>
                  <a:gd name="T3" fmla="*/ 87 h 124"/>
                  <a:gd name="T4" fmla="*/ 185 w 165"/>
                  <a:gd name="T5" fmla="*/ 78 h 124"/>
                  <a:gd name="T6" fmla="*/ 170 w 165"/>
                  <a:gd name="T7" fmla="*/ 68 h 124"/>
                  <a:gd name="T8" fmla="*/ 166 w 165"/>
                  <a:gd name="T9" fmla="*/ 55 h 124"/>
                  <a:gd name="T10" fmla="*/ 160 w 165"/>
                  <a:gd name="T11" fmla="*/ 49 h 124"/>
                  <a:gd name="T12" fmla="*/ 149 w 165"/>
                  <a:gd name="T13" fmla="*/ 41 h 124"/>
                  <a:gd name="T14" fmla="*/ 136 w 165"/>
                  <a:gd name="T15" fmla="*/ 35 h 124"/>
                  <a:gd name="T16" fmla="*/ 140 w 165"/>
                  <a:gd name="T17" fmla="*/ 22 h 124"/>
                  <a:gd name="T18" fmla="*/ 126 w 165"/>
                  <a:gd name="T19" fmla="*/ 1 h 124"/>
                  <a:gd name="T20" fmla="*/ 113 w 165"/>
                  <a:gd name="T21" fmla="*/ 12 h 124"/>
                  <a:gd name="T22" fmla="*/ 101 w 165"/>
                  <a:gd name="T23" fmla="*/ 19 h 124"/>
                  <a:gd name="T24" fmla="*/ 85 w 165"/>
                  <a:gd name="T25" fmla="*/ 35 h 124"/>
                  <a:gd name="T26" fmla="*/ 67 w 165"/>
                  <a:gd name="T27" fmla="*/ 38 h 124"/>
                  <a:gd name="T28" fmla="*/ 67 w 165"/>
                  <a:gd name="T29" fmla="*/ 47 h 124"/>
                  <a:gd name="T30" fmla="*/ 58 w 165"/>
                  <a:gd name="T31" fmla="*/ 52 h 124"/>
                  <a:gd name="T32" fmla="*/ 41 w 165"/>
                  <a:gd name="T33" fmla="*/ 59 h 124"/>
                  <a:gd name="T34" fmla="*/ 26 w 165"/>
                  <a:gd name="T35" fmla="*/ 59 h 124"/>
                  <a:gd name="T36" fmla="*/ 12 w 165"/>
                  <a:gd name="T37" fmla="*/ 70 h 124"/>
                  <a:gd name="T38" fmla="*/ 1 w 165"/>
                  <a:gd name="T39" fmla="*/ 87 h 124"/>
                  <a:gd name="T40" fmla="*/ 5 w 165"/>
                  <a:gd name="T41" fmla="*/ 112 h 124"/>
                  <a:gd name="T42" fmla="*/ 13 w 165"/>
                  <a:gd name="T43" fmla="*/ 120 h 124"/>
                  <a:gd name="T44" fmla="*/ 18 w 165"/>
                  <a:gd name="T45" fmla="*/ 137 h 124"/>
                  <a:gd name="T46" fmla="*/ 28 w 165"/>
                  <a:gd name="T47" fmla="*/ 149 h 124"/>
                  <a:gd name="T48" fmla="*/ 32 w 165"/>
                  <a:gd name="T49" fmla="*/ 136 h 124"/>
                  <a:gd name="T50" fmla="*/ 44 w 165"/>
                  <a:gd name="T51" fmla="*/ 130 h 124"/>
                  <a:gd name="T52" fmla="*/ 56 w 165"/>
                  <a:gd name="T53" fmla="*/ 130 h 124"/>
                  <a:gd name="T54" fmla="*/ 65 w 165"/>
                  <a:gd name="T55" fmla="*/ 117 h 124"/>
                  <a:gd name="T56" fmla="*/ 74 w 165"/>
                  <a:gd name="T57" fmla="*/ 103 h 124"/>
                  <a:gd name="T58" fmla="*/ 94 w 165"/>
                  <a:gd name="T59" fmla="*/ 113 h 124"/>
                  <a:gd name="T60" fmla="*/ 120 w 165"/>
                  <a:gd name="T61" fmla="*/ 119 h 124"/>
                  <a:gd name="T62" fmla="*/ 130 w 165"/>
                  <a:gd name="T63" fmla="*/ 107 h 124"/>
                  <a:gd name="T64" fmla="*/ 150 w 165"/>
                  <a:gd name="T65" fmla="*/ 107 h 124"/>
                  <a:gd name="T66" fmla="*/ 157 w 165"/>
                  <a:gd name="T67" fmla="*/ 106 h 124"/>
                  <a:gd name="T68" fmla="*/ 168 w 165"/>
                  <a:gd name="T69" fmla="*/ 100 h 124"/>
                  <a:gd name="T70" fmla="*/ 180 w 165"/>
                  <a:gd name="T71" fmla="*/ 102 h 124"/>
                  <a:gd name="T72" fmla="*/ 192 w 165"/>
                  <a:gd name="T73" fmla="*/ 102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5"/>
                  <a:gd name="T112" fmla="*/ 0 h 124"/>
                  <a:gd name="T113" fmla="*/ 165 w 165"/>
                  <a:gd name="T114" fmla="*/ 124 h 12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5" h="124">
                    <a:moveTo>
                      <a:pt x="164" y="88"/>
                    </a:moveTo>
                    <a:cubicBezTo>
                      <a:pt x="164" y="85"/>
                      <a:pt x="165" y="83"/>
                      <a:pt x="165" y="81"/>
                    </a:cubicBezTo>
                    <a:cubicBezTo>
                      <a:pt x="165" y="78"/>
                      <a:pt x="163" y="76"/>
                      <a:pt x="162" y="74"/>
                    </a:cubicBezTo>
                    <a:cubicBezTo>
                      <a:pt x="161" y="73"/>
                      <a:pt x="159" y="72"/>
                      <a:pt x="158" y="72"/>
                    </a:cubicBezTo>
                    <a:cubicBezTo>
                      <a:pt x="156" y="70"/>
                      <a:pt x="153" y="70"/>
                      <a:pt x="151" y="67"/>
                    </a:cubicBezTo>
                    <a:cubicBezTo>
                      <a:pt x="151" y="66"/>
                      <a:pt x="155" y="66"/>
                      <a:pt x="154" y="65"/>
                    </a:cubicBezTo>
                    <a:cubicBezTo>
                      <a:pt x="153" y="63"/>
                      <a:pt x="149" y="61"/>
                      <a:pt x="147" y="57"/>
                    </a:cubicBezTo>
                    <a:cubicBezTo>
                      <a:pt x="146" y="56"/>
                      <a:pt x="144" y="58"/>
                      <a:pt x="142" y="57"/>
                    </a:cubicBezTo>
                    <a:cubicBezTo>
                      <a:pt x="140" y="55"/>
                      <a:pt x="138" y="53"/>
                      <a:pt x="137" y="51"/>
                    </a:cubicBezTo>
                    <a:cubicBezTo>
                      <a:pt x="137" y="50"/>
                      <a:pt x="139" y="47"/>
                      <a:pt x="138" y="46"/>
                    </a:cubicBezTo>
                    <a:cubicBezTo>
                      <a:pt x="137" y="45"/>
                      <a:pt x="135" y="47"/>
                      <a:pt x="134" y="46"/>
                    </a:cubicBezTo>
                    <a:cubicBezTo>
                      <a:pt x="133" y="45"/>
                      <a:pt x="134" y="42"/>
                      <a:pt x="133" y="41"/>
                    </a:cubicBezTo>
                    <a:cubicBezTo>
                      <a:pt x="130" y="39"/>
                      <a:pt x="126" y="41"/>
                      <a:pt x="123" y="39"/>
                    </a:cubicBezTo>
                    <a:cubicBezTo>
                      <a:pt x="122" y="37"/>
                      <a:pt x="126" y="35"/>
                      <a:pt x="124" y="34"/>
                    </a:cubicBezTo>
                    <a:cubicBezTo>
                      <a:pt x="122" y="32"/>
                      <a:pt x="119" y="35"/>
                      <a:pt x="117" y="34"/>
                    </a:cubicBezTo>
                    <a:cubicBezTo>
                      <a:pt x="115" y="33"/>
                      <a:pt x="113" y="31"/>
                      <a:pt x="113" y="29"/>
                    </a:cubicBezTo>
                    <a:cubicBezTo>
                      <a:pt x="113" y="28"/>
                      <a:pt x="116" y="27"/>
                      <a:pt x="117" y="25"/>
                    </a:cubicBezTo>
                    <a:cubicBezTo>
                      <a:pt x="117" y="23"/>
                      <a:pt x="118" y="20"/>
                      <a:pt x="117" y="18"/>
                    </a:cubicBezTo>
                    <a:cubicBezTo>
                      <a:pt x="116" y="14"/>
                      <a:pt x="114" y="10"/>
                      <a:pt x="111" y="7"/>
                    </a:cubicBezTo>
                    <a:cubicBezTo>
                      <a:pt x="110" y="5"/>
                      <a:pt x="107" y="3"/>
                      <a:pt x="105" y="1"/>
                    </a:cubicBezTo>
                    <a:cubicBezTo>
                      <a:pt x="102" y="2"/>
                      <a:pt x="97" y="0"/>
                      <a:pt x="94" y="3"/>
                    </a:cubicBezTo>
                    <a:cubicBezTo>
                      <a:pt x="92" y="4"/>
                      <a:pt x="95" y="8"/>
                      <a:pt x="94" y="10"/>
                    </a:cubicBezTo>
                    <a:cubicBezTo>
                      <a:pt x="93" y="13"/>
                      <a:pt x="91" y="15"/>
                      <a:pt x="89" y="16"/>
                    </a:cubicBezTo>
                    <a:cubicBezTo>
                      <a:pt x="88" y="17"/>
                      <a:pt x="85" y="15"/>
                      <a:pt x="84" y="16"/>
                    </a:cubicBezTo>
                    <a:cubicBezTo>
                      <a:pt x="82" y="18"/>
                      <a:pt x="84" y="22"/>
                      <a:pt x="82" y="24"/>
                    </a:cubicBezTo>
                    <a:cubicBezTo>
                      <a:pt x="79" y="27"/>
                      <a:pt x="75" y="28"/>
                      <a:pt x="71" y="29"/>
                    </a:cubicBezTo>
                    <a:cubicBezTo>
                      <a:pt x="67" y="30"/>
                      <a:pt x="64" y="29"/>
                      <a:pt x="60" y="29"/>
                    </a:cubicBezTo>
                    <a:cubicBezTo>
                      <a:pt x="59" y="30"/>
                      <a:pt x="56" y="30"/>
                      <a:pt x="56" y="32"/>
                    </a:cubicBezTo>
                    <a:cubicBezTo>
                      <a:pt x="56" y="33"/>
                      <a:pt x="60" y="32"/>
                      <a:pt x="60" y="34"/>
                    </a:cubicBezTo>
                    <a:cubicBezTo>
                      <a:pt x="60" y="36"/>
                      <a:pt x="57" y="38"/>
                      <a:pt x="56" y="39"/>
                    </a:cubicBezTo>
                    <a:cubicBezTo>
                      <a:pt x="54" y="41"/>
                      <a:pt x="53" y="42"/>
                      <a:pt x="52" y="43"/>
                    </a:cubicBezTo>
                    <a:cubicBezTo>
                      <a:pt x="50" y="43"/>
                      <a:pt x="49" y="43"/>
                      <a:pt x="48" y="43"/>
                    </a:cubicBezTo>
                    <a:cubicBezTo>
                      <a:pt x="44" y="43"/>
                      <a:pt x="41" y="44"/>
                      <a:pt x="37" y="45"/>
                    </a:cubicBezTo>
                    <a:cubicBezTo>
                      <a:pt x="36" y="46"/>
                      <a:pt x="36" y="49"/>
                      <a:pt x="34" y="49"/>
                    </a:cubicBezTo>
                    <a:cubicBezTo>
                      <a:pt x="32" y="49"/>
                      <a:pt x="30" y="46"/>
                      <a:pt x="28" y="46"/>
                    </a:cubicBezTo>
                    <a:cubicBezTo>
                      <a:pt x="26" y="46"/>
                      <a:pt x="24" y="48"/>
                      <a:pt x="22" y="49"/>
                    </a:cubicBezTo>
                    <a:cubicBezTo>
                      <a:pt x="20" y="49"/>
                      <a:pt x="17" y="49"/>
                      <a:pt x="15" y="50"/>
                    </a:cubicBezTo>
                    <a:cubicBezTo>
                      <a:pt x="13" y="52"/>
                      <a:pt x="12" y="55"/>
                      <a:pt x="10" y="58"/>
                    </a:cubicBezTo>
                    <a:cubicBezTo>
                      <a:pt x="9" y="62"/>
                      <a:pt x="9" y="66"/>
                      <a:pt x="6" y="69"/>
                    </a:cubicBezTo>
                    <a:cubicBezTo>
                      <a:pt x="5" y="71"/>
                      <a:pt x="1" y="70"/>
                      <a:pt x="1" y="72"/>
                    </a:cubicBezTo>
                    <a:cubicBezTo>
                      <a:pt x="0" y="75"/>
                      <a:pt x="4" y="76"/>
                      <a:pt x="5" y="78"/>
                    </a:cubicBezTo>
                    <a:cubicBezTo>
                      <a:pt x="5" y="83"/>
                      <a:pt x="3" y="88"/>
                      <a:pt x="4" y="93"/>
                    </a:cubicBezTo>
                    <a:cubicBezTo>
                      <a:pt x="4" y="95"/>
                      <a:pt x="5" y="96"/>
                      <a:pt x="6" y="97"/>
                    </a:cubicBezTo>
                    <a:cubicBezTo>
                      <a:pt x="7" y="98"/>
                      <a:pt x="10" y="98"/>
                      <a:pt x="11" y="100"/>
                    </a:cubicBezTo>
                    <a:cubicBezTo>
                      <a:pt x="12" y="101"/>
                      <a:pt x="11" y="103"/>
                      <a:pt x="11" y="104"/>
                    </a:cubicBezTo>
                    <a:cubicBezTo>
                      <a:pt x="12" y="108"/>
                      <a:pt x="13" y="111"/>
                      <a:pt x="15" y="114"/>
                    </a:cubicBezTo>
                    <a:cubicBezTo>
                      <a:pt x="16" y="115"/>
                      <a:pt x="19" y="115"/>
                      <a:pt x="19" y="116"/>
                    </a:cubicBezTo>
                    <a:cubicBezTo>
                      <a:pt x="21" y="118"/>
                      <a:pt x="22" y="121"/>
                      <a:pt x="23" y="124"/>
                    </a:cubicBezTo>
                    <a:cubicBezTo>
                      <a:pt x="24" y="123"/>
                      <a:pt x="26" y="123"/>
                      <a:pt x="26" y="121"/>
                    </a:cubicBezTo>
                    <a:cubicBezTo>
                      <a:pt x="27" y="119"/>
                      <a:pt x="27" y="116"/>
                      <a:pt x="27" y="113"/>
                    </a:cubicBezTo>
                    <a:cubicBezTo>
                      <a:pt x="27" y="112"/>
                      <a:pt x="27" y="109"/>
                      <a:pt x="28" y="108"/>
                    </a:cubicBezTo>
                    <a:cubicBezTo>
                      <a:pt x="31" y="107"/>
                      <a:pt x="34" y="108"/>
                      <a:pt x="37" y="108"/>
                    </a:cubicBezTo>
                    <a:cubicBezTo>
                      <a:pt x="38" y="108"/>
                      <a:pt x="39" y="106"/>
                      <a:pt x="41" y="106"/>
                    </a:cubicBezTo>
                    <a:cubicBezTo>
                      <a:pt x="43" y="107"/>
                      <a:pt x="45" y="108"/>
                      <a:pt x="47" y="108"/>
                    </a:cubicBezTo>
                    <a:cubicBezTo>
                      <a:pt x="49" y="109"/>
                      <a:pt x="51" y="108"/>
                      <a:pt x="54" y="107"/>
                    </a:cubicBezTo>
                    <a:cubicBezTo>
                      <a:pt x="54" y="104"/>
                      <a:pt x="53" y="101"/>
                      <a:pt x="54" y="97"/>
                    </a:cubicBezTo>
                    <a:cubicBezTo>
                      <a:pt x="54" y="95"/>
                      <a:pt x="56" y="92"/>
                      <a:pt x="57" y="90"/>
                    </a:cubicBezTo>
                    <a:cubicBezTo>
                      <a:pt x="58" y="88"/>
                      <a:pt x="60" y="87"/>
                      <a:pt x="62" y="86"/>
                    </a:cubicBezTo>
                    <a:cubicBezTo>
                      <a:pt x="63" y="86"/>
                      <a:pt x="66" y="85"/>
                      <a:pt x="67" y="86"/>
                    </a:cubicBezTo>
                    <a:cubicBezTo>
                      <a:pt x="71" y="88"/>
                      <a:pt x="74" y="92"/>
                      <a:pt x="78" y="94"/>
                    </a:cubicBezTo>
                    <a:cubicBezTo>
                      <a:pt x="81" y="96"/>
                      <a:pt x="84" y="95"/>
                      <a:pt x="87" y="96"/>
                    </a:cubicBezTo>
                    <a:cubicBezTo>
                      <a:pt x="92" y="97"/>
                      <a:pt x="96" y="100"/>
                      <a:pt x="100" y="99"/>
                    </a:cubicBezTo>
                    <a:cubicBezTo>
                      <a:pt x="103" y="99"/>
                      <a:pt x="103" y="94"/>
                      <a:pt x="104" y="92"/>
                    </a:cubicBezTo>
                    <a:cubicBezTo>
                      <a:pt x="105" y="91"/>
                      <a:pt x="107" y="89"/>
                      <a:pt x="108" y="89"/>
                    </a:cubicBezTo>
                    <a:cubicBezTo>
                      <a:pt x="111" y="89"/>
                      <a:pt x="113" y="92"/>
                      <a:pt x="115" y="92"/>
                    </a:cubicBezTo>
                    <a:cubicBezTo>
                      <a:pt x="118" y="92"/>
                      <a:pt x="122" y="90"/>
                      <a:pt x="125" y="89"/>
                    </a:cubicBezTo>
                    <a:cubicBezTo>
                      <a:pt x="126" y="88"/>
                      <a:pt x="127" y="85"/>
                      <a:pt x="128" y="85"/>
                    </a:cubicBezTo>
                    <a:cubicBezTo>
                      <a:pt x="130" y="85"/>
                      <a:pt x="130" y="88"/>
                      <a:pt x="131" y="88"/>
                    </a:cubicBezTo>
                    <a:cubicBezTo>
                      <a:pt x="133" y="89"/>
                      <a:pt x="135" y="89"/>
                      <a:pt x="137" y="88"/>
                    </a:cubicBezTo>
                    <a:cubicBezTo>
                      <a:pt x="139" y="87"/>
                      <a:pt x="138" y="83"/>
                      <a:pt x="140" y="83"/>
                    </a:cubicBezTo>
                    <a:cubicBezTo>
                      <a:pt x="143" y="83"/>
                      <a:pt x="144" y="87"/>
                      <a:pt x="146" y="87"/>
                    </a:cubicBezTo>
                    <a:cubicBezTo>
                      <a:pt x="148" y="87"/>
                      <a:pt x="149" y="85"/>
                      <a:pt x="150" y="85"/>
                    </a:cubicBezTo>
                    <a:cubicBezTo>
                      <a:pt x="152" y="85"/>
                      <a:pt x="151" y="89"/>
                      <a:pt x="153" y="89"/>
                    </a:cubicBezTo>
                    <a:cubicBezTo>
                      <a:pt x="156" y="88"/>
                      <a:pt x="157" y="85"/>
                      <a:pt x="160" y="85"/>
                    </a:cubicBezTo>
                    <a:cubicBezTo>
                      <a:pt x="161" y="85"/>
                      <a:pt x="163" y="87"/>
                      <a:pt x="164" y="88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0" name="Freeform 2574"/>
              <p:cNvSpPr>
                <a:spLocks noChangeAspect="1"/>
              </p:cNvSpPr>
              <p:nvPr/>
            </p:nvSpPr>
            <p:spPr bwMode="auto">
              <a:xfrm>
                <a:off x="5324840" y="3471426"/>
                <a:ext cx="131871" cy="185436"/>
              </a:xfrm>
              <a:custGeom>
                <a:avLst/>
                <a:gdLst>
                  <a:gd name="T0" fmla="*/ 121 w 101"/>
                  <a:gd name="T1" fmla="*/ 26 h 147"/>
                  <a:gd name="T2" fmla="*/ 115 w 101"/>
                  <a:gd name="T3" fmla="*/ 26 h 147"/>
                  <a:gd name="T4" fmla="*/ 108 w 101"/>
                  <a:gd name="T5" fmla="*/ 19 h 147"/>
                  <a:gd name="T6" fmla="*/ 93 w 101"/>
                  <a:gd name="T7" fmla="*/ 26 h 147"/>
                  <a:gd name="T8" fmla="*/ 91 w 101"/>
                  <a:gd name="T9" fmla="*/ 34 h 147"/>
                  <a:gd name="T10" fmla="*/ 69 w 101"/>
                  <a:gd name="T11" fmla="*/ 32 h 147"/>
                  <a:gd name="T12" fmla="*/ 53 w 101"/>
                  <a:gd name="T13" fmla="*/ 18 h 147"/>
                  <a:gd name="T14" fmla="*/ 43 w 101"/>
                  <a:gd name="T15" fmla="*/ 17 h 147"/>
                  <a:gd name="T16" fmla="*/ 35 w 101"/>
                  <a:gd name="T17" fmla="*/ 14 h 147"/>
                  <a:gd name="T18" fmla="*/ 34 w 101"/>
                  <a:gd name="T19" fmla="*/ 2 h 147"/>
                  <a:gd name="T20" fmla="*/ 25 w 101"/>
                  <a:gd name="T21" fmla="*/ 0 h 147"/>
                  <a:gd name="T22" fmla="*/ 6 w 101"/>
                  <a:gd name="T23" fmla="*/ 20 h 147"/>
                  <a:gd name="T24" fmla="*/ 8 w 101"/>
                  <a:gd name="T25" fmla="*/ 26 h 147"/>
                  <a:gd name="T26" fmla="*/ 13 w 101"/>
                  <a:gd name="T27" fmla="*/ 29 h 147"/>
                  <a:gd name="T28" fmla="*/ 14 w 101"/>
                  <a:gd name="T29" fmla="*/ 40 h 147"/>
                  <a:gd name="T30" fmla="*/ 22 w 101"/>
                  <a:gd name="T31" fmla="*/ 50 h 147"/>
                  <a:gd name="T32" fmla="*/ 23 w 101"/>
                  <a:gd name="T33" fmla="*/ 63 h 147"/>
                  <a:gd name="T34" fmla="*/ 16 w 101"/>
                  <a:gd name="T35" fmla="*/ 74 h 147"/>
                  <a:gd name="T36" fmla="*/ 6 w 101"/>
                  <a:gd name="T37" fmla="*/ 86 h 147"/>
                  <a:gd name="T38" fmla="*/ 0 w 101"/>
                  <a:gd name="T39" fmla="*/ 107 h 147"/>
                  <a:gd name="T40" fmla="*/ 60 w 101"/>
                  <a:gd name="T41" fmla="*/ 146 h 147"/>
                  <a:gd name="T42" fmla="*/ 61 w 101"/>
                  <a:gd name="T43" fmla="*/ 153 h 147"/>
                  <a:gd name="T44" fmla="*/ 86 w 101"/>
                  <a:gd name="T45" fmla="*/ 176 h 147"/>
                  <a:gd name="T46" fmla="*/ 87 w 101"/>
                  <a:gd name="T47" fmla="*/ 170 h 147"/>
                  <a:gd name="T48" fmla="*/ 90 w 101"/>
                  <a:gd name="T49" fmla="*/ 163 h 147"/>
                  <a:gd name="T50" fmla="*/ 96 w 101"/>
                  <a:gd name="T51" fmla="*/ 152 h 147"/>
                  <a:gd name="T52" fmla="*/ 99 w 101"/>
                  <a:gd name="T53" fmla="*/ 144 h 147"/>
                  <a:gd name="T54" fmla="*/ 99 w 101"/>
                  <a:gd name="T55" fmla="*/ 138 h 147"/>
                  <a:gd name="T56" fmla="*/ 105 w 101"/>
                  <a:gd name="T57" fmla="*/ 136 h 147"/>
                  <a:gd name="T58" fmla="*/ 109 w 101"/>
                  <a:gd name="T59" fmla="*/ 131 h 147"/>
                  <a:gd name="T60" fmla="*/ 114 w 101"/>
                  <a:gd name="T61" fmla="*/ 126 h 147"/>
                  <a:gd name="T62" fmla="*/ 120 w 101"/>
                  <a:gd name="T63" fmla="*/ 122 h 147"/>
                  <a:gd name="T64" fmla="*/ 110 w 101"/>
                  <a:gd name="T65" fmla="*/ 110 h 147"/>
                  <a:gd name="T66" fmla="*/ 110 w 101"/>
                  <a:gd name="T67" fmla="*/ 45 h 147"/>
                  <a:gd name="T68" fmla="*/ 117 w 101"/>
                  <a:gd name="T69" fmla="*/ 37 h 147"/>
                  <a:gd name="T70" fmla="*/ 121 w 101"/>
                  <a:gd name="T71" fmla="*/ 26 h 14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147"/>
                  <a:gd name="T110" fmla="*/ 101 w 101"/>
                  <a:gd name="T111" fmla="*/ 147 h 14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147">
                    <a:moveTo>
                      <a:pt x="101" y="22"/>
                    </a:moveTo>
                    <a:cubicBezTo>
                      <a:pt x="100" y="22"/>
                      <a:pt x="97" y="23"/>
                      <a:pt x="96" y="22"/>
                    </a:cubicBezTo>
                    <a:cubicBezTo>
                      <a:pt x="93" y="21"/>
                      <a:pt x="93" y="16"/>
                      <a:pt x="90" y="16"/>
                    </a:cubicBezTo>
                    <a:cubicBezTo>
                      <a:pt x="85" y="16"/>
                      <a:pt x="82" y="19"/>
                      <a:pt x="78" y="22"/>
                    </a:cubicBezTo>
                    <a:cubicBezTo>
                      <a:pt x="77" y="23"/>
                      <a:pt x="78" y="28"/>
                      <a:pt x="76" y="28"/>
                    </a:cubicBezTo>
                    <a:lnTo>
                      <a:pt x="58" y="27"/>
                    </a:lnTo>
                    <a:cubicBezTo>
                      <a:pt x="52" y="26"/>
                      <a:pt x="49" y="18"/>
                      <a:pt x="44" y="15"/>
                    </a:cubicBezTo>
                    <a:cubicBezTo>
                      <a:pt x="41" y="14"/>
                      <a:pt x="38" y="15"/>
                      <a:pt x="36" y="14"/>
                    </a:cubicBezTo>
                    <a:cubicBezTo>
                      <a:pt x="33" y="14"/>
                      <a:pt x="30" y="14"/>
                      <a:pt x="29" y="12"/>
                    </a:cubicBezTo>
                    <a:cubicBezTo>
                      <a:pt x="27" y="9"/>
                      <a:pt x="30" y="5"/>
                      <a:pt x="28" y="2"/>
                    </a:cubicBezTo>
                    <a:cubicBezTo>
                      <a:pt x="27" y="0"/>
                      <a:pt x="23" y="1"/>
                      <a:pt x="21" y="0"/>
                    </a:cubicBezTo>
                    <a:lnTo>
                      <a:pt x="5" y="17"/>
                    </a:lnTo>
                    <a:cubicBezTo>
                      <a:pt x="6" y="19"/>
                      <a:pt x="6" y="20"/>
                      <a:pt x="7" y="22"/>
                    </a:cubicBezTo>
                    <a:cubicBezTo>
                      <a:pt x="8" y="23"/>
                      <a:pt x="10" y="23"/>
                      <a:pt x="11" y="24"/>
                    </a:cubicBezTo>
                    <a:cubicBezTo>
                      <a:pt x="12" y="27"/>
                      <a:pt x="11" y="30"/>
                      <a:pt x="12" y="33"/>
                    </a:cubicBezTo>
                    <a:cubicBezTo>
                      <a:pt x="13" y="36"/>
                      <a:pt x="17" y="39"/>
                      <a:pt x="18" y="42"/>
                    </a:cubicBezTo>
                    <a:cubicBezTo>
                      <a:pt x="19" y="46"/>
                      <a:pt x="20" y="50"/>
                      <a:pt x="19" y="53"/>
                    </a:cubicBezTo>
                    <a:cubicBezTo>
                      <a:pt x="18" y="57"/>
                      <a:pt x="15" y="59"/>
                      <a:pt x="13" y="62"/>
                    </a:cubicBezTo>
                    <a:cubicBezTo>
                      <a:pt x="11" y="65"/>
                      <a:pt x="7" y="69"/>
                      <a:pt x="5" y="72"/>
                    </a:cubicBezTo>
                    <a:cubicBezTo>
                      <a:pt x="3" y="77"/>
                      <a:pt x="2" y="83"/>
                      <a:pt x="0" y="89"/>
                    </a:cubicBezTo>
                    <a:lnTo>
                      <a:pt x="50" y="122"/>
                    </a:lnTo>
                    <a:lnTo>
                      <a:pt x="51" y="128"/>
                    </a:lnTo>
                    <a:lnTo>
                      <a:pt x="72" y="147"/>
                    </a:lnTo>
                    <a:cubicBezTo>
                      <a:pt x="72" y="145"/>
                      <a:pt x="72" y="144"/>
                      <a:pt x="73" y="142"/>
                    </a:cubicBezTo>
                    <a:cubicBezTo>
                      <a:pt x="73" y="140"/>
                      <a:pt x="74" y="138"/>
                      <a:pt x="75" y="136"/>
                    </a:cubicBezTo>
                    <a:cubicBezTo>
                      <a:pt x="77" y="133"/>
                      <a:pt x="78" y="130"/>
                      <a:pt x="80" y="127"/>
                    </a:cubicBezTo>
                    <a:cubicBezTo>
                      <a:pt x="81" y="124"/>
                      <a:pt x="82" y="122"/>
                      <a:pt x="83" y="120"/>
                    </a:cubicBezTo>
                    <a:cubicBezTo>
                      <a:pt x="83" y="118"/>
                      <a:pt x="81" y="116"/>
                      <a:pt x="83" y="115"/>
                    </a:cubicBezTo>
                    <a:cubicBezTo>
                      <a:pt x="84" y="113"/>
                      <a:pt x="86" y="115"/>
                      <a:pt x="88" y="114"/>
                    </a:cubicBezTo>
                    <a:cubicBezTo>
                      <a:pt x="89" y="113"/>
                      <a:pt x="89" y="110"/>
                      <a:pt x="91" y="109"/>
                    </a:cubicBezTo>
                    <a:cubicBezTo>
                      <a:pt x="92" y="107"/>
                      <a:pt x="94" y="106"/>
                      <a:pt x="95" y="105"/>
                    </a:cubicBezTo>
                    <a:cubicBezTo>
                      <a:pt x="96" y="104"/>
                      <a:pt x="98" y="103"/>
                      <a:pt x="100" y="102"/>
                    </a:cubicBezTo>
                    <a:lnTo>
                      <a:pt x="92" y="92"/>
                    </a:lnTo>
                    <a:lnTo>
                      <a:pt x="92" y="38"/>
                    </a:lnTo>
                    <a:lnTo>
                      <a:pt x="98" y="31"/>
                    </a:lnTo>
                    <a:cubicBezTo>
                      <a:pt x="101" y="29"/>
                      <a:pt x="100" y="25"/>
                      <a:pt x="101" y="2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1" name="Freeform 2575"/>
              <p:cNvSpPr>
                <a:spLocks noChangeAspect="1"/>
              </p:cNvSpPr>
              <p:nvPr/>
            </p:nvSpPr>
            <p:spPr bwMode="auto">
              <a:xfrm>
                <a:off x="5257269" y="3492499"/>
                <a:ext cx="93725" cy="103254"/>
              </a:xfrm>
              <a:custGeom>
                <a:avLst/>
                <a:gdLst>
                  <a:gd name="T0" fmla="*/ 62 w 71"/>
                  <a:gd name="T1" fmla="*/ 87 h 81"/>
                  <a:gd name="T2" fmla="*/ 56 w 71"/>
                  <a:gd name="T3" fmla="*/ 91 h 81"/>
                  <a:gd name="T4" fmla="*/ 41 w 71"/>
                  <a:gd name="T5" fmla="*/ 91 h 81"/>
                  <a:gd name="T6" fmla="*/ 23 w 71"/>
                  <a:gd name="T7" fmla="*/ 90 h 81"/>
                  <a:gd name="T8" fmla="*/ 13 w 71"/>
                  <a:gd name="T9" fmla="*/ 92 h 81"/>
                  <a:gd name="T10" fmla="*/ 7 w 71"/>
                  <a:gd name="T11" fmla="*/ 97 h 81"/>
                  <a:gd name="T12" fmla="*/ 0 w 71"/>
                  <a:gd name="T13" fmla="*/ 96 h 81"/>
                  <a:gd name="T14" fmla="*/ 1 w 71"/>
                  <a:gd name="T15" fmla="*/ 82 h 81"/>
                  <a:gd name="T16" fmla="*/ 2 w 71"/>
                  <a:gd name="T17" fmla="*/ 75 h 81"/>
                  <a:gd name="T18" fmla="*/ 6 w 71"/>
                  <a:gd name="T19" fmla="*/ 64 h 81"/>
                  <a:gd name="T20" fmla="*/ 10 w 71"/>
                  <a:gd name="T21" fmla="*/ 56 h 81"/>
                  <a:gd name="T22" fmla="*/ 13 w 71"/>
                  <a:gd name="T23" fmla="*/ 52 h 81"/>
                  <a:gd name="T24" fmla="*/ 15 w 71"/>
                  <a:gd name="T25" fmla="*/ 46 h 81"/>
                  <a:gd name="T26" fmla="*/ 21 w 71"/>
                  <a:gd name="T27" fmla="*/ 41 h 81"/>
                  <a:gd name="T28" fmla="*/ 27 w 71"/>
                  <a:gd name="T29" fmla="*/ 36 h 81"/>
                  <a:gd name="T30" fmla="*/ 19 w 71"/>
                  <a:gd name="T31" fmla="*/ 34 h 81"/>
                  <a:gd name="T32" fmla="*/ 22 w 71"/>
                  <a:gd name="T33" fmla="*/ 25 h 81"/>
                  <a:gd name="T34" fmla="*/ 17 w 71"/>
                  <a:gd name="T35" fmla="*/ 22 h 81"/>
                  <a:gd name="T36" fmla="*/ 19 w 71"/>
                  <a:gd name="T37" fmla="*/ 18 h 81"/>
                  <a:gd name="T38" fmla="*/ 17 w 71"/>
                  <a:gd name="T39" fmla="*/ 13 h 81"/>
                  <a:gd name="T40" fmla="*/ 21 w 71"/>
                  <a:gd name="T41" fmla="*/ 10 h 81"/>
                  <a:gd name="T42" fmla="*/ 29 w 71"/>
                  <a:gd name="T43" fmla="*/ 10 h 81"/>
                  <a:gd name="T44" fmla="*/ 35 w 71"/>
                  <a:gd name="T45" fmla="*/ 6 h 81"/>
                  <a:gd name="T46" fmla="*/ 39 w 71"/>
                  <a:gd name="T47" fmla="*/ 11 h 81"/>
                  <a:gd name="T48" fmla="*/ 44 w 71"/>
                  <a:gd name="T49" fmla="*/ 8 h 81"/>
                  <a:gd name="T50" fmla="*/ 52 w 71"/>
                  <a:gd name="T51" fmla="*/ 5 h 81"/>
                  <a:gd name="T52" fmla="*/ 56 w 71"/>
                  <a:gd name="T53" fmla="*/ 7 h 81"/>
                  <a:gd name="T54" fmla="*/ 62 w 71"/>
                  <a:gd name="T55" fmla="*/ 7 h 81"/>
                  <a:gd name="T56" fmla="*/ 68 w 71"/>
                  <a:gd name="T57" fmla="*/ 0 h 81"/>
                  <a:gd name="T58" fmla="*/ 70 w 71"/>
                  <a:gd name="T59" fmla="*/ 6 h 81"/>
                  <a:gd name="T60" fmla="*/ 75 w 71"/>
                  <a:gd name="T61" fmla="*/ 8 h 81"/>
                  <a:gd name="T62" fmla="*/ 76 w 71"/>
                  <a:gd name="T63" fmla="*/ 19 h 81"/>
                  <a:gd name="T64" fmla="*/ 84 w 71"/>
                  <a:gd name="T65" fmla="*/ 30 h 81"/>
                  <a:gd name="T66" fmla="*/ 85 w 71"/>
                  <a:gd name="T67" fmla="*/ 44 h 81"/>
                  <a:gd name="T68" fmla="*/ 78 w 71"/>
                  <a:gd name="T69" fmla="*/ 54 h 81"/>
                  <a:gd name="T70" fmla="*/ 68 w 71"/>
                  <a:gd name="T71" fmla="*/ 67 h 81"/>
                  <a:gd name="T72" fmla="*/ 62 w 71"/>
                  <a:gd name="T73" fmla="*/ 87 h 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1"/>
                  <a:gd name="T112" fmla="*/ 0 h 81"/>
                  <a:gd name="T113" fmla="*/ 71 w 71"/>
                  <a:gd name="T114" fmla="*/ 81 h 8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1" h="81">
                    <a:moveTo>
                      <a:pt x="51" y="72"/>
                    </a:moveTo>
                    <a:cubicBezTo>
                      <a:pt x="49" y="73"/>
                      <a:pt x="48" y="74"/>
                      <a:pt x="46" y="75"/>
                    </a:cubicBezTo>
                    <a:cubicBezTo>
                      <a:pt x="42" y="76"/>
                      <a:pt x="38" y="76"/>
                      <a:pt x="34" y="75"/>
                    </a:cubicBezTo>
                    <a:cubicBezTo>
                      <a:pt x="29" y="75"/>
                      <a:pt x="24" y="74"/>
                      <a:pt x="19" y="74"/>
                    </a:cubicBezTo>
                    <a:cubicBezTo>
                      <a:pt x="16" y="74"/>
                      <a:pt x="14" y="76"/>
                      <a:pt x="11" y="76"/>
                    </a:cubicBezTo>
                    <a:cubicBezTo>
                      <a:pt x="10" y="77"/>
                      <a:pt x="9" y="80"/>
                      <a:pt x="6" y="80"/>
                    </a:cubicBezTo>
                    <a:cubicBezTo>
                      <a:pt x="4" y="81"/>
                      <a:pt x="2" y="80"/>
                      <a:pt x="0" y="79"/>
                    </a:cubicBezTo>
                    <a:cubicBezTo>
                      <a:pt x="0" y="75"/>
                      <a:pt x="1" y="72"/>
                      <a:pt x="1" y="68"/>
                    </a:cubicBezTo>
                    <a:cubicBezTo>
                      <a:pt x="1" y="66"/>
                      <a:pt x="1" y="64"/>
                      <a:pt x="2" y="62"/>
                    </a:cubicBezTo>
                    <a:cubicBezTo>
                      <a:pt x="3" y="59"/>
                      <a:pt x="4" y="56"/>
                      <a:pt x="5" y="53"/>
                    </a:cubicBezTo>
                    <a:cubicBezTo>
                      <a:pt x="6" y="50"/>
                      <a:pt x="6" y="48"/>
                      <a:pt x="8" y="46"/>
                    </a:cubicBezTo>
                    <a:cubicBezTo>
                      <a:pt x="8" y="44"/>
                      <a:pt x="10" y="44"/>
                      <a:pt x="11" y="43"/>
                    </a:cubicBezTo>
                    <a:cubicBezTo>
                      <a:pt x="12" y="41"/>
                      <a:pt x="11" y="39"/>
                      <a:pt x="12" y="38"/>
                    </a:cubicBezTo>
                    <a:cubicBezTo>
                      <a:pt x="13" y="36"/>
                      <a:pt x="15" y="35"/>
                      <a:pt x="17" y="34"/>
                    </a:cubicBezTo>
                    <a:cubicBezTo>
                      <a:pt x="18" y="32"/>
                      <a:pt x="22" y="32"/>
                      <a:pt x="22" y="30"/>
                    </a:cubicBezTo>
                    <a:cubicBezTo>
                      <a:pt x="21" y="28"/>
                      <a:pt x="17" y="29"/>
                      <a:pt x="16" y="28"/>
                    </a:cubicBezTo>
                    <a:cubicBezTo>
                      <a:pt x="15" y="26"/>
                      <a:pt x="18" y="24"/>
                      <a:pt x="18" y="21"/>
                    </a:cubicBezTo>
                    <a:cubicBezTo>
                      <a:pt x="17" y="20"/>
                      <a:pt x="14" y="20"/>
                      <a:pt x="14" y="18"/>
                    </a:cubicBezTo>
                    <a:cubicBezTo>
                      <a:pt x="14" y="17"/>
                      <a:pt x="16" y="16"/>
                      <a:pt x="16" y="15"/>
                    </a:cubicBezTo>
                    <a:cubicBezTo>
                      <a:pt x="17" y="14"/>
                      <a:pt x="15" y="12"/>
                      <a:pt x="14" y="11"/>
                    </a:cubicBezTo>
                    <a:cubicBezTo>
                      <a:pt x="15" y="10"/>
                      <a:pt x="15" y="8"/>
                      <a:pt x="17" y="8"/>
                    </a:cubicBezTo>
                    <a:cubicBezTo>
                      <a:pt x="19" y="7"/>
                      <a:pt x="22" y="8"/>
                      <a:pt x="24" y="8"/>
                    </a:cubicBezTo>
                    <a:cubicBezTo>
                      <a:pt x="26" y="7"/>
                      <a:pt x="27" y="4"/>
                      <a:pt x="29" y="5"/>
                    </a:cubicBezTo>
                    <a:cubicBezTo>
                      <a:pt x="31" y="5"/>
                      <a:pt x="30" y="9"/>
                      <a:pt x="32" y="9"/>
                    </a:cubicBezTo>
                    <a:cubicBezTo>
                      <a:pt x="33" y="10"/>
                      <a:pt x="34" y="7"/>
                      <a:pt x="36" y="7"/>
                    </a:cubicBezTo>
                    <a:cubicBezTo>
                      <a:pt x="38" y="5"/>
                      <a:pt x="40" y="4"/>
                      <a:pt x="43" y="4"/>
                    </a:cubicBezTo>
                    <a:cubicBezTo>
                      <a:pt x="44" y="4"/>
                      <a:pt x="45" y="6"/>
                      <a:pt x="46" y="6"/>
                    </a:cubicBezTo>
                    <a:cubicBezTo>
                      <a:pt x="48" y="6"/>
                      <a:pt x="50" y="7"/>
                      <a:pt x="51" y="6"/>
                    </a:cubicBezTo>
                    <a:cubicBezTo>
                      <a:pt x="54" y="5"/>
                      <a:pt x="55" y="2"/>
                      <a:pt x="56" y="0"/>
                    </a:cubicBezTo>
                    <a:cubicBezTo>
                      <a:pt x="57" y="2"/>
                      <a:pt x="57" y="3"/>
                      <a:pt x="58" y="5"/>
                    </a:cubicBezTo>
                    <a:cubicBezTo>
                      <a:pt x="59" y="6"/>
                      <a:pt x="61" y="6"/>
                      <a:pt x="62" y="7"/>
                    </a:cubicBezTo>
                    <a:cubicBezTo>
                      <a:pt x="63" y="10"/>
                      <a:pt x="62" y="13"/>
                      <a:pt x="63" y="16"/>
                    </a:cubicBezTo>
                    <a:cubicBezTo>
                      <a:pt x="64" y="19"/>
                      <a:pt x="68" y="22"/>
                      <a:pt x="69" y="25"/>
                    </a:cubicBezTo>
                    <a:cubicBezTo>
                      <a:pt x="70" y="29"/>
                      <a:pt x="71" y="33"/>
                      <a:pt x="70" y="36"/>
                    </a:cubicBezTo>
                    <a:cubicBezTo>
                      <a:pt x="69" y="40"/>
                      <a:pt x="66" y="42"/>
                      <a:pt x="64" y="45"/>
                    </a:cubicBezTo>
                    <a:cubicBezTo>
                      <a:pt x="62" y="48"/>
                      <a:pt x="58" y="52"/>
                      <a:pt x="56" y="55"/>
                    </a:cubicBezTo>
                    <a:cubicBezTo>
                      <a:pt x="54" y="60"/>
                      <a:pt x="53" y="66"/>
                      <a:pt x="51" y="7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2" name="Freeform 2576"/>
              <p:cNvSpPr>
                <a:spLocks noChangeAspect="1"/>
              </p:cNvSpPr>
              <p:nvPr/>
            </p:nvSpPr>
            <p:spPr bwMode="auto">
              <a:xfrm>
                <a:off x="5309582" y="3294419"/>
                <a:ext cx="252842" cy="212830"/>
              </a:xfrm>
              <a:custGeom>
                <a:avLst/>
                <a:gdLst>
                  <a:gd name="T0" fmla="*/ 139 w 193"/>
                  <a:gd name="T1" fmla="*/ 55 h 168"/>
                  <a:gd name="T2" fmla="*/ 135 w 193"/>
                  <a:gd name="T3" fmla="*/ 72 h 168"/>
                  <a:gd name="T4" fmla="*/ 144 w 193"/>
                  <a:gd name="T5" fmla="*/ 72 h 168"/>
                  <a:gd name="T6" fmla="*/ 145 w 193"/>
                  <a:gd name="T7" fmla="*/ 83 h 168"/>
                  <a:gd name="T8" fmla="*/ 157 w 193"/>
                  <a:gd name="T9" fmla="*/ 99 h 168"/>
                  <a:gd name="T10" fmla="*/ 214 w 193"/>
                  <a:gd name="T11" fmla="*/ 125 h 168"/>
                  <a:gd name="T12" fmla="*/ 184 w 193"/>
                  <a:gd name="T13" fmla="*/ 177 h 168"/>
                  <a:gd name="T14" fmla="*/ 150 w 193"/>
                  <a:gd name="T15" fmla="*/ 185 h 168"/>
                  <a:gd name="T16" fmla="*/ 129 w 193"/>
                  <a:gd name="T17" fmla="*/ 195 h 168"/>
                  <a:gd name="T18" fmla="*/ 107 w 193"/>
                  <a:gd name="T19" fmla="*/ 195 h 168"/>
                  <a:gd name="T20" fmla="*/ 83 w 193"/>
                  <a:gd name="T21" fmla="*/ 201 h 168"/>
                  <a:gd name="T22" fmla="*/ 56 w 193"/>
                  <a:gd name="T23" fmla="*/ 185 h 168"/>
                  <a:gd name="T24" fmla="*/ 47 w 193"/>
                  <a:gd name="T25" fmla="*/ 171 h 168"/>
                  <a:gd name="T26" fmla="*/ 35 w 193"/>
                  <a:gd name="T27" fmla="*/ 162 h 168"/>
                  <a:gd name="T28" fmla="*/ 24 w 193"/>
                  <a:gd name="T29" fmla="*/ 141 h 168"/>
                  <a:gd name="T30" fmla="*/ 2 w 193"/>
                  <a:gd name="T31" fmla="*/ 127 h 168"/>
                  <a:gd name="T32" fmla="*/ 13 w 193"/>
                  <a:gd name="T33" fmla="*/ 117 h 168"/>
                  <a:gd name="T34" fmla="*/ 19 w 193"/>
                  <a:gd name="T35" fmla="*/ 100 h 168"/>
                  <a:gd name="T36" fmla="*/ 19 w 193"/>
                  <a:gd name="T37" fmla="*/ 81 h 168"/>
                  <a:gd name="T38" fmla="*/ 28 w 193"/>
                  <a:gd name="T39" fmla="*/ 77 h 168"/>
                  <a:gd name="T40" fmla="*/ 32 w 193"/>
                  <a:gd name="T41" fmla="*/ 55 h 168"/>
                  <a:gd name="T42" fmla="*/ 41 w 193"/>
                  <a:gd name="T43" fmla="*/ 41 h 168"/>
                  <a:gd name="T44" fmla="*/ 49 w 193"/>
                  <a:gd name="T45" fmla="*/ 35 h 168"/>
                  <a:gd name="T46" fmla="*/ 53 w 193"/>
                  <a:gd name="T47" fmla="*/ 19 h 168"/>
                  <a:gd name="T48" fmla="*/ 63 w 193"/>
                  <a:gd name="T49" fmla="*/ 14 h 168"/>
                  <a:gd name="T50" fmla="*/ 71 w 193"/>
                  <a:gd name="T51" fmla="*/ 16 h 168"/>
                  <a:gd name="T52" fmla="*/ 79 w 193"/>
                  <a:gd name="T53" fmla="*/ 7 h 168"/>
                  <a:gd name="T54" fmla="*/ 90 w 193"/>
                  <a:gd name="T55" fmla="*/ 10 h 168"/>
                  <a:gd name="T56" fmla="*/ 99 w 193"/>
                  <a:gd name="T57" fmla="*/ 11 h 168"/>
                  <a:gd name="T58" fmla="*/ 120 w 193"/>
                  <a:gd name="T59" fmla="*/ 18 h 168"/>
                  <a:gd name="T60" fmla="*/ 136 w 193"/>
                  <a:gd name="T61" fmla="*/ 36 h 168"/>
                  <a:gd name="T62" fmla="*/ 143 w 193"/>
                  <a:gd name="T63" fmla="*/ 47 h 1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3"/>
                  <a:gd name="T97" fmla="*/ 0 h 168"/>
                  <a:gd name="T98" fmla="*/ 193 w 193"/>
                  <a:gd name="T99" fmla="*/ 168 h 16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3" h="168">
                    <a:moveTo>
                      <a:pt x="119" y="39"/>
                    </a:moveTo>
                    <a:cubicBezTo>
                      <a:pt x="118" y="41"/>
                      <a:pt x="117" y="44"/>
                      <a:pt x="116" y="46"/>
                    </a:cubicBezTo>
                    <a:cubicBezTo>
                      <a:pt x="115" y="48"/>
                      <a:pt x="113" y="50"/>
                      <a:pt x="112" y="52"/>
                    </a:cubicBezTo>
                    <a:cubicBezTo>
                      <a:pt x="112" y="55"/>
                      <a:pt x="112" y="57"/>
                      <a:pt x="112" y="60"/>
                    </a:cubicBezTo>
                    <a:cubicBezTo>
                      <a:pt x="113" y="61"/>
                      <a:pt x="114" y="62"/>
                      <a:pt x="115" y="62"/>
                    </a:cubicBezTo>
                    <a:cubicBezTo>
                      <a:pt x="117" y="62"/>
                      <a:pt x="118" y="60"/>
                      <a:pt x="120" y="60"/>
                    </a:cubicBezTo>
                    <a:cubicBezTo>
                      <a:pt x="122" y="60"/>
                      <a:pt x="124" y="60"/>
                      <a:pt x="126" y="60"/>
                    </a:cubicBezTo>
                    <a:cubicBezTo>
                      <a:pt x="124" y="63"/>
                      <a:pt x="120" y="66"/>
                      <a:pt x="121" y="69"/>
                    </a:cubicBezTo>
                    <a:cubicBezTo>
                      <a:pt x="122" y="73"/>
                      <a:pt x="127" y="74"/>
                      <a:pt x="129" y="77"/>
                    </a:cubicBezTo>
                    <a:cubicBezTo>
                      <a:pt x="130" y="78"/>
                      <a:pt x="130" y="80"/>
                      <a:pt x="131" y="82"/>
                    </a:cubicBezTo>
                    <a:cubicBezTo>
                      <a:pt x="133" y="84"/>
                      <a:pt x="134" y="87"/>
                      <a:pt x="137" y="88"/>
                    </a:cubicBezTo>
                    <a:lnTo>
                      <a:pt x="178" y="104"/>
                    </a:lnTo>
                    <a:cubicBezTo>
                      <a:pt x="182" y="105"/>
                      <a:pt x="193" y="99"/>
                      <a:pt x="190" y="102"/>
                    </a:cubicBezTo>
                    <a:lnTo>
                      <a:pt x="153" y="147"/>
                    </a:lnTo>
                    <a:cubicBezTo>
                      <a:pt x="150" y="151"/>
                      <a:pt x="143" y="147"/>
                      <a:pt x="139" y="148"/>
                    </a:cubicBezTo>
                    <a:cubicBezTo>
                      <a:pt x="134" y="149"/>
                      <a:pt x="130" y="152"/>
                      <a:pt x="125" y="154"/>
                    </a:cubicBezTo>
                    <a:cubicBezTo>
                      <a:pt x="121" y="156"/>
                      <a:pt x="116" y="160"/>
                      <a:pt x="112" y="162"/>
                    </a:cubicBezTo>
                    <a:cubicBezTo>
                      <a:pt x="111" y="162"/>
                      <a:pt x="108" y="163"/>
                      <a:pt x="107" y="162"/>
                    </a:cubicBezTo>
                    <a:cubicBezTo>
                      <a:pt x="104" y="161"/>
                      <a:pt x="104" y="156"/>
                      <a:pt x="101" y="156"/>
                    </a:cubicBezTo>
                    <a:cubicBezTo>
                      <a:pt x="96" y="156"/>
                      <a:pt x="93" y="159"/>
                      <a:pt x="89" y="162"/>
                    </a:cubicBezTo>
                    <a:cubicBezTo>
                      <a:pt x="88" y="163"/>
                      <a:pt x="89" y="168"/>
                      <a:pt x="87" y="168"/>
                    </a:cubicBezTo>
                    <a:lnTo>
                      <a:pt x="69" y="167"/>
                    </a:lnTo>
                    <a:cubicBezTo>
                      <a:pt x="63" y="166"/>
                      <a:pt x="60" y="158"/>
                      <a:pt x="55" y="155"/>
                    </a:cubicBezTo>
                    <a:cubicBezTo>
                      <a:pt x="52" y="154"/>
                      <a:pt x="49" y="155"/>
                      <a:pt x="47" y="154"/>
                    </a:cubicBezTo>
                    <a:cubicBezTo>
                      <a:pt x="44" y="154"/>
                      <a:pt x="41" y="154"/>
                      <a:pt x="40" y="152"/>
                    </a:cubicBezTo>
                    <a:cubicBezTo>
                      <a:pt x="38" y="149"/>
                      <a:pt x="41" y="145"/>
                      <a:pt x="39" y="142"/>
                    </a:cubicBezTo>
                    <a:cubicBezTo>
                      <a:pt x="38" y="140"/>
                      <a:pt x="34" y="141"/>
                      <a:pt x="32" y="140"/>
                    </a:cubicBezTo>
                    <a:cubicBezTo>
                      <a:pt x="31" y="138"/>
                      <a:pt x="29" y="137"/>
                      <a:pt x="29" y="135"/>
                    </a:cubicBezTo>
                    <a:cubicBezTo>
                      <a:pt x="27" y="132"/>
                      <a:pt x="28" y="128"/>
                      <a:pt x="26" y="125"/>
                    </a:cubicBezTo>
                    <a:cubicBezTo>
                      <a:pt x="25" y="122"/>
                      <a:pt x="22" y="120"/>
                      <a:pt x="20" y="117"/>
                    </a:cubicBezTo>
                    <a:cubicBezTo>
                      <a:pt x="17" y="114"/>
                      <a:pt x="16" y="109"/>
                      <a:pt x="12" y="107"/>
                    </a:cubicBezTo>
                    <a:cubicBezTo>
                      <a:pt x="9" y="105"/>
                      <a:pt x="5" y="108"/>
                      <a:pt x="2" y="106"/>
                    </a:cubicBezTo>
                    <a:cubicBezTo>
                      <a:pt x="0" y="104"/>
                      <a:pt x="1" y="100"/>
                      <a:pt x="3" y="98"/>
                    </a:cubicBezTo>
                    <a:cubicBezTo>
                      <a:pt x="5" y="96"/>
                      <a:pt x="9" y="98"/>
                      <a:pt x="11" y="97"/>
                    </a:cubicBezTo>
                    <a:cubicBezTo>
                      <a:pt x="13" y="97"/>
                      <a:pt x="16" y="97"/>
                      <a:pt x="16" y="96"/>
                    </a:cubicBezTo>
                    <a:cubicBezTo>
                      <a:pt x="18" y="92"/>
                      <a:pt x="15" y="87"/>
                      <a:pt x="16" y="83"/>
                    </a:cubicBezTo>
                    <a:cubicBezTo>
                      <a:pt x="16" y="79"/>
                      <a:pt x="18" y="75"/>
                      <a:pt x="18" y="71"/>
                    </a:cubicBezTo>
                    <a:cubicBezTo>
                      <a:pt x="18" y="70"/>
                      <a:pt x="16" y="69"/>
                      <a:pt x="16" y="67"/>
                    </a:cubicBezTo>
                    <a:cubicBezTo>
                      <a:pt x="16" y="65"/>
                      <a:pt x="17" y="64"/>
                      <a:pt x="19" y="63"/>
                    </a:cubicBezTo>
                    <a:cubicBezTo>
                      <a:pt x="20" y="63"/>
                      <a:pt x="21" y="64"/>
                      <a:pt x="23" y="64"/>
                    </a:cubicBezTo>
                    <a:cubicBezTo>
                      <a:pt x="24" y="64"/>
                      <a:pt x="26" y="65"/>
                      <a:pt x="26" y="64"/>
                    </a:cubicBezTo>
                    <a:cubicBezTo>
                      <a:pt x="27" y="58"/>
                      <a:pt x="25" y="52"/>
                      <a:pt x="27" y="46"/>
                    </a:cubicBezTo>
                    <a:cubicBezTo>
                      <a:pt x="27" y="44"/>
                      <a:pt x="30" y="44"/>
                      <a:pt x="31" y="43"/>
                    </a:cubicBezTo>
                    <a:cubicBezTo>
                      <a:pt x="32" y="40"/>
                      <a:pt x="32" y="36"/>
                      <a:pt x="34" y="34"/>
                    </a:cubicBezTo>
                    <a:cubicBezTo>
                      <a:pt x="36" y="32"/>
                      <a:pt x="39" y="33"/>
                      <a:pt x="41" y="32"/>
                    </a:cubicBezTo>
                    <a:cubicBezTo>
                      <a:pt x="42" y="31"/>
                      <a:pt x="40" y="30"/>
                      <a:pt x="41" y="29"/>
                    </a:cubicBezTo>
                    <a:cubicBezTo>
                      <a:pt x="42" y="26"/>
                      <a:pt x="44" y="24"/>
                      <a:pt x="44" y="22"/>
                    </a:cubicBezTo>
                    <a:cubicBezTo>
                      <a:pt x="45" y="20"/>
                      <a:pt x="43" y="18"/>
                      <a:pt x="44" y="16"/>
                    </a:cubicBezTo>
                    <a:cubicBezTo>
                      <a:pt x="44" y="14"/>
                      <a:pt x="46" y="13"/>
                      <a:pt x="47" y="12"/>
                    </a:cubicBezTo>
                    <a:cubicBezTo>
                      <a:pt x="48" y="12"/>
                      <a:pt x="50" y="12"/>
                      <a:pt x="52" y="12"/>
                    </a:cubicBezTo>
                    <a:cubicBezTo>
                      <a:pt x="53" y="12"/>
                      <a:pt x="54" y="9"/>
                      <a:pt x="55" y="9"/>
                    </a:cubicBezTo>
                    <a:cubicBezTo>
                      <a:pt x="57" y="9"/>
                      <a:pt x="58" y="15"/>
                      <a:pt x="59" y="13"/>
                    </a:cubicBezTo>
                    <a:cubicBezTo>
                      <a:pt x="62" y="11"/>
                      <a:pt x="60" y="5"/>
                      <a:pt x="62" y="2"/>
                    </a:cubicBezTo>
                    <a:cubicBezTo>
                      <a:pt x="63" y="0"/>
                      <a:pt x="64" y="5"/>
                      <a:pt x="66" y="6"/>
                    </a:cubicBezTo>
                    <a:cubicBezTo>
                      <a:pt x="67" y="7"/>
                      <a:pt x="68" y="8"/>
                      <a:pt x="69" y="9"/>
                    </a:cubicBezTo>
                    <a:cubicBezTo>
                      <a:pt x="71" y="9"/>
                      <a:pt x="73" y="8"/>
                      <a:pt x="75" y="8"/>
                    </a:cubicBezTo>
                    <a:cubicBezTo>
                      <a:pt x="76" y="8"/>
                      <a:pt x="77" y="6"/>
                      <a:pt x="78" y="6"/>
                    </a:cubicBezTo>
                    <a:cubicBezTo>
                      <a:pt x="79" y="6"/>
                      <a:pt x="80" y="8"/>
                      <a:pt x="82" y="9"/>
                    </a:cubicBezTo>
                    <a:cubicBezTo>
                      <a:pt x="86" y="10"/>
                      <a:pt x="89" y="9"/>
                      <a:pt x="93" y="10"/>
                    </a:cubicBezTo>
                    <a:cubicBezTo>
                      <a:pt x="95" y="11"/>
                      <a:pt x="98" y="13"/>
                      <a:pt x="100" y="15"/>
                    </a:cubicBezTo>
                    <a:cubicBezTo>
                      <a:pt x="102" y="17"/>
                      <a:pt x="102" y="20"/>
                      <a:pt x="104" y="22"/>
                    </a:cubicBezTo>
                    <a:cubicBezTo>
                      <a:pt x="107" y="25"/>
                      <a:pt x="110" y="27"/>
                      <a:pt x="113" y="30"/>
                    </a:cubicBezTo>
                    <a:cubicBezTo>
                      <a:pt x="114" y="31"/>
                      <a:pt x="114" y="33"/>
                      <a:pt x="115" y="35"/>
                    </a:cubicBezTo>
                    <a:cubicBezTo>
                      <a:pt x="116" y="36"/>
                      <a:pt x="118" y="38"/>
                      <a:pt x="119" y="39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3" name="Freeform 2577"/>
              <p:cNvSpPr>
                <a:spLocks noChangeAspect="1"/>
              </p:cNvSpPr>
              <p:nvPr/>
            </p:nvSpPr>
            <p:spPr bwMode="auto">
              <a:xfrm>
                <a:off x="5456710" y="3339725"/>
                <a:ext cx="28336" cy="32663"/>
              </a:xfrm>
              <a:custGeom>
                <a:avLst/>
                <a:gdLst>
                  <a:gd name="T0" fmla="*/ 17 w 22"/>
                  <a:gd name="T1" fmla="*/ 29 h 26"/>
                  <a:gd name="T2" fmla="*/ 9 w 22"/>
                  <a:gd name="T3" fmla="*/ 29 h 26"/>
                  <a:gd name="T4" fmla="*/ 4 w 22"/>
                  <a:gd name="T5" fmla="*/ 31 h 26"/>
                  <a:gd name="T6" fmla="*/ 0 w 22"/>
                  <a:gd name="T7" fmla="*/ 29 h 26"/>
                  <a:gd name="T8" fmla="*/ 0 w 22"/>
                  <a:gd name="T9" fmla="*/ 19 h 26"/>
                  <a:gd name="T10" fmla="*/ 5 w 22"/>
                  <a:gd name="T11" fmla="*/ 12 h 26"/>
                  <a:gd name="T12" fmla="*/ 8 w 22"/>
                  <a:gd name="T13" fmla="*/ 4 h 26"/>
                  <a:gd name="T14" fmla="*/ 14 w 22"/>
                  <a:gd name="T15" fmla="*/ 5 h 26"/>
                  <a:gd name="T16" fmla="*/ 17 w 22"/>
                  <a:gd name="T17" fmla="*/ 1 h 26"/>
                  <a:gd name="T18" fmla="*/ 20 w 22"/>
                  <a:gd name="T19" fmla="*/ 1 h 26"/>
                  <a:gd name="T20" fmla="*/ 22 w 22"/>
                  <a:gd name="T21" fmla="*/ 6 h 26"/>
                  <a:gd name="T22" fmla="*/ 25 w 22"/>
                  <a:gd name="T23" fmla="*/ 12 h 26"/>
                  <a:gd name="T24" fmla="*/ 18 w 22"/>
                  <a:gd name="T25" fmla="*/ 16 h 26"/>
                  <a:gd name="T26" fmla="*/ 9 w 22"/>
                  <a:gd name="T27" fmla="*/ 23 h 26"/>
                  <a:gd name="T28" fmla="*/ 18 w 22"/>
                  <a:gd name="T29" fmla="*/ 21 h 26"/>
                  <a:gd name="T30" fmla="*/ 24 w 22"/>
                  <a:gd name="T31" fmla="*/ 24 h 26"/>
                  <a:gd name="T32" fmla="*/ 20 w 22"/>
                  <a:gd name="T33" fmla="*/ 26 h 26"/>
                  <a:gd name="T34" fmla="*/ 17 w 22"/>
                  <a:gd name="T35" fmla="*/ 29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2"/>
                  <a:gd name="T55" fmla="*/ 0 h 26"/>
                  <a:gd name="T56" fmla="*/ 22 w 22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2" h="26">
                    <a:moveTo>
                      <a:pt x="14" y="24"/>
                    </a:moveTo>
                    <a:cubicBezTo>
                      <a:pt x="12" y="24"/>
                      <a:pt x="10" y="24"/>
                      <a:pt x="8" y="24"/>
                    </a:cubicBezTo>
                    <a:cubicBezTo>
                      <a:pt x="6" y="24"/>
                      <a:pt x="5" y="26"/>
                      <a:pt x="3" y="26"/>
                    </a:cubicBezTo>
                    <a:cubicBezTo>
                      <a:pt x="2" y="26"/>
                      <a:pt x="1" y="25"/>
                      <a:pt x="0" y="24"/>
                    </a:cubicBezTo>
                    <a:cubicBezTo>
                      <a:pt x="0" y="21"/>
                      <a:pt x="0" y="19"/>
                      <a:pt x="0" y="16"/>
                    </a:cubicBezTo>
                    <a:cubicBezTo>
                      <a:pt x="1" y="14"/>
                      <a:pt x="3" y="12"/>
                      <a:pt x="4" y="10"/>
                    </a:cubicBezTo>
                    <a:cubicBezTo>
                      <a:pt x="5" y="8"/>
                      <a:pt x="6" y="5"/>
                      <a:pt x="7" y="3"/>
                    </a:cubicBezTo>
                    <a:cubicBezTo>
                      <a:pt x="9" y="3"/>
                      <a:pt x="10" y="5"/>
                      <a:pt x="12" y="4"/>
                    </a:cubicBezTo>
                    <a:cubicBezTo>
                      <a:pt x="13" y="4"/>
                      <a:pt x="13" y="2"/>
                      <a:pt x="14" y="1"/>
                    </a:cubicBezTo>
                    <a:cubicBezTo>
                      <a:pt x="14" y="0"/>
                      <a:pt x="16" y="1"/>
                      <a:pt x="17" y="1"/>
                    </a:cubicBezTo>
                    <a:cubicBezTo>
                      <a:pt x="18" y="2"/>
                      <a:pt x="18" y="4"/>
                      <a:pt x="19" y="5"/>
                    </a:cubicBezTo>
                    <a:cubicBezTo>
                      <a:pt x="20" y="6"/>
                      <a:pt x="22" y="8"/>
                      <a:pt x="21" y="10"/>
                    </a:cubicBezTo>
                    <a:cubicBezTo>
                      <a:pt x="20" y="12"/>
                      <a:pt x="17" y="12"/>
                      <a:pt x="15" y="13"/>
                    </a:cubicBezTo>
                    <a:cubicBezTo>
                      <a:pt x="12" y="15"/>
                      <a:pt x="8" y="16"/>
                      <a:pt x="8" y="19"/>
                    </a:cubicBezTo>
                    <a:cubicBezTo>
                      <a:pt x="8" y="21"/>
                      <a:pt x="12" y="18"/>
                      <a:pt x="15" y="18"/>
                    </a:cubicBezTo>
                    <a:cubicBezTo>
                      <a:pt x="16" y="19"/>
                      <a:pt x="18" y="19"/>
                      <a:pt x="20" y="20"/>
                    </a:cubicBezTo>
                    <a:cubicBezTo>
                      <a:pt x="19" y="21"/>
                      <a:pt x="18" y="21"/>
                      <a:pt x="17" y="22"/>
                    </a:cubicBezTo>
                    <a:cubicBezTo>
                      <a:pt x="16" y="23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4" name="Freeform 2578"/>
              <p:cNvSpPr>
                <a:spLocks noChangeAspect="1"/>
              </p:cNvSpPr>
              <p:nvPr/>
            </p:nvSpPr>
            <p:spPr bwMode="auto">
              <a:xfrm>
                <a:off x="5366253" y="3242792"/>
                <a:ext cx="112253" cy="103254"/>
              </a:xfrm>
              <a:custGeom>
                <a:avLst/>
                <a:gdLst>
                  <a:gd name="T0" fmla="*/ 103 w 86"/>
                  <a:gd name="T1" fmla="*/ 93 h 82"/>
                  <a:gd name="T2" fmla="*/ 98 w 86"/>
                  <a:gd name="T3" fmla="*/ 88 h 82"/>
                  <a:gd name="T4" fmla="*/ 92 w 86"/>
                  <a:gd name="T5" fmla="*/ 81 h 82"/>
                  <a:gd name="T6" fmla="*/ 90 w 86"/>
                  <a:gd name="T7" fmla="*/ 78 h 82"/>
                  <a:gd name="T8" fmla="*/ 80 w 86"/>
                  <a:gd name="T9" fmla="*/ 69 h 82"/>
                  <a:gd name="T10" fmla="*/ 73 w 86"/>
                  <a:gd name="T11" fmla="*/ 60 h 82"/>
                  <a:gd name="T12" fmla="*/ 67 w 86"/>
                  <a:gd name="T13" fmla="*/ 56 h 82"/>
                  <a:gd name="T14" fmla="*/ 65 w 86"/>
                  <a:gd name="T15" fmla="*/ 53 h 82"/>
                  <a:gd name="T16" fmla="*/ 60 w 86"/>
                  <a:gd name="T17" fmla="*/ 53 h 82"/>
                  <a:gd name="T18" fmla="*/ 55 w 86"/>
                  <a:gd name="T19" fmla="*/ 50 h 82"/>
                  <a:gd name="T20" fmla="*/ 52 w 86"/>
                  <a:gd name="T21" fmla="*/ 44 h 82"/>
                  <a:gd name="T22" fmla="*/ 48 w 86"/>
                  <a:gd name="T23" fmla="*/ 48 h 82"/>
                  <a:gd name="T24" fmla="*/ 44 w 86"/>
                  <a:gd name="T25" fmla="*/ 39 h 82"/>
                  <a:gd name="T26" fmla="*/ 42 w 86"/>
                  <a:gd name="T27" fmla="*/ 30 h 82"/>
                  <a:gd name="T28" fmla="*/ 38 w 86"/>
                  <a:gd name="T29" fmla="*/ 17 h 82"/>
                  <a:gd name="T30" fmla="*/ 34 w 86"/>
                  <a:gd name="T31" fmla="*/ 0 h 82"/>
                  <a:gd name="T32" fmla="*/ 26 w 86"/>
                  <a:gd name="T33" fmla="*/ 4 h 82"/>
                  <a:gd name="T34" fmla="*/ 22 w 86"/>
                  <a:gd name="T35" fmla="*/ 7 h 82"/>
                  <a:gd name="T36" fmla="*/ 17 w 86"/>
                  <a:gd name="T37" fmla="*/ 5 h 82"/>
                  <a:gd name="T38" fmla="*/ 14 w 86"/>
                  <a:gd name="T39" fmla="*/ 12 h 82"/>
                  <a:gd name="T40" fmla="*/ 8 w 86"/>
                  <a:gd name="T41" fmla="*/ 12 h 82"/>
                  <a:gd name="T42" fmla="*/ 7 w 86"/>
                  <a:gd name="T43" fmla="*/ 18 h 82"/>
                  <a:gd name="T44" fmla="*/ 5 w 86"/>
                  <a:gd name="T45" fmla="*/ 23 h 82"/>
                  <a:gd name="T46" fmla="*/ 8 w 86"/>
                  <a:gd name="T47" fmla="*/ 27 h 82"/>
                  <a:gd name="T48" fmla="*/ 5 w 86"/>
                  <a:gd name="T49" fmla="*/ 38 h 82"/>
                  <a:gd name="T50" fmla="*/ 1 w 86"/>
                  <a:gd name="T51" fmla="*/ 45 h 82"/>
                  <a:gd name="T52" fmla="*/ 2 w 86"/>
                  <a:gd name="T53" fmla="*/ 57 h 82"/>
                  <a:gd name="T54" fmla="*/ 5 w 86"/>
                  <a:gd name="T55" fmla="*/ 63 h 82"/>
                  <a:gd name="T56" fmla="*/ 11 w 86"/>
                  <a:gd name="T57" fmla="*/ 63 h 82"/>
                  <a:gd name="T58" fmla="*/ 14 w 86"/>
                  <a:gd name="T59" fmla="*/ 60 h 82"/>
                  <a:gd name="T60" fmla="*/ 19 w 86"/>
                  <a:gd name="T61" fmla="*/ 65 h 82"/>
                  <a:gd name="T62" fmla="*/ 23 w 86"/>
                  <a:gd name="T63" fmla="*/ 51 h 82"/>
                  <a:gd name="T64" fmla="*/ 28 w 86"/>
                  <a:gd name="T65" fmla="*/ 56 h 82"/>
                  <a:gd name="T66" fmla="*/ 31 w 86"/>
                  <a:gd name="T67" fmla="*/ 60 h 82"/>
                  <a:gd name="T68" fmla="*/ 38 w 86"/>
                  <a:gd name="T69" fmla="*/ 59 h 82"/>
                  <a:gd name="T70" fmla="*/ 42 w 86"/>
                  <a:gd name="T71" fmla="*/ 56 h 82"/>
                  <a:gd name="T72" fmla="*/ 47 w 86"/>
                  <a:gd name="T73" fmla="*/ 60 h 82"/>
                  <a:gd name="T74" fmla="*/ 60 w 86"/>
                  <a:gd name="T75" fmla="*/ 61 h 82"/>
                  <a:gd name="T76" fmla="*/ 68 w 86"/>
                  <a:gd name="T77" fmla="*/ 67 h 82"/>
                  <a:gd name="T78" fmla="*/ 73 w 86"/>
                  <a:gd name="T79" fmla="*/ 75 h 82"/>
                  <a:gd name="T80" fmla="*/ 84 w 86"/>
                  <a:gd name="T81" fmla="*/ 85 h 82"/>
                  <a:gd name="T82" fmla="*/ 86 w 86"/>
                  <a:gd name="T83" fmla="*/ 91 h 82"/>
                  <a:gd name="T84" fmla="*/ 91 w 86"/>
                  <a:gd name="T85" fmla="*/ 96 h 82"/>
                  <a:gd name="T86" fmla="*/ 97 w 86"/>
                  <a:gd name="T87" fmla="*/ 97 h 82"/>
                  <a:gd name="T88" fmla="*/ 99 w 86"/>
                  <a:gd name="T89" fmla="*/ 93 h 82"/>
                  <a:gd name="T90" fmla="*/ 103 w 86"/>
                  <a:gd name="T91" fmla="*/ 93 h 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"/>
                  <a:gd name="T139" fmla="*/ 0 h 82"/>
                  <a:gd name="T140" fmla="*/ 86 w 86"/>
                  <a:gd name="T141" fmla="*/ 82 h 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" h="82">
                    <a:moveTo>
                      <a:pt x="86" y="78"/>
                    </a:moveTo>
                    <a:cubicBezTo>
                      <a:pt x="85" y="77"/>
                      <a:pt x="83" y="76"/>
                      <a:pt x="82" y="74"/>
                    </a:cubicBezTo>
                    <a:cubicBezTo>
                      <a:pt x="80" y="72"/>
                      <a:pt x="79" y="70"/>
                      <a:pt x="77" y="68"/>
                    </a:cubicBezTo>
                    <a:cubicBezTo>
                      <a:pt x="77" y="67"/>
                      <a:pt x="76" y="66"/>
                      <a:pt x="75" y="65"/>
                    </a:cubicBezTo>
                    <a:cubicBezTo>
                      <a:pt x="73" y="62"/>
                      <a:pt x="69" y="61"/>
                      <a:pt x="67" y="58"/>
                    </a:cubicBezTo>
                    <a:cubicBezTo>
                      <a:pt x="65" y="56"/>
                      <a:pt x="64" y="53"/>
                      <a:pt x="61" y="50"/>
                    </a:cubicBezTo>
                    <a:cubicBezTo>
                      <a:pt x="60" y="49"/>
                      <a:pt x="58" y="49"/>
                      <a:pt x="56" y="47"/>
                    </a:cubicBezTo>
                    <a:cubicBezTo>
                      <a:pt x="55" y="46"/>
                      <a:pt x="55" y="45"/>
                      <a:pt x="54" y="44"/>
                    </a:cubicBezTo>
                    <a:cubicBezTo>
                      <a:pt x="53" y="43"/>
                      <a:pt x="51" y="45"/>
                      <a:pt x="50" y="44"/>
                    </a:cubicBezTo>
                    <a:cubicBezTo>
                      <a:pt x="48" y="44"/>
                      <a:pt x="47" y="43"/>
                      <a:pt x="46" y="42"/>
                    </a:cubicBezTo>
                    <a:cubicBezTo>
                      <a:pt x="45" y="41"/>
                      <a:pt x="45" y="38"/>
                      <a:pt x="43" y="37"/>
                    </a:cubicBezTo>
                    <a:cubicBezTo>
                      <a:pt x="42" y="37"/>
                      <a:pt x="41" y="41"/>
                      <a:pt x="40" y="40"/>
                    </a:cubicBezTo>
                    <a:cubicBezTo>
                      <a:pt x="38" y="39"/>
                      <a:pt x="38" y="36"/>
                      <a:pt x="37" y="33"/>
                    </a:cubicBezTo>
                    <a:cubicBezTo>
                      <a:pt x="37" y="31"/>
                      <a:pt x="36" y="28"/>
                      <a:pt x="35" y="25"/>
                    </a:cubicBezTo>
                    <a:cubicBezTo>
                      <a:pt x="34" y="21"/>
                      <a:pt x="33" y="17"/>
                      <a:pt x="32" y="14"/>
                    </a:cubicBezTo>
                    <a:cubicBezTo>
                      <a:pt x="31" y="9"/>
                      <a:pt x="29" y="4"/>
                      <a:pt x="28" y="0"/>
                    </a:cubicBezTo>
                    <a:cubicBezTo>
                      <a:pt x="26" y="1"/>
                      <a:pt x="24" y="2"/>
                      <a:pt x="22" y="3"/>
                    </a:cubicBezTo>
                    <a:cubicBezTo>
                      <a:pt x="20" y="3"/>
                      <a:pt x="19" y="5"/>
                      <a:pt x="18" y="6"/>
                    </a:cubicBezTo>
                    <a:cubicBezTo>
                      <a:pt x="16" y="6"/>
                      <a:pt x="15" y="3"/>
                      <a:pt x="14" y="4"/>
                    </a:cubicBezTo>
                    <a:cubicBezTo>
                      <a:pt x="13" y="5"/>
                      <a:pt x="14" y="9"/>
                      <a:pt x="12" y="10"/>
                    </a:cubicBezTo>
                    <a:cubicBezTo>
                      <a:pt x="10" y="11"/>
                      <a:pt x="8" y="9"/>
                      <a:pt x="7" y="10"/>
                    </a:cubicBezTo>
                    <a:cubicBezTo>
                      <a:pt x="6" y="11"/>
                      <a:pt x="7" y="13"/>
                      <a:pt x="6" y="15"/>
                    </a:cubicBezTo>
                    <a:cubicBezTo>
                      <a:pt x="6" y="16"/>
                      <a:pt x="4" y="18"/>
                      <a:pt x="4" y="19"/>
                    </a:cubicBezTo>
                    <a:cubicBezTo>
                      <a:pt x="4" y="21"/>
                      <a:pt x="6" y="22"/>
                      <a:pt x="7" y="23"/>
                    </a:cubicBezTo>
                    <a:cubicBezTo>
                      <a:pt x="7" y="26"/>
                      <a:pt x="6" y="29"/>
                      <a:pt x="4" y="32"/>
                    </a:cubicBezTo>
                    <a:cubicBezTo>
                      <a:pt x="4" y="35"/>
                      <a:pt x="1" y="36"/>
                      <a:pt x="1" y="38"/>
                    </a:cubicBezTo>
                    <a:cubicBezTo>
                      <a:pt x="0" y="41"/>
                      <a:pt x="1" y="45"/>
                      <a:pt x="2" y="48"/>
                    </a:cubicBezTo>
                    <a:cubicBezTo>
                      <a:pt x="2" y="50"/>
                      <a:pt x="3" y="51"/>
                      <a:pt x="4" y="53"/>
                    </a:cubicBezTo>
                    <a:cubicBezTo>
                      <a:pt x="5" y="53"/>
                      <a:pt x="7" y="53"/>
                      <a:pt x="9" y="53"/>
                    </a:cubicBezTo>
                    <a:cubicBezTo>
                      <a:pt x="10" y="53"/>
                      <a:pt x="11" y="50"/>
                      <a:pt x="12" y="50"/>
                    </a:cubicBezTo>
                    <a:cubicBezTo>
                      <a:pt x="14" y="50"/>
                      <a:pt x="15" y="56"/>
                      <a:pt x="16" y="54"/>
                    </a:cubicBezTo>
                    <a:cubicBezTo>
                      <a:pt x="19" y="52"/>
                      <a:pt x="17" y="46"/>
                      <a:pt x="19" y="43"/>
                    </a:cubicBezTo>
                    <a:cubicBezTo>
                      <a:pt x="20" y="41"/>
                      <a:pt x="21" y="46"/>
                      <a:pt x="23" y="47"/>
                    </a:cubicBezTo>
                    <a:cubicBezTo>
                      <a:pt x="24" y="48"/>
                      <a:pt x="25" y="49"/>
                      <a:pt x="26" y="50"/>
                    </a:cubicBezTo>
                    <a:cubicBezTo>
                      <a:pt x="28" y="50"/>
                      <a:pt x="30" y="49"/>
                      <a:pt x="32" y="49"/>
                    </a:cubicBezTo>
                    <a:cubicBezTo>
                      <a:pt x="33" y="49"/>
                      <a:pt x="34" y="47"/>
                      <a:pt x="35" y="47"/>
                    </a:cubicBezTo>
                    <a:cubicBezTo>
                      <a:pt x="36" y="47"/>
                      <a:pt x="37" y="49"/>
                      <a:pt x="39" y="50"/>
                    </a:cubicBezTo>
                    <a:cubicBezTo>
                      <a:pt x="43" y="51"/>
                      <a:pt x="46" y="50"/>
                      <a:pt x="50" y="51"/>
                    </a:cubicBezTo>
                    <a:cubicBezTo>
                      <a:pt x="52" y="52"/>
                      <a:pt x="55" y="54"/>
                      <a:pt x="57" y="56"/>
                    </a:cubicBezTo>
                    <a:cubicBezTo>
                      <a:pt x="59" y="58"/>
                      <a:pt x="59" y="61"/>
                      <a:pt x="61" y="63"/>
                    </a:cubicBezTo>
                    <a:cubicBezTo>
                      <a:pt x="64" y="66"/>
                      <a:pt x="67" y="68"/>
                      <a:pt x="70" y="71"/>
                    </a:cubicBezTo>
                    <a:cubicBezTo>
                      <a:pt x="71" y="72"/>
                      <a:pt x="71" y="74"/>
                      <a:pt x="72" y="76"/>
                    </a:cubicBezTo>
                    <a:cubicBezTo>
                      <a:pt x="73" y="77"/>
                      <a:pt x="75" y="79"/>
                      <a:pt x="76" y="80"/>
                    </a:cubicBezTo>
                    <a:cubicBezTo>
                      <a:pt x="78" y="80"/>
                      <a:pt x="79" y="82"/>
                      <a:pt x="81" y="81"/>
                    </a:cubicBezTo>
                    <a:cubicBezTo>
                      <a:pt x="82" y="81"/>
                      <a:pt x="82" y="79"/>
                      <a:pt x="83" y="78"/>
                    </a:cubicBezTo>
                    <a:cubicBezTo>
                      <a:pt x="83" y="77"/>
                      <a:pt x="85" y="78"/>
                      <a:pt x="86" y="78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5" name="Freeform 2579"/>
              <p:cNvSpPr>
                <a:spLocks noChangeAspect="1"/>
              </p:cNvSpPr>
              <p:nvPr/>
            </p:nvSpPr>
            <p:spPr bwMode="auto">
              <a:xfrm>
                <a:off x="5126489" y="3144806"/>
                <a:ext cx="276818" cy="362443"/>
              </a:xfrm>
              <a:custGeom>
                <a:avLst/>
                <a:gdLst>
                  <a:gd name="T0" fmla="*/ 223 w 211"/>
                  <a:gd name="T1" fmla="*/ 150 h 286"/>
                  <a:gd name="T2" fmla="*/ 225 w 211"/>
                  <a:gd name="T3" fmla="*/ 131 h 286"/>
                  <a:gd name="T4" fmla="*/ 225 w 211"/>
                  <a:gd name="T5" fmla="*/ 115 h 286"/>
                  <a:gd name="T6" fmla="*/ 229 w 211"/>
                  <a:gd name="T7" fmla="*/ 105 h 286"/>
                  <a:gd name="T8" fmla="*/ 237 w 211"/>
                  <a:gd name="T9" fmla="*/ 97 h 286"/>
                  <a:gd name="T10" fmla="*/ 247 w 211"/>
                  <a:gd name="T11" fmla="*/ 96 h 286"/>
                  <a:gd name="T12" fmla="*/ 244 w 211"/>
                  <a:gd name="T13" fmla="*/ 87 h 286"/>
                  <a:gd name="T14" fmla="*/ 237 w 211"/>
                  <a:gd name="T15" fmla="*/ 77 h 286"/>
                  <a:gd name="T16" fmla="*/ 230 w 211"/>
                  <a:gd name="T17" fmla="*/ 52 h 286"/>
                  <a:gd name="T18" fmla="*/ 225 w 211"/>
                  <a:gd name="T19" fmla="*/ 26 h 286"/>
                  <a:gd name="T20" fmla="*/ 215 w 211"/>
                  <a:gd name="T21" fmla="*/ 6 h 286"/>
                  <a:gd name="T22" fmla="*/ 206 w 211"/>
                  <a:gd name="T23" fmla="*/ 0 h 286"/>
                  <a:gd name="T24" fmla="*/ 193 w 211"/>
                  <a:gd name="T25" fmla="*/ 7 h 286"/>
                  <a:gd name="T26" fmla="*/ 184 w 211"/>
                  <a:gd name="T27" fmla="*/ 16 h 286"/>
                  <a:gd name="T28" fmla="*/ 176 w 211"/>
                  <a:gd name="T29" fmla="*/ 26 h 286"/>
                  <a:gd name="T30" fmla="*/ 46 w 211"/>
                  <a:gd name="T31" fmla="*/ 19 h 286"/>
                  <a:gd name="T32" fmla="*/ 31 w 211"/>
                  <a:gd name="T33" fmla="*/ 58 h 286"/>
                  <a:gd name="T34" fmla="*/ 30 w 211"/>
                  <a:gd name="T35" fmla="*/ 130 h 286"/>
                  <a:gd name="T36" fmla="*/ 17 w 211"/>
                  <a:gd name="T37" fmla="*/ 134 h 286"/>
                  <a:gd name="T38" fmla="*/ 12 w 211"/>
                  <a:gd name="T39" fmla="*/ 148 h 286"/>
                  <a:gd name="T40" fmla="*/ 12 w 211"/>
                  <a:gd name="T41" fmla="*/ 159 h 286"/>
                  <a:gd name="T42" fmla="*/ 7 w 211"/>
                  <a:gd name="T43" fmla="*/ 173 h 286"/>
                  <a:gd name="T44" fmla="*/ 1 w 211"/>
                  <a:gd name="T45" fmla="*/ 186 h 286"/>
                  <a:gd name="T46" fmla="*/ 11 w 211"/>
                  <a:gd name="T47" fmla="*/ 196 h 286"/>
                  <a:gd name="T48" fmla="*/ 11 w 211"/>
                  <a:gd name="T49" fmla="*/ 202 h 286"/>
                  <a:gd name="T50" fmla="*/ 16 w 211"/>
                  <a:gd name="T51" fmla="*/ 214 h 286"/>
                  <a:gd name="T52" fmla="*/ 30 w 211"/>
                  <a:gd name="T53" fmla="*/ 235 h 286"/>
                  <a:gd name="T54" fmla="*/ 25 w 211"/>
                  <a:gd name="T55" fmla="*/ 248 h 286"/>
                  <a:gd name="T56" fmla="*/ 39 w 211"/>
                  <a:gd name="T57" fmla="*/ 254 h 286"/>
                  <a:gd name="T58" fmla="*/ 49 w 211"/>
                  <a:gd name="T59" fmla="*/ 262 h 286"/>
                  <a:gd name="T60" fmla="*/ 55 w 211"/>
                  <a:gd name="T61" fmla="*/ 268 h 286"/>
                  <a:gd name="T62" fmla="*/ 60 w 211"/>
                  <a:gd name="T63" fmla="*/ 281 h 286"/>
                  <a:gd name="T64" fmla="*/ 75 w 211"/>
                  <a:gd name="T65" fmla="*/ 291 h 286"/>
                  <a:gd name="T66" fmla="*/ 79 w 211"/>
                  <a:gd name="T67" fmla="*/ 299 h 286"/>
                  <a:gd name="T68" fmla="*/ 88 w 211"/>
                  <a:gd name="T69" fmla="*/ 310 h 286"/>
                  <a:gd name="T70" fmla="*/ 94 w 211"/>
                  <a:gd name="T71" fmla="*/ 324 h 286"/>
                  <a:gd name="T72" fmla="*/ 107 w 211"/>
                  <a:gd name="T73" fmla="*/ 325 h 286"/>
                  <a:gd name="T74" fmla="*/ 119 w 211"/>
                  <a:gd name="T75" fmla="*/ 321 h 286"/>
                  <a:gd name="T76" fmla="*/ 134 w 211"/>
                  <a:gd name="T77" fmla="*/ 340 h 286"/>
                  <a:gd name="T78" fmla="*/ 141 w 211"/>
                  <a:gd name="T79" fmla="*/ 340 h 286"/>
                  <a:gd name="T80" fmla="*/ 155 w 211"/>
                  <a:gd name="T81" fmla="*/ 337 h 286"/>
                  <a:gd name="T82" fmla="*/ 164 w 211"/>
                  <a:gd name="T83" fmla="*/ 339 h 286"/>
                  <a:gd name="T84" fmla="*/ 176 w 211"/>
                  <a:gd name="T85" fmla="*/ 338 h 286"/>
                  <a:gd name="T86" fmla="*/ 188 w 211"/>
                  <a:gd name="T87" fmla="*/ 331 h 286"/>
                  <a:gd name="T88" fmla="*/ 203 w 211"/>
                  <a:gd name="T89" fmla="*/ 304 h 286"/>
                  <a:gd name="T90" fmla="*/ 193 w 211"/>
                  <a:gd name="T91" fmla="*/ 283 h 286"/>
                  <a:gd name="T92" fmla="*/ 171 w 211"/>
                  <a:gd name="T93" fmla="*/ 269 h 286"/>
                  <a:gd name="T94" fmla="*/ 182 w 211"/>
                  <a:gd name="T95" fmla="*/ 259 h 286"/>
                  <a:gd name="T96" fmla="*/ 188 w 211"/>
                  <a:gd name="T97" fmla="*/ 242 h 286"/>
                  <a:gd name="T98" fmla="*/ 188 w 211"/>
                  <a:gd name="T99" fmla="*/ 223 h 286"/>
                  <a:gd name="T100" fmla="*/ 196 w 211"/>
                  <a:gd name="T101" fmla="*/ 219 h 286"/>
                  <a:gd name="T102" fmla="*/ 201 w 211"/>
                  <a:gd name="T103" fmla="*/ 197 h 286"/>
                  <a:gd name="T104" fmla="*/ 209 w 211"/>
                  <a:gd name="T105" fmla="*/ 183 h 286"/>
                  <a:gd name="T106" fmla="*/ 218 w 211"/>
                  <a:gd name="T107" fmla="*/ 177 h 286"/>
                  <a:gd name="T108" fmla="*/ 221 w 211"/>
                  <a:gd name="T109" fmla="*/ 161 h 2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1"/>
                  <a:gd name="T166" fmla="*/ 0 h 286"/>
                  <a:gd name="T167" fmla="*/ 211 w 211"/>
                  <a:gd name="T168" fmla="*/ 286 h 28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1" h="286">
                    <a:moveTo>
                      <a:pt x="187" y="130"/>
                    </a:moveTo>
                    <a:cubicBezTo>
                      <a:pt x="186" y="128"/>
                      <a:pt x="185" y="127"/>
                      <a:pt x="185" y="125"/>
                    </a:cubicBezTo>
                    <a:cubicBezTo>
                      <a:pt x="184" y="122"/>
                      <a:pt x="183" y="118"/>
                      <a:pt x="184" y="115"/>
                    </a:cubicBezTo>
                    <a:cubicBezTo>
                      <a:pt x="184" y="113"/>
                      <a:pt x="187" y="112"/>
                      <a:pt x="187" y="109"/>
                    </a:cubicBezTo>
                    <a:cubicBezTo>
                      <a:pt x="189" y="106"/>
                      <a:pt x="190" y="103"/>
                      <a:pt x="190" y="100"/>
                    </a:cubicBezTo>
                    <a:cubicBezTo>
                      <a:pt x="189" y="99"/>
                      <a:pt x="187" y="98"/>
                      <a:pt x="187" y="96"/>
                    </a:cubicBezTo>
                    <a:cubicBezTo>
                      <a:pt x="187" y="95"/>
                      <a:pt x="189" y="93"/>
                      <a:pt x="189" y="92"/>
                    </a:cubicBezTo>
                    <a:cubicBezTo>
                      <a:pt x="190" y="90"/>
                      <a:pt x="189" y="88"/>
                      <a:pt x="190" y="87"/>
                    </a:cubicBezTo>
                    <a:cubicBezTo>
                      <a:pt x="191" y="86"/>
                      <a:pt x="193" y="88"/>
                      <a:pt x="195" y="87"/>
                    </a:cubicBezTo>
                    <a:cubicBezTo>
                      <a:pt x="197" y="86"/>
                      <a:pt x="196" y="82"/>
                      <a:pt x="197" y="81"/>
                    </a:cubicBezTo>
                    <a:cubicBezTo>
                      <a:pt x="198" y="80"/>
                      <a:pt x="199" y="83"/>
                      <a:pt x="201" y="83"/>
                    </a:cubicBezTo>
                    <a:cubicBezTo>
                      <a:pt x="202" y="82"/>
                      <a:pt x="203" y="80"/>
                      <a:pt x="205" y="80"/>
                    </a:cubicBezTo>
                    <a:cubicBezTo>
                      <a:pt x="207" y="79"/>
                      <a:pt x="209" y="78"/>
                      <a:pt x="211" y="77"/>
                    </a:cubicBezTo>
                    <a:cubicBezTo>
                      <a:pt x="208" y="75"/>
                      <a:pt x="205" y="74"/>
                      <a:pt x="203" y="72"/>
                    </a:cubicBezTo>
                    <a:cubicBezTo>
                      <a:pt x="203" y="71"/>
                      <a:pt x="204" y="69"/>
                      <a:pt x="203" y="69"/>
                    </a:cubicBezTo>
                    <a:cubicBezTo>
                      <a:pt x="202" y="67"/>
                      <a:pt x="198" y="66"/>
                      <a:pt x="197" y="64"/>
                    </a:cubicBezTo>
                    <a:cubicBezTo>
                      <a:pt x="195" y="62"/>
                      <a:pt x="193" y="60"/>
                      <a:pt x="192" y="57"/>
                    </a:cubicBezTo>
                    <a:cubicBezTo>
                      <a:pt x="191" y="52"/>
                      <a:pt x="191" y="47"/>
                      <a:pt x="191" y="43"/>
                    </a:cubicBezTo>
                    <a:cubicBezTo>
                      <a:pt x="191" y="38"/>
                      <a:pt x="192" y="34"/>
                      <a:pt x="191" y="30"/>
                    </a:cubicBezTo>
                    <a:cubicBezTo>
                      <a:pt x="191" y="27"/>
                      <a:pt x="187" y="25"/>
                      <a:pt x="187" y="22"/>
                    </a:cubicBezTo>
                    <a:cubicBezTo>
                      <a:pt x="186" y="19"/>
                      <a:pt x="189" y="17"/>
                      <a:pt x="188" y="15"/>
                    </a:cubicBezTo>
                    <a:cubicBezTo>
                      <a:pt x="186" y="11"/>
                      <a:pt x="183" y="8"/>
                      <a:pt x="179" y="5"/>
                    </a:cubicBezTo>
                    <a:cubicBezTo>
                      <a:pt x="178" y="5"/>
                      <a:pt x="176" y="6"/>
                      <a:pt x="175" y="5"/>
                    </a:cubicBezTo>
                    <a:cubicBezTo>
                      <a:pt x="174" y="4"/>
                      <a:pt x="173" y="2"/>
                      <a:pt x="171" y="0"/>
                    </a:cubicBezTo>
                    <a:cubicBezTo>
                      <a:pt x="170" y="2"/>
                      <a:pt x="168" y="4"/>
                      <a:pt x="166" y="6"/>
                    </a:cubicBezTo>
                    <a:cubicBezTo>
                      <a:pt x="164" y="7"/>
                      <a:pt x="162" y="5"/>
                      <a:pt x="160" y="6"/>
                    </a:cubicBezTo>
                    <a:cubicBezTo>
                      <a:pt x="159" y="7"/>
                      <a:pt x="159" y="9"/>
                      <a:pt x="158" y="11"/>
                    </a:cubicBezTo>
                    <a:cubicBezTo>
                      <a:pt x="156" y="12"/>
                      <a:pt x="154" y="11"/>
                      <a:pt x="153" y="13"/>
                    </a:cubicBezTo>
                    <a:cubicBezTo>
                      <a:pt x="152" y="15"/>
                      <a:pt x="153" y="17"/>
                      <a:pt x="152" y="19"/>
                    </a:cubicBezTo>
                    <a:cubicBezTo>
                      <a:pt x="151" y="21"/>
                      <a:pt x="148" y="23"/>
                      <a:pt x="146" y="22"/>
                    </a:cubicBezTo>
                    <a:cubicBezTo>
                      <a:pt x="144" y="21"/>
                      <a:pt x="145" y="16"/>
                      <a:pt x="142" y="16"/>
                    </a:cubicBezTo>
                    <a:cubicBezTo>
                      <a:pt x="107" y="14"/>
                      <a:pt x="73" y="16"/>
                      <a:pt x="38" y="16"/>
                    </a:cubicBezTo>
                    <a:lnTo>
                      <a:pt x="37" y="48"/>
                    </a:lnTo>
                    <a:lnTo>
                      <a:pt x="26" y="48"/>
                    </a:lnTo>
                    <a:lnTo>
                      <a:pt x="25" y="55"/>
                    </a:lnTo>
                    <a:cubicBezTo>
                      <a:pt x="25" y="73"/>
                      <a:pt x="27" y="91"/>
                      <a:pt x="25" y="108"/>
                    </a:cubicBezTo>
                    <a:cubicBezTo>
                      <a:pt x="25" y="110"/>
                      <a:pt x="21" y="107"/>
                      <a:pt x="19" y="108"/>
                    </a:cubicBezTo>
                    <a:cubicBezTo>
                      <a:pt x="17" y="108"/>
                      <a:pt x="15" y="109"/>
                      <a:pt x="14" y="111"/>
                    </a:cubicBezTo>
                    <a:cubicBezTo>
                      <a:pt x="13" y="112"/>
                      <a:pt x="16" y="114"/>
                      <a:pt x="15" y="116"/>
                    </a:cubicBezTo>
                    <a:cubicBezTo>
                      <a:pt x="14" y="119"/>
                      <a:pt x="12" y="121"/>
                      <a:pt x="10" y="123"/>
                    </a:cubicBezTo>
                    <a:cubicBezTo>
                      <a:pt x="9" y="124"/>
                      <a:pt x="6" y="125"/>
                      <a:pt x="7" y="126"/>
                    </a:cubicBezTo>
                    <a:cubicBezTo>
                      <a:pt x="7" y="128"/>
                      <a:pt x="11" y="130"/>
                      <a:pt x="10" y="132"/>
                    </a:cubicBezTo>
                    <a:cubicBezTo>
                      <a:pt x="10" y="134"/>
                      <a:pt x="5" y="133"/>
                      <a:pt x="5" y="135"/>
                    </a:cubicBezTo>
                    <a:cubicBezTo>
                      <a:pt x="4" y="138"/>
                      <a:pt x="7" y="141"/>
                      <a:pt x="6" y="144"/>
                    </a:cubicBezTo>
                    <a:cubicBezTo>
                      <a:pt x="6" y="147"/>
                      <a:pt x="2" y="148"/>
                      <a:pt x="1" y="150"/>
                    </a:cubicBezTo>
                    <a:cubicBezTo>
                      <a:pt x="0" y="151"/>
                      <a:pt x="0" y="154"/>
                      <a:pt x="1" y="155"/>
                    </a:cubicBezTo>
                    <a:cubicBezTo>
                      <a:pt x="3" y="156"/>
                      <a:pt x="6" y="152"/>
                      <a:pt x="8" y="153"/>
                    </a:cubicBezTo>
                    <a:cubicBezTo>
                      <a:pt x="10" y="156"/>
                      <a:pt x="8" y="160"/>
                      <a:pt x="9" y="163"/>
                    </a:cubicBezTo>
                    <a:cubicBezTo>
                      <a:pt x="10" y="164"/>
                      <a:pt x="12" y="163"/>
                      <a:pt x="12" y="164"/>
                    </a:cubicBezTo>
                    <a:cubicBezTo>
                      <a:pt x="12" y="165"/>
                      <a:pt x="9" y="166"/>
                      <a:pt x="9" y="168"/>
                    </a:cubicBezTo>
                    <a:cubicBezTo>
                      <a:pt x="10" y="171"/>
                      <a:pt x="13" y="172"/>
                      <a:pt x="14" y="174"/>
                    </a:cubicBezTo>
                    <a:cubicBezTo>
                      <a:pt x="15" y="175"/>
                      <a:pt x="14" y="177"/>
                      <a:pt x="13" y="178"/>
                    </a:cubicBezTo>
                    <a:cubicBezTo>
                      <a:pt x="15" y="180"/>
                      <a:pt x="18" y="182"/>
                      <a:pt x="19" y="184"/>
                    </a:cubicBezTo>
                    <a:cubicBezTo>
                      <a:pt x="22" y="187"/>
                      <a:pt x="24" y="191"/>
                      <a:pt x="25" y="195"/>
                    </a:cubicBezTo>
                    <a:cubicBezTo>
                      <a:pt x="26" y="197"/>
                      <a:pt x="25" y="200"/>
                      <a:pt x="25" y="202"/>
                    </a:cubicBezTo>
                    <a:cubicBezTo>
                      <a:pt x="24" y="204"/>
                      <a:pt x="21" y="205"/>
                      <a:pt x="21" y="206"/>
                    </a:cubicBezTo>
                    <a:cubicBezTo>
                      <a:pt x="21" y="208"/>
                      <a:pt x="23" y="210"/>
                      <a:pt x="25" y="211"/>
                    </a:cubicBezTo>
                    <a:cubicBezTo>
                      <a:pt x="27" y="212"/>
                      <a:pt x="30" y="209"/>
                      <a:pt x="32" y="211"/>
                    </a:cubicBezTo>
                    <a:cubicBezTo>
                      <a:pt x="34" y="212"/>
                      <a:pt x="30" y="214"/>
                      <a:pt x="31" y="216"/>
                    </a:cubicBezTo>
                    <a:cubicBezTo>
                      <a:pt x="34" y="218"/>
                      <a:pt x="38" y="216"/>
                      <a:pt x="41" y="218"/>
                    </a:cubicBezTo>
                    <a:cubicBezTo>
                      <a:pt x="42" y="219"/>
                      <a:pt x="41" y="222"/>
                      <a:pt x="42" y="223"/>
                    </a:cubicBezTo>
                    <a:cubicBezTo>
                      <a:pt x="43" y="224"/>
                      <a:pt x="45" y="222"/>
                      <a:pt x="46" y="223"/>
                    </a:cubicBezTo>
                    <a:cubicBezTo>
                      <a:pt x="47" y="224"/>
                      <a:pt x="45" y="227"/>
                      <a:pt x="45" y="228"/>
                    </a:cubicBezTo>
                    <a:cubicBezTo>
                      <a:pt x="46" y="230"/>
                      <a:pt x="48" y="232"/>
                      <a:pt x="50" y="234"/>
                    </a:cubicBezTo>
                    <a:cubicBezTo>
                      <a:pt x="52" y="235"/>
                      <a:pt x="54" y="233"/>
                      <a:pt x="55" y="234"/>
                    </a:cubicBezTo>
                    <a:cubicBezTo>
                      <a:pt x="57" y="238"/>
                      <a:pt x="61" y="240"/>
                      <a:pt x="62" y="242"/>
                    </a:cubicBezTo>
                    <a:cubicBezTo>
                      <a:pt x="63" y="243"/>
                      <a:pt x="59" y="243"/>
                      <a:pt x="59" y="244"/>
                    </a:cubicBezTo>
                    <a:cubicBezTo>
                      <a:pt x="61" y="247"/>
                      <a:pt x="64" y="247"/>
                      <a:pt x="66" y="249"/>
                    </a:cubicBezTo>
                    <a:cubicBezTo>
                      <a:pt x="67" y="249"/>
                      <a:pt x="69" y="250"/>
                      <a:pt x="70" y="251"/>
                    </a:cubicBezTo>
                    <a:cubicBezTo>
                      <a:pt x="71" y="253"/>
                      <a:pt x="73" y="255"/>
                      <a:pt x="73" y="258"/>
                    </a:cubicBezTo>
                    <a:cubicBezTo>
                      <a:pt x="73" y="260"/>
                      <a:pt x="72" y="262"/>
                      <a:pt x="72" y="265"/>
                    </a:cubicBezTo>
                    <a:cubicBezTo>
                      <a:pt x="74" y="266"/>
                      <a:pt x="76" y="268"/>
                      <a:pt x="78" y="269"/>
                    </a:cubicBezTo>
                    <a:cubicBezTo>
                      <a:pt x="80" y="270"/>
                      <a:pt x="83" y="272"/>
                      <a:pt x="85" y="272"/>
                    </a:cubicBezTo>
                    <a:cubicBezTo>
                      <a:pt x="87" y="272"/>
                      <a:pt x="88" y="270"/>
                      <a:pt x="89" y="270"/>
                    </a:cubicBezTo>
                    <a:cubicBezTo>
                      <a:pt x="91" y="269"/>
                      <a:pt x="93" y="270"/>
                      <a:pt x="95" y="270"/>
                    </a:cubicBezTo>
                    <a:cubicBezTo>
                      <a:pt x="97" y="269"/>
                      <a:pt x="97" y="267"/>
                      <a:pt x="99" y="267"/>
                    </a:cubicBezTo>
                    <a:cubicBezTo>
                      <a:pt x="102" y="269"/>
                      <a:pt x="105" y="273"/>
                      <a:pt x="107" y="277"/>
                    </a:cubicBezTo>
                    <a:cubicBezTo>
                      <a:pt x="109" y="278"/>
                      <a:pt x="109" y="281"/>
                      <a:pt x="111" y="283"/>
                    </a:cubicBezTo>
                    <a:cubicBezTo>
                      <a:pt x="112" y="284"/>
                      <a:pt x="113" y="285"/>
                      <a:pt x="114" y="286"/>
                    </a:cubicBezTo>
                    <a:cubicBezTo>
                      <a:pt x="115" y="285"/>
                      <a:pt x="115" y="283"/>
                      <a:pt x="117" y="283"/>
                    </a:cubicBezTo>
                    <a:cubicBezTo>
                      <a:pt x="119" y="282"/>
                      <a:pt x="122" y="283"/>
                      <a:pt x="124" y="283"/>
                    </a:cubicBezTo>
                    <a:cubicBezTo>
                      <a:pt x="126" y="282"/>
                      <a:pt x="127" y="279"/>
                      <a:pt x="129" y="280"/>
                    </a:cubicBezTo>
                    <a:cubicBezTo>
                      <a:pt x="131" y="280"/>
                      <a:pt x="130" y="284"/>
                      <a:pt x="132" y="284"/>
                    </a:cubicBezTo>
                    <a:cubicBezTo>
                      <a:pt x="133" y="285"/>
                      <a:pt x="134" y="282"/>
                      <a:pt x="136" y="282"/>
                    </a:cubicBezTo>
                    <a:cubicBezTo>
                      <a:pt x="138" y="280"/>
                      <a:pt x="140" y="279"/>
                      <a:pt x="143" y="279"/>
                    </a:cubicBezTo>
                    <a:cubicBezTo>
                      <a:pt x="144" y="279"/>
                      <a:pt x="145" y="281"/>
                      <a:pt x="146" y="281"/>
                    </a:cubicBezTo>
                    <a:cubicBezTo>
                      <a:pt x="148" y="281"/>
                      <a:pt x="150" y="282"/>
                      <a:pt x="151" y="281"/>
                    </a:cubicBezTo>
                    <a:cubicBezTo>
                      <a:pt x="154" y="280"/>
                      <a:pt x="155" y="277"/>
                      <a:pt x="156" y="275"/>
                    </a:cubicBezTo>
                    <a:lnTo>
                      <a:pt x="172" y="258"/>
                    </a:lnTo>
                    <a:cubicBezTo>
                      <a:pt x="171" y="256"/>
                      <a:pt x="169" y="255"/>
                      <a:pt x="169" y="253"/>
                    </a:cubicBezTo>
                    <a:cubicBezTo>
                      <a:pt x="167" y="250"/>
                      <a:pt x="168" y="246"/>
                      <a:pt x="166" y="243"/>
                    </a:cubicBezTo>
                    <a:cubicBezTo>
                      <a:pt x="165" y="240"/>
                      <a:pt x="162" y="238"/>
                      <a:pt x="160" y="235"/>
                    </a:cubicBezTo>
                    <a:cubicBezTo>
                      <a:pt x="157" y="232"/>
                      <a:pt x="156" y="227"/>
                      <a:pt x="152" y="225"/>
                    </a:cubicBezTo>
                    <a:cubicBezTo>
                      <a:pt x="149" y="223"/>
                      <a:pt x="145" y="226"/>
                      <a:pt x="142" y="224"/>
                    </a:cubicBezTo>
                    <a:cubicBezTo>
                      <a:pt x="140" y="222"/>
                      <a:pt x="141" y="218"/>
                      <a:pt x="143" y="216"/>
                    </a:cubicBezTo>
                    <a:cubicBezTo>
                      <a:pt x="145" y="214"/>
                      <a:pt x="149" y="216"/>
                      <a:pt x="151" y="215"/>
                    </a:cubicBezTo>
                    <a:cubicBezTo>
                      <a:pt x="153" y="215"/>
                      <a:pt x="156" y="215"/>
                      <a:pt x="156" y="214"/>
                    </a:cubicBezTo>
                    <a:cubicBezTo>
                      <a:pt x="158" y="210"/>
                      <a:pt x="155" y="205"/>
                      <a:pt x="156" y="201"/>
                    </a:cubicBezTo>
                    <a:cubicBezTo>
                      <a:pt x="156" y="197"/>
                      <a:pt x="158" y="193"/>
                      <a:pt x="158" y="189"/>
                    </a:cubicBezTo>
                    <a:cubicBezTo>
                      <a:pt x="158" y="188"/>
                      <a:pt x="156" y="187"/>
                      <a:pt x="156" y="185"/>
                    </a:cubicBezTo>
                    <a:cubicBezTo>
                      <a:pt x="156" y="183"/>
                      <a:pt x="157" y="182"/>
                      <a:pt x="159" y="181"/>
                    </a:cubicBezTo>
                    <a:cubicBezTo>
                      <a:pt x="160" y="181"/>
                      <a:pt x="161" y="182"/>
                      <a:pt x="163" y="182"/>
                    </a:cubicBezTo>
                    <a:cubicBezTo>
                      <a:pt x="164" y="182"/>
                      <a:pt x="166" y="183"/>
                      <a:pt x="166" y="182"/>
                    </a:cubicBezTo>
                    <a:cubicBezTo>
                      <a:pt x="167" y="176"/>
                      <a:pt x="165" y="170"/>
                      <a:pt x="167" y="164"/>
                    </a:cubicBezTo>
                    <a:cubicBezTo>
                      <a:pt x="167" y="162"/>
                      <a:pt x="170" y="162"/>
                      <a:pt x="171" y="161"/>
                    </a:cubicBezTo>
                    <a:cubicBezTo>
                      <a:pt x="172" y="158"/>
                      <a:pt x="172" y="154"/>
                      <a:pt x="174" y="152"/>
                    </a:cubicBezTo>
                    <a:cubicBezTo>
                      <a:pt x="176" y="150"/>
                      <a:pt x="179" y="151"/>
                      <a:pt x="181" y="150"/>
                    </a:cubicBezTo>
                    <a:cubicBezTo>
                      <a:pt x="182" y="149"/>
                      <a:pt x="180" y="148"/>
                      <a:pt x="181" y="147"/>
                    </a:cubicBezTo>
                    <a:cubicBezTo>
                      <a:pt x="182" y="144"/>
                      <a:pt x="184" y="142"/>
                      <a:pt x="184" y="140"/>
                    </a:cubicBezTo>
                    <a:cubicBezTo>
                      <a:pt x="185" y="138"/>
                      <a:pt x="183" y="136"/>
                      <a:pt x="184" y="134"/>
                    </a:cubicBezTo>
                    <a:cubicBezTo>
                      <a:pt x="184" y="132"/>
                      <a:pt x="186" y="131"/>
                      <a:pt x="187" y="13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6" name="Freeform 2580"/>
              <p:cNvSpPr>
                <a:spLocks noChangeAspect="1"/>
              </p:cNvSpPr>
              <p:nvPr/>
            </p:nvSpPr>
            <p:spPr bwMode="auto">
              <a:xfrm>
                <a:off x="4916152" y="2947779"/>
                <a:ext cx="260471" cy="266565"/>
              </a:xfrm>
              <a:custGeom>
                <a:avLst/>
                <a:gdLst>
                  <a:gd name="T0" fmla="*/ 239 w 199"/>
                  <a:gd name="T1" fmla="*/ 206 h 211"/>
                  <a:gd name="T2" fmla="*/ 238 w 199"/>
                  <a:gd name="T3" fmla="*/ 245 h 211"/>
                  <a:gd name="T4" fmla="*/ 225 w 199"/>
                  <a:gd name="T5" fmla="*/ 245 h 211"/>
                  <a:gd name="T6" fmla="*/ 223 w 199"/>
                  <a:gd name="T7" fmla="*/ 253 h 211"/>
                  <a:gd name="T8" fmla="*/ 98 w 199"/>
                  <a:gd name="T9" fmla="*/ 181 h 211"/>
                  <a:gd name="T10" fmla="*/ 89 w 199"/>
                  <a:gd name="T11" fmla="*/ 189 h 211"/>
                  <a:gd name="T12" fmla="*/ 72 w 199"/>
                  <a:gd name="T13" fmla="*/ 197 h 211"/>
                  <a:gd name="T14" fmla="*/ 65 w 199"/>
                  <a:gd name="T15" fmla="*/ 186 h 211"/>
                  <a:gd name="T16" fmla="*/ 50 w 199"/>
                  <a:gd name="T17" fmla="*/ 185 h 211"/>
                  <a:gd name="T18" fmla="*/ 42 w 199"/>
                  <a:gd name="T19" fmla="*/ 179 h 211"/>
                  <a:gd name="T20" fmla="*/ 34 w 199"/>
                  <a:gd name="T21" fmla="*/ 173 h 211"/>
                  <a:gd name="T22" fmla="*/ 37 w 199"/>
                  <a:gd name="T23" fmla="*/ 169 h 211"/>
                  <a:gd name="T24" fmla="*/ 25 w 199"/>
                  <a:gd name="T25" fmla="*/ 163 h 211"/>
                  <a:gd name="T26" fmla="*/ 16 w 199"/>
                  <a:gd name="T27" fmla="*/ 164 h 211"/>
                  <a:gd name="T28" fmla="*/ 14 w 199"/>
                  <a:gd name="T29" fmla="*/ 151 h 211"/>
                  <a:gd name="T30" fmla="*/ 4 w 199"/>
                  <a:gd name="T31" fmla="*/ 129 h 211"/>
                  <a:gd name="T32" fmla="*/ 12 w 199"/>
                  <a:gd name="T33" fmla="*/ 124 h 211"/>
                  <a:gd name="T34" fmla="*/ 8 w 199"/>
                  <a:gd name="T35" fmla="*/ 106 h 211"/>
                  <a:gd name="T36" fmla="*/ 10 w 199"/>
                  <a:gd name="T37" fmla="*/ 83 h 211"/>
                  <a:gd name="T38" fmla="*/ 0 w 199"/>
                  <a:gd name="T39" fmla="*/ 58 h 211"/>
                  <a:gd name="T40" fmla="*/ 4 w 199"/>
                  <a:gd name="T41" fmla="*/ 55 h 211"/>
                  <a:gd name="T42" fmla="*/ 12 w 199"/>
                  <a:gd name="T43" fmla="*/ 50 h 211"/>
                  <a:gd name="T44" fmla="*/ 14 w 199"/>
                  <a:gd name="T45" fmla="*/ 43 h 211"/>
                  <a:gd name="T46" fmla="*/ 12 w 199"/>
                  <a:gd name="T47" fmla="*/ 30 h 211"/>
                  <a:gd name="T48" fmla="*/ 18 w 199"/>
                  <a:gd name="T49" fmla="*/ 26 h 211"/>
                  <a:gd name="T50" fmla="*/ 25 w 199"/>
                  <a:gd name="T51" fmla="*/ 19 h 211"/>
                  <a:gd name="T52" fmla="*/ 35 w 199"/>
                  <a:gd name="T53" fmla="*/ 13 h 211"/>
                  <a:gd name="T54" fmla="*/ 32 w 199"/>
                  <a:gd name="T55" fmla="*/ 10 h 211"/>
                  <a:gd name="T56" fmla="*/ 34 w 199"/>
                  <a:gd name="T57" fmla="*/ 0 h 211"/>
                  <a:gd name="T58" fmla="*/ 41 w 199"/>
                  <a:gd name="T59" fmla="*/ 4 h 211"/>
                  <a:gd name="T60" fmla="*/ 58 w 199"/>
                  <a:gd name="T61" fmla="*/ 6 h 211"/>
                  <a:gd name="T62" fmla="*/ 73 w 199"/>
                  <a:gd name="T63" fmla="*/ 10 h 211"/>
                  <a:gd name="T64" fmla="*/ 86 w 199"/>
                  <a:gd name="T65" fmla="*/ 14 h 211"/>
                  <a:gd name="T66" fmla="*/ 92 w 199"/>
                  <a:gd name="T67" fmla="*/ 28 h 211"/>
                  <a:gd name="T68" fmla="*/ 101 w 199"/>
                  <a:gd name="T69" fmla="*/ 36 h 211"/>
                  <a:gd name="T70" fmla="*/ 113 w 199"/>
                  <a:gd name="T71" fmla="*/ 38 h 211"/>
                  <a:gd name="T72" fmla="*/ 131 w 199"/>
                  <a:gd name="T73" fmla="*/ 43 h 211"/>
                  <a:gd name="T74" fmla="*/ 142 w 199"/>
                  <a:gd name="T75" fmla="*/ 53 h 211"/>
                  <a:gd name="T76" fmla="*/ 153 w 199"/>
                  <a:gd name="T77" fmla="*/ 54 h 211"/>
                  <a:gd name="T78" fmla="*/ 159 w 199"/>
                  <a:gd name="T79" fmla="*/ 47 h 211"/>
                  <a:gd name="T80" fmla="*/ 162 w 199"/>
                  <a:gd name="T81" fmla="*/ 38 h 211"/>
                  <a:gd name="T82" fmla="*/ 160 w 199"/>
                  <a:gd name="T83" fmla="*/ 31 h 211"/>
                  <a:gd name="T84" fmla="*/ 160 w 199"/>
                  <a:gd name="T85" fmla="*/ 20 h 211"/>
                  <a:gd name="T86" fmla="*/ 166 w 199"/>
                  <a:gd name="T87" fmla="*/ 12 h 211"/>
                  <a:gd name="T88" fmla="*/ 179 w 199"/>
                  <a:gd name="T89" fmla="*/ 7 h 211"/>
                  <a:gd name="T90" fmla="*/ 189 w 199"/>
                  <a:gd name="T91" fmla="*/ 5 h 211"/>
                  <a:gd name="T92" fmla="*/ 198 w 199"/>
                  <a:gd name="T93" fmla="*/ 8 h 211"/>
                  <a:gd name="T94" fmla="*/ 204 w 199"/>
                  <a:gd name="T95" fmla="*/ 11 h 211"/>
                  <a:gd name="T96" fmla="*/ 209 w 199"/>
                  <a:gd name="T97" fmla="*/ 18 h 211"/>
                  <a:gd name="T98" fmla="*/ 222 w 199"/>
                  <a:gd name="T99" fmla="*/ 23 h 211"/>
                  <a:gd name="T100" fmla="*/ 231 w 199"/>
                  <a:gd name="T101" fmla="*/ 23 h 211"/>
                  <a:gd name="T102" fmla="*/ 235 w 199"/>
                  <a:gd name="T103" fmla="*/ 23 h 211"/>
                  <a:gd name="T104" fmla="*/ 238 w 199"/>
                  <a:gd name="T105" fmla="*/ 26 h 211"/>
                  <a:gd name="T106" fmla="*/ 234 w 199"/>
                  <a:gd name="T107" fmla="*/ 32 h 211"/>
                  <a:gd name="T108" fmla="*/ 234 w 199"/>
                  <a:gd name="T109" fmla="*/ 46 h 211"/>
                  <a:gd name="T110" fmla="*/ 231 w 199"/>
                  <a:gd name="T111" fmla="*/ 55 h 211"/>
                  <a:gd name="T112" fmla="*/ 235 w 199"/>
                  <a:gd name="T113" fmla="*/ 74 h 211"/>
                  <a:gd name="T114" fmla="*/ 239 w 199"/>
                  <a:gd name="T115" fmla="*/ 206 h 21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99"/>
                  <a:gd name="T175" fmla="*/ 0 h 211"/>
                  <a:gd name="T176" fmla="*/ 199 w 199"/>
                  <a:gd name="T177" fmla="*/ 211 h 21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99" h="211">
                    <a:moveTo>
                      <a:pt x="199" y="172"/>
                    </a:moveTo>
                    <a:lnTo>
                      <a:pt x="198" y="204"/>
                    </a:lnTo>
                    <a:lnTo>
                      <a:pt x="187" y="204"/>
                    </a:lnTo>
                    <a:lnTo>
                      <a:pt x="186" y="211"/>
                    </a:lnTo>
                    <a:lnTo>
                      <a:pt x="82" y="151"/>
                    </a:lnTo>
                    <a:lnTo>
                      <a:pt x="74" y="158"/>
                    </a:lnTo>
                    <a:cubicBezTo>
                      <a:pt x="69" y="160"/>
                      <a:pt x="65" y="163"/>
                      <a:pt x="60" y="164"/>
                    </a:cubicBezTo>
                    <a:cubicBezTo>
                      <a:pt x="59" y="162"/>
                      <a:pt x="58" y="157"/>
                      <a:pt x="54" y="155"/>
                    </a:cubicBezTo>
                    <a:cubicBezTo>
                      <a:pt x="51" y="153"/>
                      <a:pt x="46" y="156"/>
                      <a:pt x="42" y="154"/>
                    </a:cubicBezTo>
                    <a:cubicBezTo>
                      <a:pt x="39" y="154"/>
                      <a:pt x="37" y="151"/>
                      <a:pt x="35" y="149"/>
                    </a:cubicBezTo>
                    <a:cubicBezTo>
                      <a:pt x="33" y="148"/>
                      <a:pt x="29" y="147"/>
                      <a:pt x="28" y="144"/>
                    </a:cubicBezTo>
                    <a:cubicBezTo>
                      <a:pt x="28" y="143"/>
                      <a:pt x="32" y="142"/>
                      <a:pt x="31" y="141"/>
                    </a:cubicBezTo>
                    <a:cubicBezTo>
                      <a:pt x="29" y="138"/>
                      <a:pt x="25" y="137"/>
                      <a:pt x="21" y="136"/>
                    </a:cubicBezTo>
                    <a:cubicBezTo>
                      <a:pt x="19" y="136"/>
                      <a:pt x="15" y="139"/>
                      <a:pt x="13" y="137"/>
                    </a:cubicBezTo>
                    <a:cubicBezTo>
                      <a:pt x="11" y="134"/>
                      <a:pt x="13" y="129"/>
                      <a:pt x="12" y="126"/>
                    </a:cubicBezTo>
                    <a:cubicBezTo>
                      <a:pt x="10" y="120"/>
                      <a:pt x="3" y="115"/>
                      <a:pt x="3" y="108"/>
                    </a:cubicBezTo>
                    <a:cubicBezTo>
                      <a:pt x="2" y="105"/>
                      <a:pt x="9" y="106"/>
                      <a:pt x="10" y="103"/>
                    </a:cubicBezTo>
                    <a:cubicBezTo>
                      <a:pt x="11" y="98"/>
                      <a:pt x="7" y="93"/>
                      <a:pt x="7" y="88"/>
                    </a:cubicBezTo>
                    <a:cubicBezTo>
                      <a:pt x="6" y="82"/>
                      <a:pt x="9" y="75"/>
                      <a:pt x="8" y="69"/>
                    </a:cubicBezTo>
                    <a:cubicBezTo>
                      <a:pt x="7" y="62"/>
                      <a:pt x="2" y="55"/>
                      <a:pt x="0" y="48"/>
                    </a:cubicBezTo>
                    <a:cubicBezTo>
                      <a:pt x="0" y="46"/>
                      <a:pt x="2" y="46"/>
                      <a:pt x="3" y="46"/>
                    </a:cubicBezTo>
                    <a:cubicBezTo>
                      <a:pt x="5" y="45"/>
                      <a:pt x="8" y="44"/>
                      <a:pt x="10" y="42"/>
                    </a:cubicBezTo>
                    <a:cubicBezTo>
                      <a:pt x="11" y="40"/>
                      <a:pt x="12" y="38"/>
                      <a:pt x="12" y="36"/>
                    </a:cubicBezTo>
                    <a:cubicBezTo>
                      <a:pt x="12" y="32"/>
                      <a:pt x="10" y="29"/>
                      <a:pt x="10" y="25"/>
                    </a:cubicBezTo>
                    <a:cubicBezTo>
                      <a:pt x="11" y="23"/>
                      <a:pt x="14" y="24"/>
                      <a:pt x="15" y="22"/>
                    </a:cubicBezTo>
                    <a:cubicBezTo>
                      <a:pt x="17" y="21"/>
                      <a:pt x="19" y="18"/>
                      <a:pt x="21" y="16"/>
                    </a:cubicBezTo>
                    <a:cubicBezTo>
                      <a:pt x="23" y="14"/>
                      <a:pt x="27" y="13"/>
                      <a:pt x="29" y="11"/>
                    </a:cubicBezTo>
                    <a:cubicBezTo>
                      <a:pt x="30" y="10"/>
                      <a:pt x="27" y="9"/>
                      <a:pt x="27" y="8"/>
                    </a:cubicBezTo>
                    <a:cubicBezTo>
                      <a:pt x="26" y="5"/>
                      <a:pt x="27" y="2"/>
                      <a:pt x="28" y="0"/>
                    </a:cubicBezTo>
                    <a:cubicBezTo>
                      <a:pt x="30" y="1"/>
                      <a:pt x="32" y="3"/>
                      <a:pt x="34" y="3"/>
                    </a:cubicBezTo>
                    <a:cubicBezTo>
                      <a:pt x="39" y="4"/>
                      <a:pt x="44" y="4"/>
                      <a:pt x="48" y="5"/>
                    </a:cubicBezTo>
                    <a:cubicBezTo>
                      <a:pt x="53" y="5"/>
                      <a:pt x="57" y="6"/>
                      <a:pt x="61" y="8"/>
                    </a:cubicBezTo>
                    <a:cubicBezTo>
                      <a:pt x="65" y="9"/>
                      <a:pt x="69" y="10"/>
                      <a:pt x="72" y="12"/>
                    </a:cubicBezTo>
                    <a:cubicBezTo>
                      <a:pt x="75" y="15"/>
                      <a:pt x="75" y="20"/>
                      <a:pt x="77" y="23"/>
                    </a:cubicBezTo>
                    <a:cubicBezTo>
                      <a:pt x="79" y="26"/>
                      <a:pt x="81" y="29"/>
                      <a:pt x="84" y="30"/>
                    </a:cubicBezTo>
                    <a:cubicBezTo>
                      <a:pt x="87" y="32"/>
                      <a:pt x="91" y="31"/>
                      <a:pt x="94" y="32"/>
                    </a:cubicBezTo>
                    <a:cubicBezTo>
                      <a:pt x="99" y="33"/>
                      <a:pt x="104" y="34"/>
                      <a:pt x="109" y="36"/>
                    </a:cubicBezTo>
                    <a:cubicBezTo>
                      <a:pt x="112" y="38"/>
                      <a:pt x="114" y="43"/>
                      <a:pt x="118" y="44"/>
                    </a:cubicBezTo>
                    <a:cubicBezTo>
                      <a:pt x="121" y="46"/>
                      <a:pt x="124" y="46"/>
                      <a:pt x="127" y="45"/>
                    </a:cubicBezTo>
                    <a:cubicBezTo>
                      <a:pt x="129" y="44"/>
                      <a:pt x="131" y="41"/>
                      <a:pt x="132" y="39"/>
                    </a:cubicBezTo>
                    <a:cubicBezTo>
                      <a:pt x="134" y="37"/>
                      <a:pt x="135" y="35"/>
                      <a:pt x="135" y="32"/>
                    </a:cubicBezTo>
                    <a:cubicBezTo>
                      <a:pt x="135" y="30"/>
                      <a:pt x="133" y="28"/>
                      <a:pt x="133" y="26"/>
                    </a:cubicBezTo>
                    <a:cubicBezTo>
                      <a:pt x="132" y="23"/>
                      <a:pt x="132" y="20"/>
                      <a:pt x="133" y="17"/>
                    </a:cubicBezTo>
                    <a:cubicBezTo>
                      <a:pt x="133" y="14"/>
                      <a:pt x="136" y="12"/>
                      <a:pt x="138" y="10"/>
                    </a:cubicBezTo>
                    <a:cubicBezTo>
                      <a:pt x="141" y="8"/>
                      <a:pt x="145" y="7"/>
                      <a:pt x="149" y="6"/>
                    </a:cubicBezTo>
                    <a:cubicBezTo>
                      <a:pt x="152" y="5"/>
                      <a:pt x="154" y="4"/>
                      <a:pt x="157" y="4"/>
                    </a:cubicBezTo>
                    <a:cubicBezTo>
                      <a:pt x="160" y="4"/>
                      <a:pt x="162" y="6"/>
                      <a:pt x="165" y="7"/>
                    </a:cubicBezTo>
                    <a:cubicBezTo>
                      <a:pt x="166" y="8"/>
                      <a:pt x="169" y="7"/>
                      <a:pt x="170" y="9"/>
                    </a:cubicBezTo>
                    <a:cubicBezTo>
                      <a:pt x="172" y="10"/>
                      <a:pt x="172" y="13"/>
                      <a:pt x="174" y="15"/>
                    </a:cubicBezTo>
                    <a:cubicBezTo>
                      <a:pt x="177" y="17"/>
                      <a:pt x="181" y="18"/>
                      <a:pt x="185" y="19"/>
                    </a:cubicBezTo>
                    <a:cubicBezTo>
                      <a:pt x="187" y="19"/>
                      <a:pt x="190" y="19"/>
                      <a:pt x="192" y="19"/>
                    </a:cubicBezTo>
                    <a:cubicBezTo>
                      <a:pt x="193" y="19"/>
                      <a:pt x="195" y="18"/>
                      <a:pt x="196" y="19"/>
                    </a:cubicBezTo>
                    <a:cubicBezTo>
                      <a:pt x="197" y="20"/>
                      <a:pt x="197" y="21"/>
                      <a:pt x="198" y="22"/>
                    </a:cubicBezTo>
                    <a:cubicBezTo>
                      <a:pt x="197" y="23"/>
                      <a:pt x="195" y="25"/>
                      <a:pt x="195" y="27"/>
                    </a:cubicBezTo>
                    <a:cubicBezTo>
                      <a:pt x="194" y="31"/>
                      <a:pt x="196" y="35"/>
                      <a:pt x="195" y="38"/>
                    </a:cubicBezTo>
                    <a:cubicBezTo>
                      <a:pt x="195" y="41"/>
                      <a:pt x="192" y="43"/>
                      <a:pt x="192" y="46"/>
                    </a:cubicBezTo>
                    <a:cubicBezTo>
                      <a:pt x="192" y="51"/>
                      <a:pt x="195" y="56"/>
                      <a:pt x="196" y="62"/>
                    </a:cubicBezTo>
                    <a:cubicBezTo>
                      <a:pt x="198" y="99"/>
                      <a:pt x="198" y="136"/>
                      <a:pt x="199" y="17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7" name="Freeform 2581"/>
              <p:cNvSpPr>
                <a:spLocks noChangeAspect="1"/>
              </p:cNvSpPr>
              <p:nvPr/>
            </p:nvSpPr>
            <p:spPr bwMode="auto">
              <a:xfrm>
                <a:off x="4615357" y="2763397"/>
                <a:ext cx="52312" cy="108523"/>
              </a:xfrm>
              <a:custGeom>
                <a:avLst/>
                <a:gdLst>
                  <a:gd name="T0" fmla="*/ 30 w 40"/>
                  <a:gd name="T1" fmla="*/ 97 h 86"/>
                  <a:gd name="T2" fmla="*/ 23 w 40"/>
                  <a:gd name="T3" fmla="*/ 102 h 86"/>
                  <a:gd name="T4" fmla="*/ 20 w 40"/>
                  <a:gd name="T5" fmla="*/ 99 h 86"/>
                  <a:gd name="T6" fmla="*/ 12 w 40"/>
                  <a:gd name="T7" fmla="*/ 99 h 86"/>
                  <a:gd name="T8" fmla="*/ 7 w 40"/>
                  <a:gd name="T9" fmla="*/ 102 h 86"/>
                  <a:gd name="T10" fmla="*/ 10 w 40"/>
                  <a:gd name="T11" fmla="*/ 93 h 86"/>
                  <a:gd name="T12" fmla="*/ 8 w 40"/>
                  <a:gd name="T13" fmla="*/ 84 h 86"/>
                  <a:gd name="T14" fmla="*/ 12 w 40"/>
                  <a:gd name="T15" fmla="*/ 72 h 86"/>
                  <a:gd name="T16" fmla="*/ 8 w 40"/>
                  <a:gd name="T17" fmla="*/ 72 h 86"/>
                  <a:gd name="T18" fmla="*/ 4 w 40"/>
                  <a:gd name="T19" fmla="*/ 73 h 86"/>
                  <a:gd name="T20" fmla="*/ 7 w 40"/>
                  <a:gd name="T21" fmla="*/ 67 h 86"/>
                  <a:gd name="T22" fmla="*/ 7 w 40"/>
                  <a:gd name="T23" fmla="*/ 63 h 86"/>
                  <a:gd name="T24" fmla="*/ 4 w 40"/>
                  <a:gd name="T25" fmla="*/ 67 h 86"/>
                  <a:gd name="T26" fmla="*/ 0 w 40"/>
                  <a:gd name="T27" fmla="*/ 66 h 86"/>
                  <a:gd name="T28" fmla="*/ 2 w 40"/>
                  <a:gd name="T29" fmla="*/ 59 h 86"/>
                  <a:gd name="T30" fmla="*/ 6 w 40"/>
                  <a:gd name="T31" fmla="*/ 50 h 86"/>
                  <a:gd name="T32" fmla="*/ 8 w 40"/>
                  <a:gd name="T33" fmla="*/ 41 h 86"/>
                  <a:gd name="T34" fmla="*/ 10 w 40"/>
                  <a:gd name="T35" fmla="*/ 35 h 86"/>
                  <a:gd name="T36" fmla="*/ 12 w 40"/>
                  <a:gd name="T37" fmla="*/ 29 h 86"/>
                  <a:gd name="T38" fmla="*/ 12 w 40"/>
                  <a:gd name="T39" fmla="*/ 19 h 86"/>
                  <a:gd name="T40" fmla="*/ 10 w 40"/>
                  <a:gd name="T41" fmla="*/ 12 h 86"/>
                  <a:gd name="T42" fmla="*/ 8 w 40"/>
                  <a:gd name="T43" fmla="*/ 5 h 86"/>
                  <a:gd name="T44" fmla="*/ 18 w 40"/>
                  <a:gd name="T45" fmla="*/ 0 h 86"/>
                  <a:gd name="T46" fmla="*/ 22 w 40"/>
                  <a:gd name="T47" fmla="*/ 2 h 86"/>
                  <a:gd name="T48" fmla="*/ 19 w 40"/>
                  <a:gd name="T49" fmla="*/ 7 h 86"/>
                  <a:gd name="T50" fmla="*/ 26 w 40"/>
                  <a:gd name="T51" fmla="*/ 6 h 86"/>
                  <a:gd name="T52" fmla="*/ 31 w 40"/>
                  <a:gd name="T53" fmla="*/ 7 h 86"/>
                  <a:gd name="T54" fmla="*/ 35 w 40"/>
                  <a:gd name="T55" fmla="*/ 4 h 86"/>
                  <a:gd name="T56" fmla="*/ 43 w 40"/>
                  <a:gd name="T57" fmla="*/ 4 h 86"/>
                  <a:gd name="T58" fmla="*/ 42 w 40"/>
                  <a:gd name="T59" fmla="*/ 10 h 86"/>
                  <a:gd name="T60" fmla="*/ 48 w 40"/>
                  <a:gd name="T61" fmla="*/ 11 h 86"/>
                  <a:gd name="T62" fmla="*/ 43 w 40"/>
                  <a:gd name="T63" fmla="*/ 18 h 86"/>
                  <a:gd name="T64" fmla="*/ 37 w 40"/>
                  <a:gd name="T65" fmla="*/ 23 h 86"/>
                  <a:gd name="T66" fmla="*/ 38 w 40"/>
                  <a:gd name="T67" fmla="*/ 36 h 86"/>
                  <a:gd name="T68" fmla="*/ 36 w 40"/>
                  <a:gd name="T69" fmla="*/ 40 h 86"/>
                  <a:gd name="T70" fmla="*/ 37 w 40"/>
                  <a:gd name="T71" fmla="*/ 43 h 86"/>
                  <a:gd name="T72" fmla="*/ 36 w 40"/>
                  <a:gd name="T73" fmla="*/ 49 h 86"/>
                  <a:gd name="T74" fmla="*/ 30 w 40"/>
                  <a:gd name="T75" fmla="*/ 52 h 86"/>
                  <a:gd name="T76" fmla="*/ 32 w 40"/>
                  <a:gd name="T77" fmla="*/ 59 h 86"/>
                  <a:gd name="T78" fmla="*/ 36 w 40"/>
                  <a:gd name="T79" fmla="*/ 61 h 86"/>
                  <a:gd name="T80" fmla="*/ 36 w 40"/>
                  <a:gd name="T81" fmla="*/ 65 h 86"/>
                  <a:gd name="T82" fmla="*/ 31 w 40"/>
                  <a:gd name="T83" fmla="*/ 69 h 86"/>
                  <a:gd name="T84" fmla="*/ 31 w 40"/>
                  <a:gd name="T85" fmla="*/ 74 h 86"/>
                  <a:gd name="T86" fmla="*/ 36 w 40"/>
                  <a:gd name="T87" fmla="*/ 80 h 86"/>
                  <a:gd name="T88" fmla="*/ 31 w 40"/>
                  <a:gd name="T89" fmla="*/ 85 h 86"/>
                  <a:gd name="T90" fmla="*/ 28 w 40"/>
                  <a:gd name="T91" fmla="*/ 90 h 86"/>
                  <a:gd name="T92" fmla="*/ 30 w 40"/>
                  <a:gd name="T93" fmla="*/ 97 h 8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0"/>
                  <a:gd name="T142" fmla="*/ 0 h 86"/>
                  <a:gd name="T143" fmla="*/ 40 w 40"/>
                  <a:gd name="T144" fmla="*/ 86 h 8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0" h="86">
                    <a:moveTo>
                      <a:pt x="25" y="81"/>
                    </a:moveTo>
                    <a:cubicBezTo>
                      <a:pt x="23" y="83"/>
                      <a:pt x="21" y="85"/>
                      <a:pt x="19" y="85"/>
                    </a:cubicBezTo>
                    <a:cubicBezTo>
                      <a:pt x="18" y="85"/>
                      <a:pt x="18" y="84"/>
                      <a:pt x="17" y="83"/>
                    </a:cubicBezTo>
                    <a:cubicBezTo>
                      <a:pt x="15" y="83"/>
                      <a:pt x="12" y="83"/>
                      <a:pt x="10" y="83"/>
                    </a:cubicBezTo>
                    <a:cubicBezTo>
                      <a:pt x="8" y="83"/>
                      <a:pt x="6" y="86"/>
                      <a:pt x="6" y="85"/>
                    </a:cubicBezTo>
                    <a:cubicBezTo>
                      <a:pt x="5" y="82"/>
                      <a:pt x="7" y="80"/>
                      <a:pt x="8" y="78"/>
                    </a:cubicBezTo>
                    <a:cubicBezTo>
                      <a:pt x="8" y="75"/>
                      <a:pt x="7" y="72"/>
                      <a:pt x="7" y="70"/>
                    </a:cubicBezTo>
                    <a:cubicBezTo>
                      <a:pt x="8" y="66"/>
                      <a:pt x="10" y="63"/>
                      <a:pt x="10" y="60"/>
                    </a:cubicBezTo>
                    <a:cubicBezTo>
                      <a:pt x="10" y="59"/>
                      <a:pt x="8" y="60"/>
                      <a:pt x="7" y="60"/>
                    </a:cubicBezTo>
                    <a:cubicBezTo>
                      <a:pt x="6" y="61"/>
                      <a:pt x="4" y="62"/>
                      <a:pt x="3" y="61"/>
                    </a:cubicBezTo>
                    <a:cubicBezTo>
                      <a:pt x="3" y="59"/>
                      <a:pt x="5" y="58"/>
                      <a:pt x="6" y="56"/>
                    </a:cubicBezTo>
                    <a:cubicBezTo>
                      <a:pt x="6" y="55"/>
                      <a:pt x="7" y="53"/>
                      <a:pt x="6" y="53"/>
                    </a:cubicBezTo>
                    <a:cubicBezTo>
                      <a:pt x="4" y="53"/>
                      <a:pt x="5" y="56"/>
                      <a:pt x="3" y="56"/>
                    </a:cubicBezTo>
                    <a:cubicBezTo>
                      <a:pt x="2" y="56"/>
                      <a:pt x="1" y="56"/>
                      <a:pt x="0" y="55"/>
                    </a:cubicBezTo>
                    <a:cubicBezTo>
                      <a:pt x="0" y="53"/>
                      <a:pt x="1" y="51"/>
                      <a:pt x="2" y="49"/>
                    </a:cubicBezTo>
                    <a:cubicBezTo>
                      <a:pt x="2" y="47"/>
                      <a:pt x="4" y="45"/>
                      <a:pt x="5" y="42"/>
                    </a:cubicBezTo>
                    <a:cubicBezTo>
                      <a:pt x="6" y="39"/>
                      <a:pt x="7" y="37"/>
                      <a:pt x="7" y="34"/>
                    </a:cubicBezTo>
                    <a:cubicBezTo>
                      <a:pt x="8" y="32"/>
                      <a:pt x="7" y="31"/>
                      <a:pt x="8" y="29"/>
                    </a:cubicBezTo>
                    <a:cubicBezTo>
                      <a:pt x="8" y="27"/>
                      <a:pt x="10" y="26"/>
                      <a:pt x="10" y="24"/>
                    </a:cubicBezTo>
                    <a:cubicBezTo>
                      <a:pt x="10" y="21"/>
                      <a:pt x="10" y="18"/>
                      <a:pt x="10" y="16"/>
                    </a:cubicBezTo>
                    <a:cubicBezTo>
                      <a:pt x="9" y="14"/>
                      <a:pt x="9" y="12"/>
                      <a:pt x="8" y="10"/>
                    </a:cubicBezTo>
                    <a:cubicBezTo>
                      <a:pt x="8" y="8"/>
                      <a:pt x="8" y="6"/>
                      <a:pt x="7" y="4"/>
                    </a:cubicBezTo>
                    <a:cubicBezTo>
                      <a:pt x="10" y="3"/>
                      <a:pt x="12" y="1"/>
                      <a:pt x="15" y="0"/>
                    </a:cubicBezTo>
                    <a:cubicBezTo>
                      <a:pt x="16" y="0"/>
                      <a:pt x="18" y="1"/>
                      <a:pt x="18" y="2"/>
                    </a:cubicBezTo>
                    <a:cubicBezTo>
                      <a:pt x="18" y="4"/>
                      <a:pt x="14" y="5"/>
                      <a:pt x="16" y="6"/>
                    </a:cubicBezTo>
                    <a:cubicBezTo>
                      <a:pt x="17" y="7"/>
                      <a:pt x="20" y="5"/>
                      <a:pt x="22" y="5"/>
                    </a:cubicBezTo>
                    <a:cubicBezTo>
                      <a:pt x="23" y="5"/>
                      <a:pt x="25" y="6"/>
                      <a:pt x="26" y="6"/>
                    </a:cubicBezTo>
                    <a:cubicBezTo>
                      <a:pt x="27" y="5"/>
                      <a:pt x="28" y="3"/>
                      <a:pt x="29" y="3"/>
                    </a:cubicBezTo>
                    <a:cubicBezTo>
                      <a:pt x="31" y="3"/>
                      <a:pt x="34" y="2"/>
                      <a:pt x="36" y="3"/>
                    </a:cubicBezTo>
                    <a:cubicBezTo>
                      <a:pt x="37" y="4"/>
                      <a:pt x="35" y="6"/>
                      <a:pt x="35" y="8"/>
                    </a:cubicBezTo>
                    <a:cubicBezTo>
                      <a:pt x="36" y="9"/>
                      <a:pt x="40" y="8"/>
                      <a:pt x="40" y="9"/>
                    </a:cubicBezTo>
                    <a:cubicBezTo>
                      <a:pt x="40" y="12"/>
                      <a:pt x="37" y="13"/>
                      <a:pt x="36" y="15"/>
                    </a:cubicBezTo>
                    <a:cubicBezTo>
                      <a:pt x="34" y="17"/>
                      <a:pt x="32" y="17"/>
                      <a:pt x="31" y="19"/>
                    </a:cubicBezTo>
                    <a:cubicBezTo>
                      <a:pt x="30" y="23"/>
                      <a:pt x="33" y="26"/>
                      <a:pt x="32" y="30"/>
                    </a:cubicBezTo>
                    <a:cubicBezTo>
                      <a:pt x="32" y="31"/>
                      <a:pt x="30" y="32"/>
                      <a:pt x="30" y="33"/>
                    </a:cubicBezTo>
                    <a:cubicBezTo>
                      <a:pt x="29" y="34"/>
                      <a:pt x="31" y="35"/>
                      <a:pt x="31" y="36"/>
                    </a:cubicBezTo>
                    <a:cubicBezTo>
                      <a:pt x="31" y="38"/>
                      <a:pt x="31" y="40"/>
                      <a:pt x="30" y="41"/>
                    </a:cubicBezTo>
                    <a:cubicBezTo>
                      <a:pt x="28" y="42"/>
                      <a:pt x="25" y="41"/>
                      <a:pt x="25" y="43"/>
                    </a:cubicBezTo>
                    <a:cubicBezTo>
                      <a:pt x="24" y="45"/>
                      <a:pt x="26" y="47"/>
                      <a:pt x="27" y="49"/>
                    </a:cubicBezTo>
                    <a:cubicBezTo>
                      <a:pt x="28" y="50"/>
                      <a:pt x="30" y="50"/>
                      <a:pt x="30" y="51"/>
                    </a:cubicBezTo>
                    <a:cubicBezTo>
                      <a:pt x="31" y="52"/>
                      <a:pt x="31" y="53"/>
                      <a:pt x="30" y="54"/>
                    </a:cubicBezTo>
                    <a:cubicBezTo>
                      <a:pt x="29" y="56"/>
                      <a:pt x="27" y="57"/>
                      <a:pt x="26" y="58"/>
                    </a:cubicBezTo>
                    <a:cubicBezTo>
                      <a:pt x="26" y="59"/>
                      <a:pt x="26" y="61"/>
                      <a:pt x="26" y="62"/>
                    </a:cubicBezTo>
                    <a:cubicBezTo>
                      <a:pt x="27" y="64"/>
                      <a:pt x="30" y="65"/>
                      <a:pt x="30" y="67"/>
                    </a:cubicBezTo>
                    <a:cubicBezTo>
                      <a:pt x="30" y="69"/>
                      <a:pt x="27" y="69"/>
                      <a:pt x="26" y="71"/>
                    </a:cubicBezTo>
                    <a:cubicBezTo>
                      <a:pt x="25" y="72"/>
                      <a:pt x="23" y="74"/>
                      <a:pt x="23" y="75"/>
                    </a:cubicBezTo>
                    <a:cubicBezTo>
                      <a:pt x="23" y="78"/>
                      <a:pt x="24" y="79"/>
                      <a:pt x="25" y="81"/>
                    </a:cubicBezTo>
                    <a:close/>
                  </a:path>
                </a:pathLst>
              </a:custGeom>
              <a:solidFill>
                <a:srgbClr val="DC4405"/>
              </a:solidFill>
              <a:ln w="952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8" name="Freeform 2582"/>
              <p:cNvSpPr>
                <a:spLocks noChangeAspect="1"/>
              </p:cNvSpPr>
              <p:nvPr/>
            </p:nvSpPr>
            <p:spPr bwMode="auto">
              <a:xfrm>
                <a:off x="4689466" y="2567424"/>
                <a:ext cx="204889" cy="189651"/>
              </a:xfrm>
              <a:custGeom>
                <a:avLst/>
                <a:gdLst>
                  <a:gd name="T0" fmla="*/ 181 w 156"/>
                  <a:gd name="T1" fmla="*/ 150 h 150"/>
                  <a:gd name="T2" fmla="*/ 171 w 156"/>
                  <a:gd name="T3" fmla="*/ 142 h 150"/>
                  <a:gd name="T4" fmla="*/ 168 w 156"/>
                  <a:gd name="T5" fmla="*/ 128 h 150"/>
                  <a:gd name="T6" fmla="*/ 172 w 156"/>
                  <a:gd name="T7" fmla="*/ 118 h 150"/>
                  <a:gd name="T8" fmla="*/ 172 w 156"/>
                  <a:gd name="T9" fmla="*/ 109 h 150"/>
                  <a:gd name="T10" fmla="*/ 166 w 156"/>
                  <a:gd name="T11" fmla="*/ 100 h 150"/>
                  <a:gd name="T12" fmla="*/ 159 w 156"/>
                  <a:gd name="T13" fmla="*/ 98 h 150"/>
                  <a:gd name="T14" fmla="*/ 166 w 156"/>
                  <a:gd name="T15" fmla="*/ 85 h 150"/>
                  <a:gd name="T16" fmla="*/ 171 w 156"/>
                  <a:gd name="T17" fmla="*/ 77 h 150"/>
                  <a:gd name="T18" fmla="*/ 180 w 156"/>
                  <a:gd name="T19" fmla="*/ 68 h 150"/>
                  <a:gd name="T20" fmla="*/ 184 w 156"/>
                  <a:gd name="T21" fmla="*/ 48 h 150"/>
                  <a:gd name="T22" fmla="*/ 176 w 156"/>
                  <a:gd name="T23" fmla="*/ 40 h 150"/>
                  <a:gd name="T24" fmla="*/ 164 w 156"/>
                  <a:gd name="T25" fmla="*/ 35 h 150"/>
                  <a:gd name="T26" fmla="*/ 154 w 156"/>
                  <a:gd name="T27" fmla="*/ 32 h 150"/>
                  <a:gd name="T28" fmla="*/ 141 w 156"/>
                  <a:gd name="T29" fmla="*/ 26 h 150"/>
                  <a:gd name="T30" fmla="*/ 131 w 156"/>
                  <a:gd name="T31" fmla="*/ 23 h 150"/>
                  <a:gd name="T32" fmla="*/ 123 w 156"/>
                  <a:gd name="T33" fmla="*/ 16 h 150"/>
                  <a:gd name="T34" fmla="*/ 114 w 156"/>
                  <a:gd name="T35" fmla="*/ 8 h 150"/>
                  <a:gd name="T36" fmla="*/ 106 w 156"/>
                  <a:gd name="T37" fmla="*/ 1 h 150"/>
                  <a:gd name="T38" fmla="*/ 94 w 156"/>
                  <a:gd name="T39" fmla="*/ 22 h 150"/>
                  <a:gd name="T40" fmla="*/ 71 w 156"/>
                  <a:gd name="T41" fmla="*/ 30 h 150"/>
                  <a:gd name="T42" fmla="*/ 71 w 156"/>
                  <a:gd name="T43" fmla="*/ 37 h 150"/>
                  <a:gd name="T44" fmla="*/ 53 w 156"/>
                  <a:gd name="T45" fmla="*/ 37 h 150"/>
                  <a:gd name="T46" fmla="*/ 47 w 156"/>
                  <a:gd name="T47" fmla="*/ 30 h 150"/>
                  <a:gd name="T48" fmla="*/ 46 w 156"/>
                  <a:gd name="T49" fmla="*/ 42 h 150"/>
                  <a:gd name="T50" fmla="*/ 43 w 156"/>
                  <a:gd name="T51" fmla="*/ 53 h 150"/>
                  <a:gd name="T52" fmla="*/ 28 w 156"/>
                  <a:gd name="T53" fmla="*/ 50 h 150"/>
                  <a:gd name="T54" fmla="*/ 17 w 156"/>
                  <a:gd name="T55" fmla="*/ 52 h 150"/>
                  <a:gd name="T56" fmla="*/ 2 w 156"/>
                  <a:gd name="T57" fmla="*/ 54 h 150"/>
                  <a:gd name="T58" fmla="*/ 8 w 156"/>
                  <a:gd name="T59" fmla="*/ 64 h 150"/>
                  <a:gd name="T60" fmla="*/ 7 w 156"/>
                  <a:gd name="T61" fmla="*/ 71 h 150"/>
                  <a:gd name="T62" fmla="*/ 25 w 156"/>
                  <a:gd name="T63" fmla="*/ 76 h 150"/>
                  <a:gd name="T64" fmla="*/ 34 w 156"/>
                  <a:gd name="T65" fmla="*/ 77 h 150"/>
                  <a:gd name="T66" fmla="*/ 41 w 156"/>
                  <a:gd name="T67" fmla="*/ 80 h 150"/>
                  <a:gd name="T68" fmla="*/ 39 w 156"/>
                  <a:gd name="T69" fmla="*/ 90 h 150"/>
                  <a:gd name="T70" fmla="*/ 49 w 156"/>
                  <a:gd name="T71" fmla="*/ 101 h 150"/>
                  <a:gd name="T72" fmla="*/ 54 w 156"/>
                  <a:gd name="T73" fmla="*/ 107 h 150"/>
                  <a:gd name="T74" fmla="*/ 58 w 156"/>
                  <a:gd name="T75" fmla="*/ 116 h 150"/>
                  <a:gd name="T76" fmla="*/ 53 w 156"/>
                  <a:gd name="T77" fmla="*/ 118 h 150"/>
                  <a:gd name="T78" fmla="*/ 55 w 156"/>
                  <a:gd name="T79" fmla="*/ 133 h 150"/>
                  <a:gd name="T80" fmla="*/ 51 w 156"/>
                  <a:gd name="T81" fmla="*/ 154 h 150"/>
                  <a:gd name="T82" fmla="*/ 49 w 156"/>
                  <a:gd name="T83" fmla="*/ 163 h 150"/>
                  <a:gd name="T84" fmla="*/ 66 w 156"/>
                  <a:gd name="T85" fmla="*/ 173 h 150"/>
                  <a:gd name="T86" fmla="*/ 81 w 156"/>
                  <a:gd name="T87" fmla="*/ 170 h 150"/>
                  <a:gd name="T88" fmla="*/ 102 w 156"/>
                  <a:gd name="T89" fmla="*/ 179 h 150"/>
                  <a:gd name="T90" fmla="*/ 113 w 156"/>
                  <a:gd name="T91" fmla="*/ 170 h 150"/>
                  <a:gd name="T92" fmla="*/ 131 w 156"/>
                  <a:gd name="T93" fmla="*/ 160 h 150"/>
                  <a:gd name="T94" fmla="*/ 143 w 156"/>
                  <a:gd name="T95" fmla="*/ 157 h 150"/>
                  <a:gd name="T96" fmla="*/ 159 w 156"/>
                  <a:gd name="T97" fmla="*/ 167 h 150"/>
                  <a:gd name="T98" fmla="*/ 171 w 156"/>
                  <a:gd name="T99" fmla="*/ 160 h 1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6"/>
                  <a:gd name="T151" fmla="*/ 0 h 150"/>
                  <a:gd name="T152" fmla="*/ 156 w 156"/>
                  <a:gd name="T153" fmla="*/ 150 h 1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6" h="150">
                    <a:moveTo>
                      <a:pt x="147" y="129"/>
                    </a:moveTo>
                    <a:cubicBezTo>
                      <a:pt x="147" y="128"/>
                      <a:pt x="146" y="127"/>
                      <a:pt x="146" y="126"/>
                    </a:cubicBezTo>
                    <a:cubicBezTo>
                      <a:pt x="147" y="125"/>
                      <a:pt x="149" y="126"/>
                      <a:pt x="150" y="125"/>
                    </a:cubicBezTo>
                    <a:cubicBezTo>
                      <a:pt x="151" y="124"/>
                      <a:pt x="151" y="123"/>
                      <a:pt x="151" y="122"/>
                    </a:cubicBezTo>
                    <a:cubicBezTo>
                      <a:pt x="150" y="121"/>
                      <a:pt x="148" y="122"/>
                      <a:pt x="147" y="122"/>
                    </a:cubicBezTo>
                    <a:cubicBezTo>
                      <a:pt x="145" y="121"/>
                      <a:pt x="143" y="120"/>
                      <a:pt x="142" y="118"/>
                    </a:cubicBezTo>
                    <a:cubicBezTo>
                      <a:pt x="141" y="117"/>
                      <a:pt x="142" y="115"/>
                      <a:pt x="142" y="113"/>
                    </a:cubicBezTo>
                    <a:cubicBezTo>
                      <a:pt x="142" y="112"/>
                      <a:pt x="143" y="111"/>
                      <a:pt x="142" y="109"/>
                    </a:cubicBezTo>
                    <a:cubicBezTo>
                      <a:pt x="142" y="108"/>
                      <a:pt x="139" y="108"/>
                      <a:pt x="139" y="107"/>
                    </a:cubicBezTo>
                    <a:cubicBezTo>
                      <a:pt x="139" y="106"/>
                      <a:pt x="140" y="105"/>
                      <a:pt x="140" y="104"/>
                    </a:cubicBezTo>
                    <a:cubicBezTo>
                      <a:pt x="141" y="103"/>
                      <a:pt x="143" y="103"/>
                      <a:pt x="144" y="102"/>
                    </a:cubicBezTo>
                    <a:cubicBezTo>
                      <a:pt x="144" y="101"/>
                      <a:pt x="143" y="99"/>
                      <a:pt x="143" y="98"/>
                    </a:cubicBezTo>
                    <a:cubicBezTo>
                      <a:pt x="142" y="97"/>
                      <a:pt x="140" y="96"/>
                      <a:pt x="139" y="94"/>
                    </a:cubicBezTo>
                    <a:cubicBezTo>
                      <a:pt x="139" y="94"/>
                      <a:pt x="139" y="93"/>
                      <a:pt x="140" y="92"/>
                    </a:cubicBezTo>
                    <a:cubicBezTo>
                      <a:pt x="140" y="92"/>
                      <a:pt x="142" y="92"/>
                      <a:pt x="143" y="91"/>
                    </a:cubicBezTo>
                    <a:cubicBezTo>
                      <a:pt x="142" y="90"/>
                      <a:pt x="141" y="89"/>
                      <a:pt x="140" y="88"/>
                    </a:cubicBezTo>
                    <a:cubicBezTo>
                      <a:pt x="140" y="87"/>
                      <a:pt x="140" y="85"/>
                      <a:pt x="140" y="84"/>
                    </a:cubicBezTo>
                    <a:cubicBezTo>
                      <a:pt x="139" y="84"/>
                      <a:pt x="139" y="83"/>
                      <a:pt x="138" y="83"/>
                    </a:cubicBezTo>
                    <a:cubicBezTo>
                      <a:pt x="137" y="83"/>
                      <a:pt x="136" y="83"/>
                      <a:pt x="135" y="83"/>
                    </a:cubicBezTo>
                    <a:cubicBezTo>
                      <a:pt x="134" y="84"/>
                      <a:pt x="133" y="87"/>
                      <a:pt x="131" y="87"/>
                    </a:cubicBezTo>
                    <a:cubicBezTo>
                      <a:pt x="130" y="86"/>
                      <a:pt x="131" y="84"/>
                      <a:pt x="132" y="82"/>
                    </a:cubicBezTo>
                    <a:cubicBezTo>
                      <a:pt x="132" y="81"/>
                      <a:pt x="132" y="79"/>
                      <a:pt x="133" y="78"/>
                    </a:cubicBezTo>
                    <a:cubicBezTo>
                      <a:pt x="133" y="77"/>
                      <a:pt x="134" y="75"/>
                      <a:pt x="135" y="74"/>
                    </a:cubicBezTo>
                    <a:cubicBezTo>
                      <a:pt x="135" y="73"/>
                      <a:pt x="137" y="72"/>
                      <a:pt x="138" y="71"/>
                    </a:cubicBezTo>
                    <a:cubicBezTo>
                      <a:pt x="139" y="70"/>
                      <a:pt x="141" y="68"/>
                      <a:pt x="142" y="67"/>
                    </a:cubicBezTo>
                    <a:cubicBezTo>
                      <a:pt x="142" y="66"/>
                      <a:pt x="140" y="66"/>
                      <a:pt x="140" y="65"/>
                    </a:cubicBezTo>
                    <a:cubicBezTo>
                      <a:pt x="140" y="65"/>
                      <a:pt x="141" y="64"/>
                      <a:pt x="142" y="64"/>
                    </a:cubicBezTo>
                    <a:cubicBezTo>
                      <a:pt x="143" y="63"/>
                      <a:pt x="144" y="65"/>
                      <a:pt x="146" y="65"/>
                    </a:cubicBezTo>
                    <a:cubicBezTo>
                      <a:pt x="147" y="65"/>
                      <a:pt x="148" y="64"/>
                      <a:pt x="149" y="63"/>
                    </a:cubicBezTo>
                    <a:cubicBezTo>
                      <a:pt x="149" y="61"/>
                      <a:pt x="149" y="59"/>
                      <a:pt x="149" y="57"/>
                    </a:cubicBezTo>
                    <a:cubicBezTo>
                      <a:pt x="149" y="55"/>
                      <a:pt x="149" y="53"/>
                      <a:pt x="149" y="52"/>
                    </a:cubicBezTo>
                    <a:cubicBezTo>
                      <a:pt x="149" y="50"/>
                      <a:pt x="150" y="48"/>
                      <a:pt x="151" y="46"/>
                    </a:cubicBezTo>
                    <a:cubicBezTo>
                      <a:pt x="152" y="44"/>
                      <a:pt x="152" y="42"/>
                      <a:pt x="153" y="40"/>
                    </a:cubicBezTo>
                    <a:cubicBezTo>
                      <a:pt x="154" y="39"/>
                      <a:pt x="156" y="39"/>
                      <a:pt x="156" y="37"/>
                    </a:cubicBezTo>
                    <a:cubicBezTo>
                      <a:pt x="155" y="36"/>
                      <a:pt x="152" y="36"/>
                      <a:pt x="150" y="36"/>
                    </a:cubicBezTo>
                    <a:cubicBezTo>
                      <a:pt x="149" y="35"/>
                      <a:pt x="148" y="34"/>
                      <a:pt x="146" y="33"/>
                    </a:cubicBezTo>
                    <a:cubicBezTo>
                      <a:pt x="145" y="33"/>
                      <a:pt x="144" y="34"/>
                      <a:pt x="143" y="34"/>
                    </a:cubicBezTo>
                    <a:cubicBezTo>
                      <a:pt x="141" y="33"/>
                      <a:pt x="140" y="33"/>
                      <a:pt x="139" y="32"/>
                    </a:cubicBezTo>
                    <a:cubicBezTo>
                      <a:pt x="138" y="31"/>
                      <a:pt x="137" y="30"/>
                      <a:pt x="136" y="29"/>
                    </a:cubicBezTo>
                    <a:cubicBezTo>
                      <a:pt x="135" y="29"/>
                      <a:pt x="135" y="28"/>
                      <a:pt x="134" y="28"/>
                    </a:cubicBezTo>
                    <a:cubicBezTo>
                      <a:pt x="133" y="28"/>
                      <a:pt x="132" y="28"/>
                      <a:pt x="131" y="28"/>
                    </a:cubicBezTo>
                    <a:cubicBezTo>
                      <a:pt x="130" y="28"/>
                      <a:pt x="129" y="27"/>
                      <a:pt x="128" y="27"/>
                    </a:cubicBezTo>
                    <a:cubicBezTo>
                      <a:pt x="127" y="27"/>
                      <a:pt x="126" y="27"/>
                      <a:pt x="125" y="27"/>
                    </a:cubicBezTo>
                    <a:cubicBezTo>
                      <a:pt x="124" y="26"/>
                      <a:pt x="122" y="26"/>
                      <a:pt x="121" y="25"/>
                    </a:cubicBezTo>
                    <a:cubicBezTo>
                      <a:pt x="120" y="24"/>
                      <a:pt x="118" y="23"/>
                      <a:pt x="117" y="22"/>
                    </a:cubicBezTo>
                    <a:cubicBezTo>
                      <a:pt x="116" y="21"/>
                      <a:pt x="116" y="19"/>
                      <a:pt x="115" y="19"/>
                    </a:cubicBezTo>
                    <a:cubicBezTo>
                      <a:pt x="114" y="18"/>
                      <a:pt x="113" y="19"/>
                      <a:pt x="113" y="19"/>
                    </a:cubicBezTo>
                    <a:cubicBezTo>
                      <a:pt x="111" y="19"/>
                      <a:pt x="110" y="20"/>
                      <a:pt x="109" y="19"/>
                    </a:cubicBezTo>
                    <a:cubicBezTo>
                      <a:pt x="108" y="19"/>
                      <a:pt x="109" y="17"/>
                      <a:pt x="108" y="16"/>
                    </a:cubicBezTo>
                    <a:cubicBezTo>
                      <a:pt x="108" y="15"/>
                      <a:pt x="108" y="13"/>
                      <a:pt x="106" y="13"/>
                    </a:cubicBezTo>
                    <a:cubicBezTo>
                      <a:pt x="105" y="12"/>
                      <a:pt x="104" y="13"/>
                      <a:pt x="102" y="13"/>
                    </a:cubicBezTo>
                    <a:cubicBezTo>
                      <a:pt x="102" y="12"/>
                      <a:pt x="101" y="11"/>
                      <a:pt x="101" y="11"/>
                    </a:cubicBezTo>
                    <a:cubicBezTo>
                      <a:pt x="100" y="10"/>
                      <a:pt x="98" y="11"/>
                      <a:pt x="97" y="10"/>
                    </a:cubicBezTo>
                    <a:cubicBezTo>
                      <a:pt x="96" y="9"/>
                      <a:pt x="96" y="7"/>
                      <a:pt x="95" y="7"/>
                    </a:cubicBezTo>
                    <a:cubicBezTo>
                      <a:pt x="94" y="6"/>
                      <a:pt x="93" y="6"/>
                      <a:pt x="92" y="6"/>
                    </a:cubicBezTo>
                    <a:cubicBezTo>
                      <a:pt x="91" y="6"/>
                      <a:pt x="90" y="6"/>
                      <a:pt x="90" y="5"/>
                    </a:cubicBezTo>
                    <a:cubicBezTo>
                      <a:pt x="89" y="4"/>
                      <a:pt x="88" y="2"/>
                      <a:pt x="88" y="1"/>
                    </a:cubicBezTo>
                    <a:cubicBezTo>
                      <a:pt x="84" y="2"/>
                      <a:pt x="79" y="0"/>
                      <a:pt x="77" y="3"/>
                    </a:cubicBezTo>
                    <a:cubicBezTo>
                      <a:pt x="75" y="7"/>
                      <a:pt x="76" y="12"/>
                      <a:pt x="76" y="16"/>
                    </a:cubicBezTo>
                    <a:cubicBezTo>
                      <a:pt x="76" y="17"/>
                      <a:pt x="78" y="18"/>
                      <a:pt x="78" y="18"/>
                    </a:cubicBezTo>
                    <a:cubicBezTo>
                      <a:pt x="76" y="19"/>
                      <a:pt x="75" y="18"/>
                      <a:pt x="73" y="18"/>
                    </a:cubicBezTo>
                    <a:cubicBezTo>
                      <a:pt x="71" y="19"/>
                      <a:pt x="69" y="20"/>
                      <a:pt x="67" y="21"/>
                    </a:cubicBezTo>
                    <a:cubicBezTo>
                      <a:pt x="64" y="23"/>
                      <a:pt x="61" y="23"/>
                      <a:pt x="59" y="25"/>
                    </a:cubicBezTo>
                    <a:cubicBezTo>
                      <a:pt x="58" y="26"/>
                      <a:pt x="58" y="27"/>
                      <a:pt x="59" y="28"/>
                    </a:cubicBezTo>
                    <a:cubicBezTo>
                      <a:pt x="60" y="29"/>
                      <a:pt x="63" y="28"/>
                      <a:pt x="63" y="29"/>
                    </a:cubicBezTo>
                    <a:cubicBezTo>
                      <a:pt x="63" y="31"/>
                      <a:pt x="60" y="30"/>
                      <a:pt x="59" y="31"/>
                    </a:cubicBezTo>
                    <a:cubicBezTo>
                      <a:pt x="56" y="31"/>
                      <a:pt x="54" y="31"/>
                      <a:pt x="51" y="30"/>
                    </a:cubicBezTo>
                    <a:cubicBezTo>
                      <a:pt x="49" y="30"/>
                      <a:pt x="47" y="29"/>
                      <a:pt x="46" y="30"/>
                    </a:cubicBezTo>
                    <a:cubicBezTo>
                      <a:pt x="45" y="30"/>
                      <a:pt x="44" y="31"/>
                      <a:pt x="44" y="31"/>
                    </a:cubicBezTo>
                    <a:cubicBezTo>
                      <a:pt x="43" y="31"/>
                      <a:pt x="43" y="29"/>
                      <a:pt x="43" y="28"/>
                    </a:cubicBezTo>
                    <a:cubicBezTo>
                      <a:pt x="43" y="27"/>
                      <a:pt x="44" y="26"/>
                      <a:pt x="43" y="25"/>
                    </a:cubicBezTo>
                    <a:cubicBezTo>
                      <a:pt x="42" y="24"/>
                      <a:pt x="40" y="25"/>
                      <a:pt x="39" y="25"/>
                    </a:cubicBezTo>
                    <a:cubicBezTo>
                      <a:pt x="38" y="25"/>
                      <a:pt x="36" y="23"/>
                      <a:pt x="36" y="24"/>
                    </a:cubicBezTo>
                    <a:cubicBezTo>
                      <a:pt x="35" y="25"/>
                      <a:pt x="36" y="28"/>
                      <a:pt x="36" y="29"/>
                    </a:cubicBezTo>
                    <a:cubicBezTo>
                      <a:pt x="36" y="31"/>
                      <a:pt x="38" y="33"/>
                      <a:pt x="38" y="35"/>
                    </a:cubicBezTo>
                    <a:cubicBezTo>
                      <a:pt x="39" y="37"/>
                      <a:pt x="39" y="40"/>
                      <a:pt x="40" y="42"/>
                    </a:cubicBezTo>
                    <a:cubicBezTo>
                      <a:pt x="40" y="42"/>
                      <a:pt x="41" y="43"/>
                      <a:pt x="40" y="44"/>
                    </a:cubicBezTo>
                    <a:cubicBezTo>
                      <a:pt x="39" y="45"/>
                      <a:pt x="37" y="44"/>
                      <a:pt x="36" y="44"/>
                    </a:cubicBezTo>
                    <a:cubicBezTo>
                      <a:pt x="34" y="44"/>
                      <a:pt x="32" y="43"/>
                      <a:pt x="30" y="43"/>
                    </a:cubicBezTo>
                    <a:cubicBezTo>
                      <a:pt x="29" y="43"/>
                      <a:pt x="28" y="46"/>
                      <a:pt x="27" y="46"/>
                    </a:cubicBezTo>
                    <a:cubicBezTo>
                      <a:pt x="25" y="46"/>
                      <a:pt x="24" y="43"/>
                      <a:pt x="23" y="42"/>
                    </a:cubicBezTo>
                    <a:cubicBezTo>
                      <a:pt x="22" y="41"/>
                      <a:pt x="22" y="40"/>
                      <a:pt x="21" y="40"/>
                    </a:cubicBezTo>
                    <a:cubicBezTo>
                      <a:pt x="19" y="40"/>
                      <a:pt x="17" y="40"/>
                      <a:pt x="15" y="40"/>
                    </a:cubicBezTo>
                    <a:cubicBezTo>
                      <a:pt x="15" y="41"/>
                      <a:pt x="15" y="43"/>
                      <a:pt x="14" y="43"/>
                    </a:cubicBezTo>
                    <a:cubicBezTo>
                      <a:pt x="14" y="44"/>
                      <a:pt x="13" y="43"/>
                      <a:pt x="12" y="43"/>
                    </a:cubicBezTo>
                    <a:cubicBezTo>
                      <a:pt x="10" y="43"/>
                      <a:pt x="9" y="43"/>
                      <a:pt x="8" y="43"/>
                    </a:cubicBezTo>
                    <a:cubicBezTo>
                      <a:pt x="6" y="43"/>
                      <a:pt x="4" y="44"/>
                      <a:pt x="2" y="45"/>
                    </a:cubicBezTo>
                    <a:cubicBezTo>
                      <a:pt x="1" y="46"/>
                      <a:pt x="0" y="47"/>
                      <a:pt x="0" y="49"/>
                    </a:cubicBezTo>
                    <a:cubicBezTo>
                      <a:pt x="1" y="50"/>
                      <a:pt x="3" y="50"/>
                      <a:pt x="4" y="51"/>
                    </a:cubicBezTo>
                    <a:cubicBezTo>
                      <a:pt x="5" y="51"/>
                      <a:pt x="7" y="52"/>
                      <a:pt x="7" y="53"/>
                    </a:cubicBezTo>
                    <a:cubicBezTo>
                      <a:pt x="5" y="54"/>
                      <a:pt x="2" y="52"/>
                      <a:pt x="1" y="54"/>
                    </a:cubicBezTo>
                    <a:cubicBezTo>
                      <a:pt x="0" y="55"/>
                      <a:pt x="3" y="55"/>
                      <a:pt x="4" y="56"/>
                    </a:cubicBezTo>
                    <a:cubicBezTo>
                      <a:pt x="5" y="57"/>
                      <a:pt x="4" y="59"/>
                      <a:pt x="6" y="59"/>
                    </a:cubicBezTo>
                    <a:cubicBezTo>
                      <a:pt x="7" y="60"/>
                      <a:pt x="9" y="57"/>
                      <a:pt x="10" y="57"/>
                    </a:cubicBezTo>
                    <a:cubicBezTo>
                      <a:pt x="13" y="57"/>
                      <a:pt x="16" y="59"/>
                      <a:pt x="18" y="60"/>
                    </a:cubicBezTo>
                    <a:cubicBezTo>
                      <a:pt x="19" y="61"/>
                      <a:pt x="20" y="63"/>
                      <a:pt x="21" y="63"/>
                    </a:cubicBezTo>
                    <a:cubicBezTo>
                      <a:pt x="22" y="64"/>
                      <a:pt x="24" y="62"/>
                      <a:pt x="25" y="62"/>
                    </a:cubicBezTo>
                    <a:cubicBezTo>
                      <a:pt x="26" y="62"/>
                      <a:pt x="25" y="64"/>
                      <a:pt x="25" y="64"/>
                    </a:cubicBezTo>
                    <a:cubicBezTo>
                      <a:pt x="26" y="64"/>
                      <a:pt x="27" y="63"/>
                      <a:pt x="28" y="64"/>
                    </a:cubicBezTo>
                    <a:cubicBezTo>
                      <a:pt x="28" y="65"/>
                      <a:pt x="27" y="67"/>
                      <a:pt x="28" y="67"/>
                    </a:cubicBezTo>
                    <a:cubicBezTo>
                      <a:pt x="28" y="68"/>
                      <a:pt x="30" y="67"/>
                      <a:pt x="31" y="67"/>
                    </a:cubicBezTo>
                    <a:cubicBezTo>
                      <a:pt x="32" y="67"/>
                      <a:pt x="34" y="66"/>
                      <a:pt x="34" y="67"/>
                    </a:cubicBezTo>
                    <a:cubicBezTo>
                      <a:pt x="34" y="69"/>
                      <a:pt x="31" y="69"/>
                      <a:pt x="31" y="70"/>
                    </a:cubicBezTo>
                    <a:cubicBezTo>
                      <a:pt x="31" y="71"/>
                      <a:pt x="33" y="71"/>
                      <a:pt x="34" y="72"/>
                    </a:cubicBezTo>
                    <a:cubicBezTo>
                      <a:pt x="34" y="73"/>
                      <a:pt x="32" y="74"/>
                      <a:pt x="32" y="75"/>
                    </a:cubicBezTo>
                    <a:cubicBezTo>
                      <a:pt x="33" y="77"/>
                      <a:pt x="35" y="77"/>
                      <a:pt x="35" y="78"/>
                    </a:cubicBezTo>
                    <a:cubicBezTo>
                      <a:pt x="36" y="79"/>
                      <a:pt x="36" y="81"/>
                      <a:pt x="37" y="82"/>
                    </a:cubicBezTo>
                    <a:cubicBezTo>
                      <a:pt x="38" y="83"/>
                      <a:pt x="40" y="84"/>
                      <a:pt x="41" y="84"/>
                    </a:cubicBezTo>
                    <a:cubicBezTo>
                      <a:pt x="43" y="85"/>
                      <a:pt x="44" y="83"/>
                      <a:pt x="45" y="84"/>
                    </a:cubicBezTo>
                    <a:cubicBezTo>
                      <a:pt x="46" y="85"/>
                      <a:pt x="44" y="86"/>
                      <a:pt x="44" y="87"/>
                    </a:cubicBezTo>
                    <a:cubicBezTo>
                      <a:pt x="44" y="88"/>
                      <a:pt x="45" y="89"/>
                      <a:pt x="45" y="89"/>
                    </a:cubicBezTo>
                    <a:cubicBezTo>
                      <a:pt x="45" y="91"/>
                      <a:pt x="45" y="92"/>
                      <a:pt x="44" y="93"/>
                    </a:cubicBezTo>
                    <a:cubicBezTo>
                      <a:pt x="44" y="94"/>
                      <a:pt x="43" y="94"/>
                      <a:pt x="44" y="95"/>
                    </a:cubicBezTo>
                    <a:cubicBezTo>
                      <a:pt x="45" y="96"/>
                      <a:pt x="47" y="96"/>
                      <a:pt x="48" y="97"/>
                    </a:cubicBezTo>
                    <a:cubicBezTo>
                      <a:pt x="49" y="99"/>
                      <a:pt x="51" y="102"/>
                      <a:pt x="49" y="103"/>
                    </a:cubicBezTo>
                    <a:cubicBezTo>
                      <a:pt x="48" y="103"/>
                      <a:pt x="47" y="100"/>
                      <a:pt x="46" y="99"/>
                    </a:cubicBezTo>
                    <a:cubicBezTo>
                      <a:pt x="46" y="98"/>
                      <a:pt x="45" y="97"/>
                      <a:pt x="44" y="98"/>
                    </a:cubicBezTo>
                    <a:cubicBezTo>
                      <a:pt x="43" y="100"/>
                      <a:pt x="43" y="103"/>
                      <a:pt x="43" y="105"/>
                    </a:cubicBezTo>
                    <a:cubicBezTo>
                      <a:pt x="43" y="107"/>
                      <a:pt x="42" y="110"/>
                      <a:pt x="42" y="112"/>
                    </a:cubicBezTo>
                    <a:cubicBezTo>
                      <a:pt x="43" y="113"/>
                      <a:pt x="45" y="110"/>
                      <a:pt x="46" y="111"/>
                    </a:cubicBezTo>
                    <a:cubicBezTo>
                      <a:pt x="46" y="112"/>
                      <a:pt x="44" y="113"/>
                      <a:pt x="43" y="114"/>
                    </a:cubicBezTo>
                    <a:cubicBezTo>
                      <a:pt x="43" y="117"/>
                      <a:pt x="42" y="119"/>
                      <a:pt x="42" y="121"/>
                    </a:cubicBezTo>
                    <a:cubicBezTo>
                      <a:pt x="42" y="123"/>
                      <a:pt x="42" y="126"/>
                      <a:pt x="42" y="128"/>
                    </a:cubicBezTo>
                    <a:cubicBezTo>
                      <a:pt x="41" y="129"/>
                      <a:pt x="40" y="130"/>
                      <a:pt x="39" y="132"/>
                    </a:cubicBezTo>
                    <a:cubicBezTo>
                      <a:pt x="38" y="133"/>
                      <a:pt x="37" y="134"/>
                      <a:pt x="36" y="135"/>
                    </a:cubicBezTo>
                    <a:cubicBezTo>
                      <a:pt x="38" y="135"/>
                      <a:pt x="40" y="135"/>
                      <a:pt x="41" y="136"/>
                    </a:cubicBezTo>
                    <a:cubicBezTo>
                      <a:pt x="43" y="137"/>
                      <a:pt x="42" y="139"/>
                      <a:pt x="44" y="140"/>
                    </a:cubicBezTo>
                    <a:cubicBezTo>
                      <a:pt x="45" y="141"/>
                      <a:pt x="47" y="141"/>
                      <a:pt x="49" y="141"/>
                    </a:cubicBezTo>
                    <a:cubicBezTo>
                      <a:pt x="51" y="142"/>
                      <a:pt x="53" y="143"/>
                      <a:pt x="55" y="144"/>
                    </a:cubicBezTo>
                    <a:cubicBezTo>
                      <a:pt x="57" y="144"/>
                      <a:pt x="59" y="144"/>
                      <a:pt x="61" y="145"/>
                    </a:cubicBezTo>
                    <a:cubicBezTo>
                      <a:pt x="63" y="145"/>
                      <a:pt x="65" y="145"/>
                      <a:pt x="66" y="144"/>
                    </a:cubicBezTo>
                    <a:cubicBezTo>
                      <a:pt x="67" y="144"/>
                      <a:pt x="67" y="142"/>
                      <a:pt x="67" y="142"/>
                    </a:cubicBezTo>
                    <a:cubicBezTo>
                      <a:pt x="70" y="143"/>
                      <a:pt x="73" y="145"/>
                      <a:pt x="75" y="146"/>
                    </a:cubicBezTo>
                    <a:cubicBezTo>
                      <a:pt x="77" y="147"/>
                      <a:pt x="78" y="148"/>
                      <a:pt x="80" y="149"/>
                    </a:cubicBezTo>
                    <a:cubicBezTo>
                      <a:pt x="82" y="149"/>
                      <a:pt x="83" y="149"/>
                      <a:pt x="85" y="149"/>
                    </a:cubicBezTo>
                    <a:cubicBezTo>
                      <a:pt x="87" y="150"/>
                      <a:pt x="90" y="150"/>
                      <a:pt x="92" y="150"/>
                    </a:cubicBezTo>
                    <a:cubicBezTo>
                      <a:pt x="93" y="150"/>
                      <a:pt x="94" y="149"/>
                      <a:pt x="95" y="149"/>
                    </a:cubicBezTo>
                    <a:cubicBezTo>
                      <a:pt x="95" y="146"/>
                      <a:pt x="94" y="144"/>
                      <a:pt x="94" y="142"/>
                    </a:cubicBezTo>
                    <a:cubicBezTo>
                      <a:pt x="95" y="140"/>
                      <a:pt x="96" y="139"/>
                      <a:pt x="98" y="137"/>
                    </a:cubicBezTo>
                    <a:cubicBezTo>
                      <a:pt x="100" y="135"/>
                      <a:pt x="103" y="133"/>
                      <a:pt x="106" y="132"/>
                    </a:cubicBezTo>
                    <a:cubicBezTo>
                      <a:pt x="107" y="132"/>
                      <a:pt x="108" y="133"/>
                      <a:pt x="109" y="133"/>
                    </a:cubicBezTo>
                    <a:cubicBezTo>
                      <a:pt x="110" y="133"/>
                      <a:pt x="112" y="132"/>
                      <a:pt x="113" y="132"/>
                    </a:cubicBezTo>
                    <a:cubicBezTo>
                      <a:pt x="114" y="132"/>
                      <a:pt x="115" y="135"/>
                      <a:pt x="116" y="135"/>
                    </a:cubicBezTo>
                    <a:cubicBezTo>
                      <a:pt x="117" y="135"/>
                      <a:pt x="117" y="131"/>
                      <a:pt x="119" y="131"/>
                    </a:cubicBezTo>
                    <a:cubicBezTo>
                      <a:pt x="121" y="131"/>
                      <a:pt x="122" y="133"/>
                      <a:pt x="123" y="135"/>
                    </a:cubicBezTo>
                    <a:cubicBezTo>
                      <a:pt x="125" y="136"/>
                      <a:pt x="125" y="138"/>
                      <a:pt x="127" y="139"/>
                    </a:cubicBezTo>
                    <a:cubicBezTo>
                      <a:pt x="129" y="140"/>
                      <a:pt x="130" y="139"/>
                      <a:pt x="132" y="139"/>
                    </a:cubicBezTo>
                    <a:cubicBezTo>
                      <a:pt x="134" y="139"/>
                      <a:pt x="136" y="139"/>
                      <a:pt x="138" y="138"/>
                    </a:cubicBezTo>
                    <a:cubicBezTo>
                      <a:pt x="139" y="138"/>
                      <a:pt x="137" y="136"/>
                      <a:pt x="138" y="135"/>
                    </a:cubicBezTo>
                    <a:cubicBezTo>
                      <a:pt x="139" y="134"/>
                      <a:pt x="140" y="134"/>
                      <a:pt x="142" y="133"/>
                    </a:cubicBezTo>
                    <a:cubicBezTo>
                      <a:pt x="143" y="132"/>
                      <a:pt x="145" y="130"/>
                      <a:pt x="147" y="129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509" name="Freeform 2583"/>
              <p:cNvSpPr>
                <a:spLocks noChangeAspect="1"/>
              </p:cNvSpPr>
              <p:nvPr/>
            </p:nvSpPr>
            <p:spPr bwMode="auto">
              <a:xfrm>
                <a:off x="4855121" y="2587443"/>
                <a:ext cx="11989" cy="14751"/>
              </a:xfrm>
              <a:custGeom>
                <a:avLst/>
                <a:gdLst>
                  <a:gd name="T0" fmla="*/ 10 w 9"/>
                  <a:gd name="T1" fmla="*/ 14 h 12"/>
                  <a:gd name="T2" fmla="*/ 11 w 9"/>
                  <a:gd name="T3" fmla="*/ 9 h 12"/>
                  <a:gd name="T4" fmla="*/ 10 w 9"/>
                  <a:gd name="T5" fmla="*/ 7 h 12"/>
                  <a:gd name="T6" fmla="*/ 6 w 9"/>
                  <a:gd name="T7" fmla="*/ 4 h 12"/>
                  <a:gd name="T8" fmla="*/ 5 w 9"/>
                  <a:gd name="T9" fmla="*/ 0 h 12"/>
                  <a:gd name="T10" fmla="*/ 2 w 9"/>
                  <a:gd name="T11" fmla="*/ 1 h 12"/>
                  <a:gd name="T12" fmla="*/ 0 w 9"/>
                  <a:gd name="T13" fmla="*/ 5 h 12"/>
                  <a:gd name="T14" fmla="*/ 1 w 9"/>
                  <a:gd name="T15" fmla="*/ 8 h 12"/>
                  <a:gd name="T16" fmla="*/ 2 w 9"/>
                  <a:gd name="T17" fmla="*/ 13 h 12"/>
                  <a:gd name="T18" fmla="*/ 6 w 9"/>
                  <a:gd name="T19" fmla="*/ 14 h 12"/>
                  <a:gd name="T20" fmla="*/ 10 w 9"/>
                  <a:gd name="T21" fmla="*/ 14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"/>
                  <a:gd name="T34" fmla="*/ 0 h 12"/>
                  <a:gd name="T35" fmla="*/ 9 w 9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" h="12">
                    <a:moveTo>
                      <a:pt x="8" y="12"/>
                    </a:moveTo>
                    <a:cubicBezTo>
                      <a:pt x="8" y="10"/>
                      <a:pt x="9" y="9"/>
                      <a:pt x="9" y="8"/>
                    </a:cubicBezTo>
                    <a:cubicBezTo>
                      <a:pt x="9" y="7"/>
                      <a:pt x="9" y="6"/>
                      <a:pt x="8" y="6"/>
                    </a:cubicBezTo>
                    <a:cubicBezTo>
                      <a:pt x="7" y="5"/>
                      <a:pt x="6" y="4"/>
                      <a:pt x="5" y="3"/>
                    </a:cubicBezTo>
                    <a:cubicBezTo>
                      <a:pt x="5" y="2"/>
                      <a:pt x="4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7"/>
                    </a:cubicBezTo>
                    <a:cubicBezTo>
                      <a:pt x="1" y="8"/>
                      <a:pt x="2" y="10"/>
                      <a:pt x="2" y="11"/>
                    </a:cubicBezTo>
                    <a:cubicBezTo>
                      <a:pt x="3" y="11"/>
                      <a:pt x="4" y="12"/>
                      <a:pt x="5" y="12"/>
                    </a:cubicBezTo>
                    <a:cubicBezTo>
                      <a:pt x="6" y="12"/>
                      <a:pt x="7" y="12"/>
                      <a:pt x="8" y="1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0" name="Freeform 2585"/>
              <p:cNvSpPr>
                <a:spLocks noChangeAspect="1"/>
              </p:cNvSpPr>
              <p:nvPr/>
            </p:nvSpPr>
            <p:spPr bwMode="auto">
              <a:xfrm>
                <a:off x="4860569" y="2640124"/>
                <a:ext cx="69749" cy="43199"/>
              </a:xfrm>
              <a:custGeom>
                <a:avLst/>
                <a:gdLst>
                  <a:gd name="T0" fmla="*/ 64 w 54"/>
                  <a:gd name="T1" fmla="*/ 21 h 34"/>
                  <a:gd name="T2" fmla="*/ 63 w 54"/>
                  <a:gd name="T3" fmla="*/ 17 h 34"/>
                  <a:gd name="T4" fmla="*/ 58 w 54"/>
                  <a:gd name="T5" fmla="*/ 21 h 34"/>
                  <a:gd name="T6" fmla="*/ 55 w 54"/>
                  <a:gd name="T7" fmla="*/ 17 h 34"/>
                  <a:gd name="T8" fmla="*/ 51 w 54"/>
                  <a:gd name="T9" fmla="*/ 16 h 34"/>
                  <a:gd name="T10" fmla="*/ 51 w 54"/>
                  <a:gd name="T11" fmla="*/ 12 h 34"/>
                  <a:gd name="T12" fmla="*/ 51 w 54"/>
                  <a:gd name="T13" fmla="*/ 10 h 34"/>
                  <a:gd name="T14" fmla="*/ 50 w 54"/>
                  <a:gd name="T15" fmla="*/ 6 h 34"/>
                  <a:gd name="T16" fmla="*/ 46 w 54"/>
                  <a:gd name="T17" fmla="*/ 2 h 34"/>
                  <a:gd name="T18" fmla="*/ 40 w 54"/>
                  <a:gd name="T19" fmla="*/ 2 h 34"/>
                  <a:gd name="T20" fmla="*/ 36 w 54"/>
                  <a:gd name="T21" fmla="*/ 0 h 34"/>
                  <a:gd name="T22" fmla="*/ 36 w 54"/>
                  <a:gd name="T23" fmla="*/ 4 h 34"/>
                  <a:gd name="T24" fmla="*/ 32 w 54"/>
                  <a:gd name="T25" fmla="*/ 5 h 34"/>
                  <a:gd name="T26" fmla="*/ 28 w 54"/>
                  <a:gd name="T27" fmla="*/ 7 h 34"/>
                  <a:gd name="T28" fmla="*/ 23 w 54"/>
                  <a:gd name="T29" fmla="*/ 6 h 34"/>
                  <a:gd name="T30" fmla="*/ 19 w 54"/>
                  <a:gd name="T31" fmla="*/ 8 h 34"/>
                  <a:gd name="T32" fmla="*/ 14 w 54"/>
                  <a:gd name="T33" fmla="*/ 7 h 34"/>
                  <a:gd name="T34" fmla="*/ 12 w 54"/>
                  <a:gd name="T35" fmla="*/ 8 h 34"/>
                  <a:gd name="T36" fmla="*/ 14 w 54"/>
                  <a:gd name="T37" fmla="*/ 11 h 34"/>
                  <a:gd name="T38" fmla="*/ 9 w 54"/>
                  <a:gd name="T39" fmla="*/ 16 h 34"/>
                  <a:gd name="T40" fmla="*/ 6 w 54"/>
                  <a:gd name="T41" fmla="*/ 19 h 34"/>
                  <a:gd name="T42" fmla="*/ 4 w 54"/>
                  <a:gd name="T43" fmla="*/ 24 h 34"/>
                  <a:gd name="T44" fmla="*/ 2 w 54"/>
                  <a:gd name="T45" fmla="*/ 29 h 34"/>
                  <a:gd name="T46" fmla="*/ 1 w 54"/>
                  <a:gd name="T47" fmla="*/ 35 h 34"/>
                  <a:gd name="T48" fmla="*/ 6 w 54"/>
                  <a:gd name="T49" fmla="*/ 30 h 34"/>
                  <a:gd name="T50" fmla="*/ 9 w 54"/>
                  <a:gd name="T51" fmla="*/ 30 h 34"/>
                  <a:gd name="T52" fmla="*/ 12 w 54"/>
                  <a:gd name="T53" fmla="*/ 31 h 34"/>
                  <a:gd name="T54" fmla="*/ 12 w 54"/>
                  <a:gd name="T55" fmla="*/ 36 h 34"/>
                  <a:gd name="T56" fmla="*/ 15 w 54"/>
                  <a:gd name="T57" fmla="*/ 40 h 34"/>
                  <a:gd name="T58" fmla="*/ 19 w 54"/>
                  <a:gd name="T59" fmla="*/ 40 h 34"/>
                  <a:gd name="T60" fmla="*/ 23 w 54"/>
                  <a:gd name="T61" fmla="*/ 39 h 34"/>
                  <a:gd name="T62" fmla="*/ 26 w 54"/>
                  <a:gd name="T63" fmla="*/ 40 h 34"/>
                  <a:gd name="T64" fmla="*/ 31 w 54"/>
                  <a:gd name="T65" fmla="*/ 35 h 34"/>
                  <a:gd name="T66" fmla="*/ 31 w 54"/>
                  <a:gd name="T67" fmla="*/ 31 h 34"/>
                  <a:gd name="T68" fmla="*/ 34 w 54"/>
                  <a:gd name="T69" fmla="*/ 28 h 34"/>
                  <a:gd name="T70" fmla="*/ 36 w 54"/>
                  <a:gd name="T71" fmla="*/ 34 h 34"/>
                  <a:gd name="T72" fmla="*/ 39 w 54"/>
                  <a:gd name="T73" fmla="*/ 36 h 34"/>
                  <a:gd name="T74" fmla="*/ 41 w 54"/>
                  <a:gd name="T75" fmla="*/ 39 h 34"/>
                  <a:gd name="T76" fmla="*/ 45 w 54"/>
                  <a:gd name="T77" fmla="*/ 37 h 34"/>
                  <a:gd name="T78" fmla="*/ 46 w 54"/>
                  <a:gd name="T79" fmla="*/ 31 h 34"/>
                  <a:gd name="T80" fmla="*/ 47 w 54"/>
                  <a:gd name="T81" fmla="*/ 29 h 34"/>
                  <a:gd name="T82" fmla="*/ 51 w 54"/>
                  <a:gd name="T83" fmla="*/ 31 h 34"/>
                  <a:gd name="T84" fmla="*/ 56 w 54"/>
                  <a:gd name="T85" fmla="*/ 31 h 34"/>
                  <a:gd name="T86" fmla="*/ 58 w 54"/>
                  <a:gd name="T87" fmla="*/ 33 h 34"/>
                  <a:gd name="T88" fmla="*/ 58 w 54"/>
                  <a:gd name="T89" fmla="*/ 27 h 34"/>
                  <a:gd name="T90" fmla="*/ 59 w 54"/>
                  <a:gd name="T91" fmla="*/ 25 h 34"/>
                  <a:gd name="T92" fmla="*/ 63 w 54"/>
                  <a:gd name="T93" fmla="*/ 28 h 34"/>
                  <a:gd name="T94" fmla="*/ 63 w 54"/>
                  <a:gd name="T95" fmla="*/ 23 h 34"/>
                  <a:gd name="T96" fmla="*/ 64 w 54"/>
                  <a:gd name="T97" fmla="*/ 21 h 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4"/>
                  <a:gd name="T148" fmla="*/ 0 h 34"/>
                  <a:gd name="T149" fmla="*/ 54 w 54"/>
                  <a:gd name="T150" fmla="*/ 34 h 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4" h="34">
                    <a:moveTo>
                      <a:pt x="54" y="17"/>
                    </a:moveTo>
                    <a:cubicBezTo>
                      <a:pt x="53" y="16"/>
                      <a:pt x="54" y="14"/>
                      <a:pt x="53" y="14"/>
                    </a:cubicBezTo>
                    <a:cubicBezTo>
                      <a:pt x="51" y="14"/>
                      <a:pt x="51" y="17"/>
                      <a:pt x="49" y="17"/>
                    </a:cubicBezTo>
                    <a:cubicBezTo>
                      <a:pt x="48" y="17"/>
                      <a:pt x="47" y="15"/>
                      <a:pt x="46" y="14"/>
                    </a:cubicBezTo>
                    <a:cubicBezTo>
                      <a:pt x="45" y="13"/>
                      <a:pt x="43" y="14"/>
                      <a:pt x="43" y="13"/>
                    </a:cubicBezTo>
                    <a:cubicBezTo>
                      <a:pt x="42" y="13"/>
                      <a:pt x="43" y="11"/>
                      <a:pt x="43" y="10"/>
                    </a:cubicBezTo>
                    <a:cubicBezTo>
                      <a:pt x="43" y="10"/>
                      <a:pt x="43" y="9"/>
                      <a:pt x="43" y="8"/>
                    </a:cubicBezTo>
                    <a:cubicBezTo>
                      <a:pt x="42" y="7"/>
                      <a:pt x="42" y="6"/>
                      <a:pt x="42" y="5"/>
                    </a:cubicBezTo>
                    <a:cubicBezTo>
                      <a:pt x="41" y="4"/>
                      <a:pt x="40" y="3"/>
                      <a:pt x="39" y="2"/>
                    </a:cubicBezTo>
                    <a:cubicBezTo>
                      <a:pt x="37" y="2"/>
                      <a:pt x="36" y="2"/>
                      <a:pt x="34" y="2"/>
                    </a:cubicBezTo>
                    <a:cubicBezTo>
                      <a:pt x="33" y="2"/>
                      <a:pt x="31" y="0"/>
                      <a:pt x="30" y="0"/>
                    </a:cubicBezTo>
                    <a:cubicBezTo>
                      <a:pt x="29" y="0"/>
                      <a:pt x="31" y="2"/>
                      <a:pt x="30" y="3"/>
                    </a:cubicBezTo>
                    <a:cubicBezTo>
                      <a:pt x="29" y="4"/>
                      <a:pt x="28" y="3"/>
                      <a:pt x="27" y="4"/>
                    </a:cubicBezTo>
                    <a:cubicBezTo>
                      <a:pt x="26" y="4"/>
                      <a:pt x="25" y="5"/>
                      <a:pt x="24" y="6"/>
                    </a:cubicBezTo>
                    <a:cubicBezTo>
                      <a:pt x="22" y="6"/>
                      <a:pt x="20" y="5"/>
                      <a:pt x="19" y="5"/>
                    </a:cubicBezTo>
                    <a:cubicBezTo>
                      <a:pt x="18" y="6"/>
                      <a:pt x="17" y="7"/>
                      <a:pt x="16" y="7"/>
                    </a:cubicBezTo>
                    <a:cubicBezTo>
                      <a:pt x="14" y="7"/>
                      <a:pt x="13" y="5"/>
                      <a:pt x="12" y="6"/>
                    </a:cubicBezTo>
                    <a:cubicBezTo>
                      <a:pt x="11" y="6"/>
                      <a:pt x="10" y="7"/>
                      <a:pt x="10" y="7"/>
                    </a:cubicBezTo>
                    <a:cubicBezTo>
                      <a:pt x="10" y="8"/>
                      <a:pt x="12" y="8"/>
                      <a:pt x="12" y="9"/>
                    </a:cubicBezTo>
                    <a:cubicBezTo>
                      <a:pt x="11" y="10"/>
                      <a:pt x="9" y="12"/>
                      <a:pt x="8" y="13"/>
                    </a:cubicBezTo>
                    <a:cubicBezTo>
                      <a:pt x="7" y="14"/>
                      <a:pt x="5" y="15"/>
                      <a:pt x="5" y="16"/>
                    </a:cubicBezTo>
                    <a:cubicBezTo>
                      <a:pt x="4" y="17"/>
                      <a:pt x="3" y="19"/>
                      <a:pt x="3" y="20"/>
                    </a:cubicBezTo>
                    <a:cubicBezTo>
                      <a:pt x="2" y="21"/>
                      <a:pt x="2" y="23"/>
                      <a:pt x="2" y="24"/>
                    </a:cubicBezTo>
                    <a:cubicBezTo>
                      <a:pt x="1" y="26"/>
                      <a:pt x="0" y="28"/>
                      <a:pt x="1" y="29"/>
                    </a:cubicBezTo>
                    <a:cubicBezTo>
                      <a:pt x="3" y="29"/>
                      <a:pt x="4" y="26"/>
                      <a:pt x="5" y="25"/>
                    </a:cubicBezTo>
                    <a:cubicBezTo>
                      <a:pt x="6" y="25"/>
                      <a:pt x="7" y="25"/>
                      <a:pt x="8" y="25"/>
                    </a:cubicBezTo>
                    <a:cubicBezTo>
                      <a:pt x="9" y="25"/>
                      <a:pt x="9" y="26"/>
                      <a:pt x="10" y="26"/>
                    </a:cubicBezTo>
                    <a:cubicBezTo>
                      <a:pt x="10" y="27"/>
                      <a:pt x="10" y="29"/>
                      <a:pt x="10" y="30"/>
                    </a:cubicBezTo>
                    <a:cubicBezTo>
                      <a:pt x="11" y="31"/>
                      <a:pt x="12" y="32"/>
                      <a:pt x="13" y="33"/>
                    </a:cubicBezTo>
                    <a:cubicBezTo>
                      <a:pt x="14" y="33"/>
                      <a:pt x="15" y="34"/>
                      <a:pt x="16" y="33"/>
                    </a:cubicBezTo>
                    <a:cubicBezTo>
                      <a:pt x="17" y="33"/>
                      <a:pt x="18" y="32"/>
                      <a:pt x="19" y="32"/>
                    </a:cubicBezTo>
                    <a:cubicBezTo>
                      <a:pt x="20" y="32"/>
                      <a:pt x="21" y="33"/>
                      <a:pt x="22" y="33"/>
                    </a:cubicBezTo>
                    <a:cubicBezTo>
                      <a:pt x="24" y="32"/>
                      <a:pt x="25" y="31"/>
                      <a:pt x="26" y="29"/>
                    </a:cubicBezTo>
                    <a:cubicBezTo>
                      <a:pt x="26" y="28"/>
                      <a:pt x="26" y="27"/>
                      <a:pt x="26" y="26"/>
                    </a:cubicBezTo>
                    <a:cubicBezTo>
                      <a:pt x="27" y="25"/>
                      <a:pt x="28" y="23"/>
                      <a:pt x="29" y="23"/>
                    </a:cubicBezTo>
                    <a:cubicBezTo>
                      <a:pt x="31" y="24"/>
                      <a:pt x="29" y="27"/>
                      <a:pt x="30" y="28"/>
                    </a:cubicBezTo>
                    <a:cubicBezTo>
                      <a:pt x="31" y="29"/>
                      <a:pt x="32" y="29"/>
                      <a:pt x="33" y="30"/>
                    </a:cubicBezTo>
                    <a:cubicBezTo>
                      <a:pt x="34" y="30"/>
                      <a:pt x="34" y="32"/>
                      <a:pt x="35" y="32"/>
                    </a:cubicBezTo>
                    <a:cubicBezTo>
                      <a:pt x="36" y="32"/>
                      <a:pt x="37" y="32"/>
                      <a:pt x="38" y="31"/>
                    </a:cubicBezTo>
                    <a:cubicBezTo>
                      <a:pt x="39" y="30"/>
                      <a:pt x="39" y="28"/>
                      <a:pt x="39" y="26"/>
                    </a:cubicBezTo>
                    <a:cubicBezTo>
                      <a:pt x="39" y="25"/>
                      <a:pt x="39" y="24"/>
                      <a:pt x="40" y="24"/>
                    </a:cubicBezTo>
                    <a:cubicBezTo>
                      <a:pt x="42" y="24"/>
                      <a:pt x="42" y="26"/>
                      <a:pt x="43" y="26"/>
                    </a:cubicBezTo>
                    <a:cubicBezTo>
                      <a:pt x="44" y="27"/>
                      <a:pt x="46" y="26"/>
                      <a:pt x="47" y="26"/>
                    </a:cubicBezTo>
                    <a:cubicBezTo>
                      <a:pt x="48" y="26"/>
                      <a:pt x="49" y="27"/>
                      <a:pt x="49" y="27"/>
                    </a:cubicBezTo>
                    <a:cubicBezTo>
                      <a:pt x="50" y="25"/>
                      <a:pt x="49" y="24"/>
                      <a:pt x="49" y="22"/>
                    </a:cubicBezTo>
                    <a:cubicBezTo>
                      <a:pt x="49" y="22"/>
                      <a:pt x="49" y="21"/>
                      <a:pt x="50" y="21"/>
                    </a:cubicBezTo>
                    <a:cubicBezTo>
                      <a:pt x="51" y="21"/>
                      <a:pt x="52" y="23"/>
                      <a:pt x="53" y="23"/>
                    </a:cubicBezTo>
                    <a:cubicBezTo>
                      <a:pt x="54" y="22"/>
                      <a:pt x="53" y="20"/>
                      <a:pt x="53" y="19"/>
                    </a:cubicBezTo>
                    <a:cubicBezTo>
                      <a:pt x="53" y="18"/>
                      <a:pt x="53" y="17"/>
                      <a:pt x="54" y="17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1" name="Freeform 2586"/>
              <p:cNvSpPr>
                <a:spLocks noChangeAspect="1"/>
              </p:cNvSpPr>
              <p:nvPr/>
            </p:nvSpPr>
            <p:spPr bwMode="auto">
              <a:xfrm>
                <a:off x="4915062" y="2611677"/>
                <a:ext cx="118793" cy="60056"/>
              </a:xfrm>
              <a:custGeom>
                <a:avLst/>
                <a:gdLst>
                  <a:gd name="T0" fmla="*/ 97 w 91"/>
                  <a:gd name="T1" fmla="*/ 46 h 48"/>
                  <a:gd name="T2" fmla="*/ 98 w 91"/>
                  <a:gd name="T3" fmla="*/ 44 h 48"/>
                  <a:gd name="T4" fmla="*/ 101 w 91"/>
                  <a:gd name="T5" fmla="*/ 44 h 48"/>
                  <a:gd name="T6" fmla="*/ 98 w 91"/>
                  <a:gd name="T7" fmla="*/ 37 h 48"/>
                  <a:gd name="T8" fmla="*/ 103 w 91"/>
                  <a:gd name="T9" fmla="*/ 33 h 48"/>
                  <a:gd name="T10" fmla="*/ 105 w 91"/>
                  <a:gd name="T11" fmla="*/ 30 h 48"/>
                  <a:gd name="T12" fmla="*/ 108 w 91"/>
                  <a:gd name="T13" fmla="*/ 29 h 48"/>
                  <a:gd name="T14" fmla="*/ 109 w 91"/>
                  <a:gd name="T15" fmla="*/ 23 h 48"/>
                  <a:gd name="T16" fmla="*/ 105 w 91"/>
                  <a:gd name="T17" fmla="*/ 18 h 48"/>
                  <a:gd name="T18" fmla="*/ 105 w 91"/>
                  <a:gd name="T19" fmla="*/ 13 h 48"/>
                  <a:gd name="T20" fmla="*/ 105 w 91"/>
                  <a:gd name="T21" fmla="*/ 8 h 48"/>
                  <a:gd name="T22" fmla="*/ 99 w 91"/>
                  <a:gd name="T23" fmla="*/ 7 h 48"/>
                  <a:gd name="T24" fmla="*/ 95 w 91"/>
                  <a:gd name="T25" fmla="*/ 7 h 48"/>
                  <a:gd name="T26" fmla="*/ 86 w 91"/>
                  <a:gd name="T27" fmla="*/ 4 h 48"/>
                  <a:gd name="T28" fmla="*/ 79 w 91"/>
                  <a:gd name="T29" fmla="*/ 2 h 48"/>
                  <a:gd name="T30" fmla="*/ 77 w 91"/>
                  <a:gd name="T31" fmla="*/ 1 h 48"/>
                  <a:gd name="T32" fmla="*/ 77 w 91"/>
                  <a:gd name="T33" fmla="*/ 7 h 48"/>
                  <a:gd name="T34" fmla="*/ 68 w 91"/>
                  <a:gd name="T35" fmla="*/ 11 h 48"/>
                  <a:gd name="T36" fmla="*/ 61 w 91"/>
                  <a:gd name="T37" fmla="*/ 7 h 48"/>
                  <a:gd name="T38" fmla="*/ 61 w 91"/>
                  <a:gd name="T39" fmla="*/ 11 h 48"/>
                  <a:gd name="T40" fmla="*/ 55 w 91"/>
                  <a:gd name="T41" fmla="*/ 11 h 48"/>
                  <a:gd name="T42" fmla="*/ 55 w 91"/>
                  <a:gd name="T43" fmla="*/ 15 h 48"/>
                  <a:gd name="T44" fmla="*/ 47 w 91"/>
                  <a:gd name="T45" fmla="*/ 19 h 48"/>
                  <a:gd name="T46" fmla="*/ 49 w 91"/>
                  <a:gd name="T47" fmla="*/ 26 h 48"/>
                  <a:gd name="T48" fmla="*/ 40 w 91"/>
                  <a:gd name="T49" fmla="*/ 30 h 48"/>
                  <a:gd name="T50" fmla="*/ 30 w 91"/>
                  <a:gd name="T51" fmla="*/ 32 h 48"/>
                  <a:gd name="T52" fmla="*/ 25 w 91"/>
                  <a:gd name="T53" fmla="*/ 36 h 48"/>
                  <a:gd name="T54" fmla="*/ 19 w 91"/>
                  <a:gd name="T55" fmla="*/ 33 h 48"/>
                  <a:gd name="T56" fmla="*/ 13 w 91"/>
                  <a:gd name="T57" fmla="*/ 33 h 48"/>
                  <a:gd name="T58" fmla="*/ 11 w 91"/>
                  <a:gd name="T59" fmla="*/ 38 h 48"/>
                  <a:gd name="T60" fmla="*/ 4 w 91"/>
                  <a:gd name="T61" fmla="*/ 32 h 48"/>
                  <a:gd name="T62" fmla="*/ 1 w 91"/>
                  <a:gd name="T63" fmla="*/ 37 h 48"/>
                  <a:gd name="T64" fmla="*/ 1 w 91"/>
                  <a:gd name="T65" fmla="*/ 39 h 48"/>
                  <a:gd name="T66" fmla="*/ 1 w 91"/>
                  <a:gd name="T67" fmla="*/ 43 h 48"/>
                  <a:gd name="T68" fmla="*/ 5 w 91"/>
                  <a:gd name="T69" fmla="*/ 44 h 48"/>
                  <a:gd name="T70" fmla="*/ 8 w 91"/>
                  <a:gd name="T71" fmla="*/ 48 h 48"/>
                  <a:gd name="T72" fmla="*/ 13 w 91"/>
                  <a:gd name="T73" fmla="*/ 44 h 48"/>
                  <a:gd name="T74" fmla="*/ 14 w 91"/>
                  <a:gd name="T75" fmla="*/ 48 h 48"/>
                  <a:gd name="T76" fmla="*/ 18 w 91"/>
                  <a:gd name="T77" fmla="*/ 49 h 48"/>
                  <a:gd name="T78" fmla="*/ 23 w 91"/>
                  <a:gd name="T79" fmla="*/ 50 h 48"/>
                  <a:gd name="T80" fmla="*/ 23 w 91"/>
                  <a:gd name="T81" fmla="*/ 46 h 48"/>
                  <a:gd name="T82" fmla="*/ 29 w 91"/>
                  <a:gd name="T83" fmla="*/ 45 h 48"/>
                  <a:gd name="T84" fmla="*/ 35 w 91"/>
                  <a:gd name="T85" fmla="*/ 44 h 48"/>
                  <a:gd name="T86" fmla="*/ 40 w 91"/>
                  <a:gd name="T87" fmla="*/ 43 h 48"/>
                  <a:gd name="T88" fmla="*/ 40 w 91"/>
                  <a:gd name="T89" fmla="*/ 46 h 48"/>
                  <a:gd name="T90" fmla="*/ 43 w 91"/>
                  <a:gd name="T91" fmla="*/ 51 h 48"/>
                  <a:gd name="T92" fmla="*/ 50 w 91"/>
                  <a:gd name="T93" fmla="*/ 52 h 48"/>
                  <a:gd name="T94" fmla="*/ 60 w 91"/>
                  <a:gd name="T95" fmla="*/ 53 h 48"/>
                  <a:gd name="T96" fmla="*/ 61 w 91"/>
                  <a:gd name="T97" fmla="*/ 55 h 48"/>
                  <a:gd name="T98" fmla="*/ 72 w 91"/>
                  <a:gd name="T99" fmla="*/ 57 h 48"/>
                  <a:gd name="T100" fmla="*/ 78 w 91"/>
                  <a:gd name="T101" fmla="*/ 52 h 48"/>
                  <a:gd name="T102" fmla="*/ 86 w 91"/>
                  <a:gd name="T103" fmla="*/ 52 h 48"/>
                  <a:gd name="T104" fmla="*/ 92 w 91"/>
                  <a:gd name="T105" fmla="*/ 51 h 48"/>
                  <a:gd name="T106" fmla="*/ 97 w 91"/>
                  <a:gd name="T107" fmla="*/ 46 h 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1"/>
                  <a:gd name="T163" fmla="*/ 0 h 48"/>
                  <a:gd name="T164" fmla="*/ 91 w 91"/>
                  <a:gd name="T165" fmla="*/ 48 h 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1" h="48">
                    <a:moveTo>
                      <a:pt x="81" y="39"/>
                    </a:moveTo>
                    <a:cubicBezTo>
                      <a:pt x="81" y="38"/>
                      <a:pt x="81" y="37"/>
                      <a:pt x="82" y="37"/>
                    </a:cubicBezTo>
                    <a:cubicBezTo>
                      <a:pt x="82" y="36"/>
                      <a:pt x="84" y="37"/>
                      <a:pt x="84" y="37"/>
                    </a:cubicBezTo>
                    <a:cubicBezTo>
                      <a:pt x="84" y="35"/>
                      <a:pt x="82" y="33"/>
                      <a:pt x="82" y="31"/>
                    </a:cubicBezTo>
                    <a:cubicBezTo>
                      <a:pt x="83" y="29"/>
                      <a:pt x="85" y="29"/>
                      <a:pt x="86" y="28"/>
                    </a:cubicBezTo>
                    <a:cubicBezTo>
                      <a:pt x="87" y="27"/>
                      <a:pt x="87" y="25"/>
                      <a:pt x="88" y="25"/>
                    </a:cubicBezTo>
                    <a:cubicBezTo>
                      <a:pt x="88" y="24"/>
                      <a:pt x="90" y="24"/>
                      <a:pt x="90" y="24"/>
                    </a:cubicBezTo>
                    <a:cubicBezTo>
                      <a:pt x="91" y="22"/>
                      <a:pt x="91" y="20"/>
                      <a:pt x="91" y="19"/>
                    </a:cubicBezTo>
                    <a:cubicBezTo>
                      <a:pt x="90" y="17"/>
                      <a:pt x="88" y="16"/>
                      <a:pt x="88" y="15"/>
                    </a:cubicBezTo>
                    <a:cubicBezTo>
                      <a:pt x="87" y="14"/>
                      <a:pt x="88" y="12"/>
                      <a:pt x="88" y="11"/>
                    </a:cubicBezTo>
                    <a:cubicBezTo>
                      <a:pt x="88" y="10"/>
                      <a:pt x="88" y="8"/>
                      <a:pt x="88" y="7"/>
                    </a:cubicBezTo>
                    <a:cubicBezTo>
                      <a:pt x="86" y="6"/>
                      <a:pt x="85" y="6"/>
                      <a:pt x="83" y="6"/>
                    </a:cubicBezTo>
                    <a:cubicBezTo>
                      <a:pt x="82" y="5"/>
                      <a:pt x="80" y="6"/>
                      <a:pt x="79" y="6"/>
                    </a:cubicBezTo>
                    <a:cubicBezTo>
                      <a:pt x="76" y="5"/>
                      <a:pt x="75" y="4"/>
                      <a:pt x="72" y="3"/>
                    </a:cubicBezTo>
                    <a:cubicBezTo>
                      <a:pt x="70" y="3"/>
                      <a:pt x="68" y="3"/>
                      <a:pt x="66" y="2"/>
                    </a:cubicBezTo>
                    <a:cubicBezTo>
                      <a:pt x="66" y="2"/>
                      <a:pt x="65" y="0"/>
                      <a:pt x="64" y="1"/>
                    </a:cubicBezTo>
                    <a:cubicBezTo>
                      <a:pt x="63" y="2"/>
                      <a:pt x="65" y="5"/>
                      <a:pt x="64" y="6"/>
                    </a:cubicBezTo>
                    <a:cubicBezTo>
                      <a:pt x="62" y="8"/>
                      <a:pt x="59" y="9"/>
                      <a:pt x="57" y="9"/>
                    </a:cubicBezTo>
                    <a:cubicBezTo>
                      <a:pt x="54" y="9"/>
                      <a:pt x="53" y="7"/>
                      <a:pt x="51" y="6"/>
                    </a:cubicBezTo>
                    <a:cubicBezTo>
                      <a:pt x="51" y="7"/>
                      <a:pt x="51" y="9"/>
                      <a:pt x="51" y="9"/>
                    </a:cubicBezTo>
                    <a:cubicBezTo>
                      <a:pt x="50" y="10"/>
                      <a:pt x="47" y="9"/>
                      <a:pt x="46" y="9"/>
                    </a:cubicBezTo>
                    <a:cubicBezTo>
                      <a:pt x="45" y="10"/>
                      <a:pt x="47" y="12"/>
                      <a:pt x="46" y="13"/>
                    </a:cubicBezTo>
                    <a:cubicBezTo>
                      <a:pt x="44" y="15"/>
                      <a:pt x="40" y="14"/>
                      <a:pt x="39" y="16"/>
                    </a:cubicBezTo>
                    <a:cubicBezTo>
                      <a:pt x="38" y="18"/>
                      <a:pt x="42" y="20"/>
                      <a:pt x="41" y="22"/>
                    </a:cubicBezTo>
                    <a:cubicBezTo>
                      <a:pt x="39" y="24"/>
                      <a:pt x="35" y="24"/>
                      <a:pt x="33" y="25"/>
                    </a:cubicBezTo>
                    <a:cubicBezTo>
                      <a:pt x="30" y="26"/>
                      <a:pt x="27" y="26"/>
                      <a:pt x="25" y="27"/>
                    </a:cubicBezTo>
                    <a:cubicBezTo>
                      <a:pt x="23" y="28"/>
                      <a:pt x="22" y="30"/>
                      <a:pt x="21" y="30"/>
                    </a:cubicBezTo>
                    <a:cubicBezTo>
                      <a:pt x="19" y="31"/>
                      <a:pt x="18" y="29"/>
                      <a:pt x="16" y="28"/>
                    </a:cubicBezTo>
                    <a:cubicBezTo>
                      <a:pt x="14" y="28"/>
                      <a:pt x="12" y="27"/>
                      <a:pt x="11" y="28"/>
                    </a:cubicBezTo>
                    <a:cubicBezTo>
                      <a:pt x="9" y="28"/>
                      <a:pt x="11" y="32"/>
                      <a:pt x="9" y="32"/>
                    </a:cubicBezTo>
                    <a:cubicBezTo>
                      <a:pt x="7" y="32"/>
                      <a:pt x="6" y="28"/>
                      <a:pt x="3" y="27"/>
                    </a:cubicBezTo>
                    <a:cubicBezTo>
                      <a:pt x="2" y="27"/>
                      <a:pt x="2" y="30"/>
                      <a:pt x="1" y="31"/>
                    </a:cubicBezTo>
                    <a:cubicBezTo>
                      <a:pt x="1" y="32"/>
                      <a:pt x="1" y="33"/>
                      <a:pt x="1" y="33"/>
                    </a:cubicBezTo>
                    <a:cubicBezTo>
                      <a:pt x="1" y="34"/>
                      <a:pt x="0" y="36"/>
                      <a:pt x="1" y="36"/>
                    </a:cubicBezTo>
                    <a:cubicBezTo>
                      <a:pt x="1" y="37"/>
                      <a:pt x="3" y="36"/>
                      <a:pt x="4" y="37"/>
                    </a:cubicBezTo>
                    <a:cubicBezTo>
                      <a:pt x="5" y="38"/>
                      <a:pt x="6" y="40"/>
                      <a:pt x="7" y="40"/>
                    </a:cubicBezTo>
                    <a:cubicBezTo>
                      <a:pt x="9" y="40"/>
                      <a:pt x="9" y="37"/>
                      <a:pt x="11" y="37"/>
                    </a:cubicBezTo>
                    <a:cubicBezTo>
                      <a:pt x="12" y="37"/>
                      <a:pt x="11" y="39"/>
                      <a:pt x="12" y="40"/>
                    </a:cubicBezTo>
                    <a:cubicBezTo>
                      <a:pt x="13" y="40"/>
                      <a:pt x="14" y="41"/>
                      <a:pt x="15" y="41"/>
                    </a:cubicBezTo>
                    <a:cubicBezTo>
                      <a:pt x="17" y="41"/>
                      <a:pt x="18" y="42"/>
                      <a:pt x="19" y="42"/>
                    </a:cubicBezTo>
                    <a:cubicBezTo>
                      <a:pt x="20" y="41"/>
                      <a:pt x="19" y="39"/>
                      <a:pt x="19" y="39"/>
                    </a:cubicBezTo>
                    <a:cubicBezTo>
                      <a:pt x="21" y="38"/>
                      <a:pt x="22" y="38"/>
                      <a:pt x="24" y="38"/>
                    </a:cubicBezTo>
                    <a:cubicBezTo>
                      <a:pt x="26" y="37"/>
                      <a:pt x="27" y="38"/>
                      <a:pt x="29" y="37"/>
                    </a:cubicBezTo>
                    <a:cubicBezTo>
                      <a:pt x="30" y="37"/>
                      <a:pt x="31" y="36"/>
                      <a:pt x="33" y="36"/>
                    </a:cubicBezTo>
                    <a:cubicBezTo>
                      <a:pt x="33" y="37"/>
                      <a:pt x="32" y="38"/>
                      <a:pt x="33" y="39"/>
                    </a:cubicBezTo>
                    <a:cubicBezTo>
                      <a:pt x="33" y="41"/>
                      <a:pt x="34" y="42"/>
                      <a:pt x="36" y="43"/>
                    </a:cubicBezTo>
                    <a:cubicBezTo>
                      <a:pt x="37" y="43"/>
                      <a:pt x="40" y="43"/>
                      <a:pt x="42" y="44"/>
                    </a:cubicBezTo>
                    <a:cubicBezTo>
                      <a:pt x="44" y="44"/>
                      <a:pt x="47" y="45"/>
                      <a:pt x="50" y="45"/>
                    </a:cubicBezTo>
                    <a:cubicBezTo>
                      <a:pt x="50" y="45"/>
                      <a:pt x="50" y="46"/>
                      <a:pt x="51" y="46"/>
                    </a:cubicBezTo>
                    <a:cubicBezTo>
                      <a:pt x="53" y="46"/>
                      <a:pt x="57" y="48"/>
                      <a:pt x="60" y="48"/>
                    </a:cubicBezTo>
                    <a:cubicBezTo>
                      <a:pt x="62" y="48"/>
                      <a:pt x="63" y="45"/>
                      <a:pt x="65" y="44"/>
                    </a:cubicBezTo>
                    <a:cubicBezTo>
                      <a:pt x="67" y="43"/>
                      <a:pt x="70" y="44"/>
                      <a:pt x="72" y="44"/>
                    </a:cubicBezTo>
                    <a:cubicBezTo>
                      <a:pt x="74" y="44"/>
                      <a:pt x="76" y="43"/>
                      <a:pt x="77" y="43"/>
                    </a:cubicBezTo>
                    <a:cubicBezTo>
                      <a:pt x="79" y="42"/>
                      <a:pt x="80" y="40"/>
                      <a:pt x="81" y="39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2" name="Freeform 2587"/>
              <p:cNvSpPr>
                <a:spLocks noChangeAspect="1"/>
              </p:cNvSpPr>
              <p:nvPr/>
            </p:nvSpPr>
            <p:spPr bwMode="auto">
              <a:xfrm>
                <a:off x="4953205" y="2567424"/>
                <a:ext cx="106804" cy="55843"/>
              </a:xfrm>
              <a:custGeom>
                <a:avLst/>
                <a:gdLst>
                  <a:gd name="T0" fmla="*/ 98 w 82"/>
                  <a:gd name="T1" fmla="*/ 34 h 44"/>
                  <a:gd name="T2" fmla="*/ 93 w 82"/>
                  <a:gd name="T3" fmla="*/ 30 h 44"/>
                  <a:gd name="T4" fmla="*/ 91 w 82"/>
                  <a:gd name="T5" fmla="*/ 25 h 44"/>
                  <a:gd name="T6" fmla="*/ 86 w 82"/>
                  <a:gd name="T7" fmla="*/ 23 h 44"/>
                  <a:gd name="T8" fmla="*/ 84 w 82"/>
                  <a:gd name="T9" fmla="*/ 23 h 44"/>
                  <a:gd name="T10" fmla="*/ 79 w 82"/>
                  <a:gd name="T11" fmla="*/ 20 h 44"/>
                  <a:gd name="T12" fmla="*/ 80 w 82"/>
                  <a:gd name="T13" fmla="*/ 18 h 44"/>
                  <a:gd name="T14" fmla="*/ 76 w 82"/>
                  <a:gd name="T15" fmla="*/ 18 h 44"/>
                  <a:gd name="T16" fmla="*/ 72 w 82"/>
                  <a:gd name="T17" fmla="*/ 16 h 44"/>
                  <a:gd name="T18" fmla="*/ 68 w 82"/>
                  <a:gd name="T19" fmla="*/ 14 h 44"/>
                  <a:gd name="T20" fmla="*/ 71 w 82"/>
                  <a:gd name="T21" fmla="*/ 18 h 44"/>
                  <a:gd name="T22" fmla="*/ 66 w 82"/>
                  <a:gd name="T23" fmla="*/ 22 h 44"/>
                  <a:gd name="T24" fmla="*/ 62 w 82"/>
                  <a:gd name="T25" fmla="*/ 18 h 44"/>
                  <a:gd name="T26" fmla="*/ 61 w 82"/>
                  <a:gd name="T27" fmla="*/ 10 h 44"/>
                  <a:gd name="T28" fmla="*/ 56 w 82"/>
                  <a:gd name="T29" fmla="*/ 10 h 44"/>
                  <a:gd name="T30" fmla="*/ 51 w 82"/>
                  <a:gd name="T31" fmla="*/ 6 h 44"/>
                  <a:gd name="T32" fmla="*/ 45 w 82"/>
                  <a:gd name="T33" fmla="*/ 7 h 44"/>
                  <a:gd name="T34" fmla="*/ 45 w 82"/>
                  <a:gd name="T35" fmla="*/ 4 h 44"/>
                  <a:gd name="T36" fmla="*/ 41 w 82"/>
                  <a:gd name="T37" fmla="*/ 1 h 44"/>
                  <a:gd name="T38" fmla="*/ 38 w 82"/>
                  <a:gd name="T39" fmla="*/ 6 h 44"/>
                  <a:gd name="T40" fmla="*/ 33 w 82"/>
                  <a:gd name="T41" fmla="*/ 1 h 44"/>
                  <a:gd name="T42" fmla="*/ 32 w 82"/>
                  <a:gd name="T43" fmla="*/ 5 h 44"/>
                  <a:gd name="T44" fmla="*/ 25 w 82"/>
                  <a:gd name="T45" fmla="*/ 8 h 44"/>
                  <a:gd name="T46" fmla="*/ 17 w 82"/>
                  <a:gd name="T47" fmla="*/ 12 h 44"/>
                  <a:gd name="T48" fmla="*/ 8 w 82"/>
                  <a:gd name="T49" fmla="*/ 14 h 44"/>
                  <a:gd name="T50" fmla="*/ 4 w 82"/>
                  <a:gd name="T51" fmla="*/ 16 h 44"/>
                  <a:gd name="T52" fmla="*/ 0 w 82"/>
                  <a:gd name="T53" fmla="*/ 17 h 44"/>
                  <a:gd name="T54" fmla="*/ 6 w 82"/>
                  <a:gd name="T55" fmla="*/ 23 h 44"/>
                  <a:gd name="T56" fmla="*/ 6 w 82"/>
                  <a:gd name="T57" fmla="*/ 28 h 44"/>
                  <a:gd name="T58" fmla="*/ 11 w 82"/>
                  <a:gd name="T59" fmla="*/ 36 h 44"/>
                  <a:gd name="T60" fmla="*/ 18 w 82"/>
                  <a:gd name="T61" fmla="*/ 41 h 44"/>
                  <a:gd name="T62" fmla="*/ 26 w 82"/>
                  <a:gd name="T63" fmla="*/ 49 h 44"/>
                  <a:gd name="T64" fmla="*/ 33 w 82"/>
                  <a:gd name="T65" fmla="*/ 53 h 44"/>
                  <a:gd name="T66" fmla="*/ 42 w 82"/>
                  <a:gd name="T67" fmla="*/ 49 h 44"/>
                  <a:gd name="T68" fmla="*/ 42 w 82"/>
                  <a:gd name="T69" fmla="*/ 43 h 44"/>
                  <a:gd name="T70" fmla="*/ 44 w 82"/>
                  <a:gd name="T71" fmla="*/ 45 h 44"/>
                  <a:gd name="T72" fmla="*/ 51 w 82"/>
                  <a:gd name="T73" fmla="*/ 46 h 44"/>
                  <a:gd name="T74" fmla="*/ 60 w 82"/>
                  <a:gd name="T75" fmla="*/ 49 h 44"/>
                  <a:gd name="T76" fmla="*/ 65 w 82"/>
                  <a:gd name="T77" fmla="*/ 49 h 44"/>
                  <a:gd name="T78" fmla="*/ 71 w 82"/>
                  <a:gd name="T79" fmla="*/ 51 h 44"/>
                  <a:gd name="T80" fmla="*/ 74 w 82"/>
                  <a:gd name="T81" fmla="*/ 47 h 44"/>
                  <a:gd name="T82" fmla="*/ 80 w 82"/>
                  <a:gd name="T83" fmla="*/ 47 h 44"/>
                  <a:gd name="T84" fmla="*/ 87 w 82"/>
                  <a:gd name="T85" fmla="*/ 42 h 44"/>
                  <a:gd name="T86" fmla="*/ 88 w 82"/>
                  <a:gd name="T87" fmla="*/ 37 h 44"/>
                  <a:gd name="T88" fmla="*/ 93 w 82"/>
                  <a:gd name="T89" fmla="*/ 35 h 44"/>
                  <a:gd name="T90" fmla="*/ 98 w 82"/>
                  <a:gd name="T91" fmla="*/ 34 h 4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2"/>
                  <a:gd name="T139" fmla="*/ 0 h 44"/>
                  <a:gd name="T140" fmla="*/ 82 w 82"/>
                  <a:gd name="T141" fmla="*/ 44 h 4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2" h="44">
                    <a:moveTo>
                      <a:pt x="82" y="28"/>
                    </a:moveTo>
                    <a:cubicBezTo>
                      <a:pt x="81" y="27"/>
                      <a:pt x="79" y="26"/>
                      <a:pt x="78" y="25"/>
                    </a:cubicBezTo>
                    <a:cubicBezTo>
                      <a:pt x="77" y="24"/>
                      <a:pt x="77" y="22"/>
                      <a:pt x="76" y="21"/>
                    </a:cubicBezTo>
                    <a:cubicBezTo>
                      <a:pt x="75" y="20"/>
                      <a:pt x="74" y="19"/>
                      <a:pt x="72" y="19"/>
                    </a:cubicBezTo>
                    <a:cubicBezTo>
                      <a:pt x="71" y="19"/>
                      <a:pt x="70" y="19"/>
                      <a:pt x="70" y="19"/>
                    </a:cubicBezTo>
                    <a:cubicBezTo>
                      <a:pt x="68" y="19"/>
                      <a:pt x="67" y="18"/>
                      <a:pt x="66" y="17"/>
                    </a:cubicBezTo>
                    <a:cubicBezTo>
                      <a:pt x="66" y="16"/>
                      <a:pt x="68" y="15"/>
                      <a:pt x="67" y="15"/>
                    </a:cubicBezTo>
                    <a:cubicBezTo>
                      <a:pt x="66" y="14"/>
                      <a:pt x="65" y="15"/>
                      <a:pt x="64" y="15"/>
                    </a:cubicBezTo>
                    <a:cubicBezTo>
                      <a:pt x="62" y="15"/>
                      <a:pt x="61" y="13"/>
                      <a:pt x="60" y="13"/>
                    </a:cubicBezTo>
                    <a:cubicBezTo>
                      <a:pt x="59" y="12"/>
                      <a:pt x="57" y="11"/>
                      <a:pt x="57" y="12"/>
                    </a:cubicBezTo>
                    <a:cubicBezTo>
                      <a:pt x="57" y="13"/>
                      <a:pt x="59" y="14"/>
                      <a:pt x="59" y="15"/>
                    </a:cubicBezTo>
                    <a:cubicBezTo>
                      <a:pt x="59" y="16"/>
                      <a:pt x="57" y="18"/>
                      <a:pt x="55" y="18"/>
                    </a:cubicBezTo>
                    <a:cubicBezTo>
                      <a:pt x="54" y="18"/>
                      <a:pt x="53" y="16"/>
                      <a:pt x="52" y="15"/>
                    </a:cubicBezTo>
                    <a:cubicBezTo>
                      <a:pt x="51" y="13"/>
                      <a:pt x="52" y="10"/>
                      <a:pt x="51" y="8"/>
                    </a:cubicBezTo>
                    <a:cubicBezTo>
                      <a:pt x="50" y="7"/>
                      <a:pt x="49" y="9"/>
                      <a:pt x="47" y="8"/>
                    </a:cubicBezTo>
                    <a:cubicBezTo>
                      <a:pt x="46" y="8"/>
                      <a:pt x="45" y="6"/>
                      <a:pt x="43" y="5"/>
                    </a:cubicBezTo>
                    <a:cubicBezTo>
                      <a:pt x="42" y="5"/>
                      <a:pt x="40" y="6"/>
                      <a:pt x="38" y="6"/>
                    </a:cubicBezTo>
                    <a:cubicBezTo>
                      <a:pt x="37" y="5"/>
                      <a:pt x="39" y="3"/>
                      <a:pt x="38" y="3"/>
                    </a:cubicBezTo>
                    <a:cubicBezTo>
                      <a:pt x="37" y="2"/>
                      <a:pt x="35" y="2"/>
                      <a:pt x="34" y="1"/>
                    </a:cubicBezTo>
                    <a:cubicBezTo>
                      <a:pt x="33" y="3"/>
                      <a:pt x="34" y="6"/>
                      <a:pt x="32" y="5"/>
                    </a:cubicBezTo>
                    <a:cubicBezTo>
                      <a:pt x="30" y="5"/>
                      <a:pt x="30" y="1"/>
                      <a:pt x="28" y="1"/>
                    </a:cubicBezTo>
                    <a:cubicBezTo>
                      <a:pt x="27" y="0"/>
                      <a:pt x="28" y="3"/>
                      <a:pt x="27" y="4"/>
                    </a:cubicBezTo>
                    <a:cubicBezTo>
                      <a:pt x="25" y="5"/>
                      <a:pt x="23" y="6"/>
                      <a:pt x="21" y="7"/>
                    </a:cubicBezTo>
                    <a:cubicBezTo>
                      <a:pt x="18" y="8"/>
                      <a:pt x="16" y="9"/>
                      <a:pt x="14" y="10"/>
                    </a:cubicBezTo>
                    <a:cubicBezTo>
                      <a:pt x="12" y="10"/>
                      <a:pt x="9" y="11"/>
                      <a:pt x="7" y="12"/>
                    </a:cubicBezTo>
                    <a:cubicBezTo>
                      <a:pt x="6" y="12"/>
                      <a:pt x="5" y="13"/>
                      <a:pt x="3" y="13"/>
                    </a:cubicBezTo>
                    <a:cubicBezTo>
                      <a:pt x="2" y="14"/>
                      <a:pt x="0" y="13"/>
                      <a:pt x="0" y="14"/>
                    </a:cubicBezTo>
                    <a:cubicBezTo>
                      <a:pt x="1" y="16"/>
                      <a:pt x="4" y="17"/>
                      <a:pt x="5" y="19"/>
                    </a:cubicBezTo>
                    <a:cubicBezTo>
                      <a:pt x="6" y="20"/>
                      <a:pt x="4" y="22"/>
                      <a:pt x="5" y="23"/>
                    </a:cubicBezTo>
                    <a:cubicBezTo>
                      <a:pt x="6" y="26"/>
                      <a:pt x="7" y="28"/>
                      <a:pt x="9" y="30"/>
                    </a:cubicBezTo>
                    <a:cubicBezTo>
                      <a:pt x="11" y="32"/>
                      <a:pt x="13" y="33"/>
                      <a:pt x="15" y="34"/>
                    </a:cubicBezTo>
                    <a:cubicBezTo>
                      <a:pt x="18" y="36"/>
                      <a:pt x="20" y="39"/>
                      <a:pt x="22" y="41"/>
                    </a:cubicBezTo>
                    <a:cubicBezTo>
                      <a:pt x="24" y="42"/>
                      <a:pt x="25" y="44"/>
                      <a:pt x="28" y="44"/>
                    </a:cubicBezTo>
                    <a:cubicBezTo>
                      <a:pt x="30" y="44"/>
                      <a:pt x="33" y="43"/>
                      <a:pt x="35" y="41"/>
                    </a:cubicBezTo>
                    <a:cubicBezTo>
                      <a:pt x="36" y="40"/>
                      <a:pt x="34" y="37"/>
                      <a:pt x="35" y="36"/>
                    </a:cubicBezTo>
                    <a:cubicBezTo>
                      <a:pt x="36" y="35"/>
                      <a:pt x="37" y="37"/>
                      <a:pt x="37" y="37"/>
                    </a:cubicBezTo>
                    <a:cubicBezTo>
                      <a:pt x="39" y="38"/>
                      <a:pt x="41" y="38"/>
                      <a:pt x="43" y="38"/>
                    </a:cubicBezTo>
                    <a:cubicBezTo>
                      <a:pt x="46" y="39"/>
                      <a:pt x="47" y="40"/>
                      <a:pt x="50" y="41"/>
                    </a:cubicBezTo>
                    <a:cubicBezTo>
                      <a:pt x="51" y="41"/>
                      <a:pt x="53" y="40"/>
                      <a:pt x="54" y="41"/>
                    </a:cubicBezTo>
                    <a:cubicBezTo>
                      <a:pt x="56" y="41"/>
                      <a:pt x="57" y="41"/>
                      <a:pt x="59" y="42"/>
                    </a:cubicBezTo>
                    <a:cubicBezTo>
                      <a:pt x="60" y="41"/>
                      <a:pt x="61" y="39"/>
                      <a:pt x="62" y="39"/>
                    </a:cubicBezTo>
                    <a:cubicBezTo>
                      <a:pt x="64" y="38"/>
                      <a:pt x="65" y="40"/>
                      <a:pt x="67" y="39"/>
                    </a:cubicBezTo>
                    <a:cubicBezTo>
                      <a:pt x="69" y="38"/>
                      <a:pt x="71" y="36"/>
                      <a:pt x="73" y="35"/>
                    </a:cubicBezTo>
                    <a:cubicBezTo>
                      <a:pt x="73" y="34"/>
                      <a:pt x="73" y="32"/>
                      <a:pt x="74" y="31"/>
                    </a:cubicBezTo>
                    <a:cubicBezTo>
                      <a:pt x="75" y="30"/>
                      <a:pt x="77" y="29"/>
                      <a:pt x="78" y="29"/>
                    </a:cubicBezTo>
                    <a:cubicBezTo>
                      <a:pt x="79" y="29"/>
                      <a:pt x="81" y="28"/>
                      <a:pt x="82" y="28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513" name="Freeform 2588"/>
              <p:cNvSpPr>
                <a:spLocks noChangeAspect="1"/>
              </p:cNvSpPr>
              <p:nvPr/>
            </p:nvSpPr>
            <p:spPr bwMode="auto">
              <a:xfrm>
                <a:off x="4976092" y="2661197"/>
                <a:ext cx="49043" cy="33716"/>
              </a:xfrm>
              <a:custGeom>
                <a:avLst/>
                <a:gdLst>
                  <a:gd name="T0" fmla="*/ 45 w 37"/>
                  <a:gd name="T1" fmla="*/ 8 h 27"/>
                  <a:gd name="T2" fmla="*/ 43 w 37"/>
                  <a:gd name="T3" fmla="*/ 5 h 27"/>
                  <a:gd name="T4" fmla="*/ 41 w 37"/>
                  <a:gd name="T5" fmla="*/ 0 h 27"/>
                  <a:gd name="T6" fmla="*/ 36 w 37"/>
                  <a:gd name="T7" fmla="*/ 5 h 27"/>
                  <a:gd name="T8" fmla="*/ 30 w 37"/>
                  <a:gd name="T9" fmla="*/ 6 h 27"/>
                  <a:gd name="T10" fmla="*/ 22 w 37"/>
                  <a:gd name="T11" fmla="*/ 6 h 27"/>
                  <a:gd name="T12" fmla="*/ 16 w 37"/>
                  <a:gd name="T13" fmla="*/ 11 h 27"/>
                  <a:gd name="T14" fmla="*/ 5 w 37"/>
                  <a:gd name="T15" fmla="*/ 8 h 27"/>
                  <a:gd name="T16" fmla="*/ 1 w 37"/>
                  <a:gd name="T17" fmla="*/ 11 h 27"/>
                  <a:gd name="T18" fmla="*/ 2 w 37"/>
                  <a:gd name="T19" fmla="*/ 15 h 27"/>
                  <a:gd name="T20" fmla="*/ 2 w 37"/>
                  <a:gd name="T21" fmla="*/ 20 h 27"/>
                  <a:gd name="T22" fmla="*/ 5 w 37"/>
                  <a:gd name="T23" fmla="*/ 25 h 27"/>
                  <a:gd name="T24" fmla="*/ 7 w 37"/>
                  <a:gd name="T25" fmla="*/ 27 h 27"/>
                  <a:gd name="T26" fmla="*/ 4 w 37"/>
                  <a:gd name="T27" fmla="*/ 31 h 27"/>
                  <a:gd name="T28" fmla="*/ 7 w 37"/>
                  <a:gd name="T29" fmla="*/ 31 h 27"/>
                  <a:gd name="T30" fmla="*/ 10 w 37"/>
                  <a:gd name="T31" fmla="*/ 28 h 27"/>
                  <a:gd name="T32" fmla="*/ 13 w 37"/>
                  <a:gd name="T33" fmla="*/ 30 h 27"/>
                  <a:gd name="T34" fmla="*/ 17 w 37"/>
                  <a:gd name="T35" fmla="*/ 27 h 27"/>
                  <a:gd name="T36" fmla="*/ 19 w 37"/>
                  <a:gd name="T37" fmla="*/ 30 h 27"/>
                  <a:gd name="T38" fmla="*/ 23 w 37"/>
                  <a:gd name="T39" fmla="*/ 30 h 27"/>
                  <a:gd name="T40" fmla="*/ 28 w 37"/>
                  <a:gd name="T41" fmla="*/ 31 h 27"/>
                  <a:gd name="T42" fmla="*/ 28 w 37"/>
                  <a:gd name="T43" fmla="*/ 23 h 27"/>
                  <a:gd name="T44" fmla="*/ 33 w 37"/>
                  <a:gd name="T45" fmla="*/ 23 h 27"/>
                  <a:gd name="T46" fmla="*/ 33 w 37"/>
                  <a:gd name="T47" fmla="*/ 14 h 27"/>
                  <a:gd name="T48" fmla="*/ 41 w 37"/>
                  <a:gd name="T49" fmla="*/ 11 h 27"/>
                  <a:gd name="T50" fmla="*/ 41 w 37"/>
                  <a:gd name="T51" fmla="*/ 7 h 27"/>
                  <a:gd name="T52" fmla="*/ 45 w 37"/>
                  <a:gd name="T53" fmla="*/ 8 h 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7"/>
                  <a:gd name="T82" fmla="*/ 0 h 27"/>
                  <a:gd name="T83" fmla="*/ 37 w 37"/>
                  <a:gd name="T84" fmla="*/ 27 h 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7" h="27">
                    <a:moveTo>
                      <a:pt x="37" y="7"/>
                    </a:moveTo>
                    <a:cubicBezTo>
                      <a:pt x="37" y="6"/>
                      <a:pt x="36" y="5"/>
                      <a:pt x="35" y="4"/>
                    </a:cubicBezTo>
                    <a:cubicBezTo>
                      <a:pt x="35" y="2"/>
                      <a:pt x="34" y="1"/>
                      <a:pt x="34" y="0"/>
                    </a:cubicBezTo>
                    <a:cubicBezTo>
                      <a:pt x="33" y="1"/>
                      <a:pt x="32" y="3"/>
                      <a:pt x="30" y="4"/>
                    </a:cubicBezTo>
                    <a:cubicBezTo>
                      <a:pt x="29" y="4"/>
                      <a:pt x="27" y="5"/>
                      <a:pt x="25" y="5"/>
                    </a:cubicBezTo>
                    <a:cubicBezTo>
                      <a:pt x="23" y="5"/>
                      <a:pt x="20" y="4"/>
                      <a:pt x="18" y="5"/>
                    </a:cubicBezTo>
                    <a:cubicBezTo>
                      <a:pt x="16" y="6"/>
                      <a:pt x="15" y="9"/>
                      <a:pt x="13" y="9"/>
                    </a:cubicBezTo>
                    <a:cubicBezTo>
                      <a:pt x="10" y="9"/>
                      <a:pt x="6" y="7"/>
                      <a:pt x="4" y="7"/>
                    </a:cubicBezTo>
                    <a:cubicBezTo>
                      <a:pt x="3" y="8"/>
                      <a:pt x="1" y="8"/>
                      <a:pt x="1" y="9"/>
                    </a:cubicBezTo>
                    <a:cubicBezTo>
                      <a:pt x="0" y="10"/>
                      <a:pt x="2" y="11"/>
                      <a:pt x="2" y="13"/>
                    </a:cubicBezTo>
                    <a:cubicBezTo>
                      <a:pt x="3" y="14"/>
                      <a:pt x="1" y="15"/>
                      <a:pt x="2" y="17"/>
                    </a:cubicBezTo>
                    <a:cubicBezTo>
                      <a:pt x="2" y="18"/>
                      <a:pt x="3" y="19"/>
                      <a:pt x="4" y="21"/>
                    </a:cubicBezTo>
                    <a:cubicBezTo>
                      <a:pt x="4" y="21"/>
                      <a:pt x="6" y="22"/>
                      <a:pt x="6" y="23"/>
                    </a:cubicBezTo>
                    <a:cubicBezTo>
                      <a:pt x="6" y="24"/>
                      <a:pt x="4" y="25"/>
                      <a:pt x="3" y="26"/>
                    </a:cubicBezTo>
                    <a:cubicBezTo>
                      <a:pt x="4" y="26"/>
                      <a:pt x="5" y="26"/>
                      <a:pt x="6" y="26"/>
                    </a:cubicBezTo>
                    <a:cubicBezTo>
                      <a:pt x="7" y="25"/>
                      <a:pt x="7" y="25"/>
                      <a:pt x="8" y="24"/>
                    </a:cubicBezTo>
                    <a:cubicBezTo>
                      <a:pt x="9" y="24"/>
                      <a:pt x="10" y="25"/>
                      <a:pt x="11" y="25"/>
                    </a:cubicBezTo>
                    <a:cubicBezTo>
                      <a:pt x="12" y="25"/>
                      <a:pt x="13" y="23"/>
                      <a:pt x="14" y="23"/>
                    </a:cubicBezTo>
                    <a:cubicBezTo>
                      <a:pt x="15" y="23"/>
                      <a:pt x="15" y="24"/>
                      <a:pt x="16" y="25"/>
                    </a:cubicBezTo>
                    <a:cubicBezTo>
                      <a:pt x="17" y="25"/>
                      <a:pt x="18" y="25"/>
                      <a:pt x="19" y="25"/>
                    </a:cubicBezTo>
                    <a:cubicBezTo>
                      <a:pt x="21" y="26"/>
                      <a:pt x="22" y="27"/>
                      <a:pt x="23" y="26"/>
                    </a:cubicBezTo>
                    <a:cubicBezTo>
                      <a:pt x="24" y="24"/>
                      <a:pt x="22" y="21"/>
                      <a:pt x="23" y="19"/>
                    </a:cubicBezTo>
                    <a:cubicBezTo>
                      <a:pt x="24" y="18"/>
                      <a:pt x="27" y="20"/>
                      <a:pt x="27" y="19"/>
                    </a:cubicBezTo>
                    <a:cubicBezTo>
                      <a:pt x="28" y="17"/>
                      <a:pt x="26" y="14"/>
                      <a:pt x="27" y="12"/>
                    </a:cubicBezTo>
                    <a:cubicBezTo>
                      <a:pt x="28" y="10"/>
                      <a:pt x="32" y="11"/>
                      <a:pt x="34" y="9"/>
                    </a:cubicBezTo>
                    <a:cubicBezTo>
                      <a:pt x="35" y="9"/>
                      <a:pt x="33" y="7"/>
                      <a:pt x="34" y="6"/>
                    </a:cubicBezTo>
                    <a:cubicBezTo>
                      <a:pt x="35" y="6"/>
                      <a:pt x="36" y="7"/>
                      <a:pt x="37" y="7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4" name="Freeform 2589"/>
              <p:cNvSpPr>
                <a:spLocks noChangeAspect="1" noEditPoints="1"/>
              </p:cNvSpPr>
              <p:nvPr/>
            </p:nvSpPr>
            <p:spPr bwMode="auto">
              <a:xfrm>
                <a:off x="5020775" y="2623265"/>
                <a:ext cx="103534" cy="63217"/>
              </a:xfrm>
              <a:custGeom>
                <a:avLst/>
                <a:gdLst>
                  <a:gd name="T0" fmla="*/ 0 w 79"/>
                  <a:gd name="T1" fmla="*/ 36 h 50"/>
                  <a:gd name="T2" fmla="*/ 1 w 79"/>
                  <a:gd name="T3" fmla="*/ 41 h 50"/>
                  <a:gd name="T4" fmla="*/ 4 w 79"/>
                  <a:gd name="T5" fmla="*/ 44 h 50"/>
                  <a:gd name="T6" fmla="*/ 4 w 79"/>
                  <a:gd name="T7" fmla="*/ 44 h 50"/>
                  <a:gd name="T8" fmla="*/ 6 w 79"/>
                  <a:gd name="T9" fmla="*/ 48 h 50"/>
                  <a:gd name="T10" fmla="*/ 10 w 79"/>
                  <a:gd name="T11" fmla="*/ 48 h 50"/>
                  <a:gd name="T12" fmla="*/ 11 w 79"/>
                  <a:gd name="T13" fmla="*/ 52 h 50"/>
                  <a:gd name="T14" fmla="*/ 12 w 79"/>
                  <a:gd name="T15" fmla="*/ 52 h 50"/>
                  <a:gd name="T16" fmla="*/ 16 w 79"/>
                  <a:gd name="T17" fmla="*/ 56 h 50"/>
                  <a:gd name="T18" fmla="*/ 24 w 79"/>
                  <a:gd name="T19" fmla="*/ 59 h 50"/>
                  <a:gd name="T20" fmla="*/ 32 w 79"/>
                  <a:gd name="T21" fmla="*/ 60 h 50"/>
                  <a:gd name="T22" fmla="*/ 36 w 79"/>
                  <a:gd name="T23" fmla="*/ 58 h 50"/>
                  <a:gd name="T24" fmla="*/ 38 w 79"/>
                  <a:gd name="T25" fmla="*/ 58 h 50"/>
                  <a:gd name="T26" fmla="*/ 42 w 79"/>
                  <a:gd name="T27" fmla="*/ 54 h 50"/>
                  <a:gd name="T28" fmla="*/ 48 w 79"/>
                  <a:gd name="T29" fmla="*/ 53 h 50"/>
                  <a:gd name="T30" fmla="*/ 52 w 79"/>
                  <a:gd name="T31" fmla="*/ 50 h 50"/>
                  <a:gd name="T32" fmla="*/ 59 w 79"/>
                  <a:gd name="T33" fmla="*/ 52 h 50"/>
                  <a:gd name="T34" fmla="*/ 67 w 79"/>
                  <a:gd name="T35" fmla="*/ 49 h 50"/>
                  <a:gd name="T36" fmla="*/ 73 w 79"/>
                  <a:gd name="T37" fmla="*/ 47 h 50"/>
                  <a:gd name="T38" fmla="*/ 73 w 79"/>
                  <a:gd name="T39" fmla="*/ 42 h 50"/>
                  <a:gd name="T40" fmla="*/ 77 w 79"/>
                  <a:gd name="T41" fmla="*/ 41 h 50"/>
                  <a:gd name="T42" fmla="*/ 78 w 79"/>
                  <a:gd name="T43" fmla="*/ 32 h 50"/>
                  <a:gd name="T44" fmla="*/ 83 w 79"/>
                  <a:gd name="T45" fmla="*/ 24 h 50"/>
                  <a:gd name="T46" fmla="*/ 88 w 79"/>
                  <a:gd name="T47" fmla="*/ 18 h 50"/>
                  <a:gd name="T48" fmla="*/ 93 w 79"/>
                  <a:gd name="T49" fmla="*/ 17 h 50"/>
                  <a:gd name="T50" fmla="*/ 95 w 79"/>
                  <a:gd name="T51" fmla="*/ 14 h 50"/>
                  <a:gd name="T52" fmla="*/ 95 w 79"/>
                  <a:gd name="T53" fmla="*/ 11 h 50"/>
                  <a:gd name="T54" fmla="*/ 90 w 79"/>
                  <a:gd name="T55" fmla="*/ 11 h 50"/>
                  <a:gd name="T56" fmla="*/ 90 w 79"/>
                  <a:gd name="T57" fmla="*/ 8 h 50"/>
                  <a:gd name="T58" fmla="*/ 88 w 79"/>
                  <a:gd name="T59" fmla="*/ 6 h 50"/>
                  <a:gd name="T60" fmla="*/ 84 w 79"/>
                  <a:gd name="T61" fmla="*/ 4 h 50"/>
                  <a:gd name="T62" fmla="*/ 78 w 79"/>
                  <a:gd name="T63" fmla="*/ 6 h 50"/>
                  <a:gd name="T64" fmla="*/ 73 w 79"/>
                  <a:gd name="T65" fmla="*/ 0 h 50"/>
                  <a:gd name="T66" fmla="*/ 69 w 79"/>
                  <a:gd name="T67" fmla="*/ 1 h 50"/>
                  <a:gd name="T68" fmla="*/ 61 w 79"/>
                  <a:gd name="T69" fmla="*/ 1 h 50"/>
                  <a:gd name="T70" fmla="*/ 58 w 79"/>
                  <a:gd name="T71" fmla="*/ 6 h 50"/>
                  <a:gd name="T72" fmla="*/ 53 w 79"/>
                  <a:gd name="T73" fmla="*/ 10 h 50"/>
                  <a:gd name="T74" fmla="*/ 47 w 79"/>
                  <a:gd name="T75" fmla="*/ 7 h 50"/>
                  <a:gd name="T76" fmla="*/ 46 w 79"/>
                  <a:gd name="T77" fmla="*/ 12 h 50"/>
                  <a:gd name="T78" fmla="*/ 38 w 79"/>
                  <a:gd name="T79" fmla="*/ 12 h 50"/>
                  <a:gd name="T80" fmla="*/ 35 w 79"/>
                  <a:gd name="T81" fmla="*/ 12 h 50"/>
                  <a:gd name="T82" fmla="*/ 36 w 79"/>
                  <a:gd name="T83" fmla="*/ 16 h 50"/>
                  <a:gd name="T84" fmla="*/ 34 w 79"/>
                  <a:gd name="T85" fmla="*/ 18 h 50"/>
                  <a:gd name="T86" fmla="*/ 18 w 79"/>
                  <a:gd name="T87" fmla="*/ 17 h 50"/>
                  <a:gd name="T88" fmla="*/ 12 w 79"/>
                  <a:gd name="T89" fmla="*/ 12 h 50"/>
                  <a:gd name="T90" fmla="*/ 11 w 79"/>
                  <a:gd name="T91" fmla="*/ 18 h 50"/>
                  <a:gd name="T92" fmla="*/ 8 w 79"/>
                  <a:gd name="T93" fmla="*/ 19 h 50"/>
                  <a:gd name="T94" fmla="*/ 6 w 79"/>
                  <a:gd name="T95" fmla="*/ 23 h 50"/>
                  <a:gd name="T96" fmla="*/ 1 w 79"/>
                  <a:gd name="T97" fmla="*/ 26 h 50"/>
                  <a:gd name="T98" fmla="*/ 4 w 79"/>
                  <a:gd name="T99" fmla="*/ 34 h 50"/>
                  <a:gd name="T100" fmla="*/ 1 w 79"/>
                  <a:gd name="T101" fmla="*/ 34 h 50"/>
                  <a:gd name="T102" fmla="*/ 0 w 79"/>
                  <a:gd name="T103" fmla="*/ 36 h 50"/>
                  <a:gd name="T104" fmla="*/ 1 w 79"/>
                  <a:gd name="T105" fmla="*/ 41 h 50"/>
                  <a:gd name="T106" fmla="*/ 4 w 79"/>
                  <a:gd name="T107" fmla="*/ 44 h 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9"/>
                  <a:gd name="T163" fmla="*/ 0 h 50"/>
                  <a:gd name="T164" fmla="*/ 79 w 79"/>
                  <a:gd name="T165" fmla="*/ 50 h 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9" h="50">
                    <a:moveTo>
                      <a:pt x="0" y="30"/>
                    </a:moveTo>
                    <a:cubicBezTo>
                      <a:pt x="0" y="31"/>
                      <a:pt x="1" y="32"/>
                      <a:pt x="1" y="34"/>
                    </a:cubicBezTo>
                    <a:cubicBezTo>
                      <a:pt x="2" y="35"/>
                      <a:pt x="3" y="36"/>
                      <a:pt x="3" y="37"/>
                    </a:cubicBezTo>
                    <a:moveTo>
                      <a:pt x="3" y="37"/>
                    </a:moveTo>
                    <a:cubicBezTo>
                      <a:pt x="4" y="38"/>
                      <a:pt x="4" y="39"/>
                      <a:pt x="5" y="40"/>
                    </a:cubicBezTo>
                    <a:cubicBezTo>
                      <a:pt x="6" y="40"/>
                      <a:pt x="7" y="39"/>
                      <a:pt x="8" y="40"/>
                    </a:cubicBezTo>
                    <a:cubicBezTo>
                      <a:pt x="9" y="40"/>
                      <a:pt x="8" y="42"/>
                      <a:pt x="9" y="43"/>
                    </a:cubicBezTo>
                    <a:cubicBezTo>
                      <a:pt x="9" y="43"/>
                      <a:pt x="10" y="43"/>
                      <a:pt x="10" y="43"/>
                    </a:cubicBezTo>
                    <a:cubicBezTo>
                      <a:pt x="12" y="44"/>
                      <a:pt x="12" y="46"/>
                      <a:pt x="13" y="47"/>
                    </a:cubicBezTo>
                    <a:cubicBezTo>
                      <a:pt x="15" y="48"/>
                      <a:pt x="18" y="49"/>
                      <a:pt x="20" y="49"/>
                    </a:cubicBezTo>
                    <a:cubicBezTo>
                      <a:pt x="22" y="50"/>
                      <a:pt x="25" y="50"/>
                      <a:pt x="27" y="50"/>
                    </a:cubicBezTo>
                    <a:cubicBezTo>
                      <a:pt x="28" y="50"/>
                      <a:pt x="29" y="48"/>
                      <a:pt x="30" y="48"/>
                    </a:cubicBezTo>
                    <a:cubicBezTo>
                      <a:pt x="30" y="47"/>
                      <a:pt x="31" y="48"/>
                      <a:pt x="32" y="48"/>
                    </a:cubicBezTo>
                    <a:cubicBezTo>
                      <a:pt x="33" y="47"/>
                      <a:pt x="34" y="46"/>
                      <a:pt x="35" y="45"/>
                    </a:cubicBezTo>
                    <a:cubicBezTo>
                      <a:pt x="37" y="44"/>
                      <a:pt x="38" y="44"/>
                      <a:pt x="40" y="44"/>
                    </a:cubicBezTo>
                    <a:cubicBezTo>
                      <a:pt x="41" y="44"/>
                      <a:pt x="42" y="42"/>
                      <a:pt x="43" y="42"/>
                    </a:cubicBezTo>
                    <a:cubicBezTo>
                      <a:pt x="46" y="42"/>
                      <a:pt x="47" y="43"/>
                      <a:pt x="49" y="43"/>
                    </a:cubicBezTo>
                    <a:cubicBezTo>
                      <a:pt x="51" y="42"/>
                      <a:pt x="54" y="42"/>
                      <a:pt x="56" y="41"/>
                    </a:cubicBezTo>
                    <a:cubicBezTo>
                      <a:pt x="57" y="41"/>
                      <a:pt x="60" y="41"/>
                      <a:pt x="61" y="39"/>
                    </a:cubicBezTo>
                    <a:cubicBezTo>
                      <a:pt x="62" y="38"/>
                      <a:pt x="60" y="36"/>
                      <a:pt x="61" y="35"/>
                    </a:cubicBezTo>
                    <a:cubicBezTo>
                      <a:pt x="61" y="34"/>
                      <a:pt x="63" y="35"/>
                      <a:pt x="64" y="34"/>
                    </a:cubicBezTo>
                    <a:cubicBezTo>
                      <a:pt x="65" y="32"/>
                      <a:pt x="64" y="29"/>
                      <a:pt x="65" y="27"/>
                    </a:cubicBezTo>
                    <a:cubicBezTo>
                      <a:pt x="66" y="24"/>
                      <a:pt x="67" y="22"/>
                      <a:pt x="69" y="20"/>
                    </a:cubicBezTo>
                    <a:cubicBezTo>
                      <a:pt x="70" y="19"/>
                      <a:pt x="71" y="17"/>
                      <a:pt x="73" y="15"/>
                    </a:cubicBezTo>
                    <a:cubicBezTo>
                      <a:pt x="74" y="14"/>
                      <a:pt x="76" y="15"/>
                      <a:pt x="77" y="14"/>
                    </a:cubicBezTo>
                    <a:cubicBezTo>
                      <a:pt x="78" y="13"/>
                      <a:pt x="78" y="12"/>
                      <a:pt x="79" y="12"/>
                    </a:cubicBezTo>
                    <a:cubicBezTo>
                      <a:pt x="79" y="11"/>
                      <a:pt x="79" y="10"/>
                      <a:pt x="79" y="9"/>
                    </a:cubicBezTo>
                    <a:cubicBezTo>
                      <a:pt x="78" y="9"/>
                      <a:pt x="76" y="9"/>
                      <a:pt x="75" y="9"/>
                    </a:cubicBezTo>
                    <a:cubicBezTo>
                      <a:pt x="75" y="8"/>
                      <a:pt x="75" y="7"/>
                      <a:pt x="75" y="7"/>
                    </a:cubicBezTo>
                    <a:cubicBezTo>
                      <a:pt x="74" y="6"/>
                      <a:pt x="73" y="6"/>
                      <a:pt x="73" y="5"/>
                    </a:cubicBezTo>
                    <a:cubicBezTo>
                      <a:pt x="72" y="5"/>
                      <a:pt x="71" y="4"/>
                      <a:pt x="70" y="3"/>
                    </a:cubicBezTo>
                    <a:cubicBezTo>
                      <a:pt x="69" y="4"/>
                      <a:pt x="67" y="5"/>
                      <a:pt x="65" y="5"/>
                    </a:cubicBezTo>
                    <a:cubicBezTo>
                      <a:pt x="63" y="4"/>
                      <a:pt x="63" y="1"/>
                      <a:pt x="61" y="0"/>
                    </a:cubicBezTo>
                    <a:cubicBezTo>
                      <a:pt x="60" y="0"/>
                      <a:pt x="59" y="1"/>
                      <a:pt x="57" y="1"/>
                    </a:cubicBezTo>
                    <a:cubicBezTo>
                      <a:pt x="55" y="1"/>
                      <a:pt x="53" y="0"/>
                      <a:pt x="51" y="1"/>
                    </a:cubicBezTo>
                    <a:cubicBezTo>
                      <a:pt x="49" y="1"/>
                      <a:pt x="49" y="4"/>
                      <a:pt x="48" y="5"/>
                    </a:cubicBezTo>
                    <a:cubicBezTo>
                      <a:pt x="47" y="6"/>
                      <a:pt x="45" y="7"/>
                      <a:pt x="44" y="8"/>
                    </a:cubicBezTo>
                    <a:cubicBezTo>
                      <a:pt x="42" y="8"/>
                      <a:pt x="41" y="6"/>
                      <a:pt x="39" y="6"/>
                    </a:cubicBezTo>
                    <a:cubicBezTo>
                      <a:pt x="38" y="6"/>
                      <a:pt x="39" y="9"/>
                      <a:pt x="38" y="10"/>
                    </a:cubicBezTo>
                    <a:cubicBezTo>
                      <a:pt x="36" y="10"/>
                      <a:pt x="34" y="9"/>
                      <a:pt x="32" y="10"/>
                    </a:cubicBezTo>
                    <a:cubicBezTo>
                      <a:pt x="31" y="10"/>
                      <a:pt x="29" y="9"/>
                      <a:pt x="29" y="10"/>
                    </a:cubicBezTo>
                    <a:cubicBezTo>
                      <a:pt x="29" y="11"/>
                      <a:pt x="31" y="12"/>
                      <a:pt x="30" y="13"/>
                    </a:cubicBezTo>
                    <a:cubicBezTo>
                      <a:pt x="30" y="14"/>
                      <a:pt x="29" y="15"/>
                      <a:pt x="28" y="15"/>
                    </a:cubicBezTo>
                    <a:cubicBezTo>
                      <a:pt x="24" y="15"/>
                      <a:pt x="19" y="15"/>
                      <a:pt x="15" y="14"/>
                    </a:cubicBezTo>
                    <a:cubicBezTo>
                      <a:pt x="13" y="13"/>
                      <a:pt x="12" y="11"/>
                      <a:pt x="10" y="10"/>
                    </a:cubicBezTo>
                    <a:cubicBezTo>
                      <a:pt x="10" y="11"/>
                      <a:pt x="10" y="13"/>
                      <a:pt x="9" y="15"/>
                    </a:cubicBezTo>
                    <a:cubicBezTo>
                      <a:pt x="9" y="15"/>
                      <a:pt x="7" y="15"/>
                      <a:pt x="7" y="16"/>
                    </a:cubicBezTo>
                    <a:cubicBezTo>
                      <a:pt x="6" y="16"/>
                      <a:pt x="6" y="18"/>
                      <a:pt x="5" y="19"/>
                    </a:cubicBezTo>
                    <a:cubicBezTo>
                      <a:pt x="4" y="20"/>
                      <a:pt x="2" y="20"/>
                      <a:pt x="1" y="22"/>
                    </a:cubicBezTo>
                    <a:cubicBezTo>
                      <a:pt x="1" y="24"/>
                      <a:pt x="3" y="26"/>
                      <a:pt x="3" y="28"/>
                    </a:cubicBezTo>
                    <a:cubicBezTo>
                      <a:pt x="3" y="28"/>
                      <a:pt x="1" y="27"/>
                      <a:pt x="1" y="28"/>
                    </a:cubicBezTo>
                    <a:cubicBezTo>
                      <a:pt x="0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1" y="34"/>
                    </a:cubicBezTo>
                    <a:cubicBezTo>
                      <a:pt x="2" y="35"/>
                      <a:pt x="3" y="36"/>
                      <a:pt x="3" y="37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5" name="Freeform 2590"/>
              <p:cNvSpPr>
                <a:spLocks noChangeAspect="1"/>
              </p:cNvSpPr>
              <p:nvPr/>
            </p:nvSpPr>
            <p:spPr bwMode="auto">
              <a:xfrm>
                <a:off x="5028405" y="2600087"/>
                <a:ext cx="90456" cy="42144"/>
              </a:xfrm>
              <a:custGeom>
                <a:avLst/>
                <a:gdLst>
                  <a:gd name="T0" fmla="*/ 77 w 69"/>
                  <a:gd name="T1" fmla="*/ 25 h 33"/>
                  <a:gd name="T2" fmla="*/ 77 w 69"/>
                  <a:gd name="T3" fmla="*/ 22 h 33"/>
                  <a:gd name="T4" fmla="*/ 79 w 69"/>
                  <a:gd name="T5" fmla="*/ 18 h 33"/>
                  <a:gd name="T6" fmla="*/ 81 w 69"/>
                  <a:gd name="T7" fmla="*/ 13 h 33"/>
                  <a:gd name="T8" fmla="*/ 83 w 69"/>
                  <a:gd name="T9" fmla="*/ 11 h 33"/>
                  <a:gd name="T10" fmla="*/ 76 w 69"/>
                  <a:gd name="T11" fmla="*/ 10 h 33"/>
                  <a:gd name="T12" fmla="*/ 71 w 69"/>
                  <a:gd name="T13" fmla="*/ 5 h 33"/>
                  <a:gd name="T14" fmla="*/ 64 w 69"/>
                  <a:gd name="T15" fmla="*/ 4 h 33"/>
                  <a:gd name="T16" fmla="*/ 59 w 69"/>
                  <a:gd name="T17" fmla="*/ 7 h 33"/>
                  <a:gd name="T18" fmla="*/ 57 w 69"/>
                  <a:gd name="T19" fmla="*/ 5 h 33"/>
                  <a:gd name="T20" fmla="*/ 49 w 69"/>
                  <a:gd name="T21" fmla="*/ 5 h 33"/>
                  <a:gd name="T22" fmla="*/ 46 w 69"/>
                  <a:gd name="T23" fmla="*/ 8 h 33"/>
                  <a:gd name="T24" fmla="*/ 42 w 69"/>
                  <a:gd name="T25" fmla="*/ 10 h 33"/>
                  <a:gd name="T26" fmla="*/ 42 w 69"/>
                  <a:gd name="T27" fmla="*/ 6 h 33"/>
                  <a:gd name="T28" fmla="*/ 37 w 69"/>
                  <a:gd name="T29" fmla="*/ 0 h 33"/>
                  <a:gd name="T30" fmla="*/ 32 w 69"/>
                  <a:gd name="T31" fmla="*/ 5 h 33"/>
                  <a:gd name="T32" fmla="*/ 29 w 69"/>
                  <a:gd name="T33" fmla="*/ 2 h 33"/>
                  <a:gd name="T34" fmla="*/ 24 w 69"/>
                  <a:gd name="T35" fmla="*/ 4 h 33"/>
                  <a:gd name="T36" fmla="*/ 19 w 69"/>
                  <a:gd name="T37" fmla="*/ 6 h 33"/>
                  <a:gd name="T38" fmla="*/ 18 w 69"/>
                  <a:gd name="T39" fmla="*/ 11 h 33"/>
                  <a:gd name="T40" fmla="*/ 11 w 69"/>
                  <a:gd name="T41" fmla="*/ 16 h 33"/>
                  <a:gd name="T42" fmla="*/ 5 w 69"/>
                  <a:gd name="T43" fmla="*/ 16 h 33"/>
                  <a:gd name="T44" fmla="*/ 1 w 69"/>
                  <a:gd name="T45" fmla="*/ 19 h 33"/>
                  <a:gd name="T46" fmla="*/ 1 w 69"/>
                  <a:gd name="T47" fmla="*/ 24 h 33"/>
                  <a:gd name="T48" fmla="*/ 1 w 69"/>
                  <a:gd name="T49" fmla="*/ 29 h 33"/>
                  <a:gd name="T50" fmla="*/ 5 w 69"/>
                  <a:gd name="T51" fmla="*/ 34 h 33"/>
                  <a:gd name="T52" fmla="*/ 11 w 69"/>
                  <a:gd name="T53" fmla="*/ 39 h 33"/>
                  <a:gd name="T54" fmla="*/ 26 w 69"/>
                  <a:gd name="T55" fmla="*/ 40 h 33"/>
                  <a:gd name="T56" fmla="*/ 29 w 69"/>
                  <a:gd name="T57" fmla="*/ 38 h 33"/>
                  <a:gd name="T58" fmla="*/ 28 w 69"/>
                  <a:gd name="T59" fmla="*/ 34 h 33"/>
                  <a:gd name="T60" fmla="*/ 31 w 69"/>
                  <a:gd name="T61" fmla="*/ 34 h 33"/>
                  <a:gd name="T62" fmla="*/ 38 w 69"/>
                  <a:gd name="T63" fmla="*/ 34 h 33"/>
                  <a:gd name="T64" fmla="*/ 40 w 69"/>
                  <a:gd name="T65" fmla="*/ 29 h 33"/>
                  <a:gd name="T66" fmla="*/ 46 w 69"/>
                  <a:gd name="T67" fmla="*/ 32 h 33"/>
                  <a:gd name="T68" fmla="*/ 51 w 69"/>
                  <a:gd name="T69" fmla="*/ 28 h 33"/>
                  <a:gd name="T70" fmla="*/ 54 w 69"/>
                  <a:gd name="T71" fmla="*/ 23 h 33"/>
                  <a:gd name="T72" fmla="*/ 61 w 69"/>
                  <a:gd name="T73" fmla="*/ 23 h 33"/>
                  <a:gd name="T74" fmla="*/ 66 w 69"/>
                  <a:gd name="T75" fmla="*/ 22 h 33"/>
                  <a:gd name="T76" fmla="*/ 71 w 69"/>
                  <a:gd name="T77" fmla="*/ 28 h 33"/>
                  <a:gd name="T78" fmla="*/ 77 w 69"/>
                  <a:gd name="T79" fmla="*/ 25 h 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33"/>
                  <a:gd name="T122" fmla="*/ 69 w 69"/>
                  <a:gd name="T123" fmla="*/ 33 h 3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33">
                    <a:moveTo>
                      <a:pt x="64" y="21"/>
                    </a:moveTo>
                    <a:cubicBezTo>
                      <a:pt x="64" y="20"/>
                      <a:pt x="64" y="19"/>
                      <a:pt x="64" y="18"/>
                    </a:cubicBezTo>
                    <a:cubicBezTo>
                      <a:pt x="64" y="17"/>
                      <a:pt x="65" y="16"/>
                      <a:pt x="66" y="15"/>
                    </a:cubicBezTo>
                    <a:cubicBezTo>
                      <a:pt x="66" y="14"/>
                      <a:pt x="66" y="12"/>
                      <a:pt x="67" y="11"/>
                    </a:cubicBezTo>
                    <a:cubicBezTo>
                      <a:pt x="67" y="11"/>
                      <a:pt x="68" y="10"/>
                      <a:pt x="69" y="9"/>
                    </a:cubicBezTo>
                    <a:cubicBezTo>
                      <a:pt x="67" y="9"/>
                      <a:pt x="65" y="9"/>
                      <a:pt x="63" y="8"/>
                    </a:cubicBezTo>
                    <a:cubicBezTo>
                      <a:pt x="62" y="7"/>
                      <a:pt x="61" y="5"/>
                      <a:pt x="59" y="4"/>
                    </a:cubicBezTo>
                    <a:cubicBezTo>
                      <a:pt x="57" y="3"/>
                      <a:pt x="55" y="3"/>
                      <a:pt x="53" y="3"/>
                    </a:cubicBezTo>
                    <a:cubicBezTo>
                      <a:pt x="51" y="3"/>
                      <a:pt x="51" y="5"/>
                      <a:pt x="49" y="6"/>
                    </a:cubicBezTo>
                    <a:cubicBezTo>
                      <a:pt x="49" y="6"/>
                      <a:pt x="48" y="5"/>
                      <a:pt x="47" y="4"/>
                    </a:cubicBezTo>
                    <a:cubicBezTo>
                      <a:pt x="45" y="4"/>
                      <a:pt x="43" y="3"/>
                      <a:pt x="41" y="4"/>
                    </a:cubicBezTo>
                    <a:cubicBezTo>
                      <a:pt x="40" y="4"/>
                      <a:pt x="40" y="6"/>
                      <a:pt x="38" y="7"/>
                    </a:cubicBezTo>
                    <a:cubicBezTo>
                      <a:pt x="37" y="8"/>
                      <a:pt x="36" y="8"/>
                      <a:pt x="35" y="8"/>
                    </a:cubicBezTo>
                    <a:cubicBezTo>
                      <a:pt x="34" y="7"/>
                      <a:pt x="36" y="6"/>
                      <a:pt x="35" y="5"/>
                    </a:cubicBezTo>
                    <a:cubicBezTo>
                      <a:pt x="34" y="3"/>
                      <a:pt x="33" y="1"/>
                      <a:pt x="31" y="0"/>
                    </a:cubicBezTo>
                    <a:cubicBezTo>
                      <a:pt x="29" y="0"/>
                      <a:pt x="29" y="4"/>
                      <a:pt x="27" y="4"/>
                    </a:cubicBezTo>
                    <a:cubicBezTo>
                      <a:pt x="26" y="4"/>
                      <a:pt x="25" y="3"/>
                      <a:pt x="24" y="2"/>
                    </a:cubicBezTo>
                    <a:cubicBezTo>
                      <a:pt x="23" y="2"/>
                      <a:pt x="21" y="3"/>
                      <a:pt x="20" y="3"/>
                    </a:cubicBezTo>
                    <a:cubicBezTo>
                      <a:pt x="19" y="3"/>
                      <a:pt x="17" y="4"/>
                      <a:pt x="16" y="5"/>
                    </a:cubicBezTo>
                    <a:cubicBezTo>
                      <a:pt x="15" y="6"/>
                      <a:pt x="15" y="8"/>
                      <a:pt x="15" y="9"/>
                    </a:cubicBezTo>
                    <a:cubicBezTo>
                      <a:pt x="13" y="10"/>
                      <a:pt x="11" y="12"/>
                      <a:pt x="9" y="13"/>
                    </a:cubicBezTo>
                    <a:cubicBezTo>
                      <a:pt x="7" y="14"/>
                      <a:pt x="6" y="12"/>
                      <a:pt x="4" y="13"/>
                    </a:cubicBezTo>
                    <a:cubicBezTo>
                      <a:pt x="3" y="13"/>
                      <a:pt x="2" y="15"/>
                      <a:pt x="1" y="16"/>
                    </a:cubicBezTo>
                    <a:cubicBezTo>
                      <a:pt x="1" y="17"/>
                      <a:pt x="1" y="19"/>
                      <a:pt x="1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3" y="26"/>
                      <a:pt x="4" y="28"/>
                    </a:cubicBezTo>
                    <a:cubicBezTo>
                      <a:pt x="6" y="29"/>
                      <a:pt x="7" y="31"/>
                      <a:pt x="9" y="32"/>
                    </a:cubicBezTo>
                    <a:cubicBezTo>
                      <a:pt x="13" y="33"/>
                      <a:pt x="18" y="33"/>
                      <a:pt x="22" y="33"/>
                    </a:cubicBezTo>
                    <a:cubicBezTo>
                      <a:pt x="23" y="33"/>
                      <a:pt x="24" y="32"/>
                      <a:pt x="24" y="31"/>
                    </a:cubicBezTo>
                    <a:cubicBezTo>
                      <a:pt x="25" y="30"/>
                      <a:pt x="23" y="29"/>
                      <a:pt x="23" y="28"/>
                    </a:cubicBezTo>
                    <a:cubicBezTo>
                      <a:pt x="23" y="27"/>
                      <a:pt x="25" y="28"/>
                      <a:pt x="26" y="28"/>
                    </a:cubicBezTo>
                    <a:cubicBezTo>
                      <a:pt x="28" y="27"/>
                      <a:pt x="30" y="28"/>
                      <a:pt x="32" y="28"/>
                    </a:cubicBezTo>
                    <a:cubicBezTo>
                      <a:pt x="33" y="27"/>
                      <a:pt x="32" y="24"/>
                      <a:pt x="33" y="24"/>
                    </a:cubicBezTo>
                    <a:cubicBezTo>
                      <a:pt x="35" y="24"/>
                      <a:pt x="36" y="26"/>
                      <a:pt x="38" y="26"/>
                    </a:cubicBezTo>
                    <a:cubicBezTo>
                      <a:pt x="39" y="25"/>
                      <a:pt x="41" y="24"/>
                      <a:pt x="42" y="23"/>
                    </a:cubicBezTo>
                    <a:cubicBezTo>
                      <a:pt x="43" y="22"/>
                      <a:pt x="43" y="19"/>
                      <a:pt x="45" y="19"/>
                    </a:cubicBezTo>
                    <a:cubicBezTo>
                      <a:pt x="47" y="18"/>
                      <a:pt x="49" y="19"/>
                      <a:pt x="51" y="19"/>
                    </a:cubicBezTo>
                    <a:cubicBezTo>
                      <a:pt x="53" y="19"/>
                      <a:pt x="54" y="18"/>
                      <a:pt x="55" y="18"/>
                    </a:cubicBezTo>
                    <a:cubicBezTo>
                      <a:pt x="57" y="19"/>
                      <a:pt x="57" y="22"/>
                      <a:pt x="59" y="23"/>
                    </a:cubicBezTo>
                    <a:cubicBezTo>
                      <a:pt x="61" y="23"/>
                      <a:pt x="63" y="22"/>
                      <a:pt x="64" y="2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6" name="Freeform 2591"/>
              <p:cNvSpPr>
                <a:spLocks noChangeAspect="1"/>
              </p:cNvSpPr>
              <p:nvPr/>
            </p:nvSpPr>
            <p:spPr bwMode="auto">
              <a:xfrm>
                <a:off x="4978272" y="2668571"/>
                <a:ext cx="92637" cy="76914"/>
              </a:xfrm>
              <a:custGeom>
                <a:avLst/>
                <a:gdLst>
                  <a:gd name="T0" fmla="*/ 81 w 71"/>
                  <a:gd name="T1" fmla="*/ 30 h 61"/>
                  <a:gd name="T2" fmla="*/ 81 w 71"/>
                  <a:gd name="T3" fmla="*/ 26 h 61"/>
                  <a:gd name="T4" fmla="*/ 80 w 71"/>
                  <a:gd name="T5" fmla="*/ 19 h 61"/>
                  <a:gd name="T6" fmla="*/ 75 w 71"/>
                  <a:gd name="T7" fmla="*/ 14 h 61"/>
                  <a:gd name="T8" fmla="*/ 63 w 71"/>
                  <a:gd name="T9" fmla="*/ 16 h 61"/>
                  <a:gd name="T10" fmla="*/ 51 w 71"/>
                  <a:gd name="T11" fmla="*/ 8 h 61"/>
                  <a:gd name="T12" fmla="*/ 49 w 71"/>
                  <a:gd name="T13" fmla="*/ 5 h 61"/>
                  <a:gd name="T14" fmla="*/ 43 w 71"/>
                  <a:gd name="T15" fmla="*/ 1 h 61"/>
                  <a:gd name="T16" fmla="*/ 40 w 71"/>
                  <a:gd name="T17" fmla="*/ 4 h 61"/>
                  <a:gd name="T18" fmla="*/ 31 w 71"/>
                  <a:gd name="T19" fmla="*/ 16 h 61"/>
                  <a:gd name="T20" fmla="*/ 26 w 71"/>
                  <a:gd name="T21" fmla="*/ 24 h 61"/>
                  <a:gd name="T22" fmla="*/ 18 w 71"/>
                  <a:gd name="T23" fmla="*/ 23 h 61"/>
                  <a:gd name="T24" fmla="*/ 12 w 71"/>
                  <a:gd name="T25" fmla="*/ 23 h 61"/>
                  <a:gd name="T26" fmla="*/ 6 w 71"/>
                  <a:gd name="T27" fmla="*/ 24 h 61"/>
                  <a:gd name="T28" fmla="*/ 0 w 71"/>
                  <a:gd name="T29" fmla="*/ 23 h 61"/>
                  <a:gd name="T30" fmla="*/ 7 w 71"/>
                  <a:gd name="T31" fmla="*/ 37 h 61"/>
                  <a:gd name="T32" fmla="*/ 12 w 71"/>
                  <a:gd name="T33" fmla="*/ 25 h 61"/>
                  <a:gd name="T34" fmla="*/ 20 w 71"/>
                  <a:gd name="T35" fmla="*/ 31 h 61"/>
                  <a:gd name="T36" fmla="*/ 24 w 71"/>
                  <a:gd name="T37" fmla="*/ 42 h 61"/>
                  <a:gd name="T38" fmla="*/ 28 w 71"/>
                  <a:gd name="T39" fmla="*/ 51 h 61"/>
                  <a:gd name="T40" fmla="*/ 36 w 71"/>
                  <a:gd name="T41" fmla="*/ 59 h 61"/>
                  <a:gd name="T42" fmla="*/ 45 w 71"/>
                  <a:gd name="T43" fmla="*/ 63 h 61"/>
                  <a:gd name="T44" fmla="*/ 62 w 71"/>
                  <a:gd name="T45" fmla="*/ 73 h 61"/>
                  <a:gd name="T46" fmla="*/ 53 w 71"/>
                  <a:gd name="T47" fmla="*/ 61 h 61"/>
                  <a:gd name="T48" fmla="*/ 42 w 71"/>
                  <a:gd name="T49" fmla="*/ 49 h 61"/>
                  <a:gd name="T50" fmla="*/ 36 w 71"/>
                  <a:gd name="T51" fmla="*/ 37 h 61"/>
                  <a:gd name="T52" fmla="*/ 34 w 71"/>
                  <a:gd name="T53" fmla="*/ 30 h 61"/>
                  <a:gd name="T54" fmla="*/ 42 w 71"/>
                  <a:gd name="T55" fmla="*/ 32 h 61"/>
                  <a:gd name="T56" fmla="*/ 47 w 71"/>
                  <a:gd name="T57" fmla="*/ 28 h 61"/>
                  <a:gd name="T58" fmla="*/ 55 w 71"/>
                  <a:gd name="T59" fmla="*/ 29 h 61"/>
                  <a:gd name="T60" fmla="*/ 63 w 71"/>
                  <a:gd name="T61" fmla="*/ 32 h 61"/>
                  <a:gd name="T62" fmla="*/ 74 w 71"/>
                  <a:gd name="T63" fmla="*/ 31 h 61"/>
                  <a:gd name="T64" fmla="*/ 79 w 71"/>
                  <a:gd name="T65" fmla="*/ 36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1"/>
                  <a:gd name="T100" fmla="*/ 0 h 61"/>
                  <a:gd name="T101" fmla="*/ 71 w 71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1" h="61">
                    <a:moveTo>
                      <a:pt x="69" y="29"/>
                    </a:moveTo>
                    <a:cubicBezTo>
                      <a:pt x="69" y="28"/>
                      <a:pt x="68" y="27"/>
                      <a:pt x="68" y="25"/>
                    </a:cubicBezTo>
                    <a:cubicBezTo>
                      <a:pt x="69" y="24"/>
                      <a:pt x="71" y="25"/>
                      <a:pt x="71" y="23"/>
                    </a:cubicBezTo>
                    <a:cubicBezTo>
                      <a:pt x="71" y="22"/>
                      <a:pt x="69" y="23"/>
                      <a:pt x="68" y="22"/>
                    </a:cubicBezTo>
                    <a:cubicBezTo>
                      <a:pt x="67" y="21"/>
                      <a:pt x="67" y="20"/>
                      <a:pt x="67" y="19"/>
                    </a:cubicBezTo>
                    <a:cubicBezTo>
                      <a:pt x="67" y="18"/>
                      <a:pt x="67" y="17"/>
                      <a:pt x="67" y="16"/>
                    </a:cubicBezTo>
                    <a:cubicBezTo>
                      <a:pt x="67" y="14"/>
                      <a:pt x="66" y="13"/>
                      <a:pt x="65" y="12"/>
                    </a:cubicBezTo>
                    <a:cubicBezTo>
                      <a:pt x="64" y="12"/>
                      <a:pt x="63" y="11"/>
                      <a:pt x="63" y="12"/>
                    </a:cubicBezTo>
                    <a:cubicBezTo>
                      <a:pt x="62" y="12"/>
                      <a:pt x="61" y="14"/>
                      <a:pt x="60" y="14"/>
                    </a:cubicBezTo>
                    <a:cubicBezTo>
                      <a:pt x="58" y="14"/>
                      <a:pt x="55" y="14"/>
                      <a:pt x="53" y="13"/>
                    </a:cubicBezTo>
                    <a:cubicBezTo>
                      <a:pt x="51" y="13"/>
                      <a:pt x="48" y="12"/>
                      <a:pt x="46" y="11"/>
                    </a:cubicBezTo>
                    <a:cubicBezTo>
                      <a:pt x="45" y="10"/>
                      <a:pt x="45" y="8"/>
                      <a:pt x="43" y="7"/>
                    </a:cubicBezTo>
                    <a:cubicBezTo>
                      <a:pt x="43" y="7"/>
                      <a:pt x="42" y="7"/>
                      <a:pt x="42" y="7"/>
                    </a:cubicBezTo>
                    <a:cubicBezTo>
                      <a:pt x="41" y="6"/>
                      <a:pt x="42" y="4"/>
                      <a:pt x="41" y="4"/>
                    </a:cubicBezTo>
                    <a:cubicBezTo>
                      <a:pt x="40" y="3"/>
                      <a:pt x="39" y="4"/>
                      <a:pt x="38" y="4"/>
                    </a:cubicBezTo>
                    <a:cubicBezTo>
                      <a:pt x="37" y="3"/>
                      <a:pt x="37" y="2"/>
                      <a:pt x="36" y="1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2" y="1"/>
                      <a:pt x="34" y="3"/>
                      <a:pt x="33" y="3"/>
                    </a:cubicBezTo>
                    <a:cubicBezTo>
                      <a:pt x="31" y="5"/>
                      <a:pt x="27" y="4"/>
                      <a:pt x="26" y="6"/>
                    </a:cubicBezTo>
                    <a:cubicBezTo>
                      <a:pt x="25" y="8"/>
                      <a:pt x="27" y="11"/>
                      <a:pt x="26" y="13"/>
                    </a:cubicBezTo>
                    <a:cubicBezTo>
                      <a:pt x="26" y="14"/>
                      <a:pt x="23" y="12"/>
                      <a:pt x="22" y="13"/>
                    </a:cubicBezTo>
                    <a:cubicBezTo>
                      <a:pt x="21" y="15"/>
                      <a:pt x="23" y="18"/>
                      <a:pt x="22" y="20"/>
                    </a:cubicBezTo>
                    <a:cubicBezTo>
                      <a:pt x="21" y="21"/>
                      <a:pt x="20" y="20"/>
                      <a:pt x="18" y="19"/>
                    </a:cubicBezTo>
                    <a:cubicBezTo>
                      <a:pt x="17" y="19"/>
                      <a:pt x="16" y="19"/>
                      <a:pt x="15" y="19"/>
                    </a:cubicBezTo>
                    <a:cubicBezTo>
                      <a:pt x="14" y="18"/>
                      <a:pt x="14" y="17"/>
                      <a:pt x="13" y="17"/>
                    </a:cubicBezTo>
                    <a:cubicBezTo>
                      <a:pt x="12" y="17"/>
                      <a:pt x="11" y="19"/>
                      <a:pt x="10" y="19"/>
                    </a:cubicBezTo>
                    <a:cubicBezTo>
                      <a:pt x="9" y="19"/>
                      <a:pt x="8" y="18"/>
                      <a:pt x="7" y="18"/>
                    </a:cubicBezTo>
                    <a:cubicBezTo>
                      <a:pt x="6" y="19"/>
                      <a:pt x="6" y="19"/>
                      <a:pt x="5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19"/>
                      <a:pt x="0" y="18"/>
                      <a:pt x="0" y="19"/>
                    </a:cubicBezTo>
                    <a:cubicBezTo>
                      <a:pt x="0" y="21"/>
                      <a:pt x="1" y="23"/>
                      <a:pt x="2" y="26"/>
                    </a:cubicBezTo>
                    <a:cubicBezTo>
                      <a:pt x="3" y="28"/>
                      <a:pt x="3" y="31"/>
                      <a:pt x="6" y="31"/>
                    </a:cubicBezTo>
                    <a:cubicBezTo>
                      <a:pt x="7" y="31"/>
                      <a:pt x="7" y="28"/>
                      <a:pt x="8" y="26"/>
                    </a:cubicBezTo>
                    <a:cubicBezTo>
                      <a:pt x="9" y="24"/>
                      <a:pt x="9" y="22"/>
                      <a:pt x="10" y="21"/>
                    </a:cubicBezTo>
                    <a:cubicBezTo>
                      <a:pt x="11" y="21"/>
                      <a:pt x="13" y="21"/>
                      <a:pt x="13" y="22"/>
                    </a:cubicBezTo>
                    <a:cubicBezTo>
                      <a:pt x="15" y="23"/>
                      <a:pt x="16" y="24"/>
                      <a:pt x="17" y="26"/>
                    </a:cubicBezTo>
                    <a:cubicBezTo>
                      <a:pt x="17" y="28"/>
                      <a:pt x="17" y="29"/>
                      <a:pt x="17" y="31"/>
                    </a:cubicBezTo>
                    <a:cubicBezTo>
                      <a:pt x="18" y="33"/>
                      <a:pt x="19" y="34"/>
                      <a:pt x="20" y="35"/>
                    </a:cubicBezTo>
                    <a:cubicBezTo>
                      <a:pt x="21" y="37"/>
                      <a:pt x="25" y="38"/>
                      <a:pt x="25" y="39"/>
                    </a:cubicBezTo>
                    <a:cubicBezTo>
                      <a:pt x="26" y="40"/>
                      <a:pt x="22" y="42"/>
                      <a:pt x="23" y="43"/>
                    </a:cubicBezTo>
                    <a:cubicBezTo>
                      <a:pt x="24" y="44"/>
                      <a:pt x="26" y="45"/>
                      <a:pt x="27" y="47"/>
                    </a:cubicBezTo>
                    <a:cubicBezTo>
                      <a:pt x="28" y="48"/>
                      <a:pt x="29" y="48"/>
                      <a:pt x="30" y="49"/>
                    </a:cubicBezTo>
                    <a:cubicBezTo>
                      <a:pt x="31" y="50"/>
                      <a:pt x="31" y="52"/>
                      <a:pt x="33" y="53"/>
                    </a:cubicBezTo>
                    <a:cubicBezTo>
                      <a:pt x="34" y="54"/>
                      <a:pt x="37" y="52"/>
                      <a:pt x="38" y="53"/>
                    </a:cubicBezTo>
                    <a:cubicBezTo>
                      <a:pt x="41" y="53"/>
                      <a:pt x="43" y="55"/>
                      <a:pt x="44" y="56"/>
                    </a:cubicBezTo>
                    <a:cubicBezTo>
                      <a:pt x="47" y="57"/>
                      <a:pt x="50" y="59"/>
                      <a:pt x="52" y="61"/>
                    </a:cubicBezTo>
                    <a:cubicBezTo>
                      <a:pt x="51" y="60"/>
                      <a:pt x="50" y="58"/>
                      <a:pt x="49" y="57"/>
                    </a:cubicBezTo>
                    <a:cubicBezTo>
                      <a:pt x="47" y="55"/>
                      <a:pt x="45" y="53"/>
                      <a:pt x="44" y="51"/>
                    </a:cubicBezTo>
                    <a:cubicBezTo>
                      <a:pt x="42" y="49"/>
                      <a:pt x="40" y="47"/>
                      <a:pt x="39" y="45"/>
                    </a:cubicBezTo>
                    <a:cubicBezTo>
                      <a:pt x="37" y="43"/>
                      <a:pt x="36" y="43"/>
                      <a:pt x="35" y="41"/>
                    </a:cubicBezTo>
                    <a:cubicBezTo>
                      <a:pt x="34" y="40"/>
                      <a:pt x="34" y="38"/>
                      <a:pt x="33" y="36"/>
                    </a:cubicBezTo>
                    <a:cubicBezTo>
                      <a:pt x="32" y="34"/>
                      <a:pt x="31" y="33"/>
                      <a:pt x="30" y="31"/>
                    </a:cubicBezTo>
                    <a:cubicBezTo>
                      <a:pt x="29" y="31"/>
                      <a:pt x="28" y="32"/>
                      <a:pt x="28" y="31"/>
                    </a:cubicBezTo>
                    <a:cubicBezTo>
                      <a:pt x="27" y="30"/>
                      <a:pt x="27" y="27"/>
                      <a:pt x="28" y="25"/>
                    </a:cubicBezTo>
                    <a:cubicBezTo>
                      <a:pt x="28" y="25"/>
                      <a:pt x="29" y="23"/>
                      <a:pt x="30" y="24"/>
                    </a:cubicBezTo>
                    <a:cubicBezTo>
                      <a:pt x="32" y="24"/>
                      <a:pt x="33" y="27"/>
                      <a:pt x="35" y="27"/>
                    </a:cubicBezTo>
                    <a:cubicBezTo>
                      <a:pt x="36" y="28"/>
                      <a:pt x="36" y="25"/>
                      <a:pt x="37" y="25"/>
                    </a:cubicBezTo>
                    <a:cubicBezTo>
                      <a:pt x="37" y="24"/>
                      <a:pt x="38" y="23"/>
                      <a:pt x="39" y="23"/>
                    </a:cubicBezTo>
                    <a:cubicBezTo>
                      <a:pt x="40" y="23"/>
                      <a:pt x="40" y="25"/>
                      <a:pt x="41" y="25"/>
                    </a:cubicBezTo>
                    <a:cubicBezTo>
                      <a:pt x="43" y="25"/>
                      <a:pt x="44" y="24"/>
                      <a:pt x="46" y="24"/>
                    </a:cubicBezTo>
                    <a:cubicBezTo>
                      <a:pt x="48" y="24"/>
                      <a:pt x="51" y="24"/>
                      <a:pt x="53" y="25"/>
                    </a:cubicBezTo>
                    <a:cubicBezTo>
                      <a:pt x="53" y="25"/>
                      <a:pt x="53" y="27"/>
                      <a:pt x="53" y="27"/>
                    </a:cubicBezTo>
                    <a:cubicBezTo>
                      <a:pt x="54" y="27"/>
                      <a:pt x="54" y="26"/>
                      <a:pt x="55" y="26"/>
                    </a:cubicBezTo>
                    <a:cubicBezTo>
                      <a:pt x="57" y="25"/>
                      <a:pt x="60" y="26"/>
                      <a:pt x="62" y="26"/>
                    </a:cubicBezTo>
                    <a:cubicBezTo>
                      <a:pt x="63" y="26"/>
                      <a:pt x="64" y="26"/>
                      <a:pt x="65" y="27"/>
                    </a:cubicBezTo>
                    <a:cubicBezTo>
                      <a:pt x="66" y="28"/>
                      <a:pt x="65" y="29"/>
                      <a:pt x="66" y="30"/>
                    </a:cubicBezTo>
                    <a:cubicBezTo>
                      <a:pt x="67" y="31"/>
                      <a:pt x="68" y="29"/>
                      <a:pt x="69" y="29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517" name="Freeform 2592"/>
              <p:cNvSpPr>
                <a:spLocks noChangeAspect="1"/>
              </p:cNvSpPr>
              <p:nvPr/>
            </p:nvSpPr>
            <p:spPr bwMode="auto">
              <a:xfrm>
                <a:off x="5013147" y="2697018"/>
                <a:ext cx="64301" cy="59002"/>
              </a:xfrm>
              <a:custGeom>
                <a:avLst/>
                <a:gdLst>
                  <a:gd name="T0" fmla="*/ 30 w 49"/>
                  <a:gd name="T1" fmla="*/ 46 h 46"/>
                  <a:gd name="T2" fmla="*/ 26 w 49"/>
                  <a:gd name="T3" fmla="*/ 41 h 46"/>
                  <a:gd name="T4" fmla="*/ 20 w 49"/>
                  <a:gd name="T5" fmla="*/ 34 h 46"/>
                  <a:gd name="T6" fmla="*/ 14 w 49"/>
                  <a:gd name="T7" fmla="*/ 27 h 46"/>
                  <a:gd name="T8" fmla="*/ 10 w 49"/>
                  <a:gd name="T9" fmla="*/ 22 h 46"/>
                  <a:gd name="T10" fmla="*/ 7 w 49"/>
                  <a:gd name="T11" fmla="*/ 16 h 46"/>
                  <a:gd name="T12" fmla="*/ 4 w 49"/>
                  <a:gd name="T13" fmla="*/ 10 h 46"/>
                  <a:gd name="T14" fmla="*/ 1 w 49"/>
                  <a:gd name="T15" fmla="*/ 10 h 46"/>
                  <a:gd name="T16" fmla="*/ 1 w 49"/>
                  <a:gd name="T17" fmla="*/ 2 h 46"/>
                  <a:gd name="T18" fmla="*/ 4 w 49"/>
                  <a:gd name="T19" fmla="*/ 1 h 46"/>
                  <a:gd name="T20" fmla="*/ 10 w 49"/>
                  <a:gd name="T21" fmla="*/ 5 h 46"/>
                  <a:gd name="T22" fmla="*/ 12 w 49"/>
                  <a:gd name="T23" fmla="*/ 2 h 46"/>
                  <a:gd name="T24" fmla="*/ 14 w 49"/>
                  <a:gd name="T25" fmla="*/ 0 h 46"/>
                  <a:gd name="T26" fmla="*/ 17 w 49"/>
                  <a:gd name="T27" fmla="*/ 2 h 46"/>
                  <a:gd name="T28" fmla="*/ 23 w 49"/>
                  <a:gd name="T29" fmla="*/ 1 h 46"/>
                  <a:gd name="T30" fmla="*/ 31 w 49"/>
                  <a:gd name="T31" fmla="*/ 2 h 46"/>
                  <a:gd name="T32" fmla="*/ 31 w 49"/>
                  <a:gd name="T33" fmla="*/ 5 h 46"/>
                  <a:gd name="T34" fmla="*/ 34 w 49"/>
                  <a:gd name="T35" fmla="*/ 4 h 46"/>
                  <a:gd name="T36" fmla="*/ 42 w 49"/>
                  <a:gd name="T37" fmla="*/ 4 h 46"/>
                  <a:gd name="T38" fmla="*/ 46 w 49"/>
                  <a:gd name="T39" fmla="*/ 5 h 46"/>
                  <a:gd name="T40" fmla="*/ 47 w 49"/>
                  <a:gd name="T41" fmla="*/ 9 h 46"/>
                  <a:gd name="T42" fmla="*/ 51 w 49"/>
                  <a:gd name="T43" fmla="*/ 7 h 46"/>
                  <a:gd name="T44" fmla="*/ 54 w 49"/>
                  <a:gd name="T45" fmla="*/ 7 h 46"/>
                  <a:gd name="T46" fmla="*/ 51 w 49"/>
                  <a:gd name="T47" fmla="*/ 18 h 46"/>
                  <a:gd name="T48" fmla="*/ 58 w 49"/>
                  <a:gd name="T49" fmla="*/ 26 h 46"/>
                  <a:gd name="T50" fmla="*/ 53 w 49"/>
                  <a:gd name="T51" fmla="*/ 26 h 46"/>
                  <a:gd name="T52" fmla="*/ 58 w 49"/>
                  <a:gd name="T53" fmla="*/ 34 h 46"/>
                  <a:gd name="T54" fmla="*/ 53 w 49"/>
                  <a:gd name="T55" fmla="*/ 34 h 46"/>
                  <a:gd name="T56" fmla="*/ 49 w 49"/>
                  <a:gd name="T57" fmla="*/ 35 h 46"/>
                  <a:gd name="T58" fmla="*/ 49 w 49"/>
                  <a:gd name="T59" fmla="*/ 40 h 46"/>
                  <a:gd name="T60" fmla="*/ 45 w 49"/>
                  <a:gd name="T61" fmla="*/ 45 h 46"/>
                  <a:gd name="T62" fmla="*/ 41 w 49"/>
                  <a:gd name="T63" fmla="*/ 49 h 46"/>
                  <a:gd name="T64" fmla="*/ 42 w 49"/>
                  <a:gd name="T65" fmla="*/ 56 h 46"/>
                  <a:gd name="T66" fmla="*/ 34 w 49"/>
                  <a:gd name="T67" fmla="*/ 49 h 46"/>
                  <a:gd name="T68" fmla="*/ 30 w 49"/>
                  <a:gd name="T69" fmla="*/ 46 h 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9"/>
                  <a:gd name="T106" fmla="*/ 0 h 46"/>
                  <a:gd name="T107" fmla="*/ 49 w 49"/>
                  <a:gd name="T108" fmla="*/ 46 h 4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9" h="46">
                    <a:moveTo>
                      <a:pt x="25" y="38"/>
                    </a:moveTo>
                    <a:cubicBezTo>
                      <a:pt x="24" y="37"/>
                      <a:pt x="23" y="35"/>
                      <a:pt x="22" y="34"/>
                    </a:cubicBezTo>
                    <a:cubicBezTo>
                      <a:pt x="20" y="32"/>
                      <a:pt x="18" y="30"/>
                      <a:pt x="17" y="28"/>
                    </a:cubicBezTo>
                    <a:cubicBezTo>
                      <a:pt x="15" y="26"/>
                      <a:pt x="13" y="24"/>
                      <a:pt x="12" y="22"/>
                    </a:cubicBezTo>
                    <a:cubicBezTo>
                      <a:pt x="10" y="20"/>
                      <a:pt x="9" y="20"/>
                      <a:pt x="8" y="18"/>
                    </a:cubicBezTo>
                    <a:cubicBezTo>
                      <a:pt x="7" y="17"/>
                      <a:pt x="7" y="15"/>
                      <a:pt x="6" y="13"/>
                    </a:cubicBezTo>
                    <a:cubicBezTo>
                      <a:pt x="5" y="11"/>
                      <a:pt x="4" y="10"/>
                      <a:pt x="3" y="8"/>
                    </a:cubicBezTo>
                    <a:cubicBezTo>
                      <a:pt x="2" y="8"/>
                      <a:pt x="1" y="9"/>
                      <a:pt x="1" y="8"/>
                    </a:cubicBezTo>
                    <a:cubicBezTo>
                      <a:pt x="0" y="7"/>
                      <a:pt x="0" y="4"/>
                      <a:pt x="1" y="2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5" y="1"/>
                      <a:pt x="6" y="4"/>
                      <a:pt x="8" y="4"/>
                    </a:cubicBezTo>
                    <a:cubicBezTo>
                      <a:pt x="9" y="5"/>
                      <a:pt x="9" y="2"/>
                      <a:pt x="10" y="2"/>
                    </a:cubicBezTo>
                    <a:cubicBezTo>
                      <a:pt x="10" y="1"/>
                      <a:pt x="11" y="0"/>
                      <a:pt x="12" y="0"/>
                    </a:cubicBezTo>
                    <a:cubicBezTo>
                      <a:pt x="13" y="0"/>
                      <a:pt x="13" y="2"/>
                      <a:pt x="14" y="2"/>
                    </a:cubicBezTo>
                    <a:cubicBezTo>
                      <a:pt x="16" y="2"/>
                      <a:pt x="17" y="1"/>
                      <a:pt x="19" y="1"/>
                    </a:cubicBezTo>
                    <a:cubicBezTo>
                      <a:pt x="21" y="1"/>
                      <a:pt x="24" y="1"/>
                      <a:pt x="26" y="2"/>
                    </a:cubicBezTo>
                    <a:cubicBezTo>
                      <a:pt x="26" y="2"/>
                      <a:pt x="26" y="4"/>
                      <a:pt x="26" y="4"/>
                    </a:cubicBezTo>
                    <a:cubicBezTo>
                      <a:pt x="27" y="4"/>
                      <a:pt x="27" y="3"/>
                      <a:pt x="28" y="3"/>
                    </a:cubicBezTo>
                    <a:cubicBezTo>
                      <a:pt x="30" y="2"/>
                      <a:pt x="33" y="3"/>
                      <a:pt x="35" y="3"/>
                    </a:cubicBezTo>
                    <a:cubicBezTo>
                      <a:pt x="36" y="3"/>
                      <a:pt x="37" y="3"/>
                      <a:pt x="38" y="4"/>
                    </a:cubicBezTo>
                    <a:cubicBezTo>
                      <a:pt x="39" y="5"/>
                      <a:pt x="38" y="6"/>
                      <a:pt x="39" y="7"/>
                    </a:cubicBezTo>
                    <a:cubicBezTo>
                      <a:pt x="40" y="8"/>
                      <a:pt x="41" y="6"/>
                      <a:pt x="42" y="6"/>
                    </a:cubicBezTo>
                    <a:cubicBezTo>
                      <a:pt x="43" y="6"/>
                      <a:pt x="45" y="5"/>
                      <a:pt x="45" y="6"/>
                    </a:cubicBezTo>
                    <a:cubicBezTo>
                      <a:pt x="45" y="9"/>
                      <a:pt x="41" y="12"/>
                      <a:pt x="42" y="15"/>
                    </a:cubicBezTo>
                    <a:cubicBezTo>
                      <a:pt x="43" y="18"/>
                      <a:pt x="47" y="18"/>
                      <a:pt x="48" y="21"/>
                    </a:cubicBezTo>
                    <a:cubicBezTo>
                      <a:pt x="49" y="22"/>
                      <a:pt x="44" y="20"/>
                      <a:pt x="44" y="21"/>
                    </a:cubicBezTo>
                    <a:cubicBezTo>
                      <a:pt x="44" y="24"/>
                      <a:pt x="48" y="25"/>
                      <a:pt x="48" y="28"/>
                    </a:cubicBezTo>
                    <a:cubicBezTo>
                      <a:pt x="48" y="30"/>
                      <a:pt x="45" y="28"/>
                      <a:pt x="44" y="28"/>
                    </a:cubicBezTo>
                    <a:cubicBezTo>
                      <a:pt x="42" y="28"/>
                      <a:pt x="41" y="29"/>
                      <a:pt x="41" y="29"/>
                    </a:cubicBezTo>
                    <a:cubicBezTo>
                      <a:pt x="40" y="30"/>
                      <a:pt x="42" y="32"/>
                      <a:pt x="41" y="33"/>
                    </a:cubicBezTo>
                    <a:cubicBezTo>
                      <a:pt x="38" y="33"/>
                      <a:pt x="37" y="35"/>
                      <a:pt x="37" y="37"/>
                    </a:cubicBezTo>
                    <a:cubicBezTo>
                      <a:pt x="37" y="38"/>
                      <a:pt x="35" y="39"/>
                      <a:pt x="34" y="40"/>
                    </a:cubicBezTo>
                    <a:cubicBezTo>
                      <a:pt x="34" y="42"/>
                      <a:pt x="35" y="44"/>
                      <a:pt x="35" y="46"/>
                    </a:cubicBezTo>
                    <a:cubicBezTo>
                      <a:pt x="33" y="44"/>
                      <a:pt x="30" y="42"/>
                      <a:pt x="28" y="40"/>
                    </a:cubicBezTo>
                    <a:cubicBezTo>
                      <a:pt x="27" y="40"/>
                      <a:pt x="26" y="39"/>
                      <a:pt x="25" y="38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8" name="Freeform 2593"/>
              <p:cNvSpPr>
                <a:spLocks noChangeAspect="1"/>
              </p:cNvSpPr>
              <p:nvPr/>
            </p:nvSpPr>
            <p:spPr bwMode="auto">
              <a:xfrm>
                <a:off x="5057830" y="2675946"/>
                <a:ext cx="71929" cy="93772"/>
              </a:xfrm>
              <a:custGeom>
                <a:avLst/>
                <a:gdLst>
                  <a:gd name="T0" fmla="*/ 25 w 55"/>
                  <a:gd name="T1" fmla="*/ 1 h 74"/>
                  <a:gd name="T2" fmla="*/ 29 w 55"/>
                  <a:gd name="T3" fmla="*/ 7 h 74"/>
                  <a:gd name="T4" fmla="*/ 32 w 55"/>
                  <a:gd name="T5" fmla="*/ 12 h 74"/>
                  <a:gd name="T6" fmla="*/ 35 w 55"/>
                  <a:gd name="T7" fmla="*/ 18 h 74"/>
                  <a:gd name="T8" fmla="*/ 43 w 55"/>
                  <a:gd name="T9" fmla="*/ 23 h 74"/>
                  <a:gd name="T10" fmla="*/ 43 w 55"/>
                  <a:gd name="T11" fmla="*/ 30 h 74"/>
                  <a:gd name="T12" fmla="*/ 50 w 55"/>
                  <a:gd name="T13" fmla="*/ 34 h 74"/>
                  <a:gd name="T14" fmla="*/ 55 w 55"/>
                  <a:gd name="T15" fmla="*/ 36 h 74"/>
                  <a:gd name="T16" fmla="*/ 56 w 55"/>
                  <a:gd name="T17" fmla="*/ 32 h 74"/>
                  <a:gd name="T18" fmla="*/ 60 w 55"/>
                  <a:gd name="T19" fmla="*/ 35 h 74"/>
                  <a:gd name="T20" fmla="*/ 58 w 55"/>
                  <a:gd name="T21" fmla="*/ 37 h 74"/>
                  <a:gd name="T22" fmla="*/ 59 w 55"/>
                  <a:gd name="T23" fmla="*/ 40 h 74"/>
                  <a:gd name="T24" fmla="*/ 55 w 55"/>
                  <a:gd name="T25" fmla="*/ 46 h 74"/>
                  <a:gd name="T26" fmla="*/ 55 w 55"/>
                  <a:gd name="T27" fmla="*/ 55 h 74"/>
                  <a:gd name="T28" fmla="*/ 61 w 55"/>
                  <a:gd name="T29" fmla="*/ 61 h 74"/>
                  <a:gd name="T30" fmla="*/ 65 w 55"/>
                  <a:gd name="T31" fmla="*/ 65 h 74"/>
                  <a:gd name="T32" fmla="*/ 58 w 55"/>
                  <a:gd name="T33" fmla="*/ 69 h 74"/>
                  <a:gd name="T34" fmla="*/ 58 w 55"/>
                  <a:gd name="T35" fmla="*/ 78 h 74"/>
                  <a:gd name="T36" fmla="*/ 54 w 55"/>
                  <a:gd name="T37" fmla="*/ 81 h 74"/>
                  <a:gd name="T38" fmla="*/ 46 w 55"/>
                  <a:gd name="T39" fmla="*/ 79 h 74"/>
                  <a:gd name="T40" fmla="*/ 42 w 55"/>
                  <a:gd name="T41" fmla="*/ 83 h 74"/>
                  <a:gd name="T42" fmla="*/ 38 w 55"/>
                  <a:gd name="T43" fmla="*/ 82 h 74"/>
                  <a:gd name="T44" fmla="*/ 35 w 55"/>
                  <a:gd name="T45" fmla="*/ 85 h 74"/>
                  <a:gd name="T46" fmla="*/ 35 w 55"/>
                  <a:gd name="T47" fmla="*/ 89 h 74"/>
                  <a:gd name="T48" fmla="*/ 32 w 55"/>
                  <a:gd name="T49" fmla="*/ 89 h 74"/>
                  <a:gd name="T50" fmla="*/ 32 w 55"/>
                  <a:gd name="T51" fmla="*/ 82 h 74"/>
                  <a:gd name="T52" fmla="*/ 28 w 55"/>
                  <a:gd name="T53" fmla="*/ 77 h 74"/>
                  <a:gd name="T54" fmla="*/ 22 w 55"/>
                  <a:gd name="T55" fmla="*/ 75 h 74"/>
                  <a:gd name="T56" fmla="*/ 18 w 55"/>
                  <a:gd name="T57" fmla="*/ 75 h 74"/>
                  <a:gd name="T58" fmla="*/ 16 w 55"/>
                  <a:gd name="T59" fmla="*/ 79 h 74"/>
                  <a:gd name="T60" fmla="*/ 11 w 55"/>
                  <a:gd name="T61" fmla="*/ 81 h 74"/>
                  <a:gd name="T62" fmla="*/ 16 w 55"/>
                  <a:gd name="T63" fmla="*/ 84 h 74"/>
                  <a:gd name="T64" fmla="*/ 16 w 55"/>
                  <a:gd name="T65" fmla="*/ 89 h 74"/>
                  <a:gd name="T66" fmla="*/ 8 w 55"/>
                  <a:gd name="T67" fmla="*/ 82 h 74"/>
                  <a:gd name="T68" fmla="*/ 4 w 55"/>
                  <a:gd name="T69" fmla="*/ 79 h 74"/>
                  <a:gd name="T70" fmla="*/ 6 w 55"/>
                  <a:gd name="T71" fmla="*/ 77 h 74"/>
                  <a:gd name="T72" fmla="*/ 5 w 55"/>
                  <a:gd name="T73" fmla="*/ 76 h 74"/>
                  <a:gd name="T74" fmla="*/ 1 w 55"/>
                  <a:gd name="T75" fmla="*/ 76 h 74"/>
                  <a:gd name="T76" fmla="*/ 0 w 55"/>
                  <a:gd name="T77" fmla="*/ 69 h 74"/>
                  <a:gd name="T78" fmla="*/ 4 w 55"/>
                  <a:gd name="T79" fmla="*/ 65 h 74"/>
                  <a:gd name="T80" fmla="*/ 8 w 55"/>
                  <a:gd name="T81" fmla="*/ 60 h 74"/>
                  <a:gd name="T82" fmla="*/ 8 w 55"/>
                  <a:gd name="T83" fmla="*/ 55 h 74"/>
                  <a:gd name="T84" fmla="*/ 12 w 55"/>
                  <a:gd name="T85" fmla="*/ 54 h 74"/>
                  <a:gd name="T86" fmla="*/ 17 w 55"/>
                  <a:gd name="T87" fmla="*/ 54 h 74"/>
                  <a:gd name="T88" fmla="*/ 12 w 55"/>
                  <a:gd name="T89" fmla="*/ 46 h 74"/>
                  <a:gd name="T90" fmla="*/ 17 w 55"/>
                  <a:gd name="T91" fmla="*/ 46 h 74"/>
                  <a:gd name="T92" fmla="*/ 10 w 55"/>
                  <a:gd name="T93" fmla="*/ 38 h 74"/>
                  <a:gd name="T94" fmla="*/ 13 w 55"/>
                  <a:gd name="T95" fmla="*/ 28 h 74"/>
                  <a:gd name="T96" fmla="*/ 10 w 55"/>
                  <a:gd name="T97" fmla="*/ 28 h 74"/>
                  <a:gd name="T98" fmla="*/ 8 w 55"/>
                  <a:gd name="T99" fmla="*/ 23 h 74"/>
                  <a:gd name="T100" fmla="*/ 12 w 55"/>
                  <a:gd name="T101" fmla="*/ 20 h 74"/>
                  <a:gd name="T102" fmla="*/ 8 w 55"/>
                  <a:gd name="T103" fmla="*/ 19 h 74"/>
                  <a:gd name="T104" fmla="*/ 7 w 55"/>
                  <a:gd name="T105" fmla="*/ 16 h 74"/>
                  <a:gd name="T106" fmla="*/ 7 w 55"/>
                  <a:gd name="T107" fmla="*/ 12 h 74"/>
                  <a:gd name="T108" fmla="*/ 5 w 55"/>
                  <a:gd name="T109" fmla="*/ 7 h 74"/>
                  <a:gd name="T110" fmla="*/ 8 w 55"/>
                  <a:gd name="T111" fmla="*/ 4 h 74"/>
                  <a:gd name="T112" fmla="*/ 14 w 55"/>
                  <a:gd name="T113" fmla="*/ 2 h 74"/>
                  <a:gd name="T114" fmla="*/ 18 w 55"/>
                  <a:gd name="T115" fmla="*/ 0 h 74"/>
                  <a:gd name="T116" fmla="*/ 25 w 55"/>
                  <a:gd name="T117" fmla="*/ 1 h 7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5"/>
                  <a:gd name="T178" fmla="*/ 0 h 74"/>
                  <a:gd name="T179" fmla="*/ 55 w 55"/>
                  <a:gd name="T180" fmla="*/ 74 h 7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5" h="74">
                    <a:moveTo>
                      <a:pt x="21" y="1"/>
                    </a:moveTo>
                    <a:cubicBezTo>
                      <a:pt x="22" y="3"/>
                      <a:pt x="23" y="5"/>
                      <a:pt x="24" y="6"/>
                    </a:cubicBezTo>
                    <a:cubicBezTo>
                      <a:pt x="25" y="8"/>
                      <a:pt x="26" y="8"/>
                      <a:pt x="27" y="10"/>
                    </a:cubicBezTo>
                    <a:cubicBezTo>
                      <a:pt x="28" y="11"/>
                      <a:pt x="28" y="13"/>
                      <a:pt x="29" y="15"/>
                    </a:cubicBezTo>
                    <a:cubicBezTo>
                      <a:pt x="31" y="17"/>
                      <a:pt x="34" y="17"/>
                      <a:pt x="36" y="19"/>
                    </a:cubicBezTo>
                    <a:cubicBezTo>
                      <a:pt x="37" y="20"/>
                      <a:pt x="34" y="23"/>
                      <a:pt x="36" y="25"/>
                    </a:cubicBezTo>
                    <a:cubicBezTo>
                      <a:pt x="37" y="27"/>
                      <a:pt x="40" y="27"/>
                      <a:pt x="42" y="28"/>
                    </a:cubicBezTo>
                    <a:cubicBezTo>
                      <a:pt x="43" y="28"/>
                      <a:pt x="44" y="30"/>
                      <a:pt x="46" y="30"/>
                    </a:cubicBezTo>
                    <a:cubicBezTo>
                      <a:pt x="47" y="30"/>
                      <a:pt x="46" y="27"/>
                      <a:pt x="47" y="27"/>
                    </a:cubicBezTo>
                    <a:cubicBezTo>
                      <a:pt x="49" y="27"/>
                      <a:pt x="50" y="28"/>
                      <a:pt x="50" y="29"/>
                    </a:cubicBezTo>
                    <a:cubicBezTo>
                      <a:pt x="51" y="30"/>
                      <a:pt x="49" y="30"/>
                      <a:pt x="48" y="31"/>
                    </a:cubicBezTo>
                    <a:cubicBezTo>
                      <a:pt x="48" y="32"/>
                      <a:pt x="49" y="32"/>
                      <a:pt x="49" y="33"/>
                    </a:cubicBezTo>
                    <a:cubicBezTo>
                      <a:pt x="48" y="35"/>
                      <a:pt x="46" y="36"/>
                      <a:pt x="46" y="38"/>
                    </a:cubicBezTo>
                    <a:cubicBezTo>
                      <a:pt x="45" y="40"/>
                      <a:pt x="45" y="43"/>
                      <a:pt x="46" y="46"/>
                    </a:cubicBezTo>
                    <a:cubicBezTo>
                      <a:pt x="47" y="48"/>
                      <a:pt x="50" y="49"/>
                      <a:pt x="51" y="51"/>
                    </a:cubicBezTo>
                    <a:cubicBezTo>
                      <a:pt x="52" y="52"/>
                      <a:pt x="55" y="53"/>
                      <a:pt x="54" y="54"/>
                    </a:cubicBezTo>
                    <a:cubicBezTo>
                      <a:pt x="53" y="56"/>
                      <a:pt x="49" y="55"/>
                      <a:pt x="48" y="57"/>
                    </a:cubicBezTo>
                    <a:cubicBezTo>
                      <a:pt x="47" y="60"/>
                      <a:pt x="48" y="63"/>
                      <a:pt x="48" y="65"/>
                    </a:cubicBezTo>
                    <a:cubicBezTo>
                      <a:pt x="47" y="66"/>
                      <a:pt x="46" y="66"/>
                      <a:pt x="45" y="67"/>
                    </a:cubicBezTo>
                    <a:cubicBezTo>
                      <a:pt x="43" y="67"/>
                      <a:pt x="40" y="66"/>
                      <a:pt x="38" y="66"/>
                    </a:cubicBezTo>
                    <a:cubicBezTo>
                      <a:pt x="37" y="67"/>
                      <a:pt x="36" y="69"/>
                      <a:pt x="35" y="69"/>
                    </a:cubicBezTo>
                    <a:cubicBezTo>
                      <a:pt x="34" y="70"/>
                      <a:pt x="33" y="68"/>
                      <a:pt x="32" y="68"/>
                    </a:cubicBezTo>
                    <a:cubicBezTo>
                      <a:pt x="31" y="68"/>
                      <a:pt x="30" y="69"/>
                      <a:pt x="29" y="71"/>
                    </a:cubicBezTo>
                    <a:cubicBezTo>
                      <a:pt x="29" y="71"/>
                      <a:pt x="30" y="73"/>
                      <a:pt x="29" y="74"/>
                    </a:cubicBezTo>
                    <a:cubicBezTo>
                      <a:pt x="29" y="74"/>
                      <a:pt x="28" y="74"/>
                      <a:pt x="27" y="74"/>
                    </a:cubicBezTo>
                    <a:cubicBezTo>
                      <a:pt x="27" y="72"/>
                      <a:pt x="27" y="70"/>
                      <a:pt x="27" y="68"/>
                    </a:cubicBezTo>
                    <a:cubicBezTo>
                      <a:pt x="26" y="66"/>
                      <a:pt x="24" y="65"/>
                      <a:pt x="23" y="64"/>
                    </a:cubicBezTo>
                    <a:cubicBezTo>
                      <a:pt x="21" y="63"/>
                      <a:pt x="20" y="63"/>
                      <a:pt x="18" y="62"/>
                    </a:cubicBezTo>
                    <a:cubicBezTo>
                      <a:pt x="17" y="62"/>
                      <a:pt x="16" y="61"/>
                      <a:pt x="15" y="62"/>
                    </a:cubicBezTo>
                    <a:cubicBezTo>
                      <a:pt x="14" y="63"/>
                      <a:pt x="14" y="65"/>
                      <a:pt x="13" y="66"/>
                    </a:cubicBezTo>
                    <a:cubicBezTo>
                      <a:pt x="11" y="66"/>
                      <a:pt x="8" y="65"/>
                      <a:pt x="9" y="67"/>
                    </a:cubicBezTo>
                    <a:cubicBezTo>
                      <a:pt x="9" y="69"/>
                      <a:pt x="12" y="69"/>
                      <a:pt x="13" y="70"/>
                    </a:cubicBezTo>
                    <a:cubicBezTo>
                      <a:pt x="13" y="71"/>
                      <a:pt x="13" y="73"/>
                      <a:pt x="13" y="74"/>
                    </a:cubicBezTo>
                    <a:cubicBezTo>
                      <a:pt x="11" y="72"/>
                      <a:pt x="9" y="69"/>
                      <a:pt x="7" y="68"/>
                    </a:cubicBezTo>
                    <a:cubicBezTo>
                      <a:pt x="6" y="67"/>
                      <a:pt x="4" y="67"/>
                      <a:pt x="3" y="66"/>
                    </a:cubicBezTo>
                    <a:cubicBezTo>
                      <a:pt x="3" y="65"/>
                      <a:pt x="5" y="65"/>
                      <a:pt x="5" y="64"/>
                    </a:cubicBezTo>
                    <a:cubicBezTo>
                      <a:pt x="5" y="64"/>
                      <a:pt x="5" y="63"/>
                      <a:pt x="4" y="63"/>
                    </a:cubicBezTo>
                    <a:cubicBezTo>
                      <a:pt x="3" y="63"/>
                      <a:pt x="2" y="63"/>
                      <a:pt x="1" y="63"/>
                    </a:cubicBezTo>
                    <a:cubicBezTo>
                      <a:pt x="1" y="61"/>
                      <a:pt x="0" y="59"/>
                      <a:pt x="0" y="57"/>
                    </a:cubicBezTo>
                    <a:cubicBezTo>
                      <a:pt x="1" y="56"/>
                      <a:pt x="3" y="55"/>
                      <a:pt x="3" y="54"/>
                    </a:cubicBezTo>
                    <a:cubicBezTo>
                      <a:pt x="3" y="52"/>
                      <a:pt x="4" y="50"/>
                      <a:pt x="7" y="50"/>
                    </a:cubicBezTo>
                    <a:cubicBezTo>
                      <a:pt x="8" y="49"/>
                      <a:pt x="6" y="47"/>
                      <a:pt x="7" y="46"/>
                    </a:cubicBezTo>
                    <a:cubicBezTo>
                      <a:pt x="7" y="46"/>
                      <a:pt x="8" y="45"/>
                      <a:pt x="10" y="45"/>
                    </a:cubicBezTo>
                    <a:cubicBezTo>
                      <a:pt x="11" y="45"/>
                      <a:pt x="14" y="47"/>
                      <a:pt x="14" y="45"/>
                    </a:cubicBezTo>
                    <a:cubicBezTo>
                      <a:pt x="14" y="42"/>
                      <a:pt x="10" y="41"/>
                      <a:pt x="10" y="38"/>
                    </a:cubicBezTo>
                    <a:cubicBezTo>
                      <a:pt x="10" y="37"/>
                      <a:pt x="15" y="39"/>
                      <a:pt x="14" y="38"/>
                    </a:cubicBezTo>
                    <a:cubicBezTo>
                      <a:pt x="13" y="35"/>
                      <a:pt x="9" y="35"/>
                      <a:pt x="8" y="32"/>
                    </a:cubicBezTo>
                    <a:cubicBezTo>
                      <a:pt x="7" y="29"/>
                      <a:pt x="11" y="26"/>
                      <a:pt x="11" y="23"/>
                    </a:cubicBezTo>
                    <a:cubicBezTo>
                      <a:pt x="11" y="22"/>
                      <a:pt x="9" y="23"/>
                      <a:pt x="8" y="23"/>
                    </a:cubicBezTo>
                    <a:cubicBezTo>
                      <a:pt x="8" y="22"/>
                      <a:pt x="7" y="21"/>
                      <a:pt x="7" y="19"/>
                    </a:cubicBezTo>
                    <a:cubicBezTo>
                      <a:pt x="8" y="18"/>
                      <a:pt x="10" y="19"/>
                      <a:pt x="10" y="17"/>
                    </a:cubicBezTo>
                    <a:cubicBezTo>
                      <a:pt x="10" y="16"/>
                      <a:pt x="8" y="17"/>
                      <a:pt x="7" y="16"/>
                    </a:cubicBezTo>
                    <a:cubicBezTo>
                      <a:pt x="6" y="15"/>
                      <a:pt x="6" y="14"/>
                      <a:pt x="6" y="13"/>
                    </a:cubicBezTo>
                    <a:cubicBezTo>
                      <a:pt x="6" y="12"/>
                      <a:pt x="6" y="11"/>
                      <a:pt x="6" y="10"/>
                    </a:cubicBezTo>
                    <a:cubicBezTo>
                      <a:pt x="6" y="8"/>
                      <a:pt x="5" y="7"/>
                      <a:pt x="4" y="6"/>
                    </a:cubicBezTo>
                    <a:cubicBezTo>
                      <a:pt x="5" y="5"/>
                      <a:pt x="6" y="4"/>
                      <a:pt x="7" y="3"/>
                    </a:cubicBezTo>
                    <a:cubicBezTo>
                      <a:pt x="9" y="2"/>
                      <a:pt x="10" y="2"/>
                      <a:pt x="12" y="2"/>
                    </a:cubicBezTo>
                    <a:cubicBezTo>
                      <a:pt x="13" y="2"/>
                      <a:pt x="14" y="0"/>
                      <a:pt x="15" y="0"/>
                    </a:cubicBezTo>
                    <a:cubicBezTo>
                      <a:pt x="18" y="0"/>
                      <a:pt x="19" y="1"/>
                      <a:pt x="21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9" name="Freeform 2594"/>
              <p:cNvSpPr>
                <a:spLocks noChangeAspect="1"/>
              </p:cNvSpPr>
              <p:nvPr/>
            </p:nvSpPr>
            <p:spPr bwMode="auto">
              <a:xfrm>
                <a:off x="5091616" y="2758128"/>
                <a:ext cx="39234" cy="32663"/>
              </a:xfrm>
              <a:custGeom>
                <a:avLst/>
                <a:gdLst>
                  <a:gd name="T0" fmla="*/ 35 w 30"/>
                  <a:gd name="T1" fmla="*/ 19 h 26"/>
                  <a:gd name="T2" fmla="*/ 31 w 30"/>
                  <a:gd name="T3" fmla="*/ 20 h 26"/>
                  <a:gd name="T4" fmla="*/ 22 w 30"/>
                  <a:gd name="T5" fmla="*/ 24 h 26"/>
                  <a:gd name="T6" fmla="*/ 17 w 30"/>
                  <a:gd name="T7" fmla="*/ 30 h 26"/>
                  <a:gd name="T8" fmla="*/ 8 w 30"/>
                  <a:gd name="T9" fmla="*/ 31 h 26"/>
                  <a:gd name="T10" fmla="*/ 5 w 30"/>
                  <a:gd name="T11" fmla="*/ 29 h 26"/>
                  <a:gd name="T12" fmla="*/ 1 w 30"/>
                  <a:gd name="T13" fmla="*/ 24 h 26"/>
                  <a:gd name="T14" fmla="*/ 1 w 30"/>
                  <a:gd name="T15" fmla="*/ 17 h 26"/>
                  <a:gd name="T16" fmla="*/ 1 w 30"/>
                  <a:gd name="T17" fmla="*/ 11 h 26"/>
                  <a:gd name="T18" fmla="*/ 4 w 30"/>
                  <a:gd name="T19" fmla="*/ 11 h 26"/>
                  <a:gd name="T20" fmla="*/ 4 w 30"/>
                  <a:gd name="T21" fmla="*/ 7 h 26"/>
                  <a:gd name="T22" fmla="*/ 7 w 30"/>
                  <a:gd name="T23" fmla="*/ 4 h 26"/>
                  <a:gd name="T24" fmla="*/ 11 w 30"/>
                  <a:gd name="T25" fmla="*/ 5 h 26"/>
                  <a:gd name="T26" fmla="*/ 14 w 30"/>
                  <a:gd name="T27" fmla="*/ 1 h 26"/>
                  <a:gd name="T28" fmla="*/ 23 w 30"/>
                  <a:gd name="T29" fmla="*/ 2 h 26"/>
                  <a:gd name="T30" fmla="*/ 26 w 30"/>
                  <a:gd name="T31" fmla="*/ 0 h 26"/>
                  <a:gd name="T32" fmla="*/ 28 w 30"/>
                  <a:gd name="T33" fmla="*/ 5 h 26"/>
                  <a:gd name="T34" fmla="*/ 34 w 30"/>
                  <a:gd name="T35" fmla="*/ 7 h 26"/>
                  <a:gd name="T36" fmla="*/ 35 w 30"/>
                  <a:gd name="T37" fmla="*/ 13 h 26"/>
                  <a:gd name="T38" fmla="*/ 35 w 30"/>
                  <a:gd name="T39" fmla="*/ 19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0"/>
                  <a:gd name="T61" fmla="*/ 0 h 26"/>
                  <a:gd name="T62" fmla="*/ 30 w 30"/>
                  <a:gd name="T63" fmla="*/ 26 h 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0" h="26">
                    <a:moveTo>
                      <a:pt x="29" y="16"/>
                    </a:moveTo>
                    <a:cubicBezTo>
                      <a:pt x="28" y="17"/>
                      <a:pt x="27" y="17"/>
                      <a:pt x="26" y="17"/>
                    </a:cubicBezTo>
                    <a:cubicBezTo>
                      <a:pt x="23" y="18"/>
                      <a:pt x="21" y="19"/>
                      <a:pt x="18" y="20"/>
                    </a:cubicBezTo>
                    <a:cubicBezTo>
                      <a:pt x="17" y="21"/>
                      <a:pt x="16" y="24"/>
                      <a:pt x="14" y="25"/>
                    </a:cubicBezTo>
                    <a:cubicBezTo>
                      <a:pt x="12" y="26"/>
                      <a:pt x="10" y="25"/>
                      <a:pt x="7" y="26"/>
                    </a:cubicBezTo>
                    <a:cubicBezTo>
                      <a:pt x="6" y="25"/>
                      <a:pt x="5" y="25"/>
                      <a:pt x="4" y="24"/>
                    </a:cubicBezTo>
                    <a:cubicBezTo>
                      <a:pt x="3" y="22"/>
                      <a:pt x="2" y="21"/>
                      <a:pt x="1" y="20"/>
                    </a:cubicBezTo>
                    <a:cubicBezTo>
                      <a:pt x="0" y="18"/>
                      <a:pt x="1" y="16"/>
                      <a:pt x="1" y="14"/>
                    </a:cubicBezTo>
                    <a:cubicBezTo>
                      <a:pt x="0" y="12"/>
                      <a:pt x="1" y="11"/>
                      <a:pt x="1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4" y="8"/>
                      <a:pt x="3" y="6"/>
                      <a:pt x="3" y="6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7" y="3"/>
                      <a:pt x="8" y="5"/>
                      <a:pt x="9" y="4"/>
                    </a:cubicBezTo>
                    <a:cubicBezTo>
                      <a:pt x="10" y="4"/>
                      <a:pt x="11" y="2"/>
                      <a:pt x="12" y="1"/>
                    </a:cubicBezTo>
                    <a:cubicBezTo>
                      <a:pt x="14" y="1"/>
                      <a:pt x="17" y="2"/>
                      <a:pt x="19" y="2"/>
                    </a:cubicBezTo>
                    <a:cubicBezTo>
                      <a:pt x="20" y="1"/>
                      <a:pt x="21" y="1"/>
                      <a:pt x="22" y="0"/>
                    </a:cubicBezTo>
                    <a:cubicBezTo>
                      <a:pt x="22" y="2"/>
                      <a:pt x="22" y="3"/>
                      <a:pt x="23" y="4"/>
                    </a:cubicBezTo>
                    <a:cubicBezTo>
                      <a:pt x="24" y="5"/>
                      <a:pt x="27" y="4"/>
                      <a:pt x="28" y="6"/>
                    </a:cubicBezTo>
                    <a:cubicBezTo>
                      <a:pt x="29" y="7"/>
                      <a:pt x="29" y="9"/>
                      <a:pt x="29" y="11"/>
                    </a:cubicBezTo>
                    <a:cubicBezTo>
                      <a:pt x="30" y="12"/>
                      <a:pt x="29" y="15"/>
                      <a:pt x="29" y="16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0" name="Freeform 2595"/>
              <p:cNvSpPr>
                <a:spLocks noChangeAspect="1"/>
              </p:cNvSpPr>
              <p:nvPr/>
            </p:nvSpPr>
            <p:spPr bwMode="auto">
              <a:xfrm>
                <a:off x="5073087" y="2752860"/>
                <a:ext cx="29426" cy="63217"/>
              </a:xfrm>
              <a:custGeom>
                <a:avLst/>
                <a:gdLst>
                  <a:gd name="T0" fmla="*/ 14 w 22"/>
                  <a:gd name="T1" fmla="*/ 60 h 50"/>
                  <a:gd name="T2" fmla="*/ 9 w 22"/>
                  <a:gd name="T3" fmla="*/ 52 h 50"/>
                  <a:gd name="T4" fmla="*/ 1 w 22"/>
                  <a:gd name="T5" fmla="*/ 46 h 50"/>
                  <a:gd name="T6" fmla="*/ 2 w 22"/>
                  <a:gd name="T7" fmla="*/ 43 h 50"/>
                  <a:gd name="T8" fmla="*/ 0 w 22"/>
                  <a:gd name="T9" fmla="*/ 40 h 50"/>
                  <a:gd name="T10" fmla="*/ 1 w 22"/>
                  <a:gd name="T11" fmla="*/ 38 h 50"/>
                  <a:gd name="T12" fmla="*/ 1 w 22"/>
                  <a:gd name="T13" fmla="*/ 32 h 50"/>
                  <a:gd name="T14" fmla="*/ 2 w 22"/>
                  <a:gd name="T15" fmla="*/ 24 h 50"/>
                  <a:gd name="T16" fmla="*/ 1 w 22"/>
                  <a:gd name="T17" fmla="*/ 17 h 50"/>
                  <a:gd name="T18" fmla="*/ 1 w 22"/>
                  <a:gd name="T19" fmla="*/ 12 h 50"/>
                  <a:gd name="T20" fmla="*/ 1 w 22"/>
                  <a:gd name="T21" fmla="*/ 6 h 50"/>
                  <a:gd name="T22" fmla="*/ 4 w 22"/>
                  <a:gd name="T23" fmla="*/ 1 h 50"/>
                  <a:gd name="T24" fmla="*/ 7 w 22"/>
                  <a:gd name="T25" fmla="*/ 1 h 50"/>
                  <a:gd name="T26" fmla="*/ 14 w 22"/>
                  <a:gd name="T27" fmla="*/ 4 h 50"/>
                  <a:gd name="T28" fmla="*/ 18 w 22"/>
                  <a:gd name="T29" fmla="*/ 8 h 50"/>
                  <a:gd name="T30" fmla="*/ 18 w 22"/>
                  <a:gd name="T31" fmla="*/ 16 h 50"/>
                  <a:gd name="T32" fmla="*/ 18 w 22"/>
                  <a:gd name="T33" fmla="*/ 22 h 50"/>
                  <a:gd name="T34" fmla="*/ 18 w 22"/>
                  <a:gd name="T35" fmla="*/ 29 h 50"/>
                  <a:gd name="T36" fmla="*/ 22 w 22"/>
                  <a:gd name="T37" fmla="*/ 34 h 50"/>
                  <a:gd name="T38" fmla="*/ 26 w 22"/>
                  <a:gd name="T39" fmla="*/ 36 h 50"/>
                  <a:gd name="T40" fmla="*/ 27 w 22"/>
                  <a:gd name="T41" fmla="*/ 41 h 50"/>
                  <a:gd name="T42" fmla="*/ 23 w 22"/>
                  <a:gd name="T43" fmla="*/ 43 h 50"/>
                  <a:gd name="T44" fmla="*/ 22 w 22"/>
                  <a:gd name="T45" fmla="*/ 50 h 50"/>
                  <a:gd name="T46" fmla="*/ 17 w 22"/>
                  <a:gd name="T47" fmla="*/ 52 h 50"/>
                  <a:gd name="T48" fmla="*/ 17 w 22"/>
                  <a:gd name="T49" fmla="*/ 56 h 50"/>
                  <a:gd name="T50" fmla="*/ 14 w 22"/>
                  <a:gd name="T51" fmla="*/ 60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"/>
                  <a:gd name="T79" fmla="*/ 0 h 50"/>
                  <a:gd name="T80" fmla="*/ 22 w 22"/>
                  <a:gd name="T81" fmla="*/ 50 h 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" h="50">
                    <a:moveTo>
                      <a:pt x="11" y="50"/>
                    </a:moveTo>
                    <a:cubicBezTo>
                      <a:pt x="10" y="48"/>
                      <a:pt x="8" y="44"/>
                      <a:pt x="7" y="43"/>
                    </a:cubicBezTo>
                    <a:cubicBezTo>
                      <a:pt x="5" y="41"/>
                      <a:pt x="2" y="40"/>
                      <a:pt x="1" y="38"/>
                    </a:cubicBezTo>
                    <a:cubicBezTo>
                      <a:pt x="0" y="37"/>
                      <a:pt x="3" y="37"/>
                      <a:pt x="2" y="36"/>
                    </a:cubicBezTo>
                    <a:cubicBezTo>
                      <a:pt x="2" y="35"/>
                      <a:pt x="0" y="35"/>
                      <a:pt x="0" y="33"/>
                    </a:cubicBezTo>
                    <a:cubicBezTo>
                      <a:pt x="0" y="33"/>
                      <a:pt x="1" y="33"/>
                      <a:pt x="1" y="32"/>
                    </a:cubicBezTo>
                    <a:cubicBezTo>
                      <a:pt x="2" y="30"/>
                      <a:pt x="1" y="28"/>
                      <a:pt x="1" y="27"/>
                    </a:cubicBezTo>
                    <a:cubicBezTo>
                      <a:pt x="1" y="24"/>
                      <a:pt x="2" y="22"/>
                      <a:pt x="2" y="20"/>
                    </a:cubicBezTo>
                    <a:cubicBezTo>
                      <a:pt x="2" y="18"/>
                      <a:pt x="1" y="16"/>
                      <a:pt x="1" y="14"/>
                    </a:cubicBezTo>
                    <a:lnTo>
                      <a:pt x="1" y="10"/>
                    </a:lnTo>
                    <a:cubicBezTo>
                      <a:pt x="2" y="8"/>
                      <a:pt x="1" y="7"/>
                      <a:pt x="1" y="5"/>
                    </a:cubicBezTo>
                    <a:cubicBezTo>
                      <a:pt x="2" y="4"/>
                      <a:pt x="2" y="2"/>
                      <a:pt x="3" y="1"/>
                    </a:cubicBezTo>
                    <a:cubicBezTo>
                      <a:pt x="4" y="0"/>
                      <a:pt x="5" y="1"/>
                      <a:pt x="6" y="1"/>
                    </a:cubicBezTo>
                    <a:cubicBezTo>
                      <a:pt x="8" y="2"/>
                      <a:pt x="9" y="2"/>
                      <a:pt x="11" y="3"/>
                    </a:cubicBezTo>
                    <a:cubicBezTo>
                      <a:pt x="12" y="4"/>
                      <a:pt x="14" y="5"/>
                      <a:pt x="15" y="7"/>
                    </a:cubicBezTo>
                    <a:cubicBezTo>
                      <a:pt x="15" y="9"/>
                      <a:pt x="15" y="11"/>
                      <a:pt x="15" y="13"/>
                    </a:cubicBezTo>
                    <a:cubicBezTo>
                      <a:pt x="15" y="15"/>
                      <a:pt x="14" y="16"/>
                      <a:pt x="15" y="18"/>
                    </a:cubicBezTo>
                    <a:cubicBezTo>
                      <a:pt x="15" y="20"/>
                      <a:pt x="14" y="22"/>
                      <a:pt x="15" y="24"/>
                    </a:cubicBezTo>
                    <a:cubicBezTo>
                      <a:pt x="16" y="25"/>
                      <a:pt x="17" y="26"/>
                      <a:pt x="18" y="28"/>
                    </a:cubicBezTo>
                    <a:cubicBezTo>
                      <a:pt x="19" y="29"/>
                      <a:pt x="20" y="29"/>
                      <a:pt x="21" y="30"/>
                    </a:cubicBezTo>
                    <a:cubicBezTo>
                      <a:pt x="22" y="31"/>
                      <a:pt x="22" y="32"/>
                      <a:pt x="22" y="34"/>
                    </a:cubicBezTo>
                    <a:cubicBezTo>
                      <a:pt x="21" y="35"/>
                      <a:pt x="19" y="35"/>
                      <a:pt x="19" y="36"/>
                    </a:cubicBezTo>
                    <a:cubicBezTo>
                      <a:pt x="18" y="38"/>
                      <a:pt x="19" y="40"/>
                      <a:pt x="18" y="42"/>
                    </a:cubicBezTo>
                    <a:cubicBezTo>
                      <a:pt x="17" y="43"/>
                      <a:pt x="15" y="42"/>
                      <a:pt x="14" y="43"/>
                    </a:cubicBezTo>
                    <a:cubicBezTo>
                      <a:pt x="14" y="44"/>
                      <a:pt x="15" y="46"/>
                      <a:pt x="14" y="47"/>
                    </a:cubicBezTo>
                    <a:cubicBezTo>
                      <a:pt x="13" y="48"/>
                      <a:pt x="13" y="49"/>
                      <a:pt x="11" y="5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1" name="Freeform 2596"/>
              <p:cNvSpPr>
                <a:spLocks noChangeAspect="1"/>
              </p:cNvSpPr>
              <p:nvPr/>
            </p:nvSpPr>
            <p:spPr bwMode="auto">
              <a:xfrm>
                <a:off x="5087255" y="2772879"/>
                <a:ext cx="100265" cy="109576"/>
              </a:xfrm>
              <a:custGeom>
                <a:avLst/>
                <a:gdLst>
                  <a:gd name="T0" fmla="*/ 87 w 76"/>
                  <a:gd name="T1" fmla="*/ 15 h 86"/>
                  <a:gd name="T2" fmla="*/ 92 w 76"/>
                  <a:gd name="T3" fmla="*/ 6 h 86"/>
                  <a:gd name="T4" fmla="*/ 87 w 76"/>
                  <a:gd name="T5" fmla="*/ 0 h 86"/>
                  <a:gd name="T6" fmla="*/ 76 w 76"/>
                  <a:gd name="T7" fmla="*/ 7 h 86"/>
                  <a:gd name="T8" fmla="*/ 64 w 76"/>
                  <a:gd name="T9" fmla="*/ 5 h 86"/>
                  <a:gd name="T10" fmla="*/ 56 w 76"/>
                  <a:gd name="T11" fmla="*/ 2 h 86"/>
                  <a:gd name="T12" fmla="*/ 44 w 76"/>
                  <a:gd name="T13" fmla="*/ 5 h 86"/>
                  <a:gd name="T14" fmla="*/ 35 w 76"/>
                  <a:gd name="T15" fmla="*/ 6 h 86"/>
                  <a:gd name="T16" fmla="*/ 21 w 76"/>
                  <a:gd name="T17" fmla="*/ 16 h 86"/>
                  <a:gd name="T18" fmla="*/ 13 w 76"/>
                  <a:gd name="T19" fmla="*/ 22 h 86"/>
                  <a:gd name="T20" fmla="*/ 8 w 76"/>
                  <a:gd name="T21" fmla="*/ 31 h 86"/>
                  <a:gd name="T22" fmla="*/ 4 w 76"/>
                  <a:gd name="T23" fmla="*/ 37 h 86"/>
                  <a:gd name="T24" fmla="*/ 4 w 76"/>
                  <a:gd name="T25" fmla="*/ 47 h 86"/>
                  <a:gd name="T26" fmla="*/ 15 w 76"/>
                  <a:gd name="T27" fmla="*/ 53 h 86"/>
                  <a:gd name="T28" fmla="*/ 12 w 76"/>
                  <a:gd name="T29" fmla="*/ 59 h 86"/>
                  <a:gd name="T30" fmla="*/ 16 w 76"/>
                  <a:gd name="T31" fmla="*/ 67 h 86"/>
                  <a:gd name="T32" fmla="*/ 22 w 76"/>
                  <a:gd name="T33" fmla="*/ 67 h 86"/>
                  <a:gd name="T34" fmla="*/ 34 w 76"/>
                  <a:gd name="T35" fmla="*/ 65 h 86"/>
                  <a:gd name="T36" fmla="*/ 47 w 76"/>
                  <a:gd name="T37" fmla="*/ 70 h 86"/>
                  <a:gd name="T38" fmla="*/ 40 w 76"/>
                  <a:gd name="T39" fmla="*/ 73 h 86"/>
                  <a:gd name="T40" fmla="*/ 24 w 76"/>
                  <a:gd name="T41" fmla="*/ 70 h 86"/>
                  <a:gd name="T42" fmla="*/ 16 w 76"/>
                  <a:gd name="T43" fmla="*/ 75 h 86"/>
                  <a:gd name="T44" fmla="*/ 24 w 76"/>
                  <a:gd name="T45" fmla="*/ 87 h 86"/>
                  <a:gd name="T46" fmla="*/ 28 w 76"/>
                  <a:gd name="T47" fmla="*/ 98 h 86"/>
                  <a:gd name="T48" fmla="*/ 35 w 76"/>
                  <a:gd name="T49" fmla="*/ 98 h 86"/>
                  <a:gd name="T50" fmla="*/ 38 w 76"/>
                  <a:gd name="T51" fmla="*/ 104 h 86"/>
                  <a:gd name="T52" fmla="*/ 41 w 76"/>
                  <a:gd name="T53" fmla="*/ 97 h 86"/>
                  <a:gd name="T54" fmla="*/ 47 w 76"/>
                  <a:gd name="T55" fmla="*/ 103 h 86"/>
                  <a:gd name="T56" fmla="*/ 45 w 76"/>
                  <a:gd name="T57" fmla="*/ 94 h 86"/>
                  <a:gd name="T58" fmla="*/ 45 w 76"/>
                  <a:gd name="T59" fmla="*/ 83 h 86"/>
                  <a:gd name="T60" fmla="*/ 51 w 76"/>
                  <a:gd name="T61" fmla="*/ 83 h 86"/>
                  <a:gd name="T62" fmla="*/ 46 w 76"/>
                  <a:gd name="T63" fmla="*/ 75 h 86"/>
                  <a:gd name="T64" fmla="*/ 56 w 76"/>
                  <a:gd name="T65" fmla="*/ 75 h 86"/>
                  <a:gd name="T66" fmla="*/ 59 w 76"/>
                  <a:gd name="T67" fmla="*/ 76 h 86"/>
                  <a:gd name="T68" fmla="*/ 51 w 76"/>
                  <a:gd name="T69" fmla="*/ 65 h 86"/>
                  <a:gd name="T70" fmla="*/ 36 w 76"/>
                  <a:gd name="T71" fmla="*/ 56 h 86"/>
                  <a:gd name="T72" fmla="*/ 40 w 76"/>
                  <a:gd name="T73" fmla="*/ 47 h 86"/>
                  <a:gd name="T74" fmla="*/ 46 w 76"/>
                  <a:gd name="T75" fmla="*/ 50 h 86"/>
                  <a:gd name="T76" fmla="*/ 41 w 76"/>
                  <a:gd name="T77" fmla="*/ 40 h 86"/>
                  <a:gd name="T78" fmla="*/ 35 w 76"/>
                  <a:gd name="T79" fmla="*/ 25 h 86"/>
                  <a:gd name="T80" fmla="*/ 45 w 76"/>
                  <a:gd name="T81" fmla="*/ 28 h 86"/>
                  <a:gd name="T82" fmla="*/ 52 w 76"/>
                  <a:gd name="T83" fmla="*/ 34 h 86"/>
                  <a:gd name="T84" fmla="*/ 51 w 76"/>
                  <a:gd name="T85" fmla="*/ 29 h 86"/>
                  <a:gd name="T86" fmla="*/ 57 w 76"/>
                  <a:gd name="T87" fmla="*/ 33 h 86"/>
                  <a:gd name="T88" fmla="*/ 56 w 76"/>
                  <a:gd name="T89" fmla="*/ 27 h 86"/>
                  <a:gd name="T90" fmla="*/ 62 w 76"/>
                  <a:gd name="T91" fmla="*/ 28 h 86"/>
                  <a:gd name="T92" fmla="*/ 52 w 76"/>
                  <a:gd name="T93" fmla="*/ 18 h 86"/>
                  <a:gd name="T94" fmla="*/ 57 w 76"/>
                  <a:gd name="T95" fmla="*/ 19 h 86"/>
                  <a:gd name="T96" fmla="*/ 68 w 76"/>
                  <a:gd name="T97" fmla="*/ 17 h 86"/>
                  <a:gd name="T98" fmla="*/ 80 w 76"/>
                  <a:gd name="T99" fmla="*/ 16 h 8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76"/>
                  <a:gd name="T151" fmla="*/ 0 h 86"/>
                  <a:gd name="T152" fmla="*/ 76 w 76"/>
                  <a:gd name="T153" fmla="*/ 86 h 8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76" h="86">
                    <a:moveTo>
                      <a:pt x="71" y="15"/>
                    </a:moveTo>
                    <a:cubicBezTo>
                      <a:pt x="71" y="14"/>
                      <a:pt x="72" y="13"/>
                      <a:pt x="72" y="12"/>
                    </a:cubicBezTo>
                    <a:cubicBezTo>
                      <a:pt x="72" y="10"/>
                      <a:pt x="71" y="9"/>
                      <a:pt x="72" y="7"/>
                    </a:cubicBezTo>
                    <a:cubicBezTo>
                      <a:pt x="73" y="6"/>
                      <a:pt x="75" y="7"/>
                      <a:pt x="76" y="5"/>
                    </a:cubicBezTo>
                    <a:cubicBezTo>
                      <a:pt x="76" y="4"/>
                      <a:pt x="76" y="3"/>
                      <a:pt x="76" y="2"/>
                    </a:cubicBezTo>
                    <a:cubicBezTo>
                      <a:pt x="75" y="0"/>
                      <a:pt x="73" y="0"/>
                      <a:pt x="72" y="0"/>
                    </a:cubicBezTo>
                    <a:cubicBezTo>
                      <a:pt x="72" y="1"/>
                      <a:pt x="72" y="3"/>
                      <a:pt x="71" y="3"/>
                    </a:cubicBezTo>
                    <a:cubicBezTo>
                      <a:pt x="69" y="5"/>
                      <a:pt x="66" y="6"/>
                      <a:pt x="63" y="6"/>
                    </a:cubicBezTo>
                    <a:cubicBezTo>
                      <a:pt x="62" y="7"/>
                      <a:pt x="60" y="6"/>
                      <a:pt x="58" y="5"/>
                    </a:cubicBezTo>
                    <a:cubicBezTo>
                      <a:pt x="57" y="5"/>
                      <a:pt x="55" y="5"/>
                      <a:pt x="53" y="4"/>
                    </a:cubicBezTo>
                    <a:cubicBezTo>
                      <a:pt x="52" y="4"/>
                      <a:pt x="52" y="2"/>
                      <a:pt x="51" y="2"/>
                    </a:cubicBezTo>
                    <a:cubicBezTo>
                      <a:pt x="50" y="1"/>
                      <a:pt x="48" y="1"/>
                      <a:pt x="46" y="2"/>
                    </a:cubicBezTo>
                    <a:cubicBezTo>
                      <a:pt x="44" y="2"/>
                      <a:pt x="44" y="4"/>
                      <a:pt x="43" y="4"/>
                    </a:cubicBezTo>
                    <a:cubicBezTo>
                      <a:pt x="41" y="5"/>
                      <a:pt x="39" y="4"/>
                      <a:pt x="36" y="4"/>
                    </a:cubicBezTo>
                    <a:cubicBezTo>
                      <a:pt x="35" y="4"/>
                      <a:pt x="33" y="4"/>
                      <a:pt x="32" y="4"/>
                    </a:cubicBezTo>
                    <a:cubicBezTo>
                      <a:pt x="31" y="5"/>
                      <a:pt x="30" y="5"/>
                      <a:pt x="29" y="5"/>
                    </a:cubicBezTo>
                    <a:cubicBezTo>
                      <a:pt x="26" y="6"/>
                      <a:pt x="24" y="7"/>
                      <a:pt x="21" y="8"/>
                    </a:cubicBezTo>
                    <a:cubicBezTo>
                      <a:pt x="20" y="9"/>
                      <a:pt x="19" y="12"/>
                      <a:pt x="17" y="13"/>
                    </a:cubicBezTo>
                    <a:cubicBezTo>
                      <a:pt x="15" y="14"/>
                      <a:pt x="13" y="13"/>
                      <a:pt x="10" y="14"/>
                    </a:cubicBezTo>
                    <a:cubicBezTo>
                      <a:pt x="11" y="15"/>
                      <a:pt x="11" y="16"/>
                      <a:pt x="11" y="18"/>
                    </a:cubicBezTo>
                    <a:cubicBezTo>
                      <a:pt x="10" y="19"/>
                      <a:pt x="8" y="19"/>
                      <a:pt x="8" y="20"/>
                    </a:cubicBezTo>
                    <a:cubicBezTo>
                      <a:pt x="7" y="22"/>
                      <a:pt x="8" y="24"/>
                      <a:pt x="7" y="26"/>
                    </a:cubicBezTo>
                    <a:cubicBezTo>
                      <a:pt x="6" y="27"/>
                      <a:pt x="4" y="26"/>
                      <a:pt x="3" y="27"/>
                    </a:cubicBezTo>
                    <a:cubicBezTo>
                      <a:pt x="3" y="28"/>
                      <a:pt x="4" y="30"/>
                      <a:pt x="3" y="31"/>
                    </a:cubicBezTo>
                    <a:cubicBezTo>
                      <a:pt x="2" y="32"/>
                      <a:pt x="2" y="33"/>
                      <a:pt x="0" y="34"/>
                    </a:cubicBezTo>
                    <a:cubicBezTo>
                      <a:pt x="1" y="35"/>
                      <a:pt x="2" y="37"/>
                      <a:pt x="3" y="39"/>
                    </a:cubicBezTo>
                    <a:cubicBezTo>
                      <a:pt x="4" y="40"/>
                      <a:pt x="5" y="41"/>
                      <a:pt x="7" y="42"/>
                    </a:cubicBezTo>
                    <a:cubicBezTo>
                      <a:pt x="8" y="43"/>
                      <a:pt x="11" y="42"/>
                      <a:pt x="12" y="44"/>
                    </a:cubicBezTo>
                    <a:cubicBezTo>
                      <a:pt x="13" y="45"/>
                      <a:pt x="9" y="44"/>
                      <a:pt x="9" y="45"/>
                    </a:cubicBezTo>
                    <a:cubicBezTo>
                      <a:pt x="8" y="47"/>
                      <a:pt x="9" y="48"/>
                      <a:pt x="10" y="49"/>
                    </a:cubicBezTo>
                    <a:cubicBezTo>
                      <a:pt x="10" y="50"/>
                      <a:pt x="11" y="51"/>
                      <a:pt x="12" y="52"/>
                    </a:cubicBezTo>
                    <a:cubicBezTo>
                      <a:pt x="13" y="53"/>
                      <a:pt x="12" y="55"/>
                      <a:pt x="13" y="55"/>
                    </a:cubicBezTo>
                    <a:cubicBezTo>
                      <a:pt x="14" y="55"/>
                      <a:pt x="15" y="54"/>
                      <a:pt x="16" y="54"/>
                    </a:cubicBezTo>
                    <a:cubicBezTo>
                      <a:pt x="17" y="54"/>
                      <a:pt x="17" y="55"/>
                      <a:pt x="18" y="55"/>
                    </a:cubicBezTo>
                    <a:cubicBezTo>
                      <a:pt x="20" y="55"/>
                      <a:pt x="21" y="54"/>
                      <a:pt x="23" y="54"/>
                    </a:cubicBezTo>
                    <a:cubicBezTo>
                      <a:pt x="25" y="54"/>
                      <a:pt x="26" y="54"/>
                      <a:pt x="28" y="54"/>
                    </a:cubicBezTo>
                    <a:cubicBezTo>
                      <a:pt x="29" y="54"/>
                      <a:pt x="30" y="55"/>
                      <a:pt x="32" y="55"/>
                    </a:cubicBezTo>
                    <a:cubicBezTo>
                      <a:pt x="34" y="56"/>
                      <a:pt x="37" y="56"/>
                      <a:pt x="39" y="58"/>
                    </a:cubicBezTo>
                    <a:cubicBezTo>
                      <a:pt x="40" y="60"/>
                      <a:pt x="36" y="60"/>
                      <a:pt x="35" y="60"/>
                    </a:cubicBezTo>
                    <a:cubicBezTo>
                      <a:pt x="34" y="60"/>
                      <a:pt x="33" y="60"/>
                      <a:pt x="33" y="60"/>
                    </a:cubicBezTo>
                    <a:cubicBezTo>
                      <a:pt x="29" y="59"/>
                      <a:pt x="27" y="57"/>
                      <a:pt x="23" y="56"/>
                    </a:cubicBezTo>
                    <a:cubicBezTo>
                      <a:pt x="22" y="56"/>
                      <a:pt x="21" y="58"/>
                      <a:pt x="20" y="58"/>
                    </a:cubicBezTo>
                    <a:cubicBezTo>
                      <a:pt x="19" y="58"/>
                      <a:pt x="17" y="57"/>
                      <a:pt x="16" y="58"/>
                    </a:cubicBezTo>
                    <a:cubicBezTo>
                      <a:pt x="15" y="59"/>
                      <a:pt x="13" y="60"/>
                      <a:pt x="13" y="62"/>
                    </a:cubicBezTo>
                    <a:cubicBezTo>
                      <a:pt x="13" y="64"/>
                      <a:pt x="16" y="66"/>
                      <a:pt x="18" y="68"/>
                    </a:cubicBezTo>
                    <a:cubicBezTo>
                      <a:pt x="19" y="69"/>
                      <a:pt x="20" y="71"/>
                      <a:pt x="20" y="72"/>
                    </a:cubicBezTo>
                    <a:cubicBezTo>
                      <a:pt x="20" y="74"/>
                      <a:pt x="19" y="75"/>
                      <a:pt x="19" y="77"/>
                    </a:cubicBezTo>
                    <a:cubicBezTo>
                      <a:pt x="20" y="79"/>
                      <a:pt x="21" y="82"/>
                      <a:pt x="23" y="81"/>
                    </a:cubicBezTo>
                    <a:cubicBezTo>
                      <a:pt x="25" y="81"/>
                      <a:pt x="23" y="77"/>
                      <a:pt x="25" y="76"/>
                    </a:cubicBezTo>
                    <a:cubicBezTo>
                      <a:pt x="27" y="76"/>
                      <a:pt x="28" y="79"/>
                      <a:pt x="29" y="81"/>
                    </a:cubicBezTo>
                    <a:cubicBezTo>
                      <a:pt x="29" y="81"/>
                      <a:pt x="28" y="83"/>
                      <a:pt x="29" y="84"/>
                    </a:cubicBezTo>
                    <a:cubicBezTo>
                      <a:pt x="29" y="84"/>
                      <a:pt x="30" y="86"/>
                      <a:pt x="31" y="86"/>
                    </a:cubicBezTo>
                    <a:cubicBezTo>
                      <a:pt x="32" y="84"/>
                      <a:pt x="30" y="81"/>
                      <a:pt x="31" y="80"/>
                    </a:cubicBezTo>
                    <a:cubicBezTo>
                      <a:pt x="32" y="79"/>
                      <a:pt x="33" y="80"/>
                      <a:pt x="34" y="80"/>
                    </a:cubicBezTo>
                    <a:cubicBezTo>
                      <a:pt x="35" y="82"/>
                      <a:pt x="36" y="84"/>
                      <a:pt x="37" y="86"/>
                    </a:cubicBezTo>
                    <a:cubicBezTo>
                      <a:pt x="38" y="86"/>
                      <a:pt x="39" y="86"/>
                      <a:pt x="39" y="85"/>
                    </a:cubicBezTo>
                    <a:cubicBezTo>
                      <a:pt x="39" y="84"/>
                      <a:pt x="38" y="82"/>
                      <a:pt x="37" y="81"/>
                    </a:cubicBezTo>
                    <a:cubicBezTo>
                      <a:pt x="37" y="80"/>
                      <a:pt x="38" y="79"/>
                      <a:pt x="37" y="78"/>
                    </a:cubicBezTo>
                    <a:cubicBezTo>
                      <a:pt x="36" y="75"/>
                      <a:pt x="33" y="72"/>
                      <a:pt x="33" y="69"/>
                    </a:cubicBezTo>
                    <a:cubicBezTo>
                      <a:pt x="33" y="67"/>
                      <a:pt x="36" y="68"/>
                      <a:pt x="37" y="69"/>
                    </a:cubicBezTo>
                    <a:cubicBezTo>
                      <a:pt x="38" y="69"/>
                      <a:pt x="37" y="72"/>
                      <a:pt x="38" y="72"/>
                    </a:cubicBezTo>
                    <a:cubicBezTo>
                      <a:pt x="40" y="72"/>
                      <a:pt x="42" y="71"/>
                      <a:pt x="42" y="69"/>
                    </a:cubicBezTo>
                    <a:cubicBezTo>
                      <a:pt x="42" y="67"/>
                      <a:pt x="39" y="68"/>
                      <a:pt x="38" y="66"/>
                    </a:cubicBezTo>
                    <a:cubicBezTo>
                      <a:pt x="37" y="65"/>
                      <a:pt x="38" y="63"/>
                      <a:pt x="38" y="62"/>
                    </a:cubicBezTo>
                    <a:cubicBezTo>
                      <a:pt x="38" y="61"/>
                      <a:pt x="39" y="60"/>
                      <a:pt x="41" y="60"/>
                    </a:cubicBezTo>
                    <a:cubicBezTo>
                      <a:pt x="42" y="60"/>
                      <a:pt x="44" y="61"/>
                      <a:pt x="46" y="62"/>
                    </a:cubicBezTo>
                    <a:cubicBezTo>
                      <a:pt x="47" y="63"/>
                      <a:pt x="47" y="65"/>
                      <a:pt x="48" y="65"/>
                    </a:cubicBezTo>
                    <a:cubicBezTo>
                      <a:pt x="49" y="66"/>
                      <a:pt x="49" y="64"/>
                      <a:pt x="49" y="63"/>
                    </a:cubicBezTo>
                    <a:cubicBezTo>
                      <a:pt x="49" y="62"/>
                      <a:pt x="49" y="59"/>
                      <a:pt x="48" y="58"/>
                    </a:cubicBezTo>
                    <a:cubicBezTo>
                      <a:pt x="47" y="56"/>
                      <a:pt x="44" y="55"/>
                      <a:pt x="42" y="54"/>
                    </a:cubicBezTo>
                    <a:cubicBezTo>
                      <a:pt x="40" y="52"/>
                      <a:pt x="39" y="51"/>
                      <a:pt x="37" y="50"/>
                    </a:cubicBezTo>
                    <a:cubicBezTo>
                      <a:pt x="35" y="48"/>
                      <a:pt x="31" y="49"/>
                      <a:pt x="30" y="46"/>
                    </a:cubicBezTo>
                    <a:cubicBezTo>
                      <a:pt x="29" y="45"/>
                      <a:pt x="34" y="46"/>
                      <a:pt x="35" y="44"/>
                    </a:cubicBezTo>
                    <a:cubicBezTo>
                      <a:pt x="35" y="42"/>
                      <a:pt x="33" y="41"/>
                      <a:pt x="33" y="39"/>
                    </a:cubicBezTo>
                    <a:cubicBezTo>
                      <a:pt x="33" y="38"/>
                      <a:pt x="35" y="38"/>
                      <a:pt x="36" y="38"/>
                    </a:cubicBezTo>
                    <a:cubicBezTo>
                      <a:pt x="37" y="39"/>
                      <a:pt x="37" y="40"/>
                      <a:pt x="38" y="41"/>
                    </a:cubicBezTo>
                    <a:cubicBezTo>
                      <a:pt x="38" y="41"/>
                      <a:pt x="39" y="40"/>
                      <a:pt x="39" y="40"/>
                    </a:cubicBezTo>
                    <a:cubicBezTo>
                      <a:pt x="37" y="37"/>
                      <a:pt x="35" y="35"/>
                      <a:pt x="34" y="33"/>
                    </a:cubicBezTo>
                    <a:cubicBezTo>
                      <a:pt x="33" y="31"/>
                      <a:pt x="31" y="29"/>
                      <a:pt x="30" y="27"/>
                    </a:cubicBezTo>
                    <a:cubicBezTo>
                      <a:pt x="29" y="25"/>
                      <a:pt x="29" y="23"/>
                      <a:pt x="29" y="21"/>
                    </a:cubicBezTo>
                    <a:cubicBezTo>
                      <a:pt x="29" y="21"/>
                      <a:pt x="30" y="19"/>
                      <a:pt x="31" y="19"/>
                    </a:cubicBezTo>
                    <a:cubicBezTo>
                      <a:pt x="33" y="20"/>
                      <a:pt x="35" y="22"/>
                      <a:pt x="37" y="23"/>
                    </a:cubicBezTo>
                    <a:cubicBezTo>
                      <a:pt x="39" y="25"/>
                      <a:pt x="40" y="28"/>
                      <a:pt x="42" y="29"/>
                    </a:cubicBezTo>
                    <a:cubicBezTo>
                      <a:pt x="42" y="30"/>
                      <a:pt x="43" y="29"/>
                      <a:pt x="43" y="28"/>
                    </a:cubicBezTo>
                    <a:cubicBezTo>
                      <a:pt x="43" y="26"/>
                      <a:pt x="40" y="25"/>
                      <a:pt x="40" y="23"/>
                    </a:cubicBezTo>
                    <a:cubicBezTo>
                      <a:pt x="40" y="23"/>
                      <a:pt x="42" y="23"/>
                      <a:pt x="42" y="24"/>
                    </a:cubicBezTo>
                    <a:cubicBezTo>
                      <a:pt x="44" y="25"/>
                      <a:pt x="44" y="27"/>
                      <a:pt x="46" y="28"/>
                    </a:cubicBezTo>
                    <a:cubicBezTo>
                      <a:pt x="46" y="29"/>
                      <a:pt x="47" y="27"/>
                      <a:pt x="47" y="27"/>
                    </a:cubicBezTo>
                    <a:cubicBezTo>
                      <a:pt x="46" y="25"/>
                      <a:pt x="44" y="24"/>
                      <a:pt x="43" y="22"/>
                    </a:cubicBezTo>
                    <a:cubicBezTo>
                      <a:pt x="43" y="22"/>
                      <a:pt x="45" y="22"/>
                      <a:pt x="46" y="22"/>
                    </a:cubicBezTo>
                    <a:cubicBezTo>
                      <a:pt x="48" y="23"/>
                      <a:pt x="49" y="25"/>
                      <a:pt x="51" y="25"/>
                    </a:cubicBezTo>
                    <a:cubicBezTo>
                      <a:pt x="52" y="25"/>
                      <a:pt x="51" y="24"/>
                      <a:pt x="51" y="23"/>
                    </a:cubicBezTo>
                    <a:cubicBezTo>
                      <a:pt x="49" y="22"/>
                      <a:pt x="47" y="21"/>
                      <a:pt x="45" y="20"/>
                    </a:cubicBezTo>
                    <a:cubicBezTo>
                      <a:pt x="44" y="18"/>
                      <a:pt x="43" y="17"/>
                      <a:pt x="43" y="15"/>
                    </a:cubicBezTo>
                    <a:cubicBezTo>
                      <a:pt x="43" y="14"/>
                      <a:pt x="44" y="14"/>
                      <a:pt x="45" y="14"/>
                    </a:cubicBezTo>
                    <a:cubicBezTo>
                      <a:pt x="46" y="15"/>
                      <a:pt x="47" y="16"/>
                      <a:pt x="47" y="16"/>
                    </a:cubicBezTo>
                    <a:cubicBezTo>
                      <a:pt x="49" y="15"/>
                      <a:pt x="49" y="12"/>
                      <a:pt x="51" y="12"/>
                    </a:cubicBezTo>
                    <a:cubicBezTo>
                      <a:pt x="52" y="11"/>
                      <a:pt x="54" y="14"/>
                      <a:pt x="56" y="14"/>
                    </a:cubicBezTo>
                    <a:cubicBezTo>
                      <a:pt x="57" y="14"/>
                      <a:pt x="58" y="11"/>
                      <a:pt x="59" y="11"/>
                    </a:cubicBezTo>
                    <a:cubicBezTo>
                      <a:pt x="61" y="11"/>
                      <a:pt x="64" y="12"/>
                      <a:pt x="66" y="13"/>
                    </a:cubicBezTo>
                    <a:cubicBezTo>
                      <a:pt x="67" y="14"/>
                      <a:pt x="69" y="14"/>
                      <a:pt x="71" y="15"/>
                    </a:cubicBezTo>
                    <a:close/>
                  </a:path>
                </a:pathLst>
              </a:custGeom>
              <a:solidFill>
                <a:srgbClr val="DC4405"/>
              </a:solidFill>
              <a:ln w="952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2" name="Freeform 2597"/>
              <p:cNvSpPr>
                <a:spLocks noChangeAspect="1"/>
              </p:cNvSpPr>
              <p:nvPr/>
            </p:nvSpPr>
            <p:spPr bwMode="auto">
              <a:xfrm>
                <a:off x="5178801" y="2763397"/>
                <a:ext cx="45773" cy="33716"/>
              </a:xfrm>
              <a:custGeom>
                <a:avLst/>
                <a:gdLst>
                  <a:gd name="T0" fmla="*/ 26 w 35"/>
                  <a:gd name="T1" fmla="*/ 2 h 27"/>
                  <a:gd name="T2" fmla="*/ 30 w 35"/>
                  <a:gd name="T3" fmla="*/ 2 h 27"/>
                  <a:gd name="T4" fmla="*/ 30 w 35"/>
                  <a:gd name="T5" fmla="*/ 6 h 27"/>
                  <a:gd name="T6" fmla="*/ 32 w 35"/>
                  <a:gd name="T7" fmla="*/ 14 h 27"/>
                  <a:gd name="T8" fmla="*/ 41 w 35"/>
                  <a:gd name="T9" fmla="*/ 17 h 27"/>
                  <a:gd name="T10" fmla="*/ 38 w 35"/>
                  <a:gd name="T11" fmla="*/ 21 h 27"/>
                  <a:gd name="T12" fmla="*/ 34 w 35"/>
                  <a:gd name="T13" fmla="*/ 20 h 27"/>
                  <a:gd name="T14" fmla="*/ 29 w 35"/>
                  <a:gd name="T15" fmla="*/ 21 h 27"/>
                  <a:gd name="T16" fmla="*/ 23 w 35"/>
                  <a:gd name="T17" fmla="*/ 21 h 27"/>
                  <a:gd name="T18" fmla="*/ 18 w 35"/>
                  <a:gd name="T19" fmla="*/ 27 h 27"/>
                  <a:gd name="T20" fmla="*/ 12 w 35"/>
                  <a:gd name="T21" fmla="*/ 32 h 27"/>
                  <a:gd name="T22" fmla="*/ 12 w 35"/>
                  <a:gd name="T23" fmla="*/ 28 h 27"/>
                  <a:gd name="T24" fmla="*/ 1 w 35"/>
                  <a:gd name="T25" fmla="*/ 30 h 27"/>
                  <a:gd name="T26" fmla="*/ 1 w 35"/>
                  <a:gd name="T27" fmla="*/ 27 h 27"/>
                  <a:gd name="T28" fmla="*/ 2 w 35"/>
                  <a:gd name="T29" fmla="*/ 24 h 27"/>
                  <a:gd name="T30" fmla="*/ 2 w 35"/>
                  <a:gd name="T31" fmla="*/ 18 h 27"/>
                  <a:gd name="T32" fmla="*/ 7 w 35"/>
                  <a:gd name="T33" fmla="*/ 15 h 27"/>
                  <a:gd name="T34" fmla="*/ 7 w 35"/>
                  <a:gd name="T35" fmla="*/ 12 h 27"/>
                  <a:gd name="T36" fmla="*/ 2 w 35"/>
                  <a:gd name="T37" fmla="*/ 9 h 27"/>
                  <a:gd name="T38" fmla="*/ 2 w 35"/>
                  <a:gd name="T39" fmla="*/ 5 h 27"/>
                  <a:gd name="T40" fmla="*/ 7 w 35"/>
                  <a:gd name="T41" fmla="*/ 4 h 27"/>
                  <a:gd name="T42" fmla="*/ 13 w 35"/>
                  <a:gd name="T43" fmla="*/ 5 h 27"/>
                  <a:gd name="T44" fmla="*/ 17 w 35"/>
                  <a:gd name="T45" fmla="*/ 1 h 27"/>
                  <a:gd name="T46" fmla="*/ 22 w 35"/>
                  <a:gd name="T47" fmla="*/ 1 h 27"/>
                  <a:gd name="T48" fmla="*/ 25 w 35"/>
                  <a:gd name="T49" fmla="*/ 4 h 27"/>
                  <a:gd name="T50" fmla="*/ 26 w 35"/>
                  <a:gd name="T51" fmla="*/ 2 h 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"/>
                  <a:gd name="T79" fmla="*/ 0 h 27"/>
                  <a:gd name="T80" fmla="*/ 35 w 35"/>
                  <a:gd name="T81" fmla="*/ 27 h 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" h="27">
                    <a:moveTo>
                      <a:pt x="22" y="2"/>
                    </a:moveTo>
                    <a:cubicBezTo>
                      <a:pt x="23" y="2"/>
                      <a:pt x="24" y="1"/>
                      <a:pt x="25" y="2"/>
                    </a:cubicBezTo>
                    <a:cubicBezTo>
                      <a:pt x="26" y="2"/>
                      <a:pt x="25" y="4"/>
                      <a:pt x="25" y="5"/>
                    </a:cubicBezTo>
                    <a:cubicBezTo>
                      <a:pt x="25" y="7"/>
                      <a:pt x="25" y="10"/>
                      <a:pt x="27" y="12"/>
                    </a:cubicBezTo>
                    <a:cubicBezTo>
                      <a:pt x="29" y="14"/>
                      <a:pt x="32" y="12"/>
                      <a:pt x="34" y="14"/>
                    </a:cubicBezTo>
                    <a:cubicBezTo>
                      <a:pt x="35" y="15"/>
                      <a:pt x="33" y="17"/>
                      <a:pt x="32" y="18"/>
                    </a:cubicBezTo>
                    <a:cubicBezTo>
                      <a:pt x="31" y="18"/>
                      <a:pt x="29" y="17"/>
                      <a:pt x="28" y="17"/>
                    </a:cubicBezTo>
                    <a:cubicBezTo>
                      <a:pt x="27" y="17"/>
                      <a:pt x="25" y="18"/>
                      <a:pt x="24" y="18"/>
                    </a:cubicBezTo>
                    <a:cubicBezTo>
                      <a:pt x="22" y="18"/>
                      <a:pt x="21" y="18"/>
                      <a:pt x="19" y="18"/>
                    </a:cubicBezTo>
                    <a:cubicBezTo>
                      <a:pt x="17" y="19"/>
                      <a:pt x="16" y="21"/>
                      <a:pt x="15" y="23"/>
                    </a:cubicBezTo>
                    <a:cubicBezTo>
                      <a:pt x="13" y="24"/>
                      <a:pt x="12" y="26"/>
                      <a:pt x="10" y="27"/>
                    </a:cubicBezTo>
                    <a:cubicBezTo>
                      <a:pt x="9" y="27"/>
                      <a:pt x="11" y="24"/>
                      <a:pt x="10" y="24"/>
                    </a:cubicBezTo>
                    <a:cubicBezTo>
                      <a:pt x="7" y="23"/>
                      <a:pt x="4" y="25"/>
                      <a:pt x="1" y="25"/>
                    </a:cubicBezTo>
                    <a:cubicBezTo>
                      <a:pt x="0" y="25"/>
                      <a:pt x="0" y="23"/>
                      <a:pt x="1" y="23"/>
                    </a:cubicBezTo>
                    <a:cubicBezTo>
                      <a:pt x="1" y="22"/>
                      <a:pt x="2" y="21"/>
                      <a:pt x="2" y="20"/>
                    </a:cubicBezTo>
                    <a:cubicBezTo>
                      <a:pt x="2" y="18"/>
                      <a:pt x="1" y="17"/>
                      <a:pt x="2" y="15"/>
                    </a:cubicBezTo>
                    <a:cubicBezTo>
                      <a:pt x="3" y="14"/>
                      <a:pt x="5" y="15"/>
                      <a:pt x="6" y="13"/>
                    </a:cubicBezTo>
                    <a:cubicBezTo>
                      <a:pt x="6" y="12"/>
                      <a:pt x="6" y="11"/>
                      <a:pt x="6" y="10"/>
                    </a:cubicBezTo>
                    <a:cubicBezTo>
                      <a:pt x="5" y="8"/>
                      <a:pt x="3" y="8"/>
                      <a:pt x="2" y="8"/>
                    </a:cubicBezTo>
                    <a:cubicBezTo>
                      <a:pt x="2" y="7"/>
                      <a:pt x="1" y="5"/>
                      <a:pt x="2" y="4"/>
                    </a:cubicBezTo>
                    <a:cubicBezTo>
                      <a:pt x="3" y="3"/>
                      <a:pt x="5" y="3"/>
                      <a:pt x="6" y="3"/>
                    </a:cubicBezTo>
                    <a:cubicBezTo>
                      <a:pt x="8" y="3"/>
                      <a:pt x="9" y="4"/>
                      <a:pt x="11" y="4"/>
                    </a:cubicBezTo>
                    <a:cubicBezTo>
                      <a:pt x="12" y="3"/>
                      <a:pt x="12" y="1"/>
                      <a:pt x="14" y="1"/>
                    </a:cubicBezTo>
                    <a:cubicBezTo>
                      <a:pt x="15" y="0"/>
                      <a:pt x="17" y="1"/>
                      <a:pt x="18" y="1"/>
                    </a:cubicBezTo>
                    <a:cubicBezTo>
                      <a:pt x="19" y="2"/>
                      <a:pt x="20" y="3"/>
                      <a:pt x="21" y="3"/>
                    </a:cubicBezTo>
                    <a:cubicBezTo>
                      <a:pt x="21" y="3"/>
                      <a:pt x="22" y="2"/>
                      <a:pt x="2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523" name="Freeform 2598"/>
              <p:cNvSpPr>
                <a:spLocks noChangeAspect="1"/>
              </p:cNvSpPr>
              <p:nvPr/>
            </p:nvSpPr>
            <p:spPr bwMode="auto">
              <a:xfrm>
                <a:off x="5116680" y="2718090"/>
                <a:ext cx="101355" cy="64270"/>
              </a:xfrm>
              <a:custGeom>
                <a:avLst/>
                <a:gdLst>
                  <a:gd name="T0" fmla="*/ 83 w 78"/>
                  <a:gd name="T1" fmla="*/ 45 h 51"/>
                  <a:gd name="T2" fmla="*/ 81 w 78"/>
                  <a:gd name="T3" fmla="*/ 39 h 51"/>
                  <a:gd name="T4" fmla="*/ 76 w 78"/>
                  <a:gd name="T5" fmla="*/ 36 h 51"/>
                  <a:gd name="T6" fmla="*/ 82 w 78"/>
                  <a:gd name="T7" fmla="*/ 31 h 51"/>
                  <a:gd name="T8" fmla="*/ 82 w 78"/>
                  <a:gd name="T9" fmla="*/ 24 h 51"/>
                  <a:gd name="T10" fmla="*/ 86 w 78"/>
                  <a:gd name="T11" fmla="*/ 17 h 51"/>
                  <a:gd name="T12" fmla="*/ 89 w 78"/>
                  <a:gd name="T13" fmla="*/ 17 h 51"/>
                  <a:gd name="T14" fmla="*/ 92 w 78"/>
                  <a:gd name="T15" fmla="*/ 17 h 51"/>
                  <a:gd name="T16" fmla="*/ 93 w 78"/>
                  <a:gd name="T17" fmla="*/ 10 h 51"/>
                  <a:gd name="T18" fmla="*/ 89 w 78"/>
                  <a:gd name="T19" fmla="*/ 10 h 51"/>
                  <a:gd name="T20" fmla="*/ 86 w 78"/>
                  <a:gd name="T21" fmla="*/ 7 h 51"/>
                  <a:gd name="T22" fmla="*/ 79 w 78"/>
                  <a:gd name="T23" fmla="*/ 6 h 51"/>
                  <a:gd name="T24" fmla="*/ 73 w 78"/>
                  <a:gd name="T25" fmla="*/ 4 h 51"/>
                  <a:gd name="T26" fmla="*/ 67 w 78"/>
                  <a:gd name="T27" fmla="*/ 4 h 51"/>
                  <a:gd name="T28" fmla="*/ 60 w 78"/>
                  <a:gd name="T29" fmla="*/ 5 h 51"/>
                  <a:gd name="T30" fmla="*/ 55 w 78"/>
                  <a:gd name="T31" fmla="*/ 8 h 51"/>
                  <a:gd name="T32" fmla="*/ 41 w 78"/>
                  <a:gd name="T33" fmla="*/ 11 h 51"/>
                  <a:gd name="T34" fmla="*/ 31 w 78"/>
                  <a:gd name="T35" fmla="*/ 10 h 51"/>
                  <a:gd name="T36" fmla="*/ 15 w 78"/>
                  <a:gd name="T37" fmla="*/ 8 h 51"/>
                  <a:gd name="T38" fmla="*/ 7 w 78"/>
                  <a:gd name="T39" fmla="*/ 10 h 51"/>
                  <a:gd name="T40" fmla="*/ 10 w 78"/>
                  <a:gd name="T41" fmla="*/ 5 h 51"/>
                  <a:gd name="T42" fmla="*/ 5 w 78"/>
                  <a:gd name="T43" fmla="*/ 0 h 51"/>
                  <a:gd name="T44" fmla="*/ 1 w 78"/>
                  <a:gd name="T45" fmla="*/ 6 h 51"/>
                  <a:gd name="T46" fmla="*/ 1 w 78"/>
                  <a:gd name="T47" fmla="*/ 16 h 51"/>
                  <a:gd name="T48" fmla="*/ 7 w 78"/>
                  <a:gd name="T49" fmla="*/ 22 h 51"/>
                  <a:gd name="T50" fmla="*/ 11 w 78"/>
                  <a:gd name="T51" fmla="*/ 25 h 51"/>
                  <a:gd name="T52" fmla="*/ 4 w 78"/>
                  <a:gd name="T53" fmla="*/ 29 h 51"/>
                  <a:gd name="T54" fmla="*/ 4 w 78"/>
                  <a:gd name="T55" fmla="*/ 38 h 51"/>
                  <a:gd name="T56" fmla="*/ 5 w 78"/>
                  <a:gd name="T57" fmla="*/ 43 h 51"/>
                  <a:gd name="T58" fmla="*/ 11 w 78"/>
                  <a:gd name="T59" fmla="*/ 45 h 51"/>
                  <a:gd name="T60" fmla="*/ 12 w 78"/>
                  <a:gd name="T61" fmla="*/ 51 h 51"/>
                  <a:gd name="T62" fmla="*/ 12 w 78"/>
                  <a:gd name="T63" fmla="*/ 57 h 51"/>
                  <a:gd name="T64" fmla="*/ 17 w 78"/>
                  <a:gd name="T65" fmla="*/ 57 h 51"/>
                  <a:gd name="T66" fmla="*/ 25 w 78"/>
                  <a:gd name="T67" fmla="*/ 57 h 51"/>
                  <a:gd name="T68" fmla="*/ 29 w 78"/>
                  <a:gd name="T69" fmla="*/ 55 h 51"/>
                  <a:gd name="T70" fmla="*/ 35 w 78"/>
                  <a:gd name="T71" fmla="*/ 55 h 51"/>
                  <a:gd name="T72" fmla="*/ 37 w 78"/>
                  <a:gd name="T73" fmla="*/ 57 h 51"/>
                  <a:gd name="T74" fmla="*/ 43 w 78"/>
                  <a:gd name="T75" fmla="*/ 59 h 51"/>
                  <a:gd name="T76" fmla="*/ 49 w 78"/>
                  <a:gd name="T77" fmla="*/ 60 h 51"/>
                  <a:gd name="T78" fmla="*/ 58 w 78"/>
                  <a:gd name="T79" fmla="*/ 56 h 51"/>
                  <a:gd name="T80" fmla="*/ 60 w 78"/>
                  <a:gd name="T81" fmla="*/ 53 h 51"/>
                  <a:gd name="T82" fmla="*/ 60 w 78"/>
                  <a:gd name="T83" fmla="*/ 48 h 51"/>
                  <a:gd name="T84" fmla="*/ 64 w 78"/>
                  <a:gd name="T85" fmla="*/ 47 h 51"/>
                  <a:gd name="T86" fmla="*/ 70 w 78"/>
                  <a:gd name="T87" fmla="*/ 48 h 51"/>
                  <a:gd name="T88" fmla="*/ 74 w 78"/>
                  <a:gd name="T89" fmla="*/ 44 h 51"/>
                  <a:gd name="T90" fmla="*/ 79 w 78"/>
                  <a:gd name="T91" fmla="*/ 44 h 51"/>
                  <a:gd name="T92" fmla="*/ 82 w 78"/>
                  <a:gd name="T93" fmla="*/ 47 h 51"/>
                  <a:gd name="T94" fmla="*/ 83 w 78"/>
                  <a:gd name="T95" fmla="*/ 45 h 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8"/>
                  <a:gd name="T145" fmla="*/ 0 h 51"/>
                  <a:gd name="T146" fmla="*/ 78 w 78"/>
                  <a:gd name="T147" fmla="*/ 51 h 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8" h="51">
                    <a:moveTo>
                      <a:pt x="70" y="38"/>
                    </a:moveTo>
                    <a:cubicBezTo>
                      <a:pt x="70" y="36"/>
                      <a:pt x="69" y="34"/>
                      <a:pt x="68" y="33"/>
                    </a:cubicBezTo>
                    <a:cubicBezTo>
                      <a:pt x="67" y="32"/>
                      <a:pt x="63" y="32"/>
                      <a:pt x="64" y="30"/>
                    </a:cubicBezTo>
                    <a:cubicBezTo>
                      <a:pt x="64" y="28"/>
                      <a:pt x="68" y="28"/>
                      <a:pt x="69" y="26"/>
                    </a:cubicBezTo>
                    <a:cubicBezTo>
                      <a:pt x="70" y="24"/>
                      <a:pt x="68" y="22"/>
                      <a:pt x="69" y="20"/>
                    </a:cubicBezTo>
                    <a:cubicBezTo>
                      <a:pt x="69" y="18"/>
                      <a:pt x="70" y="16"/>
                      <a:pt x="72" y="14"/>
                    </a:cubicBezTo>
                    <a:cubicBezTo>
                      <a:pt x="72" y="13"/>
                      <a:pt x="74" y="14"/>
                      <a:pt x="75" y="14"/>
                    </a:cubicBezTo>
                    <a:cubicBezTo>
                      <a:pt x="75" y="14"/>
                      <a:pt x="76" y="14"/>
                      <a:pt x="77" y="14"/>
                    </a:cubicBezTo>
                    <a:cubicBezTo>
                      <a:pt x="78" y="12"/>
                      <a:pt x="78" y="10"/>
                      <a:pt x="78" y="8"/>
                    </a:cubicBezTo>
                    <a:cubicBezTo>
                      <a:pt x="77" y="8"/>
                      <a:pt x="76" y="8"/>
                      <a:pt x="75" y="8"/>
                    </a:cubicBezTo>
                    <a:cubicBezTo>
                      <a:pt x="74" y="7"/>
                      <a:pt x="73" y="6"/>
                      <a:pt x="72" y="6"/>
                    </a:cubicBezTo>
                    <a:cubicBezTo>
                      <a:pt x="70" y="5"/>
                      <a:pt x="68" y="5"/>
                      <a:pt x="66" y="5"/>
                    </a:cubicBezTo>
                    <a:cubicBezTo>
                      <a:pt x="64" y="4"/>
                      <a:pt x="63" y="3"/>
                      <a:pt x="61" y="3"/>
                    </a:cubicBezTo>
                    <a:cubicBezTo>
                      <a:pt x="60" y="3"/>
                      <a:pt x="58" y="3"/>
                      <a:pt x="56" y="3"/>
                    </a:cubicBezTo>
                    <a:cubicBezTo>
                      <a:pt x="54" y="3"/>
                      <a:pt x="52" y="3"/>
                      <a:pt x="50" y="4"/>
                    </a:cubicBezTo>
                    <a:cubicBezTo>
                      <a:pt x="48" y="4"/>
                      <a:pt x="48" y="6"/>
                      <a:pt x="46" y="7"/>
                    </a:cubicBezTo>
                    <a:cubicBezTo>
                      <a:pt x="42" y="8"/>
                      <a:pt x="38" y="9"/>
                      <a:pt x="34" y="9"/>
                    </a:cubicBezTo>
                    <a:cubicBezTo>
                      <a:pt x="31" y="9"/>
                      <a:pt x="28" y="9"/>
                      <a:pt x="26" y="8"/>
                    </a:cubicBezTo>
                    <a:cubicBezTo>
                      <a:pt x="22" y="8"/>
                      <a:pt x="18" y="7"/>
                      <a:pt x="13" y="7"/>
                    </a:cubicBezTo>
                    <a:cubicBezTo>
                      <a:pt x="11" y="7"/>
                      <a:pt x="8" y="9"/>
                      <a:pt x="6" y="8"/>
                    </a:cubicBezTo>
                    <a:cubicBezTo>
                      <a:pt x="5" y="7"/>
                      <a:pt x="8" y="5"/>
                      <a:pt x="8" y="4"/>
                    </a:cubicBezTo>
                    <a:cubicBezTo>
                      <a:pt x="7" y="2"/>
                      <a:pt x="6" y="2"/>
                      <a:pt x="4" y="0"/>
                    </a:cubicBezTo>
                    <a:cubicBezTo>
                      <a:pt x="3" y="2"/>
                      <a:pt x="1" y="3"/>
                      <a:pt x="1" y="5"/>
                    </a:cubicBezTo>
                    <a:cubicBezTo>
                      <a:pt x="0" y="7"/>
                      <a:pt x="0" y="10"/>
                      <a:pt x="1" y="13"/>
                    </a:cubicBezTo>
                    <a:cubicBezTo>
                      <a:pt x="2" y="15"/>
                      <a:pt x="5" y="16"/>
                      <a:pt x="6" y="18"/>
                    </a:cubicBezTo>
                    <a:cubicBezTo>
                      <a:pt x="7" y="19"/>
                      <a:pt x="10" y="20"/>
                      <a:pt x="9" y="21"/>
                    </a:cubicBezTo>
                    <a:cubicBezTo>
                      <a:pt x="8" y="23"/>
                      <a:pt x="4" y="22"/>
                      <a:pt x="3" y="24"/>
                    </a:cubicBezTo>
                    <a:cubicBezTo>
                      <a:pt x="2" y="27"/>
                      <a:pt x="3" y="30"/>
                      <a:pt x="3" y="32"/>
                    </a:cubicBezTo>
                    <a:cubicBezTo>
                      <a:pt x="3" y="34"/>
                      <a:pt x="3" y="35"/>
                      <a:pt x="4" y="36"/>
                    </a:cubicBezTo>
                    <a:cubicBezTo>
                      <a:pt x="5" y="37"/>
                      <a:pt x="8" y="36"/>
                      <a:pt x="9" y="38"/>
                    </a:cubicBezTo>
                    <a:cubicBezTo>
                      <a:pt x="10" y="39"/>
                      <a:pt x="10" y="41"/>
                      <a:pt x="10" y="43"/>
                    </a:cubicBezTo>
                    <a:cubicBezTo>
                      <a:pt x="11" y="44"/>
                      <a:pt x="10" y="47"/>
                      <a:pt x="10" y="48"/>
                    </a:cubicBezTo>
                    <a:cubicBezTo>
                      <a:pt x="11" y="48"/>
                      <a:pt x="13" y="48"/>
                      <a:pt x="14" y="48"/>
                    </a:cubicBezTo>
                    <a:cubicBezTo>
                      <a:pt x="17" y="48"/>
                      <a:pt x="19" y="49"/>
                      <a:pt x="21" y="48"/>
                    </a:cubicBezTo>
                    <a:cubicBezTo>
                      <a:pt x="22" y="48"/>
                      <a:pt x="22" y="46"/>
                      <a:pt x="24" y="46"/>
                    </a:cubicBezTo>
                    <a:cubicBezTo>
                      <a:pt x="26" y="45"/>
                      <a:pt x="28" y="45"/>
                      <a:pt x="29" y="46"/>
                    </a:cubicBezTo>
                    <a:cubicBezTo>
                      <a:pt x="30" y="46"/>
                      <a:pt x="30" y="48"/>
                      <a:pt x="31" y="48"/>
                    </a:cubicBezTo>
                    <a:cubicBezTo>
                      <a:pt x="33" y="49"/>
                      <a:pt x="35" y="49"/>
                      <a:pt x="36" y="49"/>
                    </a:cubicBezTo>
                    <a:cubicBezTo>
                      <a:pt x="38" y="50"/>
                      <a:pt x="40" y="51"/>
                      <a:pt x="41" y="50"/>
                    </a:cubicBezTo>
                    <a:cubicBezTo>
                      <a:pt x="44" y="50"/>
                      <a:pt x="47" y="49"/>
                      <a:pt x="49" y="47"/>
                    </a:cubicBezTo>
                    <a:cubicBezTo>
                      <a:pt x="50" y="47"/>
                      <a:pt x="50" y="45"/>
                      <a:pt x="50" y="44"/>
                    </a:cubicBezTo>
                    <a:cubicBezTo>
                      <a:pt x="50" y="43"/>
                      <a:pt x="49" y="41"/>
                      <a:pt x="50" y="40"/>
                    </a:cubicBezTo>
                    <a:cubicBezTo>
                      <a:pt x="51" y="39"/>
                      <a:pt x="53" y="39"/>
                      <a:pt x="54" y="39"/>
                    </a:cubicBezTo>
                    <a:cubicBezTo>
                      <a:pt x="56" y="39"/>
                      <a:pt x="57" y="40"/>
                      <a:pt x="59" y="40"/>
                    </a:cubicBezTo>
                    <a:cubicBezTo>
                      <a:pt x="60" y="39"/>
                      <a:pt x="60" y="37"/>
                      <a:pt x="62" y="37"/>
                    </a:cubicBezTo>
                    <a:cubicBezTo>
                      <a:pt x="63" y="36"/>
                      <a:pt x="65" y="37"/>
                      <a:pt x="66" y="37"/>
                    </a:cubicBezTo>
                    <a:cubicBezTo>
                      <a:pt x="67" y="38"/>
                      <a:pt x="68" y="39"/>
                      <a:pt x="69" y="39"/>
                    </a:cubicBezTo>
                    <a:cubicBezTo>
                      <a:pt x="69" y="39"/>
                      <a:pt x="70" y="38"/>
                      <a:pt x="70" y="38"/>
                    </a:cubicBezTo>
                    <a:close/>
                  </a:path>
                </a:pathLst>
              </a:custGeom>
              <a:solidFill>
                <a:srgbClr val="DC4405"/>
              </a:solidFill>
              <a:ln w="952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4" name="Freeform 2600"/>
              <p:cNvSpPr>
                <a:spLocks noChangeAspect="1"/>
              </p:cNvSpPr>
              <p:nvPr/>
            </p:nvSpPr>
            <p:spPr bwMode="auto">
              <a:xfrm>
                <a:off x="5182070" y="2624319"/>
                <a:ext cx="55582" cy="72700"/>
              </a:xfrm>
              <a:custGeom>
                <a:avLst/>
                <a:gdLst>
                  <a:gd name="T0" fmla="*/ 25 w 43"/>
                  <a:gd name="T1" fmla="*/ 69 h 58"/>
                  <a:gd name="T2" fmla="*/ 31 w 43"/>
                  <a:gd name="T3" fmla="*/ 62 h 58"/>
                  <a:gd name="T4" fmla="*/ 36 w 43"/>
                  <a:gd name="T5" fmla="*/ 52 h 58"/>
                  <a:gd name="T6" fmla="*/ 37 w 43"/>
                  <a:gd name="T7" fmla="*/ 44 h 58"/>
                  <a:gd name="T8" fmla="*/ 43 w 43"/>
                  <a:gd name="T9" fmla="*/ 45 h 58"/>
                  <a:gd name="T10" fmla="*/ 50 w 43"/>
                  <a:gd name="T11" fmla="*/ 45 h 58"/>
                  <a:gd name="T12" fmla="*/ 50 w 43"/>
                  <a:gd name="T13" fmla="*/ 37 h 58"/>
                  <a:gd name="T14" fmla="*/ 44 w 43"/>
                  <a:gd name="T15" fmla="*/ 35 h 58"/>
                  <a:gd name="T16" fmla="*/ 43 w 43"/>
                  <a:gd name="T17" fmla="*/ 26 h 58"/>
                  <a:gd name="T18" fmla="*/ 38 w 43"/>
                  <a:gd name="T19" fmla="*/ 20 h 58"/>
                  <a:gd name="T20" fmla="*/ 37 w 43"/>
                  <a:gd name="T21" fmla="*/ 12 h 58"/>
                  <a:gd name="T22" fmla="*/ 28 w 43"/>
                  <a:gd name="T23" fmla="*/ 10 h 58"/>
                  <a:gd name="T24" fmla="*/ 25 w 43"/>
                  <a:gd name="T25" fmla="*/ 10 h 58"/>
                  <a:gd name="T26" fmla="*/ 13 w 43"/>
                  <a:gd name="T27" fmla="*/ 1 h 58"/>
                  <a:gd name="T28" fmla="*/ 6 w 43"/>
                  <a:gd name="T29" fmla="*/ 2 h 58"/>
                  <a:gd name="T30" fmla="*/ 1 w 43"/>
                  <a:gd name="T31" fmla="*/ 2 h 58"/>
                  <a:gd name="T32" fmla="*/ 0 w 43"/>
                  <a:gd name="T33" fmla="*/ 8 h 58"/>
                  <a:gd name="T34" fmla="*/ 6 w 43"/>
                  <a:gd name="T35" fmla="*/ 11 h 58"/>
                  <a:gd name="T36" fmla="*/ 11 w 43"/>
                  <a:gd name="T37" fmla="*/ 23 h 58"/>
                  <a:gd name="T38" fmla="*/ 20 w 43"/>
                  <a:gd name="T39" fmla="*/ 33 h 58"/>
                  <a:gd name="T40" fmla="*/ 27 w 43"/>
                  <a:gd name="T41" fmla="*/ 44 h 58"/>
                  <a:gd name="T42" fmla="*/ 23 w 43"/>
                  <a:gd name="T43" fmla="*/ 55 h 58"/>
                  <a:gd name="T44" fmla="*/ 25 w 43"/>
                  <a:gd name="T45" fmla="*/ 69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"/>
                  <a:gd name="T70" fmla="*/ 0 h 58"/>
                  <a:gd name="T71" fmla="*/ 43 w 43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" h="58">
                    <a:moveTo>
                      <a:pt x="21" y="58"/>
                    </a:moveTo>
                    <a:cubicBezTo>
                      <a:pt x="23" y="56"/>
                      <a:pt x="25" y="54"/>
                      <a:pt x="26" y="52"/>
                    </a:cubicBezTo>
                    <a:cubicBezTo>
                      <a:pt x="28" y="49"/>
                      <a:pt x="29" y="47"/>
                      <a:pt x="30" y="44"/>
                    </a:cubicBezTo>
                    <a:cubicBezTo>
                      <a:pt x="31" y="41"/>
                      <a:pt x="29" y="38"/>
                      <a:pt x="31" y="37"/>
                    </a:cubicBezTo>
                    <a:cubicBezTo>
                      <a:pt x="32" y="35"/>
                      <a:pt x="35" y="38"/>
                      <a:pt x="36" y="38"/>
                    </a:cubicBezTo>
                    <a:cubicBezTo>
                      <a:pt x="38" y="38"/>
                      <a:pt x="41" y="39"/>
                      <a:pt x="42" y="38"/>
                    </a:cubicBezTo>
                    <a:cubicBezTo>
                      <a:pt x="43" y="36"/>
                      <a:pt x="43" y="33"/>
                      <a:pt x="42" y="31"/>
                    </a:cubicBezTo>
                    <a:cubicBezTo>
                      <a:pt x="41" y="30"/>
                      <a:pt x="38" y="30"/>
                      <a:pt x="37" y="29"/>
                    </a:cubicBezTo>
                    <a:cubicBezTo>
                      <a:pt x="36" y="27"/>
                      <a:pt x="37" y="24"/>
                      <a:pt x="36" y="22"/>
                    </a:cubicBezTo>
                    <a:cubicBezTo>
                      <a:pt x="35" y="20"/>
                      <a:pt x="33" y="19"/>
                      <a:pt x="32" y="17"/>
                    </a:cubicBezTo>
                    <a:cubicBezTo>
                      <a:pt x="31" y="15"/>
                      <a:pt x="32" y="12"/>
                      <a:pt x="31" y="10"/>
                    </a:cubicBezTo>
                    <a:cubicBezTo>
                      <a:pt x="29" y="8"/>
                      <a:pt x="26" y="8"/>
                      <a:pt x="24" y="8"/>
                    </a:cubicBezTo>
                    <a:cubicBezTo>
                      <a:pt x="23" y="7"/>
                      <a:pt x="22" y="8"/>
                      <a:pt x="21" y="8"/>
                    </a:cubicBezTo>
                    <a:cubicBezTo>
                      <a:pt x="17" y="6"/>
                      <a:pt x="15" y="2"/>
                      <a:pt x="11" y="1"/>
                    </a:cubicBezTo>
                    <a:cubicBezTo>
                      <a:pt x="9" y="0"/>
                      <a:pt x="7" y="2"/>
                      <a:pt x="5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3"/>
                      <a:pt x="1" y="5"/>
                      <a:pt x="0" y="7"/>
                    </a:cubicBezTo>
                    <a:cubicBezTo>
                      <a:pt x="2" y="7"/>
                      <a:pt x="4" y="7"/>
                      <a:pt x="5" y="9"/>
                    </a:cubicBezTo>
                    <a:cubicBezTo>
                      <a:pt x="7" y="12"/>
                      <a:pt x="7" y="16"/>
                      <a:pt x="9" y="19"/>
                    </a:cubicBezTo>
                    <a:cubicBezTo>
                      <a:pt x="11" y="22"/>
                      <a:pt x="15" y="25"/>
                      <a:pt x="17" y="28"/>
                    </a:cubicBezTo>
                    <a:cubicBezTo>
                      <a:pt x="19" y="31"/>
                      <a:pt x="22" y="34"/>
                      <a:pt x="23" y="37"/>
                    </a:cubicBezTo>
                    <a:cubicBezTo>
                      <a:pt x="23" y="40"/>
                      <a:pt x="20" y="43"/>
                      <a:pt x="19" y="46"/>
                    </a:cubicBezTo>
                    <a:cubicBezTo>
                      <a:pt x="19" y="50"/>
                      <a:pt x="20" y="53"/>
                      <a:pt x="21" y="58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5" name="Freeform 2601"/>
              <p:cNvSpPr>
                <a:spLocks noChangeAspect="1"/>
              </p:cNvSpPr>
              <p:nvPr/>
            </p:nvSpPr>
            <p:spPr bwMode="auto">
              <a:xfrm>
                <a:off x="5112322" y="2537924"/>
                <a:ext cx="280087" cy="177007"/>
              </a:xfrm>
              <a:custGeom>
                <a:avLst/>
                <a:gdLst>
                  <a:gd name="T0" fmla="*/ 223 w 214"/>
                  <a:gd name="T1" fmla="*/ 113 h 140"/>
                  <a:gd name="T2" fmla="*/ 197 w 214"/>
                  <a:gd name="T3" fmla="*/ 122 h 140"/>
                  <a:gd name="T4" fmla="*/ 185 w 214"/>
                  <a:gd name="T5" fmla="*/ 130 h 140"/>
                  <a:gd name="T6" fmla="*/ 169 w 214"/>
                  <a:gd name="T7" fmla="*/ 128 h 140"/>
                  <a:gd name="T8" fmla="*/ 189 w 214"/>
                  <a:gd name="T9" fmla="*/ 145 h 140"/>
                  <a:gd name="T10" fmla="*/ 207 w 214"/>
                  <a:gd name="T11" fmla="*/ 148 h 140"/>
                  <a:gd name="T12" fmla="*/ 201 w 214"/>
                  <a:gd name="T13" fmla="*/ 157 h 140"/>
                  <a:gd name="T14" fmla="*/ 184 w 214"/>
                  <a:gd name="T15" fmla="*/ 161 h 140"/>
                  <a:gd name="T16" fmla="*/ 166 w 214"/>
                  <a:gd name="T17" fmla="*/ 152 h 140"/>
                  <a:gd name="T18" fmla="*/ 168 w 214"/>
                  <a:gd name="T19" fmla="*/ 134 h 140"/>
                  <a:gd name="T20" fmla="*/ 147 w 214"/>
                  <a:gd name="T21" fmla="*/ 131 h 140"/>
                  <a:gd name="T22" fmla="*/ 138 w 214"/>
                  <a:gd name="T23" fmla="*/ 125 h 140"/>
                  <a:gd name="T24" fmla="*/ 145 w 214"/>
                  <a:gd name="T25" fmla="*/ 125 h 140"/>
                  <a:gd name="T26" fmla="*/ 130 w 214"/>
                  <a:gd name="T27" fmla="*/ 119 h 140"/>
                  <a:gd name="T28" fmla="*/ 116 w 214"/>
                  <a:gd name="T29" fmla="*/ 127 h 140"/>
                  <a:gd name="T30" fmla="*/ 118 w 214"/>
                  <a:gd name="T31" fmla="*/ 134 h 140"/>
                  <a:gd name="T32" fmla="*/ 109 w 214"/>
                  <a:gd name="T33" fmla="*/ 140 h 140"/>
                  <a:gd name="T34" fmla="*/ 104 w 214"/>
                  <a:gd name="T35" fmla="*/ 149 h 140"/>
                  <a:gd name="T36" fmla="*/ 89 w 214"/>
                  <a:gd name="T37" fmla="*/ 151 h 140"/>
                  <a:gd name="T38" fmla="*/ 101 w 214"/>
                  <a:gd name="T39" fmla="*/ 126 h 140"/>
                  <a:gd name="T40" fmla="*/ 114 w 214"/>
                  <a:gd name="T41" fmla="*/ 119 h 140"/>
                  <a:gd name="T42" fmla="*/ 102 w 214"/>
                  <a:gd name="T43" fmla="*/ 102 h 140"/>
                  <a:gd name="T44" fmla="*/ 89 w 214"/>
                  <a:gd name="T45" fmla="*/ 91 h 140"/>
                  <a:gd name="T46" fmla="*/ 65 w 214"/>
                  <a:gd name="T47" fmla="*/ 84 h 140"/>
                  <a:gd name="T48" fmla="*/ 54 w 214"/>
                  <a:gd name="T49" fmla="*/ 92 h 140"/>
                  <a:gd name="T50" fmla="*/ 35 w 214"/>
                  <a:gd name="T51" fmla="*/ 95 h 140"/>
                  <a:gd name="T52" fmla="*/ 14 w 214"/>
                  <a:gd name="T53" fmla="*/ 90 h 140"/>
                  <a:gd name="T54" fmla="*/ 6 w 214"/>
                  <a:gd name="T55" fmla="*/ 91 h 140"/>
                  <a:gd name="T56" fmla="*/ 0 w 214"/>
                  <a:gd name="T57" fmla="*/ 84 h 140"/>
                  <a:gd name="T58" fmla="*/ 4 w 214"/>
                  <a:gd name="T59" fmla="*/ 72 h 140"/>
                  <a:gd name="T60" fmla="*/ 10 w 214"/>
                  <a:gd name="T61" fmla="*/ 68 h 140"/>
                  <a:gd name="T62" fmla="*/ 6 w 214"/>
                  <a:gd name="T63" fmla="*/ 59 h 140"/>
                  <a:gd name="T64" fmla="*/ 24 w 214"/>
                  <a:gd name="T65" fmla="*/ 44 h 140"/>
                  <a:gd name="T66" fmla="*/ 25 w 214"/>
                  <a:gd name="T67" fmla="*/ 35 h 140"/>
                  <a:gd name="T68" fmla="*/ 26 w 214"/>
                  <a:gd name="T69" fmla="*/ 20 h 140"/>
                  <a:gd name="T70" fmla="*/ 49 w 214"/>
                  <a:gd name="T71" fmla="*/ 13 h 140"/>
                  <a:gd name="T72" fmla="*/ 73 w 214"/>
                  <a:gd name="T73" fmla="*/ 20 h 140"/>
                  <a:gd name="T74" fmla="*/ 90 w 214"/>
                  <a:gd name="T75" fmla="*/ 22 h 140"/>
                  <a:gd name="T76" fmla="*/ 108 w 214"/>
                  <a:gd name="T77" fmla="*/ 22 h 140"/>
                  <a:gd name="T78" fmla="*/ 121 w 214"/>
                  <a:gd name="T79" fmla="*/ 10 h 140"/>
                  <a:gd name="T80" fmla="*/ 142 w 214"/>
                  <a:gd name="T81" fmla="*/ 4 h 140"/>
                  <a:gd name="T82" fmla="*/ 167 w 214"/>
                  <a:gd name="T83" fmla="*/ 10 h 140"/>
                  <a:gd name="T84" fmla="*/ 168 w 214"/>
                  <a:gd name="T85" fmla="*/ 25 h 140"/>
                  <a:gd name="T86" fmla="*/ 201 w 214"/>
                  <a:gd name="T87" fmla="*/ 44 h 140"/>
                  <a:gd name="T88" fmla="*/ 221 w 214"/>
                  <a:gd name="T89" fmla="*/ 48 h 140"/>
                  <a:gd name="T90" fmla="*/ 244 w 214"/>
                  <a:gd name="T91" fmla="*/ 56 h 140"/>
                  <a:gd name="T92" fmla="*/ 256 w 214"/>
                  <a:gd name="T93" fmla="*/ 70 h 140"/>
                  <a:gd name="T94" fmla="*/ 250 w 214"/>
                  <a:gd name="T95" fmla="*/ 78 h 140"/>
                  <a:gd name="T96" fmla="*/ 255 w 214"/>
                  <a:gd name="T97" fmla="*/ 92 h 140"/>
                  <a:gd name="T98" fmla="*/ 232 w 214"/>
                  <a:gd name="T99" fmla="*/ 106 h 1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4"/>
                  <a:gd name="T151" fmla="*/ 0 h 140"/>
                  <a:gd name="T152" fmla="*/ 214 w 214"/>
                  <a:gd name="T153" fmla="*/ 140 h 1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4" h="140">
                    <a:moveTo>
                      <a:pt x="195" y="95"/>
                    </a:moveTo>
                    <a:cubicBezTo>
                      <a:pt x="194" y="94"/>
                      <a:pt x="193" y="93"/>
                      <a:pt x="191" y="92"/>
                    </a:cubicBezTo>
                    <a:cubicBezTo>
                      <a:pt x="190" y="92"/>
                      <a:pt x="188" y="93"/>
                      <a:pt x="186" y="94"/>
                    </a:cubicBezTo>
                    <a:cubicBezTo>
                      <a:pt x="184" y="95"/>
                      <a:pt x="183" y="96"/>
                      <a:pt x="181" y="97"/>
                    </a:cubicBezTo>
                    <a:cubicBezTo>
                      <a:pt x="178" y="99"/>
                      <a:pt x="176" y="100"/>
                      <a:pt x="173" y="101"/>
                    </a:cubicBezTo>
                    <a:cubicBezTo>
                      <a:pt x="170" y="102"/>
                      <a:pt x="167" y="101"/>
                      <a:pt x="164" y="102"/>
                    </a:cubicBezTo>
                    <a:cubicBezTo>
                      <a:pt x="163" y="102"/>
                      <a:pt x="162" y="105"/>
                      <a:pt x="160" y="106"/>
                    </a:cubicBezTo>
                    <a:cubicBezTo>
                      <a:pt x="159" y="106"/>
                      <a:pt x="159" y="103"/>
                      <a:pt x="158" y="103"/>
                    </a:cubicBezTo>
                    <a:cubicBezTo>
                      <a:pt x="156" y="104"/>
                      <a:pt x="154" y="106"/>
                      <a:pt x="154" y="108"/>
                    </a:cubicBezTo>
                    <a:cubicBezTo>
                      <a:pt x="153" y="110"/>
                      <a:pt x="156" y="112"/>
                      <a:pt x="155" y="114"/>
                    </a:cubicBezTo>
                    <a:cubicBezTo>
                      <a:pt x="154" y="116"/>
                      <a:pt x="153" y="111"/>
                      <a:pt x="152" y="111"/>
                    </a:cubicBezTo>
                    <a:cubicBezTo>
                      <a:pt x="148" y="109"/>
                      <a:pt x="145" y="107"/>
                      <a:pt x="141" y="107"/>
                    </a:cubicBezTo>
                    <a:cubicBezTo>
                      <a:pt x="140" y="107"/>
                      <a:pt x="142" y="110"/>
                      <a:pt x="143" y="111"/>
                    </a:cubicBezTo>
                    <a:cubicBezTo>
                      <a:pt x="145" y="113"/>
                      <a:pt x="148" y="114"/>
                      <a:pt x="151" y="116"/>
                    </a:cubicBezTo>
                    <a:cubicBezTo>
                      <a:pt x="153" y="117"/>
                      <a:pt x="155" y="119"/>
                      <a:pt x="157" y="121"/>
                    </a:cubicBezTo>
                    <a:cubicBezTo>
                      <a:pt x="158" y="123"/>
                      <a:pt x="160" y="125"/>
                      <a:pt x="162" y="126"/>
                    </a:cubicBezTo>
                    <a:cubicBezTo>
                      <a:pt x="164" y="126"/>
                      <a:pt x="166" y="124"/>
                      <a:pt x="167" y="123"/>
                    </a:cubicBezTo>
                    <a:cubicBezTo>
                      <a:pt x="169" y="123"/>
                      <a:pt x="171" y="123"/>
                      <a:pt x="172" y="123"/>
                    </a:cubicBezTo>
                    <a:cubicBezTo>
                      <a:pt x="174" y="123"/>
                      <a:pt x="176" y="123"/>
                      <a:pt x="176" y="125"/>
                    </a:cubicBezTo>
                    <a:cubicBezTo>
                      <a:pt x="177" y="126"/>
                      <a:pt x="176" y="127"/>
                      <a:pt x="175" y="128"/>
                    </a:cubicBezTo>
                    <a:cubicBezTo>
                      <a:pt x="172" y="130"/>
                      <a:pt x="170" y="131"/>
                      <a:pt x="167" y="131"/>
                    </a:cubicBezTo>
                    <a:cubicBezTo>
                      <a:pt x="166" y="131"/>
                      <a:pt x="164" y="128"/>
                      <a:pt x="163" y="128"/>
                    </a:cubicBezTo>
                    <a:cubicBezTo>
                      <a:pt x="161" y="129"/>
                      <a:pt x="161" y="131"/>
                      <a:pt x="160" y="132"/>
                    </a:cubicBezTo>
                    <a:cubicBezTo>
                      <a:pt x="158" y="133"/>
                      <a:pt x="155" y="133"/>
                      <a:pt x="153" y="134"/>
                    </a:cubicBezTo>
                    <a:cubicBezTo>
                      <a:pt x="150" y="135"/>
                      <a:pt x="149" y="139"/>
                      <a:pt x="146" y="139"/>
                    </a:cubicBezTo>
                    <a:cubicBezTo>
                      <a:pt x="144" y="140"/>
                      <a:pt x="140" y="139"/>
                      <a:pt x="139" y="137"/>
                    </a:cubicBezTo>
                    <a:cubicBezTo>
                      <a:pt x="137" y="134"/>
                      <a:pt x="140" y="130"/>
                      <a:pt x="138" y="127"/>
                    </a:cubicBezTo>
                    <a:cubicBezTo>
                      <a:pt x="135" y="124"/>
                      <a:pt x="126" y="128"/>
                      <a:pt x="126" y="123"/>
                    </a:cubicBezTo>
                    <a:cubicBezTo>
                      <a:pt x="127" y="118"/>
                      <a:pt x="136" y="119"/>
                      <a:pt x="140" y="115"/>
                    </a:cubicBezTo>
                    <a:cubicBezTo>
                      <a:pt x="141" y="115"/>
                      <a:pt x="141" y="113"/>
                      <a:pt x="140" y="112"/>
                    </a:cubicBezTo>
                    <a:cubicBezTo>
                      <a:pt x="139" y="111"/>
                      <a:pt x="137" y="110"/>
                      <a:pt x="135" y="110"/>
                    </a:cubicBezTo>
                    <a:cubicBezTo>
                      <a:pt x="133" y="110"/>
                      <a:pt x="130" y="111"/>
                      <a:pt x="127" y="111"/>
                    </a:cubicBezTo>
                    <a:cubicBezTo>
                      <a:pt x="126" y="111"/>
                      <a:pt x="124" y="110"/>
                      <a:pt x="122" y="109"/>
                    </a:cubicBezTo>
                    <a:cubicBezTo>
                      <a:pt x="120" y="109"/>
                      <a:pt x="117" y="110"/>
                      <a:pt x="116" y="108"/>
                    </a:cubicBezTo>
                    <a:cubicBezTo>
                      <a:pt x="115" y="106"/>
                      <a:pt x="120" y="106"/>
                      <a:pt x="120" y="105"/>
                    </a:cubicBezTo>
                    <a:cubicBezTo>
                      <a:pt x="119" y="103"/>
                      <a:pt x="117" y="105"/>
                      <a:pt x="115" y="104"/>
                    </a:cubicBezTo>
                    <a:cubicBezTo>
                      <a:pt x="114" y="104"/>
                      <a:pt x="111" y="103"/>
                      <a:pt x="112" y="102"/>
                    </a:cubicBezTo>
                    <a:cubicBezTo>
                      <a:pt x="113" y="101"/>
                      <a:pt x="115" y="102"/>
                      <a:pt x="117" y="102"/>
                    </a:cubicBezTo>
                    <a:cubicBezTo>
                      <a:pt x="118" y="102"/>
                      <a:pt x="119" y="104"/>
                      <a:pt x="121" y="104"/>
                    </a:cubicBezTo>
                    <a:cubicBezTo>
                      <a:pt x="122" y="104"/>
                      <a:pt x="124" y="103"/>
                      <a:pt x="124" y="102"/>
                    </a:cubicBezTo>
                    <a:cubicBezTo>
                      <a:pt x="123" y="100"/>
                      <a:pt x="121" y="100"/>
                      <a:pt x="119" y="100"/>
                    </a:cubicBezTo>
                    <a:cubicBezTo>
                      <a:pt x="115" y="99"/>
                      <a:pt x="112" y="99"/>
                      <a:pt x="108" y="99"/>
                    </a:cubicBezTo>
                    <a:cubicBezTo>
                      <a:pt x="106" y="99"/>
                      <a:pt x="104" y="100"/>
                      <a:pt x="103" y="101"/>
                    </a:cubicBezTo>
                    <a:cubicBezTo>
                      <a:pt x="101" y="102"/>
                      <a:pt x="102" y="105"/>
                      <a:pt x="101" y="106"/>
                    </a:cubicBezTo>
                    <a:cubicBezTo>
                      <a:pt x="100" y="107"/>
                      <a:pt x="98" y="105"/>
                      <a:pt x="97" y="106"/>
                    </a:cubicBezTo>
                    <a:cubicBezTo>
                      <a:pt x="96" y="106"/>
                      <a:pt x="96" y="107"/>
                      <a:pt x="96" y="107"/>
                    </a:cubicBezTo>
                    <a:cubicBezTo>
                      <a:pt x="97" y="108"/>
                      <a:pt x="98" y="108"/>
                      <a:pt x="98" y="109"/>
                    </a:cubicBezTo>
                    <a:cubicBezTo>
                      <a:pt x="99" y="110"/>
                      <a:pt x="98" y="111"/>
                      <a:pt x="98" y="112"/>
                    </a:cubicBezTo>
                    <a:cubicBezTo>
                      <a:pt x="97" y="114"/>
                      <a:pt x="96" y="115"/>
                      <a:pt x="95" y="117"/>
                    </a:cubicBezTo>
                    <a:cubicBezTo>
                      <a:pt x="94" y="118"/>
                      <a:pt x="95" y="121"/>
                      <a:pt x="93" y="121"/>
                    </a:cubicBezTo>
                    <a:cubicBezTo>
                      <a:pt x="92" y="121"/>
                      <a:pt x="93" y="117"/>
                      <a:pt x="91" y="117"/>
                    </a:cubicBezTo>
                    <a:cubicBezTo>
                      <a:pt x="90" y="117"/>
                      <a:pt x="91" y="120"/>
                      <a:pt x="91" y="122"/>
                    </a:cubicBezTo>
                    <a:cubicBezTo>
                      <a:pt x="91" y="124"/>
                      <a:pt x="92" y="126"/>
                      <a:pt x="93" y="128"/>
                    </a:cubicBezTo>
                    <a:cubicBezTo>
                      <a:pt x="91" y="127"/>
                      <a:pt x="90" y="124"/>
                      <a:pt x="87" y="124"/>
                    </a:cubicBezTo>
                    <a:cubicBezTo>
                      <a:pt x="85" y="124"/>
                      <a:pt x="85" y="127"/>
                      <a:pt x="83" y="127"/>
                    </a:cubicBezTo>
                    <a:cubicBezTo>
                      <a:pt x="81" y="128"/>
                      <a:pt x="80" y="128"/>
                      <a:pt x="78" y="128"/>
                    </a:cubicBezTo>
                    <a:cubicBezTo>
                      <a:pt x="76" y="128"/>
                      <a:pt x="75" y="126"/>
                      <a:pt x="74" y="126"/>
                    </a:cubicBezTo>
                    <a:cubicBezTo>
                      <a:pt x="76" y="124"/>
                      <a:pt x="78" y="122"/>
                      <a:pt x="79" y="120"/>
                    </a:cubicBezTo>
                    <a:cubicBezTo>
                      <a:pt x="81" y="117"/>
                      <a:pt x="82" y="115"/>
                      <a:pt x="83" y="112"/>
                    </a:cubicBezTo>
                    <a:cubicBezTo>
                      <a:pt x="84" y="109"/>
                      <a:pt x="82" y="106"/>
                      <a:pt x="84" y="105"/>
                    </a:cubicBezTo>
                    <a:cubicBezTo>
                      <a:pt x="85" y="103"/>
                      <a:pt x="88" y="106"/>
                      <a:pt x="89" y="106"/>
                    </a:cubicBezTo>
                    <a:cubicBezTo>
                      <a:pt x="91" y="106"/>
                      <a:pt x="94" y="107"/>
                      <a:pt x="95" y="106"/>
                    </a:cubicBezTo>
                    <a:cubicBezTo>
                      <a:pt x="96" y="104"/>
                      <a:pt x="96" y="101"/>
                      <a:pt x="95" y="99"/>
                    </a:cubicBezTo>
                    <a:cubicBezTo>
                      <a:pt x="94" y="98"/>
                      <a:pt x="91" y="98"/>
                      <a:pt x="90" y="97"/>
                    </a:cubicBezTo>
                    <a:cubicBezTo>
                      <a:pt x="89" y="95"/>
                      <a:pt x="90" y="92"/>
                      <a:pt x="89" y="90"/>
                    </a:cubicBezTo>
                    <a:cubicBezTo>
                      <a:pt x="88" y="88"/>
                      <a:pt x="86" y="87"/>
                      <a:pt x="85" y="85"/>
                    </a:cubicBezTo>
                    <a:cubicBezTo>
                      <a:pt x="84" y="83"/>
                      <a:pt x="85" y="80"/>
                      <a:pt x="84" y="78"/>
                    </a:cubicBezTo>
                    <a:cubicBezTo>
                      <a:pt x="82" y="76"/>
                      <a:pt x="79" y="76"/>
                      <a:pt x="77" y="76"/>
                    </a:cubicBezTo>
                    <a:cubicBezTo>
                      <a:pt x="76" y="75"/>
                      <a:pt x="75" y="76"/>
                      <a:pt x="74" y="76"/>
                    </a:cubicBezTo>
                    <a:cubicBezTo>
                      <a:pt x="70" y="74"/>
                      <a:pt x="68" y="70"/>
                      <a:pt x="64" y="69"/>
                    </a:cubicBezTo>
                    <a:cubicBezTo>
                      <a:pt x="62" y="68"/>
                      <a:pt x="60" y="70"/>
                      <a:pt x="58" y="70"/>
                    </a:cubicBezTo>
                    <a:cubicBezTo>
                      <a:pt x="56" y="71"/>
                      <a:pt x="55" y="70"/>
                      <a:pt x="54" y="70"/>
                    </a:cubicBezTo>
                    <a:cubicBezTo>
                      <a:pt x="53" y="71"/>
                      <a:pt x="54" y="73"/>
                      <a:pt x="53" y="75"/>
                    </a:cubicBezTo>
                    <a:cubicBezTo>
                      <a:pt x="52" y="75"/>
                      <a:pt x="50" y="75"/>
                      <a:pt x="49" y="76"/>
                    </a:cubicBezTo>
                    <a:cubicBezTo>
                      <a:pt x="47" y="76"/>
                      <a:pt x="46" y="77"/>
                      <a:pt x="45" y="77"/>
                    </a:cubicBezTo>
                    <a:cubicBezTo>
                      <a:pt x="42" y="78"/>
                      <a:pt x="39" y="77"/>
                      <a:pt x="37" y="78"/>
                    </a:cubicBezTo>
                    <a:cubicBezTo>
                      <a:pt x="35" y="79"/>
                      <a:pt x="35" y="82"/>
                      <a:pt x="33" y="83"/>
                    </a:cubicBezTo>
                    <a:cubicBezTo>
                      <a:pt x="32" y="83"/>
                      <a:pt x="31" y="80"/>
                      <a:pt x="29" y="79"/>
                    </a:cubicBezTo>
                    <a:cubicBezTo>
                      <a:pt x="28" y="78"/>
                      <a:pt x="26" y="79"/>
                      <a:pt x="25" y="79"/>
                    </a:cubicBezTo>
                    <a:cubicBezTo>
                      <a:pt x="22" y="79"/>
                      <a:pt x="20" y="78"/>
                      <a:pt x="17" y="78"/>
                    </a:cubicBezTo>
                    <a:cubicBezTo>
                      <a:pt x="15" y="77"/>
                      <a:pt x="14" y="75"/>
                      <a:pt x="12" y="75"/>
                    </a:cubicBezTo>
                    <a:cubicBezTo>
                      <a:pt x="10" y="75"/>
                      <a:pt x="10" y="78"/>
                      <a:pt x="9" y="79"/>
                    </a:cubicBezTo>
                    <a:cubicBezTo>
                      <a:pt x="9" y="78"/>
                      <a:pt x="9" y="77"/>
                      <a:pt x="9" y="76"/>
                    </a:cubicBezTo>
                    <a:cubicBezTo>
                      <a:pt x="8" y="76"/>
                      <a:pt x="6" y="76"/>
                      <a:pt x="5" y="76"/>
                    </a:cubicBezTo>
                    <a:cubicBezTo>
                      <a:pt x="5" y="75"/>
                      <a:pt x="5" y="74"/>
                      <a:pt x="5" y="74"/>
                    </a:cubicBezTo>
                    <a:cubicBezTo>
                      <a:pt x="4" y="73"/>
                      <a:pt x="3" y="73"/>
                      <a:pt x="3" y="72"/>
                    </a:cubicBezTo>
                    <a:cubicBezTo>
                      <a:pt x="2" y="72"/>
                      <a:pt x="1" y="71"/>
                      <a:pt x="0" y="70"/>
                    </a:cubicBezTo>
                    <a:cubicBezTo>
                      <a:pt x="0" y="69"/>
                      <a:pt x="0" y="68"/>
                      <a:pt x="0" y="67"/>
                    </a:cubicBezTo>
                    <a:cubicBezTo>
                      <a:pt x="0" y="66"/>
                      <a:pt x="1" y="65"/>
                      <a:pt x="2" y="64"/>
                    </a:cubicBezTo>
                    <a:cubicBezTo>
                      <a:pt x="2" y="63"/>
                      <a:pt x="2" y="61"/>
                      <a:pt x="3" y="60"/>
                    </a:cubicBezTo>
                    <a:cubicBezTo>
                      <a:pt x="3" y="60"/>
                      <a:pt x="4" y="59"/>
                      <a:pt x="5" y="58"/>
                    </a:cubicBezTo>
                    <a:cubicBezTo>
                      <a:pt x="6" y="59"/>
                      <a:pt x="7" y="60"/>
                      <a:pt x="8" y="59"/>
                    </a:cubicBezTo>
                    <a:cubicBezTo>
                      <a:pt x="9" y="59"/>
                      <a:pt x="9" y="58"/>
                      <a:pt x="8" y="57"/>
                    </a:cubicBezTo>
                    <a:cubicBezTo>
                      <a:pt x="8" y="57"/>
                      <a:pt x="6" y="57"/>
                      <a:pt x="6" y="56"/>
                    </a:cubicBezTo>
                    <a:cubicBezTo>
                      <a:pt x="5" y="55"/>
                      <a:pt x="7" y="53"/>
                      <a:pt x="6" y="52"/>
                    </a:cubicBezTo>
                    <a:cubicBezTo>
                      <a:pt x="6" y="51"/>
                      <a:pt x="5" y="50"/>
                      <a:pt x="5" y="49"/>
                    </a:cubicBezTo>
                    <a:cubicBezTo>
                      <a:pt x="7" y="46"/>
                      <a:pt x="9" y="43"/>
                      <a:pt x="11" y="41"/>
                    </a:cubicBezTo>
                    <a:cubicBezTo>
                      <a:pt x="13" y="39"/>
                      <a:pt x="15" y="40"/>
                      <a:pt x="17" y="39"/>
                    </a:cubicBezTo>
                    <a:cubicBezTo>
                      <a:pt x="18" y="38"/>
                      <a:pt x="19" y="38"/>
                      <a:pt x="20" y="37"/>
                    </a:cubicBezTo>
                    <a:cubicBezTo>
                      <a:pt x="21" y="36"/>
                      <a:pt x="22" y="35"/>
                      <a:pt x="22" y="34"/>
                    </a:cubicBezTo>
                    <a:cubicBezTo>
                      <a:pt x="22" y="32"/>
                      <a:pt x="19" y="31"/>
                      <a:pt x="18" y="29"/>
                    </a:cubicBezTo>
                    <a:cubicBezTo>
                      <a:pt x="18" y="29"/>
                      <a:pt x="22" y="30"/>
                      <a:pt x="21" y="29"/>
                    </a:cubicBezTo>
                    <a:cubicBezTo>
                      <a:pt x="20" y="27"/>
                      <a:pt x="17" y="26"/>
                      <a:pt x="16" y="24"/>
                    </a:cubicBezTo>
                    <a:cubicBezTo>
                      <a:pt x="15" y="22"/>
                      <a:pt x="16" y="19"/>
                      <a:pt x="16" y="16"/>
                    </a:cubicBezTo>
                    <a:cubicBezTo>
                      <a:pt x="18" y="16"/>
                      <a:pt x="21" y="18"/>
                      <a:pt x="22" y="17"/>
                    </a:cubicBezTo>
                    <a:cubicBezTo>
                      <a:pt x="24" y="16"/>
                      <a:pt x="22" y="12"/>
                      <a:pt x="24" y="11"/>
                    </a:cubicBezTo>
                    <a:cubicBezTo>
                      <a:pt x="26" y="9"/>
                      <a:pt x="28" y="10"/>
                      <a:pt x="31" y="11"/>
                    </a:cubicBezTo>
                    <a:cubicBezTo>
                      <a:pt x="34" y="11"/>
                      <a:pt x="38" y="11"/>
                      <a:pt x="41" y="11"/>
                    </a:cubicBezTo>
                    <a:cubicBezTo>
                      <a:pt x="43" y="12"/>
                      <a:pt x="45" y="13"/>
                      <a:pt x="47" y="13"/>
                    </a:cubicBezTo>
                    <a:cubicBezTo>
                      <a:pt x="49" y="13"/>
                      <a:pt x="51" y="12"/>
                      <a:pt x="53" y="13"/>
                    </a:cubicBezTo>
                    <a:cubicBezTo>
                      <a:pt x="56" y="14"/>
                      <a:pt x="59" y="15"/>
                      <a:pt x="61" y="17"/>
                    </a:cubicBezTo>
                    <a:cubicBezTo>
                      <a:pt x="62" y="17"/>
                      <a:pt x="63" y="19"/>
                      <a:pt x="64" y="19"/>
                    </a:cubicBezTo>
                    <a:cubicBezTo>
                      <a:pt x="66" y="19"/>
                      <a:pt x="68" y="17"/>
                      <a:pt x="70" y="17"/>
                    </a:cubicBezTo>
                    <a:cubicBezTo>
                      <a:pt x="72" y="17"/>
                      <a:pt x="73" y="18"/>
                      <a:pt x="75" y="18"/>
                    </a:cubicBezTo>
                    <a:cubicBezTo>
                      <a:pt x="77" y="18"/>
                      <a:pt x="78" y="17"/>
                      <a:pt x="80" y="17"/>
                    </a:cubicBezTo>
                    <a:cubicBezTo>
                      <a:pt x="82" y="17"/>
                      <a:pt x="83" y="18"/>
                      <a:pt x="85" y="18"/>
                    </a:cubicBezTo>
                    <a:cubicBezTo>
                      <a:pt x="87" y="18"/>
                      <a:pt x="88" y="17"/>
                      <a:pt x="90" y="18"/>
                    </a:cubicBezTo>
                    <a:cubicBezTo>
                      <a:pt x="92" y="18"/>
                      <a:pt x="94" y="21"/>
                      <a:pt x="95" y="20"/>
                    </a:cubicBezTo>
                    <a:cubicBezTo>
                      <a:pt x="97" y="19"/>
                      <a:pt x="97" y="16"/>
                      <a:pt x="98" y="14"/>
                    </a:cubicBezTo>
                    <a:cubicBezTo>
                      <a:pt x="99" y="12"/>
                      <a:pt x="99" y="10"/>
                      <a:pt x="101" y="8"/>
                    </a:cubicBezTo>
                    <a:cubicBezTo>
                      <a:pt x="103" y="6"/>
                      <a:pt x="107" y="6"/>
                      <a:pt x="109" y="5"/>
                    </a:cubicBezTo>
                    <a:cubicBezTo>
                      <a:pt x="112" y="6"/>
                      <a:pt x="113" y="8"/>
                      <a:pt x="116" y="7"/>
                    </a:cubicBezTo>
                    <a:cubicBezTo>
                      <a:pt x="117" y="7"/>
                      <a:pt x="117" y="4"/>
                      <a:pt x="118" y="3"/>
                    </a:cubicBezTo>
                    <a:cubicBezTo>
                      <a:pt x="122" y="2"/>
                      <a:pt x="125" y="2"/>
                      <a:pt x="129" y="2"/>
                    </a:cubicBezTo>
                    <a:cubicBezTo>
                      <a:pt x="132" y="2"/>
                      <a:pt x="136" y="0"/>
                      <a:pt x="138" y="2"/>
                    </a:cubicBezTo>
                    <a:cubicBezTo>
                      <a:pt x="140" y="3"/>
                      <a:pt x="138" y="6"/>
                      <a:pt x="139" y="8"/>
                    </a:cubicBezTo>
                    <a:cubicBezTo>
                      <a:pt x="140" y="10"/>
                      <a:pt x="144" y="12"/>
                      <a:pt x="144" y="14"/>
                    </a:cubicBezTo>
                    <a:cubicBezTo>
                      <a:pt x="144" y="16"/>
                      <a:pt x="141" y="16"/>
                      <a:pt x="140" y="17"/>
                    </a:cubicBezTo>
                    <a:cubicBezTo>
                      <a:pt x="140" y="18"/>
                      <a:pt x="139" y="21"/>
                      <a:pt x="140" y="21"/>
                    </a:cubicBezTo>
                    <a:cubicBezTo>
                      <a:pt x="144" y="23"/>
                      <a:pt x="150" y="20"/>
                      <a:pt x="154" y="23"/>
                    </a:cubicBezTo>
                    <a:cubicBezTo>
                      <a:pt x="157" y="26"/>
                      <a:pt x="155" y="33"/>
                      <a:pt x="158" y="37"/>
                    </a:cubicBezTo>
                    <a:cubicBezTo>
                      <a:pt x="160" y="39"/>
                      <a:pt x="164" y="37"/>
                      <a:pt x="167" y="37"/>
                    </a:cubicBezTo>
                    <a:cubicBezTo>
                      <a:pt x="170" y="37"/>
                      <a:pt x="174" y="37"/>
                      <a:pt x="177" y="36"/>
                    </a:cubicBezTo>
                    <a:cubicBezTo>
                      <a:pt x="178" y="35"/>
                      <a:pt x="178" y="31"/>
                      <a:pt x="179" y="32"/>
                    </a:cubicBezTo>
                    <a:cubicBezTo>
                      <a:pt x="182" y="34"/>
                      <a:pt x="182" y="38"/>
                      <a:pt x="184" y="40"/>
                    </a:cubicBezTo>
                    <a:cubicBezTo>
                      <a:pt x="186" y="42"/>
                      <a:pt x="188" y="44"/>
                      <a:pt x="191" y="44"/>
                    </a:cubicBezTo>
                    <a:cubicBezTo>
                      <a:pt x="192" y="44"/>
                      <a:pt x="192" y="41"/>
                      <a:pt x="193" y="42"/>
                    </a:cubicBezTo>
                    <a:cubicBezTo>
                      <a:pt x="197" y="43"/>
                      <a:pt x="199" y="45"/>
                      <a:pt x="203" y="47"/>
                    </a:cubicBezTo>
                    <a:cubicBezTo>
                      <a:pt x="205" y="48"/>
                      <a:pt x="207" y="51"/>
                      <a:pt x="210" y="51"/>
                    </a:cubicBezTo>
                    <a:cubicBezTo>
                      <a:pt x="211" y="52"/>
                      <a:pt x="213" y="49"/>
                      <a:pt x="213" y="50"/>
                    </a:cubicBezTo>
                    <a:cubicBezTo>
                      <a:pt x="214" y="53"/>
                      <a:pt x="214" y="56"/>
                      <a:pt x="213" y="58"/>
                    </a:cubicBezTo>
                    <a:cubicBezTo>
                      <a:pt x="212" y="60"/>
                      <a:pt x="209" y="59"/>
                      <a:pt x="208" y="61"/>
                    </a:cubicBezTo>
                    <a:cubicBezTo>
                      <a:pt x="208" y="63"/>
                      <a:pt x="212" y="63"/>
                      <a:pt x="212" y="64"/>
                    </a:cubicBezTo>
                    <a:cubicBezTo>
                      <a:pt x="212" y="66"/>
                      <a:pt x="209" y="64"/>
                      <a:pt x="208" y="65"/>
                    </a:cubicBezTo>
                    <a:cubicBezTo>
                      <a:pt x="207" y="66"/>
                      <a:pt x="207" y="69"/>
                      <a:pt x="208" y="70"/>
                    </a:cubicBezTo>
                    <a:cubicBezTo>
                      <a:pt x="209" y="71"/>
                      <a:pt x="211" y="69"/>
                      <a:pt x="211" y="70"/>
                    </a:cubicBezTo>
                    <a:cubicBezTo>
                      <a:pt x="213" y="72"/>
                      <a:pt x="213" y="75"/>
                      <a:pt x="212" y="77"/>
                    </a:cubicBezTo>
                    <a:cubicBezTo>
                      <a:pt x="212" y="79"/>
                      <a:pt x="211" y="81"/>
                      <a:pt x="209" y="81"/>
                    </a:cubicBezTo>
                    <a:cubicBezTo>
                      <a:pt x="205" y="82"/>
                      <a:pt x="201" y="80"/>
                      <a:pt x="198" y="81"/>
                    </a:cubicBezTo>
                    <a:cubicBezTo>
                      <a:pt x="195" y="82"/>
                      <a:pt x="193" y="85"/>
                      <a:pt x="193" y="88"/>
                    </a:cubicBezTo>
                    <a:cubicBezTo>
                      <a:pt x="192" y="90"/>
                      <a:pt x="194" y="91"/>
                      <a:pt x="195" y="93"/>
                    </a:cubicBezTo>
                    <a:cubicBezTo>
                      <a:pt x="195" y="94"/>
                      <a:pt x="195" y="95"/>
                      <a:pt x="195" y="95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6" name="Freeform 2602"/>
              <p:cNvSpPr>
                <a:spLocks noChangeAspect="1"/>
              </p:cNvSpPr>
              <p:nvPr/>
            </p:nvSpPr>
            <p:spPr bwMode="auto">
              <a:xfrm>
                <a:off x="5489404" y="2469437"/>
                <a:ext cx="638643" cy="324513"/>
              </a:xfrm>
              <a:custGeom>
                <a:avLst/>
                <a:gdLst>
                  <a:gd name="T0" fmla="*/ 579 w 488"/>
                  <a:gd name="T1" fmla="*/ 153 h 256"/>
                  <a:gd name="T2" fmla="*/ 564 w 488"/>
                  <a:gd name="T3" fmla="*/ 183 h 256"/>
                  <a:gd name="T4" fmla="*/ 528 w 488"/>
                  <a:gd name="T5" fmla="*/ 213 h 256"/>
                  <a:gd name="T6" fmla="*/ 509 w 488"/>
                  <a:gd name="T7" fmla="*/ 221 h 256"/>
                  <a:gd name="T8" fmla="*/ 500 w 488"/>
                  <a:gd name="T9" fmla="*/ 232 h 256"/>
                  <a:gd name="T10" fmla="*/ 504 w 488"/>
                  <a:gd name="T11" fmla="*/ 277 h 256"/>
                  <a:gd name="T12" fmla="*/ 488 w 488"/>
                  <a:gd name="T13" fmla="*/ 268 h 256"/>
                  <a:gd name="T14" fmla="*/ 444 w 488"/>
                  <a:gd name="T15" fmla="*/ 265 h 256"/>
                  <a:gd name="T16" fmla="*/ 409 w 488"/>
                  <a:gd name="T17" fmla="*/ 260 h 256"/>
                  <a:gd name="T18" fmla="*/ 382 w 488"/>
                  <a:gd name="T19" fmla="*/ 269 h 256"/>
                  <a:gd name="T20" fmla="*/ 358 w 488"/>
                  <a:gd name="T21" fmla="*/ 283 h 256"/>
                  <a:gd name="T22" fmla="*/ 330 w 488"/>
                  <a:gd name="T23" fmla="*/ 298 h 256"/>
                  <a:gd name="T24" fmla="*/ 303 w 488"/>
                  <a:gd name="T25" fmla="*/ 291 h 256"/>
                  <a:gd name="T26" fmla="*/ 295 w 488"/>
                  <a:gd name="T27" fmla="*/ 268 h 256"/>
                  <a:gd name="T28" fmla="*/ 271 w 488"/>
                  <a:gd name="T29" fmla="*/ 254 h 256"/>
                  <a:gd name="T30" fmla="*/ 184 w 488"/>
                  <a:gd name="T31" fmla="*/ 208 h 256"/>
                  <a:gd name="T32" fmla="*/ 148 w 488"/>
                  <a:gd name="T33" fmla="*/ 297 h 256"/>
                  <a:gd name="T34" fmla="*/ 121 w 488"/>
                  <a:gd name="T35" fmla="*/ 276 h 256"/>
                  <a:gd name="T36" fmla="*/ 98 w 488"/>
                  <a:gd name="T37" fmla="*/ 278 h 256"/>
                  <a:gd name="T38" fmla="*/ 86 w 488"/>
                  <a:gd name="T39" fmla="*/ 260 h 256"/>
                  <a:gd name="T40" fmla="*/ 64 w 488"/>
                  <a:gd name="T41" fmla="*/ 233 h 256"/>
                  <a:gd name="T42" fmla="*/ 73 w 488"/>
                  <a:gd name="T43" fmla="*/ 224 h 256"/>
                  <a:gd name="T44" fmla="*/ 98 w 488"/>
                  <a:gd name="T45" fmla="*/ 208 h 256"/>
                  <a:gd name="T46" fmla="*/ 89 w 488"/>
                  <a:gd name="T47" fmla="*/ 185 h 256"/>
                  <a:gd name="T48" fmla="*/ 42 w 488"/>
                  <a:gd name="T49" fmla="*/ 195 h 256"/>
                  <a:gd name="T50" fmla="*/ 38 w 488"/>
                  <a:gd name="T51" fmla="*/ 184 h 256"/>
                  <a:gd name="T52" fmla="*/ 11 w 488"/>
                  <a:gd name="T53" fmla="*/ 164 h 256"/>
                  <a:gd name="T54" fmla="*/ 8 w 488"/>
                  <a:gd name="T55" fmla="*/ 136 h 256"/>
                  <a:gd name="T56" fmla="*/ 11 w 488"/>
                  <a:gd name="T57" fmla="*/ 106 h 256"/>
                  <a:gd name="T58" fmla="*/ 31 w 488"/>
                  <a:gd name="T59" fmla="*/ 114 h 256"/>
                  <a:gd name="T60" fmla="*/ 38 w 488"/>
                  <a:gd name="T61" fmla="*/ 93 h 256"/>
                  <a:gd name="T62" fmla="*/ 64 w 488"/>
                  <a:gd name="T63" fmla="*/ 85 h 256"/>
                  <a:gd name="T64" fmla="*/ 92 w 488"/>
                  <a:gd name="T65" fmla="*/ 84 h 256"/>
                  <a:gd name="T66" fmla="*/ 115 w 488"/>
                  <a:gd name="T67" fmla="*/ 105 h 256"/>
                  <a:gd name="T68" fmla="*/ 148 w 488"/>
                  <a:gd name="T69" fmla="*/ 94 h 256"/>
                  <a:gd name="T70" fmla="*/ 169 w 488"/>
                  <a:gd name="T71" fmla="*/ 101 h 256"/>
                  <a:gd name="T72" fmla="*/ 209 w 488"/>
                  <a:gd name="T73" fmla="*/ 95 h 256"/>
                  <a:gd name="T74" fmla="*/ 199 w 488"/>
                  <a:gd name="T75" fmla="*/ 69 h 256"/>
                  <a:gd name="T76" fmla="*/ 208 w 488"/>
                  <a:gd name="T77" fmla="*/ 51 h 256"/>
                  <a:gd name="T78" fmla="*/ 197 w 488"/>
                  <a:gd name="T79" fmla="*/ 35 h 256"/>
                  <a:gd name="T80" fmla="*/ 257 w 488"/>
                  <a:gd name="T81" fmla="*/ 26 h 256"/>
                  <a:gd name="T82" fmla="*/ 298 w 488"/>
                  <a:gd name="T83" fmla="*/ 4 h 256"/>
                  <a:gd name="T84" fmla="*/ 337 w 488"/>
                  <a:gd name="T85" fmla="*/ 17 h 256"/>
                  <a:gd name="T86" fmla="*/ 351 w 488"/>
                  <a:gd name="T87" fmla="*/ 26 h 256"/>
                  <a:gd name="T88" fmla="*/ 364 w 488"/>
                  <a:gd name="T89" fmla="*/ 34 h 256"/>
                  <a:gd name="T90" fmla="*/ 377 w 488"/>
                  <a:gd name="T91" fmla="*/ 42 h 256"/>
                  <a:gd name="T92" fmla="*/ 420 w 488"/>
                  <a:gd name="T93" fmla="*/ 25 h 256"/>
                  <a:gd name="T94" fmla="*/ 478 w 488"/>
                  <a:gd name="T95" fmla="*/ 101 h 256"/>
                  <a:gd name="T96" fmla="*/ 494 w 488"/>
                  <a:gd name="T97" fmla="*/ 97 h 256"/>
                  <a:gd name="T98" fmla="*/ 515 w 488"/>
                  <a:gd name="T99" fmla="*/ 103 h 256"/>
                  <a:gd name="T100" fmla="*/ 551 w 488"/>
                  <a:gd name="T101" fmla="*/ 115 h 256"/>
                  <a:gd name="T102" fmla="*/ 575 w 488"/>
                  <a:gd name="T103" fmla="*/ 122 h 2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8"/>
                  <a:gd name="T157" fmla="*/ 0 h 256"/>
                  <a:gd name="T158" fmla="*/ 488 w 488"/>
                  <a:gd name="T159" fmla="*/ 256 h 25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8" h="256">
                    <a:moveTo>
                      <a:pt x="488" y="114"/>
                    </a:moveTo>
                    <a:cubicBezTo>
                      <a:pt x="486" y="115"/>
                      <a:pt x="484" y="115"/>
                      <a:pt x="483" y="117"/>
                    </a:cubicBezTo>
                    <a:cubicBezTo>
                      <a:pt x="482" y="119"/>
                      <a:pt x="483" y="120"/>
                      <a:pt x="483" y="122"/>
                    </a:cubicBezTo>
                    <a:cubicBezTo>
                      <a:pt x="483" y="124"/>
                      <a:pt x="484" y="126"/>
                      <a:pt x="482" y="127"/>
                    </a:cubicBezTo>
                    <a:cubicBezTo>
                      <a:pt x="480" y="128"/>
                      <a:pt x="475" y="125"/>
                      <a:pt x="473" y="127"/>
                    </a:cubicBezTo>
                    <a:cubicBezTo>
                      <a:pt x="471" y="130"/>
                      <a:pt x="471" y="135"/>
                      <a:pt x="472" y="138"/>
                    </a:cubicBezTo>
                    <a:cubicBezTo>
                      <a:pt x="472" y="142"/>
                      <a:pt x="475" y="145"/>
                      <a:pt x="475" y="149"/>
                    </a:cubicBezTo>
                    <a:cubicBezTo>
                      <a:pt x="474" y="151"/>
                      <a:pt x="472" y="151"/>
                      <a:pt x="470" y="152"/>
                    </a:cubicBezTo>
                    <a:cubicBezTo>
                      <a:pt x="466" y="153"/>
                      <a:pt x="461" y="154"/>
                      <a:pt x="457" y="153"/>
                    </a:cubicBezTo>
                    <a:cubicBezTo>
                      <a:pt x="453" y="153"/>
                      <a:pt x="448" y="148"/>
                      <a:pt x="444" y="150"/>
                    </a:cubicBezTo>
                    <a:cubicBezTo>
                      <a:pt x="440" y="152"/>
                      <a:pt x="441" y="158"/>
                      <a:pt x="441" y="162"/>
                    </a:cubicBezTo>
                    <a:cubicBezTo>
                      <a:pt x="440" y="167"/>
                      <a:pt x="439" y="172"/>
                      <a:pt x="440" y="177"/>
                    </a:cubicBezTo>
                    <a:cubicBezTo>
                      <a:pt x="440" y="180"/>
                      <a:pt x="443" y="181"/>
                      <a:pt x="443" y="183"/>
                    </a:cubicBezTo>
                    <a:cubicBezTo>
                      <a:pt x="442" y="184"/>
                      <a:pt x="440" y="184"/>
                      <a:pt x="439" y="184"/>
                    </a:cubicBezTo>
                    <a:cubicBezTo>
                      <a:pt x="437" y="183"/>
                      <a:pt x="435" y="181"/>
                      <a:pt x="432" y="181"/>
                    </a:cubicBezTo>
                    <a:cubicBezTo>
                      <a:pt x="429" y="181"/>
                      <a:pt x="427" y="184"/>
                      <a:pt x="424" y="184"/>
                    </a:cubicBezTo>
                    <a:cubicBezTo>
                      <a:pt x="420" y="185"/>
                      <a:pt x="416" y="185"/>
                      <a:pt x="413" y="186"/>
                    </a:cubicBezTo>
                    <a:cubicBezTo>
                      <a:pt x="412" y="186"/>
                      <a:pt x="409" y="187"/>
                      <a:pt x="410" y="188"/>
                    </a:cubicBezTo>
                    <a:cubicBezTo>
                      <a:pt x="412" y="190"/>
                      <a:pt x="415" y="188"/>
                      <a:pt x="416" y="190"/>
                    </a:cubicBezTo>
                    <a:cubicBezTo>
                      <a:pt x="417" y="190"/>
                      <a:pt x="416" y="192"/>
                      <a:pt x="416" y="193"/>
                    </a:cubicBezTo>
                    <a:cubicBezTo>
                      <a:pt x="416" y="196"/>
                      <a:pt x="416" y="200"/>
                      <a:pt x="417" y="203"/>
                    </a:cubicBezTo>
                    <a:cubicBezTo>
                      <a:pt x="419" y="208"/>
                      <a:pt x="423" y="211"/>
                      <a:pt x="424" y="216"/>
                    </a:cubicBezTo>
                    <a:cubicBezTo>
                      <a:pt x="424" y="219"/>
                      <a:pt x="420" y="221"/>
                      <a:pt x="419" y="223"/>
                    </a:cubicBezTo>
                    <a:cubicBezTo>
                      <a:pt x="419" y="225"/>
                      <a:pt x="419" y="228"/>
                      <a:pt x="420" y="230"/>
                    </a:cubicBezTo>
                    <a:cubicBezTo>
                      <a:pt x="419" y="230"/>
                      <a:pt x="418" y="230"/>
                      <a:pt x="417" y="229"/>
                    </a:cubicBezTo>
                    <a:cubicBezTo>
                      <a:pt x="415" y="229"/>
                      <a:pt x="412" y="229"/>
                      <a:pt x="410" y="227"/>
                    </a:cubicBezTo>
                    <a:cubicBezTo>
                      <a:pt x="409" y="226"/>
                      <a:pt x="410" y="224"/>
                      <a:pt x="409" y="223"/>
                    </a:cubicBezTo>
                    <a:cubicBezTo>
                      <a:pt x="408" y="222"/>
                      <a:pt x="407" y="223"/>
                      <a:pt x="406" y="223"/>
                    </a:cubicBezTo>
                    <a:cubicBezTo>
                      <a:pt x="404" y="223"/>
                      <a:pt x="402" y="221"/>
                      <a:pt x="400" y="221"/>
                    </a:cubicBezTo>
                    <a:cubicBezTo>
                      <a:pt x="397" y="220"/>
                      <a:pt x="394" y="221"/>
                      <a:pt x="390" y="221"/>
                    </a:cubicBezTo>
                    <a:cubicBezTo>
                      <a:pt x="386" y="221"/>
                      <a:pt x="383" y="221"/>
                      <a:pt x="379" y="220"/>
                    </a:cubicBezTo>
                    <a:cubicBezTo>
                      <a:pt x="376" y="220"/>
                      <a:pt x="373" y="220"/>
                      <a:pt x="370" y="220"/>
                    </a:cubicBezTo>
                    <a:cubicBezTo>
                      <a:pt x="369" y="220"/>
                      <a:pt x="369" y="222"/>
                      <a:pt x="369" y="222"/>
                    </a:cubicBezTo>
                    <a:cubicBezTo>
                      <a:pt x="365" y="222"/>
                      <a:pt x="361" y="221"/>
                      <a:pt x="358" y="220"/>
                    </a:cubicBezTo>
                    <a:cubicBezTo>
                      <a:pt x="354" y="219"/>
                      <a:pt x="351" y="216"/>
                      <a:pt x="348" y="215"/>
                    </a:cubicBezTo>
                    <a:cubicBezTo>
                      <a:pt x="346" y="214"/>
                      <a:pt x="343" y="215"/>
                      <a:pt x="341" y="216"/>
                    </a:cubicBezTo>
                    <a:cubicBezTo>
                      <a:pt x="339" y="216"/>
                      <a:pt x="337" y="217"/>
                      <a:pt x="337" y="219"/>
                    </a:cubicBezTo>
                    <a:cubicBezTo>
                      <a:pt x="336" y="221"/>
                      <a:pt x="338" y="224"/>
                      <a:pt x="337" y="227"/>
                    </a:cubicBezTo>
                    <a:cubicBezTo>
                      <a:pt x="336" y="228"/>
                      <a:pt x="334" y="228"/>
                      <a:pt x="332" y="228"/>
                    </a:cubicBezTo>
                    <a:cubicBezTo>
                      <a:pt x="327" y="227"/>
                      <a:pt x="323" y="225"/>
                      <a:pt x="318" y="224"/>
                    </a:cubicBezTo>
                    <a:cubicBezTo>
                      <a:pt x="317" y="224"/>
                      <a:pt x="315" y="224"/>
                      <a:pt x="313" y="225"/>
                    </a:cubicBezTo>
                    <a:cubicBezTo>
                      <a:pt x="311" y="226"/>
                      <a:pt x="309" y="228"/>
                      <a:pt x="307" y="230"/>
                    </a:cubicBezTo>
                    <a:cubicBezTo>
                      <a:pt x="305" y="233"/>
                      <a:pt x="304" y="236"/>
                      <a:pt x="301" y="238"/>
                    </a:cubicBezTo>
                    <a:cubicBezTo>
                      <a:pt x="300" y="239"/>
                      <a:pt x="299" y="235"/>
                      <a:pt x="298" y="235"/>
                    </a:cubicBezTo>
                    <a:cubicBezTo>
                      <a:pt x="295" y="236"/>
                      <a:pt x="294" y="239"/>
                      <a:pt x="292" y="241"/>
                    </a:cubicBezTo>
                    <a:cubicBezTo>
                      <a:pt x="289" y="246"/>
                      <a:pt x="287" y="252"/>
                      <a:pt x="282" y="255"/>
                    </a:cubicBezTo>
                    <a:cubicBezTo>
                      <a:pt x="280" y="256"/>
                      <a:pt x="277" y="255"/>
                      <a:pt x="275" y="253"/>
                    </a:cubicBezTo>
                    <a:cubicBezTo>
                      <a:pt x="274" y="252"/>
                      <a:pt x="277" y="249"/>
                      <a:pt x="275" y="248"/>
                    </a:cubicBezTo>
                    <a:cubicBezTo>
                      <a:pt x="274" y="247"/>
                      <a:pt x="271" y="249"/>
                      <a:pt x="269" y="249"/>
                    </a:cubicBezTo>
                    <a:cubicBezTo>
                      <a:pt x="266" y="250"/>
                      <a:pt x="262" y="251"/>
                      <a:pt x="258" y="250"/>
                    </a:cubicBezTo>
                    <a:cubicBezTo>
                      <a:pt x="257" y="250"/>
                      <a:pt x="255" y="249"/>
                      <a:pt x="254" y="248"/>
                    </a:cubicBezTo>
                    <a:cubicBezTo>
                      <a:pt x="253" y="246"/>
                      <a:pt x="254" y="243"/>
                      <a:pt x="252" y="242"/>
                    </a:cubicBezTo>
                    <a:cubicBezTo>
                      <a:pt x="251" y="241"/>
                      <a:pt x="248" y="243"/>
                      <a:pt x="247" y="242"/>
                    </a:cubicBezTo>
                    <a:cubicBezTo>
                      <a:pt x="245" y="240"/>
                      <a:pt x="245" y="236"/>
                      <a:pt x="245" y="233"/>
                    </a:cubicBezTo>
                    <a:cubicBezTo>
                      <a:pt x="245" y="232"/>
                      <a:pt x="247" y="231"/>
                      <a:pt x="247" y="229"/>
                    </a:cubicBezTo>
                    <a:cubicBezTo>
                      <a:pt x="247" y="227"/>
                      <a:pt x="247" y="225"/>
                      <a:pt x="246" y="223"/>
                    </a:cubicBezTo>
                    <a:cubicBezTo>
                      <a:pt x="244" y="220"/>
                      <a:pt x="243" y="216"/>
                      <a:pt x="240" y="213"/>
                    </a:cubicBezTo>
                    <a:cubicBezTo>
                      <a:pt x="239" y="212"/>
                      <a:pt x="237" y="214"/>
                      <a:pt x="236" y="213"/>
                    </a:cubicBezTo>
                    <a:cubicBezTo>
                      <a:pt x="234" y="212"/>
                      <a:pt x="236" y="208"/>
                      <a:pt x="234" y="207"/>
                    </a:cubicBezTo>
                    <a:cubicBezTo>
                      <a:pt x="231" y="207"/>
                      <a:pt x="229" y="212"/>
                      <a:pt x="226" y="211"/>
                    </a:cubicBezTo>
                    <a:lnTo>
                      <a:pt x="204" y="209"/>
                    </a:lnTo>
                    <a:cubicBezTo>
                      <a:pt x="200" y="210"/>
                      <a:pt x="196" y="211"/>
                      <a:pt x="193" y="212"/>
                    </a:cubicBezTo>
                    <a:cubicBezTo>
                      <a:pt x="190" y="207"/>
                      <a:pt x="188" y="202"/>
                      <a:pt x="185" y="197"/>
                    </a:cubicBezTo>
                    <a:cubicBezTo>
                      <a:pt x="175" y="189"/>
                      <a:pt x="164" y="181"/>
                      <a:pt x="153" y="173"/>
                    </a:cubicBezTo>
                    <a:cubicBezTo>
                      <a:pt x="148" y="174"/>
                      <a:pt x="143" y="175"/>
                      <a:pt x="138" y="176"/>
                    </a:cubicBezTo>
                    <a:cubicBezTo>
                      <a:pt x="133" y="178"/>
                      <a:pt x="128" y="180"/>
                      <a:pt x="123" y="182"/>
                    </a:cubicBezTo>
                    <a:cubicBezTo>
                      <a:pt x="124" y="203"/>
                      <a:pt x="126" y="225"/>
                      <a:pt x="127" y="246"/>
                    </a:cubicBezTo>
                    <a:cubicBezTo>
                      <a:pt x="126" y="247"/>
                      <a:pt x="125" y="247"/>
                      <a:pt x="123" y="247"/>
                    </a:cubicBezTo>
                    <a:cubicBezTo>
                      <a:pt x="122" y="247"/>
                      <a:pt x="120" y="248"/>
                      <a:pt x="119" y="247"/>
                    </a:cubicBezTo>
                    <a:cubicBezTo>
                      <a:pt x="116" y="245"/>
                      <a:pt x="115" y="242"/>
                      <a:pt x="114" y="240"/>
                    </a:cubicBezTo>
                    <a:cubicBezTo>
                      <a:pt x="112" y="237"/>
                      <a:pt x="112" y="234"/>
                      <a:pt x="110" y="232"/>
                    </a:cubicBezTo>
                    <a:cubicBezTo>
                      <a:pt x="108" y="230"/>
                      <a:pt x="104" y="230"/>
                      <a:pt x="101" y="229"/>
                    </a:cubicBezTo>
                    <a:cubicBezTo>
                      <a:pt x="99" y="229"/>
                      <a:pt x="96" y="229"/>
                      <a:pt x="94" y="229"/>
                    </a:cubicBezTo>
                    <a:cubicBezTo>
                      <a:pt x="91" y="230"/>
                      <a:pt x="89" y="232"/>
                      <a:pt x="88" y="234"/>
                    </a:cubicBezTo>
                    <a:cubicBezTo>
                      <a:pt x="86" y="235"/>
                      <a:pt x="86" y="237"/>
                      <a:pt x="85" y="239"/>
                    </a:cubicBezTo>
                    <a:cubicBezTo>
                      <a:pt x="84" y="236"/>
                      <a:pt x="81" y="234"/>
                      <a:pt x="82" y="231"/>
                    </a:cubicBezTo>
                    <a:cubicBezTo>
                      <a:pt x="82" y="228"/>
                      <a:pt x="86" y="227"/>
                      <a:pt x="86" y="224"/>
                    </a:cubicBezTo>
                    <a:cubicBezTo>
                      <a:pt x="86" y="222"/>
                      <a:pt x="84" y="222"/>
                      <a:pt x="82" y="221"/>
                    </a:cubicBezTo>
                    <a:cubicBezTo>
                      <a:pt x="80" y="221"/>
                      <a:pt x="77" y="221"/>
                      <a:pt x="75" y="220"/>
                    </a:cubicBezTo>
                    <a:cubicBezTo>
                      <a:pt x="73" y="219"/>
                      <a:pt x="74" y="217"/>
                      <a:pt x="72" y="216"/>
                    </a:cubicBezTo>
                    <a:cubicBezTo>
                      <a:pt x="71" y="215"/>
                      <a:pt x="69" y="216"/>
                      <a:pt x="68" y="215"/>
                    </a:cubicBezTo>
                    <a:cubicBezTo>
                      <a:pt x="66" y="213"/>
                      <a:pt x="68" y="211"/>
                      <a:pt x="68" y="209"/>
                    </a:cubicBezTo>
                    <a:cubicBezTo>
                      <a:pt x="66" y="205"/>
                      <a:pt x="64" y="201"/>
                      <a:pt x="61" y="198"/>
                    </a:cubicBezTo>
                    <a:cubicBezTo>
                      <a:pt x="59" y="195"/>
                      <a:pt x="55" y="196"/>
                      <a:pt x="53" y="194"/>
                    </a:cubicBezTo>
                    <a:cubicBezTo>
                      <a:pt x="52" y="192"/>
                      <a:pt x="55" y="190"/>
                      <a:pt x="56" y="190"/>
                    </a:cubicBezTo>
                    <a:cubicBezTo>
                      <a:pt x="59" y="189"/>
                      <a:pt x="62" y="191"/>
                      <a:pt x="65" y="192"/>
                    </a:cubicBezTo>
                    <a:cubicBezTo>
                      <a:pt x="66" y="192"/>
                      <a:pt x="69" y="193"/>
                      <a:pt x="68" y="192"/>
                    </a:cubicBezTo>
                    <a:cubicBezTo>
                      <a:pt x="67" y="189"/>
                      <a:pt x="62" y="189"/>
                      <a:pt x="61" y="186"/>
                    </a:cubicBezTo>
                    <a:cubicBezTo>
                      <a:pt x="61" y="183"/>
                      <a:pt x="63" y="179"/>
                      <a:pt x="66" y="178"/>
                    </a:cubicBezTo>
                    <a:cubicBezTo>
                      <a:pt x="70" y="176"/>
                      <a:pt x="75" y="176"/>
                      <a:pt x="80" y="176"/>
                    </a:cubicBezTo>
                    <a:cubicBezTo>
                      <a:pt x="83" y="176"/>
                      <a:pt x="88" y="180"/>
                      <a:pt x="88" y="177"/>
                    </a:cubicBezTo>
                    <a:cubicBezTo>
                      <a:pt x="89" y="175"/>
                      <a:pt x="82" y="175"/>
                      <a:pt x="82" y="173"/>
                    </a:cubicBezTo>
                    <a:cubicBezTo>
                      <a:pt x="81" y="169"/>
                      <a:pt x="85" y="167"/>
                      <a:pt x="86" y="164"/>
                    </a:cubicBezTo>
                    <a:cubicBezTo>
                      <a:pt x="86" y="160"/>
                      <a:pt x="88" y="156"/>
                      <a:pt x="86" y="153"/>
                    </a:cubicBezTo>
                    <a:cubicBezTo>
                      <a:pt x="84" y="150"/>
                      <a:pt x="79" y="151"/>
                      <a:pt x="75" y="151"/>
                    </a:cubicBezTo>
                    <a:cubicBezTo>
                      <a:pt x="74" y="151"/>
                      <a:pt x="75" y="154"/>
                      <a:pt x="74" y="154"/>
                    </a:cubicBezTo>
                    <a:cubicBezTo>
                      <a:pt x="71" y="155"/>
                      <a:pt x="69" y="153"/>
                      <a:pt x="66" y="152"/>
                    </a:cubicBezTo>
                    <a:cubicBezTo>
                      <a:pt x="64" y="151"/>
                      <a:pt x="62" y="149"/>
                      <a:pt x="60" y="149"/>
                    </a:cubicBezTo>
                    <a:cubicBezTo>
                      <a:pt x="56" y="150"/>
                      <a:pt x="52" y="153"/>
                      <a:pt x="49" y="155"/>
                    </a:cubicBezTo>
                    <a:cubicBezTo>
                      <a:pt x="44" y="157"/>
                      <a:pt x="40" y="160"/>
                      <a:pt x="35" y="162"/>
                    </a:cubicBezTo>
                    <a:cubicBezTo>
                      <a:pt x="34" y="161"/>
                      <a:pt x="33" y="160"/>
                      <a:pt x="32" y="160"/>
                    </a:cubicBezTo>
                    <a:cubicBezTo>
                      <a:pt x="30" y="160"/>
                      <a:pt x="27" y="160"/>
                      <a:pt x="26" y="158"/>
                    </a:cubicBezTo>
                    <a:cubicBezTo>
                      <a:pt x="27" y="157"/>
                      <a:pt x="26" y="155"/>
                      <a:pt x="27" y="155"/>
                    </a:cubicBezTo>
                    <a:cubicBezTo>
                      <a:pt x="28" y="153"/>
                      <a:pt x="33" y="155"/>
                      <a:pt x="32" y="153"/>
                    </a:cubicBezTo>
                    <a:cubicBezTo>
                      <a:pt x="31" y="147"/>
                      <a:pt x="26" y="142"/>
                      <a:pt x="21" y="138"/>
                    </a:cubicBezTo>
                    <a:cubicBezTo>
                      <a:pt x="20" y="137"/>
                      <a:pt x="17" y="137"/>
                      <a:pt x="15" y="137"/>
                    </a:cubicBezTo>
                    <a:cubicBezTo>
                      <a:pt x="14" y="137"/>
                      <a:pt x="15" y="139"/>
                      <a:pt x="15" y="139"/>
                    </a:cubicBezTo>
                    <a:cubicBezTo>
                      <a:pt x="13" y="138"/>
                      <a:pt x="10" y="137"/>
                      <a:pt x="9" y="136"/>
                    </a:cubicBezTo>
                    <a:cubicBezTo>
                      <a:pt x="8" y="134"/>
                      <a:pt x="10" y="130"/>
                      <a:pt x="9" y="129"/>
                    </a:cubicBezTo>
                    <a:cubicBezTo>
                      <a:pt x="7" y="127"/>
                      <a:pt x="2" y="129"/>
                      <a:pt x="1" y="127"/>
                    </a:cubicBezTo>
                    <a:cubicBezTo>
                      <a:pt x="0" y="123"/>
                      <a:pt x="3" y="119"/>
                      <a:pt x="4" y="115"/>
                    </a:cubicBezTo>
                    <a:cubicBezTo>
                      <a:pt x="5" y="114"/>
                      <a:pt x="7" y="114"/>
                      <a:pt x="7" y="113"/>
                    </a:cubicBezTo>
                    <a:cubicBezTo>
                      <a:pt x="7" y="111"/>
                      <a:pt x="4" y="110"/>
                      <a:pt x="3" y="107"/>
                    </a:cubicBezTo>
                    <a:cubicBezTo>
                      <a:pt x="2" y="105"/>
                      <a:pt x="3" y="102"/>
                      <a:pt x="4" y="99"/>
                    </a:cubicBezTo>
                    <a:cubicBezTo>
                      <a:pt x="5" y="97"/>
                      <a:pt x="8" y="96"/>
                      <a:pt x="9" y="94"/>
                    </a:cubicBezTo>
                    <a:cubicBezTo>
                      <a:pt x="10" y="92"/>
                      <a:pt x="8" y="90"/>
                      <a:pt x="9" y="88"/>
                    </a:cubicBezTo>
                    <a:cubicBezTo>
                      <a:pt x="10" y="87"/>
                      <a:pt x="13" y="87"/>
                      <a:pt x="14" y="88"/>
                    </a:cubicBezTo>
                    <a:cubicBezTo>
                      <a:pt x="18" y="91"/>
                      <a:pt x="18" y="96"/>
                      <a:pt x="22" y="99"/>
                    </a:cubicBezTo>
                    <a:cubicBezTo>
                      <a:pt x="23" y="101"/>
                      <a:pt x="25" y="101"/>
                      <a:pt x="26" y="99"/>
                    </a:cubicBezTo>
                    <a:cubicBezTo>
                      <a:pt x="27" y="98"/>
                      <a:pt x="27" y="96"/>
                      <a:pt x="26" y="95"/>
                    </a:cubicBezTo>
                    <a:cubicBezTo>
                      <a:pt x="25" y="91"/>
                      <a:pt x="21" y="89"/>
                      <a:pt x="22" y="85"/>
                    </a:cubicBezTo>
                    <a:cubicBezTo>
                      <a:pt x="22" y="83"/>
                      <a:pt x="25" y="86"/>
                      <a:pt x="27" y="85"/>
                    </a:cubicBezTo>
                    <a:cubicBezTo>
                      <a:pt x="29" y="85"/>
                      <a:pt x="31" y="84"/>
                      <a:pt x="32" y="82"/>
                    </a:cubicBezTo>
                    <a:cubicBezTo>
                      <a:pt x="33" y="81"/>
                      <a:pt x="30" y="78"/>
                      <a:pt x="32" y="77"/>
                    </a:cubicBezTo>
                    <a:cubicBezTo>
                      <a:pt x="35" y="75"/>
                      <a:pt x="39" y="76"/>
                      <a:pt x="43" y="73"/>
                    </a:cubicBezTo>
                    <a:cubicBezTo>
                      <a:pt x="45" y="72"/>
                      <a:pt x="45" y="68"/>
                      <a:pt x="47" y="67"/>
                    </a:cubicBezTo>
                    <a:cubicBezTo>
                      <a:pt x="49" y="66"/>
                      <a:pt x="52" y="67"/>
                      <a:pt x="54" y="68"/>
                    </a:cubicBezTo>
                    <a:cubicBezTo>
                      <a:pt x="55" y="69"/>
                      <a:pt x="53" y="70"/>
                      <a:pt x="53" y="71"/>
                    </a:cubicBezTo>
                    <a:cubicBezTo>
                      <a:pt x="55" y="72"/>
                      <a:pt x="57" y="72"/>
                      <a:pt x="58" y="71"/>
                    </a:cubicBezTo>
                    <a:cubicBezTo>
                      <a:pt x="60" y="70"/>
                      <a:pt x="61" y="68"/>
                      <a:pt x="64" y="67"/>
                    </a:cubicBezTo>
                    <a:cubicBezTo>
                      <a:pt x="65" y="67"/>
                      <a:pt x="66" y="69"/>
                      <a:pt x="67" y="70"/>
                    </a:cubicBezTo>
                    <a:cubicBezTo>
                      <a:pt x="70" y="70"/>
                      <a:pt x="74" y="69"/>
                      <a:pt x="77" y="70"/>
                    </a:cubicBezTo>
                    <a:cubicBezTo>
                      <a:pt x="79" y="70"/>
                      <a:pt x="80" y="73"/>
                      <a:pt x="82" y="75"/>
                    </a:cubicBezTo>
                    <a:cubicBezTo>
                      <a:pt x="85" y="77"/>
                      <a:pt x="89" y="77"/>
                      <a:pt x="91" y="80"/>
                    </a:cubicBezTo>
                    <a:cubicBezTo>
                      <a:pt x="93" y="82"/>
                      <a:pt x="91" y="85"/>
                      <a:pt x="93" y="87"/>
                    </a:cubicBezTo>
                    <a:cubicBezTo>
                      <a:pt x="93" y="88"/>
                      <a:pt x="96" y="88"/>
                      <a:pt x="96" y="87"/>
                    </a:cubicBezTo>
                    <a:cubicBezTo>
                      <a:pt x="97" y="85"/>
                      <a:pt x="94" y="80"/>
                      <a:pt x="96" y="80"/>
                    </a:cubicBezTo>
                    <a:cubicBezTo>
                      <a:pt x="101" y="80"/>
                      <a:pt x="103" y="87"/>
                      <a:pt x="108" y="87"/>
                    </a:cubicBezTo>
                    <a:cubicBezTo>
                      <a:pt x="111" y="87"/>
                      <a:pt x="112" y="81"/>
                      <a:pt x="115" y="80"/>
                    </a:cubicBezTo>
                    <a:cubicBezTo>
                      <a:pt x="117" y="78"/>
                      <a:pt x="120" y="78"/>
                      <a:pt x="123" y="78"/>
                    </a:cubicBezTo>
                    <a:cubicBezTo>
                      <a:pt x="125" y="78"/>
                      <a:pt x="127" y="81"/>
                      <a:pt x="129" y="80"/>
                    </a:cubicBezTo>
                    <a:cubicBezTo>
                      <a:pt x="130" y="80"/>
                      <a:pt x="129" y="77"/>
                      <a:pt x="131" y="76"/>
                    </a:cubicBezTo>
                    <a:cubicBezTo>
                      <a:pt x="133" y="75"/>
                      <a:pt x="136" y="76"/>
                      <a:pt x="138" y="77"/>
                    </a:cubicBezTo>
                    <a:cubicBezTo>
                      <a:pt x="140" y="78"/>
                      <a:pt x="139" y="82"/>
                      <a:pt x="141" y="84"/>
                    </a:cubicBezTo>
                    <a:cubicBezTo>
                      <a:pt x="145" y="86"/>
                      <a:pt x="150" y="87"/>
                      <a:pt x="155" y="87"/>
                    </a:cubicBezTo>
                    <a:cubicBezTo>
                      <a:pt x="157" y="86"/>
                      <a:pt x="156" y="81"/>
                      <a:pt x="158" y="81"/>
                    </a:cubicBezTo>
                    <a:cubicBezTo>
                      <a:pt x="162" y="81"/>
                      <a:pt x="165" y="86"/>
                      <a:pt x="169" y="85"/>
                    </a:cubicBezTo>
                    <a:cubicBezTo>
                      <a:pt x="172" y="85"/>
                      <a:pt x="173" y="81"/>
                      <a:pt x="174" y="79"/>
                    </a:cubicBezTo>
                    <a:cubicBezTo>
                      <a:pt x="175" y="76"/>
                      <a:pt x="176" y="73"/>
                      <a:pt x="174" y="71"/>
                    </a:cubicBezTo>
                    <a:cubicBezTo>
                      <a:pt x="173" y="69"/>
                      <a:pt x="169" y="71"/>
                      <a:pt x="167" y="70"/>
                    </a:cubicBezTo>
                    <a:cubicBezTo>
                      <a:pt x="163" y="68"/>
                      <a:pt x="159" y="64"/>
                      <a:pt x="157" y="61"/>
                    </a:cubicBezTo>
                    <a:cubicBezTo>
                      <a:pt x="160" y="59"/>
                      <a:pt x="164" y="60"/>
                      <a:pt x="166" y="57"/>
                    </a:cubicBezTo>
                    <a:cubicBezTo>
                      <a:pt x="167" y="55"/>
                      <a:pt x="163" y="54"/>
                      <a:pt x="163" y="51"/>
                    </a:cubicBezTo>
                    <a:cubicBezTo>
                      <a:pt x="163" y="48"/>
                      <a:pt x="165" y="45"/>
                      <a:pt x="168" y="44"/>
                    </a:cubicBezTo>
                    <a:cubicBezTo>
                      <a:pt x="171" y="43"/>
                      <a:pt x="174" y="47"/>
                      <a:pt x="177" y="46"/>
                    </a:cubicBezTo>
                    <a:cubicBezTo>
                      <a:pt x="179" y="45"/>
                      <a:pt x="175" y="43"/>
                      <a:pt x="173" y="42"/>
                    </a:cubicBezTo>
                    <a:cubicBezTo>
                      <a:pt x="172" y="41"/>
                      <a:pt x="169" y="42"/>
                      <a:pt x="168" y="40"/>
                    </a:cubicBezTo>
                    <a:cubicBezTo>
                      <a:pt x="167" y="39"/>
                      <a:pt x="170" y="38"/>
                      <a:pt x="169" y="37"/>
                    </a:cubicBezTo>
                    <a:cubicBezTo>
                      <a:pt x="168" y="36"/>
                      <a:pt x="165" y="38"/>
                      <a:pt x="164" y="37"/>
                    </a:cubicBezTo>
                    <a:cubicBezTo>
                      <a:pt x="162" y="35"/>
                      <a:pt x="162" y="31"/>
                      <a:pt x="164" y="29"/>
                    </a:cubicBezTo>
                    <a:cubicBezTo>
                      <a:pt x="166" y="27"/>
                      <a:pt x="171" y="30"/>
                      <a:pt x="175" y="28"/>
                    </a:cubicBezTo>
                    <a:cubicBezTo>
                      <a:pt x="177" y="28"/>
                      <a:pt x="179" y="26"/>
                      <a:pt x="182" y="28"/>
                    </a:cubicBezTo>
                    <a:cubicBezTo>
                      <a:pt x="188" y="28"/>
                      <a:pt x="193" y="26"/>
                      <a:pt x="198" y="25"/>
                    </a:cubicBezTo>
                    <a:cubicBezTo>
                      <a:pt x="202" y="21"/>
                      <a:pt x="208" y="21"/>
                      <a:pt x="214" y="22"/>
                    </a:cubicBezTo>
                    <a:cubicBezTo>
                      <a:pt x="214" y="19"/>
                      <a:pt x="216" y="16"/>
                      <a:pt x="218" y="14"/>
                    </a:cubicBezTo>
                    <a:cubicBezTo>
                      <a:pt x="219" y="13"/>
                      <a:pt x="221" y="15"/>
                      <a:pt x="222" y="15"/>
                    </a:cubicBezTo>
                    <a:cubicBezTo>
                      <a:pt x="231" y="13"/>
                      <a:pt x="239" y="12"/>
                      <a:pt x="247" y="9"/>
                    </a:cubicBezTo>
                    <a:cubicBezTo>
                      <a:pt x="249" y="8"/>
                      <a:pt x="246" y="4"/>
                      <a:pt x="248" y="3"/>
                    </a:cubicBezTo>
                    <a:cubicBezTo>
                      <a:pt x="249" y="1"/>
                      <a:pt x="252" y="0"/>
                      <a:pt x="255" y="0"/>
                    </a:cubicBezTo>
                    <a:cubicBezTo>
                      <a:pt x="261" y="1"/>
                      <a:pt x="266" y="4"/>
                      <a:pt x="272" y="5"/>
                    </a:cubicBezTo>
                    <a:cubicBezTo>
                      <a:pt x="274" y="6"/>
                      <a:pt x="276" y="3"/>
                      <a:pt x="278" y="4"/>
                    </a:cubicBezTo>
                    <a:cubicBezTo>
                      <a:pt x="280" y="7"/>
                      <a:pt x="280" y="11"/>
                      <a:pt x="281" y="14"/>
                    </a:cubicBezTo>
                    <a:cubicBezTo>
                      <a:pt x="282" y="15"/>
                      <a:pt x="284" y="16"/>
                      <a:pt x="284" y="17"/>
                    </a:cubicBezTo>
                    <a:cubicBezTo>
                      <a:pt x="285" y="19"/>
                      <a:pt x="282" y="22"/>
                      <a:pt x="283" y="24"/>
                    </a:cubicBezTo>
                    <a:cubicBezTo>
                      <a:pt x="285" y="23"/>
                      <a:pt x="287" y="24"/>
                      <a:pt x="289" y="24"/>
                    </a:cubicBezTo>
                    <a:cubicBezTo>
                      <a:pt x="290" y="24"/>
                      <a:pt x="291" y="22"/>
                      <a:pt x="292" y="22"/>
                    </a:cubicBezTo>
                    <a:cubicBezTo>
                      <a:pt x="293" y="22"/>
                      <a:pt x="294" y="23"/>
                      <a:pt x="295" y="23"/>
                    </a:cubicBezTo>
                    <a:cubicBezTo>
                      <a:pt x="296" y="22"/>
                      <a:pt x="296" y="18"/>
                      <a:pt x="297" y="19"/>
                    </a:cubicBezTo>
                    <a:cubicBezTo>
                      <a:pt x="299" y="22"/>
                      <a:pt x="298" y="26"/>
                      <a:pt x="300" y="29"/>
                    </a:cubicBezTo>
                    <a:cubicBezTo>
                      <a:pt x="301" y="30"/>
                      <a:pt x="303" y="29"/>
                      <a:pt x="303" y="28"/>
                    </a:cubicBezTo>
                    <a:cubicBezTo>
                      <a:pt x="304" y="27"/>
                      <a:pt x="302" y="25"/>
                      <a:pt x="303" y="25"/>
                    </a:cubicBezTo>
                    <a:cubicBezTo>
                      <a:pt x="306" y="24"/>
                      <a:pt x="310" y="27"/>
                      <a:pt x="313" y="27"/>
                    </a:cubicBezTo>
                    <a:cubicBezTo>
                      <a:pt x="315" y="28"/>
                      <a:pt x="311" y="31"/>
                      <a:pt x="312" y="33"/>
                    </a:cubicBezTo>
                    <a:cubicBezTo>
                      <a:pt x="312" y="34"/>
                      <a:pt x="313" y="35"/>
                      <a:pt x="314" y="35"/>
                    </a:cubicBezTo>
                    <a:cubicBezTo>
                      <a:pt x="316" y="34"/>
                      <a:pt x="318" y="31"/>
                      <a:pt x="320" y="31"/>
                    </a:cubicBezTo>
                    <a:cubicBezTo>
                      <a:pt x="322" y="31"/>
                      <a:pt x="323" y="34"/>
                      <a:pt x="324" y="34"/>
                    </a:cubicBezTo>
                    <a:cubicBezTo>
                      <a:pt x="324" y="29"/>
                      <a:pt x="333" y="29"/>
                      <a:pt x="335" y="26"/>
                    </a:cubicBezTo>
                    <a:cubicBezTo>
                      <a:pt x="342" y="25"/>
                      <a:pt x="344" y="20"/>
                      <a:pt x="350" y="21"/>
                    </a:cubicBezTo>
                    <a:cubicBezTo>
                      <a:pt x="352" y="21"/>
                      <a:pt x="347" y="25"/>
                      <a:pt x="348" y="27"/>
                    </a:cubicBezTo>
                    <a:cubicBezTo>
                      <a:pt x="349" y="29"/>
                      <a:pt x="351" y="31"/>
                      <a:pt x="354" y="33"/>
                    </a:cubicBezTo>
                    <a:cubicBezTo>
                      <a:pt x="357" y="35"/>
                      <a:pt x="361" y="35"/>
                      <a:pt x="363" y="38"/>
                    </a:cubicBezTo>
                    <a:cubicBezTo>
                      <a:pt x="376" y="53"/>
                      <a:pt x="385" y="70"/>
                      <a:pt x="398" y="84"/>
                    </a:cubicBezTo>
                    <a:cubicBezTo>
                      <a:pt x="399" y="86"/>
                      <a:pt x="401" y="82"/>
                      <a:pt x="402" y="80"/>
                    </a:cubicBezTo>
                    <a:cubicBezTo>
                      <a:pt x="402" y="79"/>
                      <a:pt x="400" y="78"/>
                      <a:pt x="401" y="77"/>
                    </a:cubicBezTo>
                    <a:cubicBezTo>
                      <a:pt x="403" y="76"/>
                      <a:pt x="405" y="76"/>
                      <a:pt x="406" y="77"/>
                    </a:cubicBezTo>
                    <a:cubicBezTo>
                      <a:pt x="408" y="77"/>
                      <a:pt x="410" y="79"/>
                      <a:pt x="411" y="81"/>
                    </a:cubicBezTo>
                    <a:cubicBezTo>
                      <a:pt x="412" y="82"/>
                      <a:pt x="409" y="83"/>
                      <a:pt x="410" y="84"/>
                    </a:cubicBezTo>
                    <a:cubicBezTo>
                      <a:pt x="411" y="84"/>
                      <a:pt x="413" y="83"/>
                      <a:pt x="414" y="84"/>
                    </a:cubicBezTo>
                    <a:cubicBezTo>
                      <a:pt x="415" y="84"/>
                      <a:pt x="414" y="86"/>
                      <a:pt x="414" y="86"/>
                    </a:cubicBezTo>
                    <a:cubicBezTo>
                      <a:pt x="419" y="87"/>
                      <a:pt x="424" y="86"/>
                      <a:pt x="429" y="86"/>
                    </a:cubicBezTo>
                    <a:cubicBezTo>
                      <a:pt x="432" y="85"/>
                      <a:pt x="432" y="80"/>
                      <a:pt x="435" y="80"/>
                    </a:cubicBezTo>
                    <a:cubicBezTo>
                      <a:pt x="440" y="81"/>
                      <a:pt x="444" y="85"/>
                      <a:pt x="447" y="89"/>
                    </a:cubicBezTo>
                    <a:cubicBezTo>
                      <a:pt x="449" y="91"/>
                      <a:pt x="448" y="95"/>
                      <a:pt x="450" y="96"/>
                    </a:cubicBezTo>
                    <a:cubicBezTo>
                      <a:pt x="452" y="98"/>
                      <a:pt x="456" y="95"/>
                      <a:pt x="459" y="96"/>
                    </a:cubicBezTo>
                    <a:cubicBezTo>
                      <a:pt x="460" y="96"/>
                      <a:pt x="460" y="99"/>
                      <a:pt x="461" y="100"/>
                    </a:cubicBezTo>
                    <a:cubicBezTo>
                      <a:pt x="462" y="102"/>
                      <a:pt x="464" y="104"/>
                      <a:pt x="467" y="105"/>
                    </a:cubicBezTo>
                    <a:cubicBezTo>
                      <a:pt x="470" y="104"/>
                      <a:pt x="472" y="107"/>
                      <a:pt x="475" y="106"/>
                    </a:cubicBezTo>
                    <a:cubicBezTo>
                      <a:pt x="477" y="105"/>
                      <a:pt x="477" y="101"/>
                      <a:pt x="479" y="101"/>
                    </a:cubicBezTo>
                    <a:cubicBezTo>
                      <a:pt x="481" y="101"/>
                      <a:pt x="478" y="104"/>
                      <a:pt x="478" y="106"/>
                    </a:cubicBezTo>
                    <a:cubicBezTo>
                      <a:pt x="481" y="109"/>
                      <a:pt x="485" y="111"/>
                      <a:pt x="488" y="114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7" name="Freeform 2603"/>
              <p:cNvSpPr>
                <a:spLocks noChangeAspect="1"/>
              </p:cNvSpPr>
              <p:nvPr/>
            </p:nvSpPr>
            <p:spPr bwMode="auto">
              <a:xfrm>
                <a:off x="5180981" y="2762343"/>
                <a:ext cx="302974" cy="131702"/>
              </a:xfrm>
              <a:custGeom>
                <a:avLst/>
                <a:gdLst>
                  <a:gd name="T0" fmla="*/ 155 w 232"/>
                  <a:gd name="T1" fmla="*/ 124 h 104"/>
                  <a:gd name="T2" fmla="*/ 161 w 232"/>
                  <a:gd name="T3" fmla="*/ 109 h 104"/>
                  <a:gd name="T4" fmla="*/ 185 w 232"/>
                  <a:gd name="T5" fmla="*/ 108 h 104"/>
                  <a:gd name="T6" fmla="*/ 212 w 232"/>
                  <a:gd name="T7" fmla="*/ 106 h 104"/>
                  <a:gd name="T8" fmla="*/ 240 w 232"/>
                  <a:gd name="T9" fmla="*/ 97 h 104"/>
                  <a:gd name="T10" fmla="*/ 249 w 232"/>
                  <a:gd name="T11" fmla="*/ 95 h 104"/>
                  <a:gd name="T12" fmla="*/ 264 w 232"/>
                  <a:gd name="T13" fmla="*/ 101 h 104"/>
                  <a:gd name="T14" fmla="*/ 271 w 232"/>
                  <a:gd name="T15" fmla="*/ 103 h 104"/>
                  <a:gd name="T16" fmla="*/ 277 w 232"/>
                  <a:gd name="T17" fmla="*/ 94 h 104"/>
                  <a:gd name="T18" fmla="*/ 270 w 232"/>
                  <a:gd name="T19" fmla="*/ 81 h 104"/>
                  <a:gd name="T20" fmla="*/ 265 w 232"/>
                  <a:gd name="T21" fmla="*/ 58 h 104"/>
                  <a:gd name="T22" fmla="*/ 270 w 232"/>
                  <a:gd name="T23" fmla="*/ 44 h 104"/>
                  <a:gd name="T24" fmla="*/ 256 w 232"/>
                  <a:gd name="T25" fmla="*/ 38 h 104"/>
                  <a:gd name="T26" fmla="*/ 254 w 232"/>
                  <a:gd name="T27" fmla="*/ 22 h 104"/>
                  <a:gd name="T28" fmla="*/ 240 w 232"/>
                  <a:gd name="T29" fmla="*/ 14 h 104"/>
                  <a:gd name="T30" fmla="*/ 225 w 232"/>
                  <a:gd name="T31" fmla="*/ 17 h 104"/>
                  <a:gd name="T32" fmla="*/ 216 w 232"/>
                  <a:gd name="T33" fmla="*/ 22 h 104"/>
                  <a:gd name="T34" fmla="*/ 195 w 232"/>
                  <a:gd name="T35" fmla="*/ 24 h 104"/>
                  <a:gd name="T36" fmla="*/ 183 w 232"/>
                  <a:gd name="T37" fmla="*/ 26 h 104"/>
                  <a:gd name="T38" fmla="*/ 167 w 232"/>
                  <a:gd name="T39" fmla="*/ 22 h 104"/>
                  <a:gd name="T40" fmla="*/ 155 w 232"/>
                  <a:gd name="T41" fmla="*/ 18 h 104"/>
                  <a:gd name="T42" fmla="*/ 146 w 232"/>
                  <a:gd name="T43" fmla="*/ 19 h 104"/>
                  <a:gd name="T44" fmla="*/ 138 w 232"/>
                  <a:gd name="T45" fmla="*/ 12 h 104"/>
                  <a:gd name="T46" fmla="*/ 132 w 232"/>
                  <a:gd name="T47" fmla="*/ 2 h 104"/>
                  <a:gd name="T48" fmla="*/ 123 w 232"/>
                  <a:gd name="T49" fmla="*/ 5 h 104"/>
                  <a:gd name="T50" fmla="*/ 104 w 232"/>
                  <a:gd name="T51" fmla="*/ 4 h 104"/>
                  <a:gd name="T52" fmla="*/ 79 w 232"/>
                  <a:gd name="T53" fmla="*/ 18 h 104"/>
                  <a:gd name="T54" fmla="*/ 64 w 232"/>
                  <a:gd name="T55" fmla="*/ 22 h 104"/>
                  <a:gd name="T56" fmla="*/ 52 w 232"/>
                  <a:gd name="T57" fmla="*/ 18 h 104"/>
                  <a:gd name="T58" fmla="*/ 41 w 232"/>
                  <a:gd name="T59" fmla="*/ 23 h 104"/>
                  <a:gd name="T60" fmla="*/ 58 w 232"/>
                  <a:gd name="T61" fmla="*/ 28 h 104"/>
                  <a:gd name="T62" fmla="*/ 47 w 232"/>
                  <a:gd name="T63" fmla="*/ 30 h 104"/>
                  <a:gd name="T64" fmla="*/ 46 w 232"/>
                  <a:gd name="T65" fmla="*/ 34 h 104"/>
                  <a:gd name="T66" fmla="*/ 53 w 232"/>
                  <a:gd name="T67" fmla="*/ 36 h 104"/>
                  <a:gd name="T68" fmla="*/ 43 w 232"/>
                  <a:gd name="T69" fmla="*/ 40 h 104"/>
                  <a:gd name="T70" fmla="*/ 38 w 232"/>
                  <a:gd name="T71" fmla="*/ 36 h 104"/>
                  <a:gd name="T72" fmla="*/ 32 w 232"/>
                  <a:gd name="T73" fmla="*/ 41 h 104"/>
                  <a:gd name="T74" fmla="*/ 29 w 232"/>
                  <a:gd name="T75" fmla="*/ 38 h 104"/>
                  <a:gd name="T76" fmla="*/ 25 w 232"/>
                  <a:gd name="T77" fmla="*/ 37 h 104"/>
                  <a:gd name="T78" fmla="*/ 11 w 232"/>
                  <a:gd name="T79" fmla="*/ 38 h 104"/>
                  <a:gd name="T80" fmla="*/ 2 w 232"/>
                  <a:gd name="T81" fmla="*/ 53 h 104"/>
                  <a:gd name="T82" fmla="*/ 11 w 232"/>
                  <a:gd name="T83" fmla="*/ 58 h 104"/>
                  <a:gd name="T84" fmla="*/ 12 w 232"/>
                  <a:gd name="T85" fmla="*/ 65 h 104"/>
                  <a:gd name="T86" fmla="*/ 12 w 232"/>
                  <a:gd name="T87" fmla="*/ 70 h 104"/>
                  <a:gd name="T88" fmla="*/ 11 w 232"/>
                  <a:gd name="T89" fmla="*/ 76 h 104"/>
                  <a:gd name="T90" fmla="*/ 7 w 232"/>
                  <a:gd name="T91" fmla="*/ 79 h 104"/>
                  <a:gd name="T92" fmla="*/ 20 w 232"/>
                  <a:gd name="T93" fmla="*/ 84 h 104"/>
                  <a:gd name="T94" fmla="*/ 25 w 232"/>
                  <a:gd name="T95" fmla="*/ 99 h 104"/>
                  <a:gd name="T96" fmla="*/ 34 w 232"/>
                  <a:gd name="T97" fmla="*/ 105 h 104"/>
                  <a:gd name="T98" fmla="*/ 32 w 232"/>
                  <a:gd name="T99" fmla="*/ 109 h 104"/>
                  <a:gd name="T100" fmla="*/ 37 w 232"/>
                  <a:gd name="T101" fmla="*/ 109 h 104"/>
                  <a:gd name="T102" fmla="*/ 48 w 232"/>
                  <a:gd name="T103" fmla="*/ 111 h 104"/>
                  <a:gd name="T104" fmla="*/ 68 w 232"/>
                  <a:gd name="T105" fmla="*/ 117 h 104"/>
                  <a:gd name="T106" fmla="*/ 73 w 232"/>
                  <a:gd name="T107" fmla="*/ 106 h 104"/>
                  <a:gd name="T108" fmla="*/ 97 w 232"/>
                  <a:gd name="T109" fmla="*/ 119 h 104"/>
                  <a:gd name="T110" fmla="*/ 121 w 232"/>
                  <a:gd name="T111" fmla="*/ 117 h 104"/>
                  <a:gd name="T112" fmla="*/ 140 w 232"/>
                  <a:gd name="T113" fmla="*/ 113 h 104"/>
                  <a:gd name="T114" fmla="*/ 151 w 232"/>
                  <a:gd name="T115" fmla="*/ 106 h 104"/>
                  <a:gd name="T116" fmla="*/ 149 w 232"/>
                  <a:gd name="T117" fmla="*/ 118 h 10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2"/>
                  <a:gd name="T178" fmla="*/ 0 h 104"/>
                  <a:gd name="T179" fmla="*/ 232 w 232"/>
                  <a:gd name="T180" fmla="*/ 104 h 10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2" h="104">
                    <a:moveTo>
                      <a:pt x="125" y="104"/>
                    </a:moveTo>
                    <a:cubicBezTo>
                      <a:pt x="126" y="104"/>
                      <a:pt x="128" y="104"/>
                      <a:pt x="129" y="103"/>
                    </a:cubicBezTo>
                    <a:cubicBezTo>
                      <a:pt x="131" y="101"/>
                      <a:pt x="133" y="99"/>
                      <a:pt x="134" y="97"/>
                    </a:cubicBezTo>
                    <a:cubicBezTo>
                      <a:pt x="134" y="95"/>
                      <a:pt x="132" y="92"/>
                      <a:pt x="134" y="91"/>
                    </a:cubicBezTo>
                    <a:cubicBezTo>
                      <a:pt x="137" y="90"/>
                      <a:pt x="140" y="94"/>
                      <a:pt x="144" y="94"/>
                    </a:cubicBezTo>
                    <a:cubicBezTo>
                      <a:pt x="147" y="94"/>
                      <a:pt x="150" y="90"/>
                      <a:pt x="154" y="90"/>
                    </a:cubicBezTo>
                    <a:cubicBezTo>
                      <a:pt x="157" y="90"/>
                      <a:pt x="160" y="94"/>
                      <a:pt x="164" y="94"/>
                    </a:cubicBezTo>
                    <a:cubicBezTo>
                      <a:pt x="169" y="93"/>
                      <a:pt x="173" y="90"/>
                      <a:pt x="177" y="88"/>
                    </a:cubicBezTo>
                    <a:cubicBezTo>
                      <a:pt x="182" y="86"/>
                      <a:pt x="187" y="85"/>
                      <a:pt x="192" y="83"/>
                    </a:cubicBezTo>
                    <a:cubicBezTo>
                      <a:pt x="195" y="82"/>
                      <a:pt x="198" y="81"/>
                      <a:pt x="200" y="81"/>
                    </a:cubicBezTo>
                    <a:cubicBezTo>
                      <a:pt x="202" y="81"/>
                      <a:pt x="202" y="82"/>
                      <a:pt x="203" y="83"/>
                    </a:cubicBezTo>
                    <a:cubicBezTo>
                      <a:pt x="205" y="82"/>
                      <a:pt x="205" y="80"/>
                      <a:pt x="208" y="79"/>
                    </a:cubicBezTo>
                    <a:cubicBezTo>
                      <a:pt x="210" y="79"/>
                      <a:pt x="212" y="81"/>
                      <a:pt x="215" y="82"/>
                    </a:cubicBezTo>
                    <a:cubicBezTo>
                      <a:pt x="217" y="82"/>
                      <a:pt x="218" y="84"/>
                      <a:pt x="220" y="84"/>
                    </a:cubicBezTo>
                    <a:cubicBezTo>
                      <a:pt x="222" y="84"/>
                      <a:pt x="223" y="80"/>
                      <a:pt x="224" y="81"/>
                    </a:cubicBezTo>
                    <a:cubicBezTo>
                      <a:pt x="226" y="82"/>
                      <a:pt x="224" y="86"/>
                      <a:pt x="226" y="86"/>
                    </a:cubicBezTo>
                    <a:cubicBezTo>
                      <a:pt x="228" y="87"/>
                      <a:pt x="229" y="85"/>
                      <a:pt x="231" y="84"/>
                    </a:cubicBezTo>
                    <a:cubicBezTo>
                      <a:pt x="231" y="82"/>
                      <a:pt x="232" y="80"/>
                      <a:pt x="231" y="78"/>
                    </a:cubicBezTo>
                    <a:cubicBezTo>
                      <a:pt x="230" y="76"/>
                      <a:pt x="226" y="76"/>
                      <a:pt x="225" y="74"/>
                    </a:cubicBezTo>
                    <a:cubicBezTo>
                      <a:pt x="224" y="72"/>
                      <a:pt x="225" y="69"/>
                      <a:pt x="225" y="67"/>
                    </a:cubicBezTo>
                    <a:cubicBezTo>
                      <a:pt x="225" y="64"/>
                      <a:pt x="227" y="62"/>
                      <a:pt x="226" y="60"/>
                    </a:cubicBezTo>
                    <a:cubicBezTo>
                      <a:pt x="225" y="56"/>
                      <a:pt x="220" y="52"/>
                      <a:pt x="221" y="48"/>
                    </a:cubicBezTo>
                    <a:cubicBezTo>
                      <a:pt x="222" y="45"/>
                      <a:pt x="227" y="44"/>
                      <a:pt x="230" y="42"/>
                    </a:cubicBezTo>
                    <a:cubicBezTo>
                      <a:pt x="229" y="41"/>
                      <a:pt x="227" y="38"/>
                      <a:pt x="225" y="37"/>
                    </a:cubicBezTo>
                    <a:cubicBezTo>
                      <a:pt x="223" y="36"/>
                      <a:pt x="220" y="37"/>
                      <a:pt x="217" y="36"/>
                    </a:cubicBezTo>
                    <a:cubicBezTo>
                      <a:pt x="216" y="35"/>
                      <a:pt x="214" y="33"/>
                      <a:pt x="214" y="32"/>
                    </a:cubicBezTo>
                    <a:cubicBezTo>
                      <a:pt x="213" y="30"/>
                      <a:pt x="214" y="27"/>
                      <a:pt x="214" y="25"/>
                    </a:cubicBezTo>
                    <a:cubicBezTo>
                      <a:pt x="214" y="23"/>
                      <a:pt x="213" y="21"/>
                      <a:pt x="212" y="18"/>
                    </a:cubicBezTo>
                    <a:cubicBezTo>
                      <a:pt x="210" y="17"/>
                      <a:pt x="209" y="16"/>
                      <a:pt x="207" y="15"/>
                    </a:cubicBezTo>
                    <a:cubicBezTo>
                      <a:pt x="205" y="14"/>
                      <a:pt x="202" y="12"/>
                      <a:pt x="200" y="12"/>
                    </a:cubicBezTo>
                    <a:cubicBezTo>
                      <a:pt x="197" y="11"/>
                      <a:pt x="195" y="13"/>
                      <a:pt x="193" y="14"/>
                    </a:cubicBezTo>
                    <a:cubicBezTo>
                      <a:pt x="191" y="14"/>
                      <a:pt x="189" y="14"/>
                      <a:pt x="188" y="14"/>
                    </a:cubicBezTo>
                    <a:cubicBezTo>
                      <a:pt x="186" y="15"/>
                      <a:pt x="185" y="15"/>
                      <a:pt x="183" y="16"/>
                    </a:cubicBezTo>
                    <a:cubicBezTo>
                      <a:pt x="182" y="17"/>
                      <a:pt x="181" y="17"/>
                      <a:pt x="180" y="18"/>
                    </a:cubicBezTo>
                    <a:cubicBezTo>
                      <a:pt x="176" y="19"/>
                      <a:pt x="173" y="20"/>
                      <a:pt x="170" y="21"/>
                    </a:cubicBezTo>
                    <a:cubicBezTo>
                      <a:pt x="168" y="21"/>
                      <a:pt x="165" y="21"/>
                      <a:pt x="163" y="20"/>
                    </a:cubicBezTo>
                    <a:cubicBezTo>
                      <a:pt x="161" y="20"/>
                      <a:pt x="160" y="19"/>
                      <a:pt x="158" y="19"/>
                    </a:cubicBezTo>
                    <a:cubicBezTo>
                      <a:pt x="156" y="19"/>
                      <a:pt x="155" y="22"/>
                      <a:pt x="153" y="22"/>
                    </a:cubicBezTo>
                    <a:cubicBezTo>
                      <a:pt x="149" y="23"/>
                      <a:pt x="146" y="22"/>
                      <a:pt x="143" y="21"/>
                    </a:cubicBezTo>
                    <a:cubicBezTo>
                      <a:pt x="141" y="21"/>
                      <a:pt x="141" y="18"/>
                      <a:pt x="139" y="18"/>
                    </a:cubicBezTo>
                    <a:cubicBezTo>
                      <a:pt x="138" y="17"/>
                      <a:pt x="138" y="20"/>
                      <a:pt x="137" y="20"/>
                    </a:cubicBezTo>
                    <a:cubicBezTo>
                      <a:pt x="134" y="19"/>
                      <a:pt x="132" y="15"/>
                      <a:pt x="129" y="15"/>
                    </a:cubicBezTo>
                    <a:cubicBezTo>
                      <a:pt x="127" y="15"/>
                      <a:pt x="127" y="18"/>
                      <a:pt x="126" y="18"/>
                    </a:cubicBezTo>
                    <a:cubicBezTo>
                      <a:pt x="124" y="19"/>
                      <a:pt x="123" y="18"/>
                      <a:pt x="122" y="16"/>
                    </a:cubicBezTo>
                    <a:cubicBezTo>
                      <a:pt x="121" y="14"/>
                      <a:pt x="123" y="10"/>
                      <a:pt x="121" y="8"/>
                    </a:cubicBezTo>
                    <a:cubicBezTo>
                      <a:pt x="120" y="7"/>
                      <a:pt x="117" y="10"/>
                      <a:pt x="115" y="10"/>
                    </a:cubicBezTo>
                    <a:cubicBezTo>
                      <a:pt x="113" y="9"/>
                      <a:pt x="111" y="8"/>
                      <a:pt x="110" y="6"/>
                    </a:cubicBezTo>
                    <a:cubicBezTo>
                      <a:pt x="109" y="5"/>
                      <a:pt x="111" y="3"/>
                      <a:pt x="110" y="2"/>
                    </a:cubicBezTo>
                    <a:cubicBezTo>
                      <a:pt x="109" y="1"/>
                      <a:pt x="108" y="0"/>
                      <a:pt x="107" y="0"/>
                    </a:cubicBezTo>
                    <a:cubicBezTo>
                      <a:pt x="105" y="1"/>
                      <a:pt x="105" y="4"/>
                      <a:pt x="103" y="4"/>
                    </a:cubicBezTo>
                    <a:cubicBezTo>
                      <a:pt x="101" y="5"/>
                      <a:pt x="98" y="3"/>
                      <a:pt x="95" y="3"/>
                    </a:cubicBezTo>
                    <a:cubicBezTo>
                      <a:pt x="93" y="3"/>
                      <a:pt x="90" y="2"/>
                      <a:pt x="87" y="3"/>
                    </a:cubicBezTo>
                    <a:cubicBezTo>
                      <a:pt x="83" y="4"/>
                      <a:pt x="79" y="5"/>
                      <a:pt x="75" y="7"/>
                    </a:cubicBezTo>
                    <a:cubicBezTo>
                      <a:pt x="71" y="9"/>
                      <a:pt x="70" y="13"/>
                      <a:pt x="66" y="15"/>
                    </a:cubicBezTo>
                    <a:cubicBezTo>
                      <a:pt x="65" y="16"/>
                      <a:pt x="62" y="17"/>
                      <a:pt x="60" y="17"/>
                    </a:cubicBezTo>
                    <a:cubicBezTo>
                      <a:pt x="58" y="18"/>
                      <a:pt x="56" y="18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6" y="16"/>
                      <a:pt x="44" y="15"/>
                      <a:pt x="43" y="15"/>
                    </a:cubicBezTo>
                    <a:cubicBezTo>
                      <a:pt x="40" y="15"/>
                      <a:pt x="38" y="15"/>
                      <a:pt x="36" y="16"/>
                    </a:cubicBezTo>
                    <a:cubicBezTo>
                      <a:pt x="35" y="16"/>
                      <a:pt x="34" y="18"/>
                      <a:pt x="34" y="19"/>
                    </a:cubicBezTo>
                    <a:cubicBezTo>
                      <a:pt x="36" y="21"/>
                      <a:pt x="39" y="22"/>
                      <a:pt x="41" y="23"/>
                    </a:cubicBezTo>
                    <a:cubicBezTo>
                      <a:pt x="43" y="24"/>
                      <a:pt x="46" y="23"/>
                      <a:pt x="48" y="23"/>
                    </a:cubicBezTo>
                    <a:cubicBezTo>
                      <a:pt x="48" y="23"/>
                      <a:pt x="48" y="25"/>
                      <a:pt x="48" y="25"/>
                    </a:cubicBezTo>
                    <a:cubicBezTo>
                      <a:pt x="45" y="25"/>
                      <a:pt x="42" y="25"/>
                      <a:pt x="39" y="25"/>
                    </a:cubicBezTo>
                    <a:cubicBezTo>
                      <a:pt x="37" y="26"/>
                      <a:pt x="35" y="26"/>
                      <a:pt x="34" y="28"/>
                    </a:cubicBezTo>
                    <a:cubicBezTo>
                      <a:pt x="33" y="30"/>
                      <a:pt x="37" y="28"/>
                      <a:pt x="38" y="28"/>
                    </a:cubicBezTo>
                    <a:cubicBezTo>
                      <a:pt x="40" y="28"/>
                      <a:pt x="43" y="28"/>
                      <a:pt x="45" y="28"/>
                    </a:cubicBezTo>
                    <a:cubicBezTo>
                      <a:pt x="45" y="28"/>
                      <a:pt x="45" y="30"/>
                      <a:pt x="44" y="30"/>
                    </a:cubicBezTo>
                    <a:cubicBezTo>
                      <a:pt x="42" y="30"/>
                      <a:pt x="40" y="29"/>
                      <a:pt x="39" y="29"/>
                    </a:cubicBezTo>
                    <a:cubicBezTo>
                      <a:pt x="37" y="30"/>
                      <a:pt x="37" y="33"/>
                      <a:pt x="36" y="33"/>
                    </a:cubicBezTo>
                    <a:cubicBezTo>
                      <a:pt x="35" y="34"/>
                      <a:pt x="33" y="34"/>
                      <a:pt x="32" y="33"/>
                    </a:cubicBezTo>
                    <a:cubicBezTo>
                      <a:pt x="31" y="33"/>
                      <a:pt x="33" y="31"/>
                      <a:pt x="32" y="30"/>
                    </a:cubicBezTo>
                    <a:cubicBezTo>
                      <a:pt x="31" y="29"/>
                      <a:pt x="28" y="29"/>
                      <a:pt x="27" y="30"/>
                    </a:cubicBezTo>
                    <a:cubicBezTo>
                      <a:pt x="26" y="31"/>
                      <a:pt x="28" y="33"/>
                      <a:pt x="27" y="34"/>
                    </a:cubicBezTo>
                    <a:cubicBezTo>
                      <a:pt x="26" y="35"/>
                      <a:pt x="24" y="35"/>
                      <a:pt x="24" y="34"/>
                    </a:cubicBezTo>
                    <a:cubicBezTo>
                      <a:pt x="23" y="34"/>
                      <a:pt x="24" y="33"/>
                      <a:pt x="24" y="32"/>
                    </a:cubicBezTo>
                    <a:cubicBezTo>
                      <a:pt x="24" y="31"/>
                      <a:pt x="25" y="29"/>
                      <a:pt x="24" y="29"/>
                    </a:cubicBezTo>
                    <a:cubicBezTo>
                      <a:pt x="22" y="28"/>
                      <a:pt x="22" y="31"/>
                      <a:pt x="21" y="31"/>
                    </a:cubicBezTo>
                    <a:cubicBezTo>
                      <a:pt x="19" y="31"/>
                      <a:pt x="19" y="30"/>
                      <a:pt x="17" y="30"/>
                    </a:cubicBezTo>
                    <a:cubicBezTo>
                      <a:pt x="15" y="30"/>
                      <a:pt x="11" y="30"/>
                      <a:pt x="9" y="32"/>
                    </a:cubicBezTo>
                    <a:cubicBezTo>
                      <a:pt x="6" y="33"/>
                      <a:pt x="4" y="35"/>
                      <a:pt x="3" y="38"/>
                    </a:cubicBezTo>
                    <a:cubicBezTo>
                      <a:pt x="2" y="40"/>
                      <a:pt x="0" y="43"/>
                      <a:pt x="2" y="44"/>
                    </a:cubicBezTo>
                    <a:cubicBezTo>
                      <a:pt x="5" y="46"/>
                      <a:pt x="9" y="41"/>
                      <a:pt x="12" y="43"/>
                    </a:cubicBezTo>
                    <a:cubicBezTo>
                      <a:pt x="14" y="44"/>
                      <a:pt x="9" y="46"/>
                      <a:pt x="9" y="48"/>
                    </a:cubicBezTo>
                    <a:cubicBezTo>
                      <a:pt x="9" y="49"/>
                      <a:pt x="11" y="49"/>
                      <a:pt x="11" y="50"/>
                    </a:cubicBezTo>
                    <a:cubicBezTo>
                      <a:pt x="11" y="51"/>
                      <a:pt x="9" y="53"/>
                      <a:pt x="10" y="54"/>
                    </a:cubicBezTo>
                    <a:cubicBezTo>
                      <a:pt x="11" y="55"/>
                      <a:pt x="14" y="54"/>
                      <a:pt x="14" y="55"/>
                    </a:cubicBezTo>
                    <a:cubicBezTo>
                      <a:pt x="14" y="57"/>
                      <a:pt x="10" y="56"/>
                      <a:pt x="10" y="58"/>
                    </a:cubicBezTo>
                    <a:cubicBezTo>
                      <a:pt x="9" y="60"/>
                      <a:pt x="13" y="61"/>
                      <a:pt x="13" y="63"/>
                    </a:cubicBezTo>
                    <a:cubicBezTo>
                      <a:pt x="13" y="64"/>
                      <a:pt x="10" y="64"/>
                      <a:pt x="9" y="63"/>
                    </a:cubicBezTo>
                    <a:cubicBezTo>
                      <a:pt x="8" y="63"/>
                      <a:pt x="8" y="58"/>
                      <a:pt x="7" y="59"/>
                    </a:cubicBezTo>
                    <a:cubicBezTo>
                      <a:pt x="5" y="60"/>
                      <a:pt x="5" y="64"/>
                      <a:pt x="6" y="66"/>
                    </a:cubicBezTo>
                    <a:cubicBezTo>
                      <a:pt x="7" y="67"/>
                      <a:pt x="10" y="68"/>
                      <a:pt x="12" y="68"/>
                    </a:cubicBezTo>
                    <a:cubicBezTo>
                      <a:pt x="13" y="69"/>
                      <a:pt x="16" y="69"/>
                      <a:pt x="17" y="70"/>
                    </a:cubicBezTo>
                    <a:cubicBezTo>
                      <a:pt x="18" y="72"/>
                      <a:pt x="15" y="75"/>
                      <a:pt x="16" y="77"/>
                    </a:cubicBezTo>
                    <a:cubicBezTo>
                      <a:pt x="17" y="79"/>
                      <a:pt x="21" y="79"/>
                      <a:pt x="21" y="82"/>
                    </a:cubicBezTo>
                    <a:cubicBezTo>
                      <a:pt x="21" y="83"/>
                      <a:pt x="15" y="83"/>
                      <a:pt x="17" y="84"/>
                    </a:cubicBezTo>
                    <a:cubicBezTo>
                      <a:pt x="20" y="87"/>
                      <a:pt x="27" y="83"/>
                      <a:pt x="28" y="87"/>
                    </a:cubicBezTo>
                    <a:cubicBezTo>
                      <a:pt x="29" y="90"/>
                      <a:pt x="21" y="89"/>
                      <a:pt x="20" y="92"/>
                    </a:cubicBezTo>
                    <a:cubicBezTo>
                      <a:pt x="19" y="94"/>
                      <a:pt x="25" y="90"/>
                      <a:pt x="27" y="91"/>
                    </a:cubicBezTo>
                    <a:cubicBezTo>
                      <a:pt x="28" y="91"/>
                      <a:pt x="25" y="95"/>
                      <a:pt x="27" y="95"/>
                    </a:cubicBezTo>
                    <a:cubicBezTo>
                      <a:pt x="29" y="95"/>
                      <a:pt x="29" y="92"/>
                      <a:pt x="31" y="91"/>
                    </a:cubicBezTo>
                    <a:cubicBezTo>
                      <a:pt x="33" y="91"/>
                      <a:pt x="34" y="92"/>
                      <a:pt x="35" y="92"/>
                    </a:cubicBezTo>
                    <a:cubicBezTo>
                      <a:pt x="37" y="92"/>
                      <a:pt x="39" y="91"/>
                      <a:pt x="40" y="92"/>
                    </a:cubicBezTo>
                    <a:cubicBezTo>
                      <a:pt x="43" y="94"/>
                      <a:pt x="43" y="100"/>
                      <a:pt x="46" y="99"/>
                    </a:cubicBezTo>
                    <a:cubicBezTo>
                      <a:pt x="49" y="99"/>
                      <a:pt x="53" y="97"/>
                      <a:pt x="57" y="97"/>
                    </a:cubicBezTo>
                    <a:cubicBezTo>
                      <a:pt x="59" y="97"/>
                      <a:pt x="57" y="92"/>
                      <a:pt x="58" y="90"/>
                    </a:cubicBezTo>
                    <a:cubicBezTo>
                      <a:pt x="58" y="88"/>
                      <a:pt x="60" y="88"/>
                      <a:pt x="61" y="88"/>
                    </a:cubicBezTo>
                    <a:cubicBezTo>
                      <a:pt x="65" y="88"/>
                      <a:pt x="68" y="88"/>
                      <a:pt x="71" y="90"/>
                    </a:cubicBezTo>
                    <a:cubicBezTo>
                      <a:pt x="75" y="92"/>
                      <a:pt x="77" y="97"/>
                      <a:pt x="81" y="99"/>
                    </a:cubicBezTo>
                    <a:cubicBezTo>
                      <a:pt x="84" y="100"/>
                      <a:pt x="87" y="99"/>
                      <a:pt x="90" y="100"/>
                    </a:cubicBezTo>
                    <a:cubicBezTo>
                      <a:pt x="94" y="100"/>
                      <a:pt x="98" y="100"/>
                      <a:pt x="101" y="97"/>
                    </a:cubicBezTo>
                    <a:cubicBezTo>
                      <a:pt x="103" y="95"/>
                      <a:pt x="104" y="91"/>
                      <a:pt x="107" y="91"/>
                    </a:cubicBezTo>
                    <a:cubicBezTo>
                      <a:pt x="110" y="90"/>
                      <a:pt x="113" y="94"/>
                      <a:pt x="117" y="94"/>
                    </a:cubicBezTo>
                    <a:cubicBezTo>
                      <a:pt x="118" y="94"/>
                      <a:pt x="119" y="93"/>
                      <a:pt x="120" y="92"/>
                    </a:cubicBezTo>
                    <a:cubicBezTo>
                      <a:pt x="122" y="90"/>
                      <a:pt x="124" y="87"/>
                      <a:pt x="126" y="88"/>
                    </a:cubicBezTo>
                    <a:cubicBezTo>
                      <a:pt x="128" y="88"/>
                      <a:pt x="127" y="91"/>
                      <a:pt x="127" y="93"/>
                    </a:cubicBezTo>
                    <a:cubicBezTo>
                      <a:pt x="127" y="95"/>
                      <a:pt x="124" y="96"/>
                      <a:pt x="124" y="98"/>
                    </a:cubicBezTo>
                    <a:cubicBezTo>
                      <a:pt x="123" y="100"/>
                      <a:pt x="124" y="102"/>
                      <a:pt x="125" y="104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8" name="Freeform 2604"/>
              <p:cNvSpPr>
                <a:spLocks noChangeAspect="1"/>
              </p:cNvSpPr>
              <p:nvPr/>
            </p:nvSpPr>
            <p:spPr bwMode="auto">
              <a:xfrm>
                <a:off x="5167903" y="2976227"/>
                <a:ext cx="187452" cy="198080"/>
              </a:xfrm>
              <a:custGeom>
                <a:avLst/>
                <a:gdLst>
                  <a:gd name="T0" fmla="*/ 167 w 144"/>
                  <a:gd name="T1" fmla="*/ 160 h 157"/>
                  <a:gd name="T2" fmla="*/ 165 w 144"/>
                  <a:gd name="T3" fmla="*/ 147 h 157"/>
                  <a:gd name="T4" fmla="*/ 171 w 144"/>
                  <a:gd name="T5" fmla="*/ 147 h 157"/>
                  <a:gd name="T6" fmla="*/ 161 w 144"/>
                  <a:gd name="T7" fmla="*/ 135 h 157"/>
                  <a:gd name="T8" fmla="*/ 150 w 144"/>
                  <a:gd name="T9" fmla="*/ 119 h 157"/>
                  <a:gd name="T10" fmla="*/ 141 w 144"/>
                  <a:gd name="T11" fmla="*/ 99 h 157"/>
                  <a:gd name="T12" fmla="*/ 136 w 144"/>
                  <a:gd name="T13" fmla="*/ 84 h 157"/>
                  <a:gd name="T14" fmla="*/ 131 w 144"/>
                  <a:gd name="T15" fmla="*/ 72 h 157"/>
                  <a:gd name="T16" fmla="*/ 119 w 144"/>
                  <a:gd name="T17" fmla="*/ 59 h 157"/>
                  <a:gd name="T18" fmla="*/ 113 w 144"/>
                  <a:gd name="T19" fmla="*/ 43 h 157"/>
                  <a:gd name="T20" fmla="*/ 115 w 144"/>
                  <a:gd name="T21" fmla="*/ 31 h 157"/>
                  <a:gd name="T22" fmla="*/ 110 w 144"/>
                  <a:gd name="T23" fmla="*/ 23 h 157"/>
                  <a:gd name="T24" fmla="*/ 111 w 144"/>
                  <a:gd name="T25" fmla="*/ 12 h 157"/>
                  <a:gd name="T26" fmla="*/ 104 w 144"/>
                  <a:gd name="T27" fmla="*/ 10 h 157"/>
                  <a:gd name="T28" fmla="*/ 96 w 144"/>
                  <a:gd name="T29" fmla="*/ 6 h 157"/>
                  <a:gd name="T30" fmla="*/ 91 w 144"/>
                  <a:gd name="T31" fmla="*/ 7 h 157"/>
                  <a:gd name="T32" fmla="*/ 84 w 144"/>
                  <a:gd name="T33" fmla="*/ 7 h 157"/>
                  <a:gd name="T34" fmla="*/ 78 w 144"/>
                  <a:gd name="T35" fmla="*/ 12 h 157"/>
                  <a:gd name="T36" fmla="*/ 67 w 144"/>
                  <a:gd name="T37" fmla="*/ 18 h 157"/>
                  <a:gd name="T38" fmla="*/ 56 w 144"/>
                  <a:gd name="T39" fmla="*/ 12 h 157"/>
                  <a:gd name="T40" fmla="*/ 47 w 144"/>
                  <a:gd name="T41" fmla="*/ 10 h 157"/>
                  <a:gd name="T42" fmla="*/ 37 w 144"/>
                  <a:gd name="T43" fmla="*/ 6 h 157"/>
                  <a:gd name="T44" fmla="*/ 24 w 144"/>
                  <a:gd name="T45" fmla="*/ 2 h 157"/>
                  <a:gd name="T46" fmla="*/ 13 w 144"/>
                  <a:gd name="T47" fmla="*/ 2 h 157"/>
                  <a:gd name="T48" fmla="*/ 7 w 144"/>
                  <a:gd name="T49" fmla="*/ 0 h 157"/>
                  <a:gd name="T50" fmla="*/ 4 w 144"/>
                  <a:gd name="T51" fmla="*/ 6 h 157"/>
                  <a:gd name="T52" fmla="*/ 4 w 144"/>
                  <a:gd name="T53" fmla="*/ 19 h 157"/>
                  <a:gd name="T54" fmla="*/ 0 w 144"/>
                  <a:gd name="T55" fmla="*/ 29 h 157"/>
                  <a:gd name="T56" fmla="*/ 5 w 144"/>
                  <a:gd name="T57" fmla="*/ 48 h 157"/>
                  <a:gd name="T58" fmla="*/ 8 w 144"/>
                  <a:gd name="T59" fmla="*/ 180 h 157"/>
                  <a:gd name="T60" fmla="*/ 133 w 144"/>
                  <a:gd name="T61" fmla="*/ 180 h 157"/>
                  <a:gd name="T62" fmla="*/ 137 w 144"/>
                  <a:gd name="T63" fmla="*/ 187 h 157"/>
                  <a:gd name="T64" fmla="*/ 145 w 144"/>
                  <a:gd name="T65" fmla="*/ 183 h 157"/>
                  <a:gd name="T66" fmla="*/ 146 w 144"/>
                  <a:gd name="T67" fmla="*/ 176 h 157"/>
                  <a:gd name="T68" fmla="*/ 152 w 144"/>
                  <a:gd name="T69" fmla="*/ 174 h 157"/>
                  <a:gd name="T70" fmla="*/ 154 w 144"/>
                  <a:gd name="T71" fmla="*/ 168 h 157"/>
                  <a:gd name="T72" fmla="*/ 161 w 144"/>
                  <a:gd name="T73" fmla="*/ 168 h 157"/>
                  <a:gd name="T74" fmla="*/ 167 w 144"/>
                  <a:gd name="T75" fmla="*/ 160 h 15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4"/>
                  <a:gd name="T115" fmla="*/ 0 h 157"/>
                  <a:gd name="T116" fmla="*/ 144 w 144"/>
                  <a:gd name="T117" fmla="*/ 157 h 15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4" h="157">
                    <a:moveTo>
                      <a:pt x="140" y="134"/>
                    </a:moveTo>
                    <a:cubicBezTo>
                      <a:pt x="140" y="131"/>
                      <a:pt x="137" y="126"/>
                      <a:pt x="138" y="123"/>
                    </a:cubicBezTo>
                    <a:cubicBezTo>
                      <a:pt x="138" y="121"/>
                      <a:pt x="144" y="124"/>
                      <a:pt x="143" y="123"/>
                    </a:cubicBezTo>
                    <a:cubicBezTo>
                      <a:pt x="142" y="118"/>
                      <a:pt x="137" y="117"/>
                      <a:pt x="135" y="113"/>
                    </a:cubicBezTo>
                    <a:cubicBezTo>
                      <a:pt x="132" y="109"/>
                      <a:pt x="129" y="104"/>
                      <a:pt x="126" y="99"/>
                    </a:cubicBezTo>
                    <a:cubicBezTo>
                      <a:pt x="123" y="94"/>
                      <a:pt x="121" y="89"/>
                      <a:pt x="118" y="83"/>
                    </a:cubicBezTo>
                    <a:cubicBezTo>
                      <a:pt x="116" y="79"/>
                      <a:pt x="115" y="74"/>
                      <a:pt x="114" y="70"/>
                    </a:cubicBezTo>
                    <a:cubicBezTo>
                      <a:pt x="113" y="66"/>
                      <a:pt x="112" y="63"/>
                      <a:pt x="110" y="60"/>
                    </a:cubicBezTo>
                    <a:cubicBezTo>
                      <a:pt x="108" y="56"/>
                      <a:pt x="103" y="53"/>
                      <a:pt x="100" y="49"/>
                    </a:cubicBezTo>
                    <a:cubicBezTo>
                      <a:pt x="98" y="45"/>
                      <a:pt x="96" y="41"/>
                      <a:pt x="95" y="36"/>
                    </a:cubicBezTo>
                    <a:cubicBezTo>
                      <a:pt x="94" y="33"/>
                      <a:pt x="96" y="30"/>
                      <a:pt x="96" y="26"/>
                    </a:cubicBezTo>
                    <a:cubicBezTo>
                      <a:pt x="95" y="24"/>
                      <a:pt x="93" y="22"/>
                      <a:pt x="92" y="19"/>
                    </a:cubicBezTo>
                    <a:cubicBezTo>
                      <a:pt x="92" y="16"/>
                      <a:pt x="95" y="13"/>
                      <a:pt x="93" y="10"/>
                    </a:cubicBezTo>
                    <a:cubicBezTo>
                      <a:pt x="92" y="8"/>
                      <a:pt x="89" y="9"/>
                      <a:pt x="87" y="8"/>
                    </a:cubicBezTo>
                    <a:cubicBezTo>
                      <a:pt x="84" y="7"/>
                      <a:pt x="82" y="5"/>
                      <a:pt x="80" y="5"/>
                    </a:cubicBezTo>
                    <a:cubicBezTo>
                      <a:pt x="78" y="5"/>
                      <a:pt x="77" y="6"/>
                      <a:pt x="76" y="6"/>
                    </a:cubicBezTo>
                    <a:cubicBezTo>
                      <a:pt x="74" y="7"/>
                      <a:pt x="72" y="5"/>
                      <a:pt x="70" y="6"/>
                    </a:cubicBezTo>
                    <a:cubicBezTo>
                      <a:pt x="68" y="6"/>
                      <a:pt x="67" y="9"/>
                      <a:pt x="65" y="10"/>
                    </a:cubicBezTo>
                    <a:cubicBezTo>
                      <a:pt x="62" y="12"/>
                      <a:pt x="59" y="15"/>
                      <a:pt x="56" y="15"/>
                    </a:cubicBezTo>
                    <a:cubicBezTo>
                      <a:pt x="53" y="15"/>
                      <a:pt x="50" y="11"/>
                      <a:pt x="47" y="10"/>
                    </a:cubicBezTo>
                    <a:cubicBezTo>
                      <a:pt x="45" y="9"/>
                      <a:pt x="42" y="9"/>
                      <a:pt x="39" y="8"/>
                    </a:cubicBezTo>
                    <a:cubicBezTo>
                      <a:pt x="36" y="7"/>
                      <a:pt x="34" y="6"/>
                      <a:pt x="31" y="5"/>
                    </a:cubicBezTo>
                    <a:cubicBezTo>
                      <a:pt x="28" y="4"/>
                      <a:pt x="24" y="2"/>
                      <a:pt x="20" y="2"/>
                    </a:cubicBezTo>
                    <a:cubicBezTo>
                      <a:pt x="17" y="1"/>
                      <a:pt x="14" y="3"/>
                      <a:pt x="11" y="2"/>
                    </a:cubicBezTo>
                    <a:cubicBezTo>
                      <a:pt x="9" y="2"/>
                      <a:pt x="7" y="1"/>
                      <a:pt x="6" y="0"/>
                    </a:cubicBezTo>
                    <a:cubicBezTo>
                      <a:pt x="5" y="1"/>
                      <a:pt x="3" y="3"/>
                      <a:pt x="3" y="5"/>
                    </a:cubicBezTo>
                    <a:cubicBezTo>
                      <a:pt x="2" y="9"/>
                      <a:pt x="4" y="13"/>
                      <a:pt x="3" y="16"/>
                    </a:cubicBezTo>
                    <a:cubicBezTo>
                      <a:pt x="3" y="19"/>
                      <a:pt x="0" y="21"/>
                      <a:pt x="0" y="24"/>
                    </a:cubicBezTo>
                    <a:cubicBezTo>
                      <a:pt x="0" y="29"/>
                      <a:pt x="3" y="34"/>
                      <a:pt x="4" y="40"/>
                    </a:cubicBezTo>
                    <a:cubicBezTo>
                      <a:pt x="6" y="77"/>
                      <a:pt x="6" y="113"/>
                      <a:pt x="7" y="150"/>
                    </a:cubicBezTo>
                    <a:cubicBezTo>
                      <a:pt x="42" y="150"/>
                      <a:pt x="76" y="148"/>
                      <a:pt x="111" y="150"/>
                    </a:cubicBezTo>
                    <a:cubicBezTo>
                      <a:pt x="114" y="150"/>
                      <a:pt x="113" y="155"/>
                      <a:pt x="115" y="156"/>
                    </a:cubicBezTo>
                    <a:cubicBezTo>
                      <a:pt x="117" y="157"/>
                      <a:pt x="120" y="155"/>
                      <a:pt x="121" y="153"/>
                    </a:cubicBezTo>
                    <a:cubicBezTo>
                      <a:pt x="122" y="151"/>
                      <a:pt x="121" y="149"/>
                      <a:pt x="122" y="147"/>
                    </a:cubicBezTo>
                    <a:cubicBezTo>
                      <a:pt x="123" y="145"/>
                      <a:pt x="125" y="146"/>
                      <a:pt x="127" y="145"/>
                    </a:cubicBezTo>
                    <a:cubicBezTo>
                      <a:pt x="128" y="143"/>
                      <a:pt x="128" y="141"/>
                      <a:pt x="129" y="140"/>
                    </a:cubicBezTo>
                    <a:cubicBezTo>
                      <a:pt x="131" y="139"/>
                      <a:pt x="133" y="141"/>
                      <a:pt x="135" y="140"/>
                    </a:cubicBezTo>
                    <a:cubicBezTo>
                      <a:pt x="137" y="138"/>
                      <a:pt x="139" y="136"/>
                      <a:pt x="140" y="134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9" name="Freeform 2605"/>
              <p:cNvSpPr>
                <a:spLocks noChangeAspect="1"/>
              </p:cNvSpPr>
              <p:nvPr/>
            </p:nvSpPr>
            <p:spPr bwMode="auto">
              <a:xfrm>
                <a:off x="5320480" y="2946726"/>
                <a:ext cx="23976" cy="73753"/>
              </a:xfrm>
              <a:custGeom>
                <a:avLst/>
                <a:gdLst>
                  <a:gd name="T0" fmla="*/ 0 w 18"/>
                  <a:gd name="T1" fmla="*/ 40 h 58"/>
                  <a:gd name="T2" fmla="*/ 13 w 18"/>
                  <a:gd name="T3" fmla="*/ 70 h 58"/>
                  <a:gd name="T4" fmla="*/ 13 w 18"/>
                  <a:gd name="T5" fmla="*/ 60 h 58"/>
                  <a:gd name="T6" fmla="*/ 16 w 18"/>
                  <a:gd name="T7" fmla="*/ 46 h 58"/>
                  <a:gd name="T8" fmla="*/ 17 w 18"/>
                  <a:gd name="T9" fmla="*/ 39 h 58"/>
                  <a:gd name="T10" fmla="*/ 13 w 18"/>
                  <a:gd name="T11" fmla="*/ 39 h 58"/>
                  <a:gd name="T12" fmla="*/ 12 w 18"/>
                  <a:gd name="T13" fmla="*/ 35 h 58"/>
                  <a:gd name="T14" fmla="*/ 13 w 18"/>
                  <a:gd name="T15" fmla="*/ 28 h 58"/>
                  <a:gd name="T16" fmla="*/ 12 w 18"/>
                  <a:gd name="T17" fmla="*/ 22 h 58"/>
                  <a:gd name="T18" fmla="*/ 15 w 18"/>
                  <a:gd name="T19" fmla="*/ 17 h 58"/>
                  <a:gd name="T20" fmla="*/ 20 w 18"/>
                  <a:gd name="T21" fmla="*/ 14 h 58"/>
                  <a:gd name="T22" fmla="*/ 21 w 18"/>
                  <a:gd name="T23" fmla="*/ 8 h 58"/>
                  <a:gd name="T24" fmla="*/ 22 w 18"/>
                  <a:gd name="T25" fmla="*/ 0 h 58"/>
                  <a:gd name="T26" fmla="*/ 18 w 18"/>
                  <a:gd name="T27" fmla="*/ 1 h 58"/>
                  <a:gd name="T28" fmla="*/ 15 w 18"/>
                  <a:gd name="T29" fmla="*/ 2 h 58"/>
                  <a:gd name="T30" fmla="*/ 12 w 18"/>
                  <a:gd name="T31" fmla="*/ 10 h 58"/>
                  <a:gd name="T32" fmla="*/ 10 w 18"/>
                  <a:gd name="T33" fmla="*/ 18 h 58"/>
                  <a:gd name="T34" fmla="*/ 7 w 18"/>
                  <a:gd name="T35" fmla="*/ 29 h 58"/>
                  <a:gd name="T36" fmla="*/ 5 w 18"/>
                  <a:gd name="T37" fmla="*/ 35 h 58"/>
                  <a:gd name="T38" fmla="*/ 0 w 18"/>
                  <a:gd name="T39" fmla="*/ 40 h 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"/>
                  <a:gd name="T61" fmla="*/ 0 h 58"/>
                  <a:gd name="T62" fmla="*/ 18 w 18"/>
                  <a:gd name="T63" fmla="*/ 58 h 5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" h="58">
                    <a:moveTo>
                      <a:pt x="0" y="33"/>
                    </a:moveTo>
                    <a:lnTo>
                      <a:pt x="11" y="58"/>
                    </a:lnTo>
                    <a:cubicBezTo>
                      <a:pt x="11" y="56"/>
                      <a:pt x="11" y="53"/>
                      <a:pt x="11" y="50"/>
                    </a:cubicBezTo>
                    <a:cubicBezTo>
                      <a:pt x="12" y="46"/>
                      <a:pt x="12" y="42"/>
                      <a:pt x="13" y="38"/>
                    </a:cubicBezTo>
                    <a:cubicBezTo>
                      <a:pt x="13" y="36"/>
                      <a:pt x="14" y="34"/>
                      <a:pt x="14" y="32"/>
                    </a:cubicBezTo>
                    <a:cubicBezTo>
                      <a:pt x="13" y="32"/>
                      <a:pt x="11" y="33"/>
                      <a:pt x="11" y="32"/>
                    </a:cubicBezTo>
                    <a:cubicBezTo>
                      <a:pt x="10" y="31"/>
                      <a:pt x="10" y="30"/>
                      <a:pt x="10" y="29"/>
                    </a:cubicBezTo>
                    <a:cubicBezTo>
                      <a:pt x="10" y="27"/>
                      <a:pt x="11" y="25"/>
                      <a:pt x="11" y="23"/>
                    </a:cubicBezTo>
                    <a:cubicBezTo>
                      <a:pt x="11" y="21"/>
                      <a:pt x="10" y="19"/>
                      <a:pt x="10" y="18"/>
                    </a:cubicBezTo>
                    <a:cubicBezTo>
                      <a:pt x="10" y="16"/>
                      <a:pt x="11" y="15"/>
                      <a:pt x="12" y="14"/>
                    </a:cubicBezTo>
                    <a:cubicBezTo>
                      <a:pt x="13" y="13"/>
                      <a:pt x="14" y="13"/>
                      <a:pt x="16" y="12"/>
                    </a:cubicBezTo>
                    <a:cubicBezTo>
                      <a:pt x="16" y="10"/>
                      <a:pt x="16" y="8"/>
                      <a:pt x="17" y="7"/>
                    </a:cubicBezTo>
                    <a:cubicBezTo>
                      <a:pt x="17" y="5"/>
                      <a:pt x="17" y="2"/>
                      <a:pt x="18" y="0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1"/>
                      <a:pt x="13" y="2"/>
                      <a:pt x="12" y="2"/>
                    </a:cubicBezTo>
                    <a:cubicBezTo>
                      <a:pt x="11" y="4"/>
                      <a:pt x="10" y="6"/>
                      <a:pt x="10" y="8"/>
                    </a:cubicBezTo>
                    <a:cubicBezTo>
                      <a:pt x="9" y="10"/>
                      <a:pt x="8" y="13"/>
                      <a:pt x="8" y="15"/>
                    </a:cubicBezTo>
                    <a:cubicBezTo>
                      <a:pt x="7" y="18"/>
                      <a:pt x="7" y="21"/>
                      <a:pt x="6" y="24"/>
                    </a:cubicBezTo>
                    <a:cubicBezTo>
                      <a:pt x="5" y="26"/>
                      <a:pt x="5" y="28"/>
                      <a:pt x="4" y="29"/>
                    </a:cubicBezTo>
                    <a:cubicBezTo>
                      <a:pt x="3" y="31"/>
                      <a:pt x="1" y="32"/>
                      <a:pt x="0" y="3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0" name="Freeform 2606"/>
              <p:cNvSpPr>
                <a:spLocks noChangeAspect="1"/>
              </p:cNvSpPr>
              <p:nvPr/>
            </p:nvSpPr>
            <p:spPr bwMode="auto">
              <a:xfrm>
                <a:off x="5333557" y="2961476"/>
                <a:ext cx="7629" cy="27393"/>
              </a:xfrm>
              <a:custGeom>
                <a:avLst/>
                <a:gdLst>
                  <a:gd name="T0" fmla="*/ 5 w 6"/>
                  <a:gd name="T1" fmla="*/ 25 h 21"/>
                  <a:gd name="T2" fmla="*/ 6 w 6"/>
                  <a:gd name="T3" fmla="*/ 10 h 21"/>
                  <a:gd name="T4" fmla="*/ 7 w 6"/>
                  <a:gd name="T5" fmla="*/ 0 h 21"/>
                  <a:gd name="T6" fmla="*/ 2 w 6"/>
                  <a:gd name="T7" fmla="*/ 2 h 21"/>
                  <a:gd name="T8" fmla="*/ 0 w 6"/>
                  <a:gd name="T9" fmla="*/ 7 h 21"/>
                  <a:gd name="T10" fmla="*/ 1 w 6"/>
                  <a:gd name="T11" fmla="*/ 14 h 21"/>
                  <a:gd name="T12" fmla="*/ 0 w 6"/>
                  <a:gd name="T13" fmla="*/ 21 h 21"/>
                  <a:gd name="T14" fmla="*/ 1 w 6"/>
                  <a:gd name="T15" fmla="*/ 25 h 21"/>
                  <a:gd name="T16" fmla="*/ 5 w 6"/>
                  <a:gd name="T17" fmla="*/ 25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21"/>
                  <a:gd name="T29" fmla="*/ 6 w 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21">
                    <a:moveTo>
                      <a:pt x="4" y="20"/>
                    </a:moveTo>
                    <a:cubicBezTo>
                      <a:pt x="4" y="16"/>
                      <a:pt x="4" y="12"/>
                      <a:pt x="5" y="8"/>
                    </a:cubicBezTo>
                    <a:cubicBezTo>
                      <a:pt x="5" y="6"/>
                      <a:pt x="5" y="3"/>
                      <a:pt x="6" y="0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0" y="7"/>
                      <a:pt x="1" y="9"/>
                      <a:pt x="1" y="11"/>
                    </a:cubicBezTo>
                    <a:cubicBezTo>
                      <a:pt x="1" y="13"/>
                      <a:pt x="0" y="15"/>
                      <a:pt x="0" y="17"/>
                    </a:cubicBezTo>
                    <a:cubicBezTo>
                      <a:pt x="0" y="18"/>
                      <a:pt x="0" y="19"/>
                      <a:pt x="1" y="20"/>
                    </a:cubicBezTo>
                    <a:cubicBezTo>
                      <a:pt x="1" y="21"/>
                      <a:pt x="3" y="20"/>
                      <a:pt x="4" y="2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1" name="Freeform 2607"/>
              <p:cNvSpPr>
                <a:spLocks noChangeAspect="1"/>
              </p:cNvSpPr>
              <p:nvPr/>
            </p:nvSpPr>
            <p:spPr bwMode="auto">
              <a:xfrm>
                <a:off x="5341187" y="2864543"/>
                <a:ext cx="104624" cy="105362"/>
              </a:xfrm>
              <a:custGeom>
                <a:avLst/>
                <a:gdLst>
                  <a:gd name="T0" fmla="*/ 2 w 80"/>
                  <a:gd name="T1" fmla="*/ 78 h 83"/>
                  <a:gd name="T2" fmla="*/ 5 w 80"/>
                  <a:gd name="T3" fmla="*/ 78 h 83"/>
                  <a:gd name="T4" fmla="*/ 7 w 80"/>
                  <a:gd name="T5" fmla="*/ 70 h 83"/>
                  <a:gd name="T6" fmla="*/ 13 w 80"/>
                  <a:gd name="T7" fmla="*/ 70 h 83"/>
                  <a:gd name="T8" fmla="*/ 17 w 80"/>
                  <a:gd name="T9" fmla="*/ 63 h 83"/>
                  <a:gd name="T10" fmla="*/ 12 w 80"/>
                  <a:gd name="T11" fmla="*/ 54 h 83"/>
                  <a:gd name="T12" fmla="*/ 6 w 80"/>
                  <a:gd name="T13" fmla="*/ 53 h 83"/>
                  <a:gd name="T14" fmla="*/ 5 w 80"/>
                  <a:gd name="T15" fmla="*/ 42 h 83"/>
                  <a:gd name="T16" fmla="*/ 6 w 80"/>
                  <a:gd name="T17" fmla="*/ 36 h 83"/>
                  <a:gd name="T18" fmla="*/ 2 w 80"/>
                  <a:gd name="T19" fmla="*/ 34 h 83"/>
                  <a:gd name="T20" fmla="*/ 2 w 80"/>
                  <a:gd name="T21" fmla="*/ 28 h 83"/>
                  <a:gd name="T22" fmla="*/ 7 w 80"/>
                  <a:gd name="T23" fmla="*/ 27 h 83"/>
                  <a:gd name="T24" fmla="*/ 13 w 80"/>
                  <a:gd name="T25" fmla="*/ 19 h 83"/>
                  <a:gd name="T26" fmla="*/ 13 w 80"/>
                  <a:gd name="T27" fmla="*/ 12 h 83"/>
                  <a:gd name="T28" fmla="*/ 25 w 80"/>
                  <a:gd name="T29" fmla="*/ 16 h 83"/>
                  <a:gd name="T30" fmla="*/ 37 w 80"/>
                  <a:gd name="T31" fmla="*/ 11 h 83"/>
                  <a:gd name="T32" fmla="*/ 49 w 80"/>
                  <a:gd name="T33" fmla="*/ 16 h 83"/>
                  <a:gd name="T34" fmla="*/ 65 w 80"/>
                  <a:gd name="T35" fmla="*/ 8 h 83"/>
                  <a:gd name="T36" fmla="*/ 83 w 80"/>
                  <a:gd name="T37" fmla="*/ 2 h 83"/>
                  <a:gd name="T38" fmla="*/ 92 w 80"/>
                  <a:gd name="T39" fmla="*/ 0 h 83"/>
                  <a:gd name="T40" fmla="*/ 96 w 80"/>
                  <a:gd name="T41" fmla="*/ 2 h 83"/>
                  <a:gd name="T42" fmla="*/ 91 w 80"/>
                  <a:gd name="T43" fmla="*/ 11 h 83"/>
                  <a:gd name="T44" fmla="*/ 83 w 80"/>
                  <a:gd name="T45" fmla="*/ 16 h 83"/>
                  <a:gd name="T46" fmla="*/ 79 w 80"/>
                  <a:gd name="T47" fmla="*/ 22 h 83"/>
                  <a:gd name="T48" fmla="*/ 82 w 80"/>
                  <a:gd name="T49" fmla="*/ 33 h 83"/>
                  <a:gd name="T50" fmla="*/ 80 w 80"/>
                  <a:gd name="T51" fmla="*/ 40 h 83"/>
                  <a:gd name="T52" fmla="*/ 78 w 80"/>
                  <a:gd name="T53" fmla="*/ 52 h 83"/>
                  <a:gd name="T54" fmla="*/ 68 w 80"/>
                  <a:gd name="T55" fmla="*/ 58 h 83"/>
                  <a:gd name="T56" fmla="*/ 66 w 80"/>
                  <a:gd name="T57" fmla="*/ 63 h 83"/>
                  <a:gd name="T58" fmla="*/ 50 w 80"/>
                  <a:gd name="T59" fmla="*/ 75 h 83"/>
                  <a:gd name="T60" fmla="*/ 19 w 80"/>
                  <a:gd name="T61" fmla="*/ 96 h 83"/>
                  <a:gd name="T62" fmla="*/ 16 w 80"/>
                  <a:gd name="T63" fmla="*/ 100 h 83"/>
                  <a:gd name="T64" fmla="*/ 16 w 80"/>
                  <a:gd name="T65" fmla="*/ 96 h 83"/>
                  <a:gd name="T66" fmla="*/ 0 w 80"/>
                  <a:gd name="T67" fmla="*/ 93 h 83"/>
                  <a:gd name="T68" fmla="*/ 1 w 80"/>
                  <a:gd name="T69" fmla="*/ 87 h 83"/>
                  <a:gd name="T70" fmla="*/ 2 w 80"/>
                  <a:gd name="T71" fmla="*/ 78 h 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0"/>
                  <a:gd name="T109" fmla="*/ 0 h 83"/>
                  <a:gd name="T110" fmla="*/ 80 w 80"/>
                  <a:gd name="T111" fmla="*/ 83 h 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0" h="83">
                    <a:moveTo>
                      <a:pt x="2" y="65"/>
                    </a:moveTo>
                    <a:cubicBezTo>
                      <a:pt x="2" y="65"/>
                      <a:pt x="3" y="66"/>
                      <a:pt x="4" y="65"/>
                    </a:cubicBezTo>
                    <a:cubicBezTo>
                      <a:pt x="5" y="63"/>
                      <a:pt x="4" y="60"/>
                      <a:pt x="6" y="58"/>
                    </a:cubicBezTo>
                    <a:cubicBezTo>
                      <a:pt x="7" y="57"/>
                      <a:pt x="9" y="59"/>
                      <a:pt x="11" y="58"/>
                    </a:cubicBezTo>
                    <a:cubicBezTo>
                      <a:pt x="12" y="56"/>
                      <a:pt x="14" y="54"/>
                      <a:pt x="14" y="52"/>
                    </a:cubicBezTo>
                    <a:cubicBezTo>
                      <a:pt x="14" y="49"/>
                      <a:pt x="12" y="47"/>
                      <a:pt x="10" y="45"/>
                    </a:cubicBezTo>
                    <a:cubicBezTo>
                      <a:pt x="9" y="44"/>
                      <a:pt x="7" y="44"/>
                      <a:pt x="5" y="44"/>
                    </a:cubicBezTo>
                    <a:cubicBezTo>
                      <a:pt x="5" y="41"/>
                      <a:pt x="4" y="38"/>
                      <a:pt x="4" y="35"/>
                    </a:cubicBezTo>
                    <a:cubicBezTo>
                      <a:pt x="4" y="34"/>
                      <a:pt x="5" y="32"/>
                      <a:pt x="5" y="30"/>
                    </a:cubicBezTo>
                    <a:cubicBezTo>
                      <a:pt x="4" y="29"/>
                      <a:pt x="2" y="29"/>
                      <a:pt x="2" y="28"/>
                    </a:cubicBezTo>
                    <a:cubicBezTo>
                      <a:pt x="1" y="27"/>
                      <a:pt x="2" y="24"/>
                      <a:pt x="2" y="23"/>
                    </a:cubicBezTo>
                    <a:cubicBezTo>
                      <a:pt x="3" y="23"/>
                      <a:pt x="5" y="23"/>
                      <a:pt x="6" y="22"/>
                    </a:cubicBezTo>
                    <a:cubicBezTo>
                      <a:pt x="8" y="20"/>
                      <a:pt x="10" y="18"/>
                      <a:pt x="11" y="16"/>
                    </a:cubicBezTo>
                    <a:cubicBezTo>
                      <a:pt x="11" y="14"/>
                      <a:pt x="9" y="11"/>
                      <a:pt x="11" y="10"/>
                    </a:cubicBezTo>
                    <a:cubicBezTo>
                      <a:pt x="14" y="9"/>
                      <a:pt x="17" y="13"/>
                      <a:pt x="21" y="13"/>
                    </a:cubicBezTo>
                    <a:cubicBezTo>
                      <a:pt x="24" y="13"/>
                      <a:pt x="27" y="9"/>
                      <a:pt x="31" y="9"/>
                    </a:cubicBezTo>
                    <a:cubicBezTo>
                      <a:pt x="34" y="9"/>
                      <a:pt x="37" y="13"/>
                      <a:pt x="41" y="13"/>
                    </a:cubicBezTo>
                    <a:cubicBezTo>
                      <a:pt x="46" y="12"/>
                      <a:pt x="50" y="9"/>
                      <a:pt x="54" y="7"/>
                    </a:cubicBezTo>
                    <a:cubicBezTo>
                      <a:pt x="59" y="5"/>
                      <a:pt x="64" y="4"/>
                      <a:pt x="69" y="2"/>
                    </a:cubicBezTo>
                    <a:cubicBezTo>
                      <a:pt x="72" y="1"/>
                      <a:pt x="75" y="0"/>
                      <a:pt x="77" y="0"/>
                    </a:cubicBezTo>
                    <a:cubicBezTo>
                      <a:pt x="79" y="0"/>
                      <a:pt x="79" y="1"/>
                      <a:pt x="80" y="2"/>
                    </a:cubicBezTo>
                    <a:cubicBezTo>
                      <a:pt x="79" y="4"/>
                      <a:pt x="78" y="8"/>
                      <a:pt x="76" y="9"/>
                    </a:cubicBezTo>
                    <a:cubicBezTo>
                      <a:pt x="74" y="11"/>
                      <a:pt x="71" y="11"/>
                      <a:pt x="69" y="13"/>
                    </a:cubicBezTo>
                    <a:cubicBezTo>
                      <a:pt x="68" y="14"/>
                      <a:pt x="67" y="16"/>
                      <a:pt x="66" y="18"/>
                    </a:cubicBezTo>
                    <a:cubicBezTo>
                      <a:pt x="66" y="21"/>
                      <a:pt x="68" y="24"/>
                      <a:pt x="68" y="27"/>
                    </a:cubicBezTo>
                    <a:cubicBezTo>
                      <a:pt x="68" y="29"/>
                      <a:pt x="67" y="31"/>
                      <a:pt x="67" y="33"/>
                    </a:cubicBezTo>
                    <a:cubicBezTo>
                      <a:pt x="66" y="36"/>
                      <a:pt x="67" y="40"/>
                      <a:pt x="65" y="43"/>
                    </a:cubicBezTo>
                    <a:cubicBezTo>
                      <a:pt x="63" y="46"/>
                      <a:pt x="59" y="46"/>
                      <a:pt x="57" y="48"/>
                    </a:cubicBezTo>
                    <a:cubicBezTo>
                      <a:pt x="56" y="49"/>
                      <a:pt x="56" y="51"/>
                      <a:pt x="55" y="52"/>
                    </a:cubicBezTo>
                    <a:cubicBezTo>
                      <a:pt x="51" y="56"/>
                      <a:pt x="46" y="59"/>
                      <a:pt x="42" y="62"/>
                    </a:cubicBezTo>
                    <a:cubicBezTo>
                      <a:pt x="33" y="68"/>
                      <a:pt x="24" y="74"/>
                      <a:pt x="16" y="80"/>
                    </a:cubicBezTo>
                    <a:cubicBezTo>
                      <a:pt x="15" y="81"/>
                      <a:pt x="14" y="83"/>
                      <a:pt x="13" y="83"/>
                    </a:cubicBezTo>
                    <a:cubicBezTo>
                      <a:pt x="12" y="83"/>
                      <a:pt x="14" y="80"/>
                      <a:pt x="13" y="80"/>
                    </a:cubicBezTo>
                    <a:cubicBezTo>
                      <a:pt x="9" y="78"/>
                      <a:pt x="4" y="78"/>
                      <a:pt x="0" y="77"/>
                    </a:cubicBezTo>
                    <a:cubicBezTo>
                      <a:pt x="0" y="75"/>
                      <a:pt x="0" y="73"/>
                      <a:pt x="1" y="72"/>
                    </a:cubicBezTo>
                    <a:cubicBezTo>
                      <a:pt x="1" y="70"/>
                      <a:pt x="1" y="67"/>
                      <a:pt x="2" y="65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2" name="Freeform 2608"/>
              <p:cNvSpPr>
                <a:spLocks noChangeAspect="1"/>
              </p:cNvSpPr>
              <p:nvPr/>
            </p:nvSpPr>
            <p:spPr bwMode="auto">
              <a:xfrm>
                <a:off x="5335738" y="2920386"/>
                <a:ext cx="23976" cy="28448"/>
              </a:xfrm>
              <a:custGeom>
                <a:avLst/>
                <a:gdLst>
                  <a:gd name="T0" fmla="*/ 0 w 18"/>
                  <a:gd name="T1" fmla="*/ 27 h 23"/>
                  <a:gd name="T2" fmla="*/ 1 w 18"/>
                  <a:gd name="T3" fmla="*/ 18 h 23"/>
                  <a:gd name="T4" fmla="*/ 7 w 18"/>
                  <a:gd name="T5" fmla="*/ 8 h 23"/>
                  <a:gd name="T6" fmla="*/ 11 w 18"/>
                  <a:gd name="T7" fmla="*/ 0 h 23"/>
                  <a:gd name="T8" fmla="*/ 17 w 18"/>
                  <a:gd name="T9" fmla="*/ 1 h 23"/>
                  <a:gd name="T10" fmla="*/ 22 w 18"/>
                  <a:gd name="T11" fmla="*/ 9 h 23"/>
                  <a:gd name="T12" fmla="*/ 18 w 18"/>
                  <a:gd name="T13" fmla="*/ 16 h 23"/>
                  <a:gd name="T14" fmla="*/ 12 w 18"/>
                  <a:gd name="T15" fmla="*/ 16 h 23"/>
                  <a:gd name="T16" fmla="*/ 10 w 18"/>
                  <a:gd name="T17" fmla="*/ 25 h 23"/>
                  <a:gd name="T18" fmla="*/ 7 w 18"/>
                  <a:gd name="T19" fmla="*/ 25 h 23"/>
                  <a:gd name="T20" fmla="*/ 4 w 18"/>
                  <a:gd name="T21" fmla="*/ 26 h 23"/>
                  <a:gd name="T22" fmla="*/ 0 w 18"/>
                  <a:gd name="T23" fmla="*/ 27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"/>
                  <a:gd name="T37" fmla="*/ 0 h 23"/>
                  <a:gd name="T38" fmla="*/ 18 w 18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" h="23">
                    <a:moveTo>
                      <a:pt x="0" y="23"/>
                    </a:moveTo>
                    <a:cubicBezTo>
                      <a:pt x="0" y="21"/>
                      <a:pt x="0" y="18"/>
                      <a:pt x="1" y="15"/>
                    </a:cubicBezTo>
                    <a:cubicBezTo>
                      <a:pt x="2" y="12"/>
                      <a:pt x="4" y="10"/>
                      <a:pt x="6" y="7"/>
                    </a:cubicBezTo>
                    <a:cubicBezTo>
                      <a:pt x="7" y="5"/>
                      <a:pt x="8" y="2"/>
                      <a:pt x="9" y="0"/>
                    </a:cubicBezTo>
                    <a:cubicBezTo>
                      <a:pt x="11" y="0"/>
                      <a:pt x="13" y="0"/>
                      <a:pt x="14" y="1"/>
                    </a:cubicBezTo>
                    <a:cubicBezTo>
                      <a:pt x="16" y="3"/>
                      <a:pt x="18" y="5"/>
                      <a:pt x="18" y="8"/>
                    </a:cubicBezTo>
                    <a:cubicBezTo>
                      <a:pt x="18" y="10"/>
                      <a:pt x="16" y="12"/>
                      <a:pt x="15" y="14"/>
                    </a:cubicBezTo>
                    <a:cubicBezTo>
                      <a:pt x="13" y="15"/>
                      <a:pt x="11" y="13"/>
                      <a:pt x="10" y="14"/>
                    </a:cubicBezTo>
                    <a:cubicBezTo>
                      <a:pt x="8" y="16"/>
                      <a:pt x="9" y="19"/>
                      <a:pt x="8" y="21"/>
                    </a:cubicBezTo>
                    <a:cubicBezTo>
                      <a:pt x="7" y="22"/>
                      <a:pt x="6" y="21"/>
                      <a:pt x="6" y="21"/>
                    </a:cubicBezTo>
                    <a:cubicBezTo>
                      <a:pt x="5" y="21"/>
                      <a:pt x="4" y="21"/>
                      <a:pt x="3" y="22"/>
                    </a:cubicBezTo>
                    <a:cubicBezTo>
                      <a:pt x="2" y="22"/>
                      <a:pt x="1" y="23"/>
                      <a:pt x="0" y="2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3" name="Freeform 2609"/>
              <p:cNvSpPr>
                <a:spLocks noChangeAspect="1"/>
              </p:cNvSpPr>
              <p:nvPr/>
            </p:nvSpPr>
            <p:spPr bwMode="auto">
              <a:xfrm>
                <a:off x="5329198" y="2965692"/>
                <a:ext cx="349838" cy="305549"/>
              </a:xfrm>
              <a:custGeom>
                <a:avLst/>
                <a:gdLst>
                  <a:gd name="T0" fmla="*/ 249 w 267"/>
                  <a:gd name="T1" fmla="*/ 145 h 242"/>
                  <a:gd name="T2" fmla="*/ 243 w 267"/>
                  <a:gd name="T3" fmla="*/ 132 h 242"/>
                  <a:gd name="T4" fmla="*/ 232 w 267"/>
                  <a:gd name="T5" fmla="*/ 117 h 242"/>
                  <a:gd name="T6" fmla="*/ 233 w 267"/>
                  <a:gd name="T7" fmla="*/ 103 h 242"/>
                  <a:gd name="T8" fmla="*/ 220 w 267"/>
                  <a:gd name="T9" fmla="*/ 91 h 242"/>
                  <a:gd name="T10" fmla="*/ 214 w 267"/>
                  <a:gd name="T11" fmla="*/ 84 h 242"/>
                  <a:gd name="T12" fmla="*/ 195 w 267"/>
                  <a:gd name="T13" fmla="*/ 72 h 242"/>
                  <a:gd name="T14" fmla="*/ 176 w 267"/>
                  <a:gd name="T15" fmla="*/ 59 h 242"/>
                  <a:gd name="T16" fmla="*/ 113 w 267"/>
                  <a:gd name="T17" fmla="*/ 24 h 242"/>
                  <a:gd name="T18" fmla="*/ 89 w 267"/>
                  <a:gd name="T19" fmla="*/ 7 h 242"/>
                  <a:gd name="T20" fmla="*/ 63 w 267"/>
                  <a:gd name="T21" fmla="*/ 6 h 242"/>
                  <a:gd name="T22" fmla="*/ 35 w 267"/>
                  <a:gd name="T23" fmla="*/ 16 h 242"/>
                  <a:gd name="T24" fmla="*/ 43 w 267"/>
                  <a:gd name="T25" fmla="*/ 37 h 242"/>
                  <a:gd name="T26" fmla="*/ 28 w 267"/>
                  <a:gd name="T27" fmla="*/ 47 h 242"/>
                  <a:gd name="T28" fmla="*/ 5 w 267"/>
                  <a:gd name="T29" fmla="*/ 56 h 242"/>
                  <a:gd name="T30" fmla="*/ 1 w 267"/>
                  <a:gd name="T31" fmla="*/ 79 h 242"/>
                  <a:gd name="T32" fmla="*/ 13 w 267"/>
                  <a:gd name="T33" fmla="*/ 79 h 242"/>
                  <a:gd name="T34" fmla="*/ 31 w 267"/>
                  <a:gd name="T35" fmla="*/ 114 h 242"/>
                  <a:gd name="T36" fmla="*/ 44 w 267"/>
                  <a:gd name="T37" fmla="*/ 132 h 242"/>
                  <a:gd name="T38" fmla="*/ 52 w 267"/>
                  <a:gd name="T39" fmla="*/ 149 h 242"/>
                  <a:gd name="T40" fmla="*/ 66 w 267"/>
                  <a:gd name="T41" fmla="*/ 165 h 242"/>
                  <a:gd name="T42" fmla="*/ 71 w 267"/>
                  <a:gd name="T43" fmla="*/ 191 h 242"/>
                  <a:gd name="T44" fmla="*/ 81 w 267"/>
                  <a:gd name="T45" fmla="*/ 217 h 242"/>
                  <a:gd name="T46" fmla="*/ 96 w 267"/>
                  <a:gd name="T47" fmla="*/ 231 h 242"/>
                  <a:gd name="T48" fmla="*/ 107 w 267"/>
                  <a:gd name="T49" fmla="*/ 249 h 242"/>
                  <a:gd name="T50" fmla="*/ 120 w 267"/>
                  <a:gd name="T51" fmla="*/ 276 h 242"/>
                  <a:gd name="T52" fmla="*/ 126 w 267"/>
                  <a:gd name="T53" fmla="*/ 280 h 242"/>
                  <a:gd name="T54" fmla="*/ 136 w 267"/>
                  <a:gd name="T55" fmla="*/ 284 h 242"/>
                  <a:gd name="T56" fmla="*/ 139 w 267"/>
                  <a:gd name="T57" fmla="*/ 271 h 242"/>
                  <a:gd name="T58" fmla="*/ 186 w 267"/>
                  <a:gd name="T59" fmla="*/ 271 h 242"/>
                  <a:gd name="T60" fmla="*/ 203 w 267"/>
                  <a:gd name="T61" fmla="*/ 276 h 242"/>
                  <a:gd name="T62" fmla="*/ 267 w 267"/>
                  <a:gd name="T63" fmla="*/ 242 h 242"/>
                  <a:gd name="T64" fmla="*/ 321 w 267"/>
                  <a:gd name="T65" fmla="*/ 189 h 242"/>
                  <a:gd name="T66" fmla="*/ 309 w 267"/>
                  <a:gd name="T67" fmla="*/ 180 h 242"/>
                  <a:gd name="T68" fmla="*/ 257 w 267"/>
                  <a:gd name="T69" fmla="*/ 156 h 242"/>
                  <a:gd name="T70" fmla="*/ 258 w 267"/>
                  <a:gd name="T71" fmla="*/ 149 h 242"/>
                  <a:gd name="T72" fmla="*/ 257 w 267"/>
                  <a:gd name="T73" fmla="*/ 145 h 2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7"/>
                  <a:gd name="T112" fmla="*/ 0 h 242"/>
                  <a:gd name="T113" fmla="*/ 267 w 267"/>
                  <a:gd name="T114" fmla="*/ 242 h 24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7" h="242">
                    <a:moveTo>
                      <a:pt x="210" y="119"/>
                    </a:moveTo>
                    <a:cubicBezTo>
                      <a:pt x="209" y="120"/>
                      <a:pt x="208" y="121"/>
                      <a:pt x="207" y="121"/>
                    </a:cubicBezTo>
                    <a:cubicBezTo>
                      <a:pt x="206" y="120"/>
                      <a:pt x="205" y="118"/>
                      <a:pt x="205" y="117"/>
                    </a:cubicBezTo>
                    <a:cubicBezTo>
                      <a:pt x="204" y="115"/>
                      <a:pt x="204" y="112"/>
                      <a:pt x="202" y="110"/>
                    </a:cubicBezTo>
                    <a:cubicBezTo>
                      <a:pt x="201" y="108"/>
                      <a:pt x="199" y="106"/>
                      <a:pt x="197" y="104"/>
                    </a:cubicBezTo>
                    <a:cubicBezTo>
                      <a:pt x="196" y="102"/>
                      <a:pt x="193" y="101"/>
                      <a:pt x="193" y="98"/>
                    </a:cubicBezTo>
                    <a:cubicBezTo>
                      <a:pt x="192" y="96"/>
                      <a:pt x="194" y="94"/>
                      <a:pt x="194" y="92"/>
                    </a:cubicBezTo>
                    <a:cubicBezTo>
                      <a:pt x="195" y="90"/>
                      <a:pt x="195" y="87"/>
                      <a:pt x="194" y="86"/>
                    </a:cubicBezTo>
                    <a:cubicBezTo>
                      <a:pt x="192" y="83"/>
                      <a:pt x="188" y="82"/>
                      <a:pt x="186" y="80"/>
                    </a:cubicBezTo>
                    <a:cubicBezTo>
                      <a:pt x="184" y="79"/>
                      <a:pt x="184" y="77"/>
                      <a:pt x="183" y="76"/>
                    </a:cubicBezTo>
                    <a:cubicBezTo>
                      <a:pt x="182" y="74"/>
                      <a:pt x="179" y="75"/>
                      <a:pt x="178" y="74"/>
                    </a:cubicBezTo>
                    <a:cubicBezTo>
                      <a:pt x="177" y="73"/>
                      <a:pt x="178" y="71"/>
                      <a:pt x="178" y="70"/>
                    </a:cubicBezTo>
                    <a:cubicBezTo>
                      <a:pt x="176" y="67"/>
                      <a:pt x="175" y="63"/>
                      <a:pt x="173" y="60"/>
                    </a:cubicBezTo>
                    <a:cubicBezTo>
                      <a:pt x="169" y="60"/>
                      <a:pt x="165" y="60"/>
                      <a:pt x="162" y="60"/>
                    </a:cubicBezTo>
                    <a:cubicBezTo>
                      <a:pt x="160" y="58"/>
                      <a:pt x="160" y="54"/>
                      <a:pt x="158" y="52"/>
                    </a:cubicBezTo>
                    <a:cubicBezTo>
                      <a:pt x="154" y="51"/>
                      <a:pt x="150" y="50"/>
                      <a:pt x="146" y="49"/>
                    </a:cubicBezTo>
                    <a:cubicBezTo>
                      <a:pt x="139" y="48"/>
                      <a:pt x="131" y="48"/>
                      <a:pt x="124" y="48"/>
                    </a:cubicBezTo>
                    <a:cubicBezTo>
                      <a:pt x="114" y="38"/>
                      <a:pt x="104" y="29"/>
                      <a:pt x="94" y="20"/>
                    </a:cubicBezTo>
                    <a:cubicBezTo>
                      <a:pt x="91" y="18"/>
                      <a:pt x="87" y="16"/>
                      <a:pt x="84" y="14"/>
                    </a:cubicBezTo>
                    <a:cubicBezTo>
                      <a:pt x="80" y="11"/>
                      <a:pt x="77" y="9"/>
                      <a:pt x="74" y="6"/>
                    </a:cubicBezTo>
                    <a:cubicBezTo>
                      <a:pt x="68" y="4"/>
                      <a:pt x="63" y="2"/>
                      <a:pt x="58" y="0"/>
                    </a:cubicBezTo>
                    <a:cubicBezTo>
                      <a:pt x="56" y="1"/>
                      <a:pt x="54" y="4"/>
                      <a:pt x="52" y="5"/>
                    </a:cubicBezTo>
                    <a:cubicBezTo>
                      <a:pt x="45" y="8"/>
                      <a:pt x="38" y="9"/>
                      <a:pt x="29" y="11"/>
                    </a:cubicBezTo>
                    <a:cubicBezTo>
                      <a:pt x="29" y="11"/>
                      <a:pt x="28" y="12"/>
                      <a:pt x="29" y="13"/>
                    </a:cubicBezTo>
                    <a:cubicBezTo>
                      <a:pt x="32" y="19"/>
                      <a:pt x="38" y="23"/>
                      <a:pt x="40" y="29"/>
                    </a:cubicBezTo>
                    <a:cubicBezTo>
                      <a:pt x="41" y="30"/>
                      <a:pt x="37" y="29"/>
                      <a:pt x="36" y="31"/>
                    </a:cubicBezTo>
                    <a:cubicBezTo>
                      <a:pt x="35" y="32"/>
                      <a:pt x="36" y="35"/>
                      <a:pt x="34" y="36"/>
                    </a:cubicBezTo>
                    <a:cubicBezTo>
                      <a:pt x="31" y="37"/>
                      <a:pt x="26" y="37"/>
                      <a:pt x="23" y="39"/>
                    </a:cubicBezTo>
                    <a:cubicBezTo>
                      <a:pt x="21" y="41"/>
                      <a:pt x="20" y="45"/>
                      <a:pt x="18" y="49"/>
                    </a:cubicBezTo>
                    <a:cubicBezTo>
                      <a:pt x="13" y="49"/>
                      <a:pt x="9" y="47"/>
                      <a:pt x="4" y="47"/>
                    </a:cubicBezTo>
                    <a:cubicBezTo>
                      <a:pt x="3" y="50"/>
                      <a:pt x="3" y="55"/>
                      <a:pt x="2" y="58"/>
                    </a:cubicBezTo>
                    <a:cubicBezTo>
                      <a:pt x="1" y="61"/>
                      <a:pt x="0" y="64"/>
                      <a:pt x="1" y="66"/>
                    </a:cubicBezTo>
                    <a:cubicBezTo>
                      <a:pt x="1" y="67"/>
                      <a:pt x="4" y="66"/>
                      <a:pt x="5" y="66"/>
                    </a:cubicBezTo>
                    <a:cubicBezTo>
                      <a:pt x="7" y="66"/>
                      <a:pt x="10" y="65"/>
                      <a:pt x="11" y="66"/>
                    </a:cubicBezTo>
                    <a:cubicBezTo>
                      <a:pt x="15" y="72"/>
                      <a:pt x="16" y="80"/>
                      <a:pt x="19" y="86"/>
                    </a:cubicBezTo>
                    <a:cubicBezTo>
                      <a:pt x="21" y="89"/>
                      <a:pt x="24" y="92"/>
                      <a:pt x="26" y="95"/>
                    </a:cubicBezTo>
                    <a:cubicBezTo>
                      <a:pt x="28" y="98"/>
                      <a:pt x="30" y="100"/>
                      <a:pt x="32" y="103"/>
                    </a:cubicBezTo>
                    <a:cubicBezTo>
                      <a:pt x="34" y="105"/>
                      <a:pt x="37" y="107"/>
                      <a:pt x="37" y="110"/>
                    </a:cubicBezTo>
                    <a:cubicBezTo>
                      <a:pt x="38" y="112"/>
                      <a:pt x="35" y="115"/>
                      <a:pt x="36" y="117"/>
                    </a:cubicBezTo>
                    <a:cubicBezTo>
                      <a:pt x="37" y="120"/>
                      <a:pt x="41" y="123"/>
                      <a:pt x="43" y="124"/>
                    </a:cubicBezTo>
                    <a:cubicBezTo>
                      <a:pt x="46" y="126"/>
                      <a:pt x="48" y="129"/>
                      <a:pt x="51" y="132"/>
                    </a:cubicBezTo>
                    <a:cubicBezTo>
                      <a:pt x="52" y="134"/>
                      <a:pt x="54" y="136"/>
                      <a:pt x="55" y="138"/>
                    </a:cubicBezTo>
                    <a:cubicBezTo>
                      <a:pt x="56" y="142"/>
                      <a:pt x="58" y="146"/>
                      <a:pt x="59" y="151"/>
                    </a:cubicBezTo>
                    <a:cubicBezTo>
                      <a:pt x="59" y="153"/>
                      <a:pt x="59" y="156"/>
                      <a:pt x="59" y="159"/>
                    </a:cubicBezTo>
                    <a:cubicBezTo>
                      <a:pt x="59" y="161"/>
                      <a:pt x="58" y="164"/>
                      <a:pt x="59" y="167"/>
                    </a:cubicBezTo>
                    <a:cubicBezTo>
                      <a:pt x="61" y="172"/>
                      <a:pt x="64" y="177"/>
                      <a:pt x="67" y="181"/>
                    </a:cubicBezTo>
                    <a:cubicBezTo>
                      <a:pt x="69" y="183"/>
                      <a:pt x="72" y="183"/>
                      <a:pt x="74" y="185"/>
                    </a:cubicBezTo>
                    <a:cubicBezTo>
                      <a:pt x="76" y="187"/>
                      <a:pt x="78" y="190"/>
                      <a:pt x="80" y="193"/>
                    </a:cubicBezTo>
                    <a:cubicBezTo>
                      <a:pt x="82" y="195"/>
                      <a:pt x="84" y="198"/>
                      <a:pt x="86" y="200"/>
                    </a:cubicBezTo>
                    <a:cubicBezTo>
                      <a:pt x="87" y="203"/>
                      <a:pt x="88" y="206"/>
                      <a:pt x="89" y="208"/>
                    </a:cubicBezTo>
                    <a:cubicBezTo>
                      <a:pt x="93" y="214"/>
                      <a:pt x="96" y="219"/>
                      <a:pt x="100" y="224"/>
                    </a:cubicBezTo>
                    <a:cubicBezTo>
                      <a:pt x="101" y="226"/>
                      <a:pt x="99" y="228"/>
                      <a:pt x="100" y="230"/>
                    </a:cubicBezTo>
                    <a:cubicBezTo>
                      <a:pt x="101" y="231"/>
                      <a:pt x="102" y="227"/>
                      <a:pt x="103" y="228"/>
                    </a:cubicBezTo>
                    <a:cubicBezTo>
                      <a:pt x="105" y="229"/>
                      <a:pt x="103" y="232"/>
                      <a:pt x="105" y="234"/>
                    </a:cubicBezTo>
                    <a:cubicBezTo>
                      <a:pt x="106" y="237"/>
                      <a:pt x="108" y="240"/>
                      <a:pt x="109" y="242"/>
                    </a:cubicBezTo>
                    <a:cubicBezTo>
                      <a:pt x="111" y="240"/>
                      <a:pt x="112" y="239"/>
                      <a:pt x="113" y="237"/>
                    </a:cubicBezTo>
                    <a:cubicBezTo>
                      <a:pt x="114" y="234"/>
                      <a:pt x="113" y="231"/>
                      <a:pt x="113" y="229"/>
                    </a:cubicBezTo>
                    <a:cubicBezTo>
                      <a:pt x="114" y="227"/>
                      <a:pt x="115" y="226"/>
                      <a:pt x="116" y="226"/>
                    </a:cubicBezTo>
                    <a:cubicBezTo>
                      <a:pt x="118" y="225"/>
                      <a:pt x="119" y="228"/>
                      <a:pt x="120" y="228"/>
                    </a:cubicBezTo>
                    <a:cubicBezTo>
                      <a:pt x="132" y="228"/>
                      <a:pt x="144" y="226"/>
                      <a:pt x="155" y="226"/>
                    </a:cubicBezTo>
                    <a:lnTo>
                      <a:pt x="162" y="231"/>
                    </a:lnTo>
                    <a:cubicBezTo>
                      <a:pt x="164" y="233"/>
                      <a:pt x="167" y="232"/>
                      <a:pt x="169" y="230"/>
                    </a:cubicBezTo>
                    <a:cubicBezTo>
                      <a:pt x="174" y="226"/>
                      <a:pt x="176" y="220"/>
                      <a:pt x="180" y="215"/>
                    </a:cubicBezTo>
                    <a:cubicBezTo>
                      <a:pt x="194" y="211"/>
                      <a:pt x="208" y="206"/>
                      <a:pt x="222" y="202"/>
                    </a:cubicBezTo>
                    <a:lnTo>
                      <a:pt x="261" y="188"/>
                    </a:lnTo>
                    <a:lnTo>
                      <a:pt x="267" y="158"/>
                    </a:lnTo>
                    <a:lnTo>
                      <a:pt x="261" y="146"/>
                    </a:lnTo>
                    <a:lnTo>
                      <a:pt x="257" y="150"/>
                    </a:lnTo>
                    <a:lnTo>
                      <a:pt x="218" y="142"/>
                    </a:lnTo>
                    <a:lnTo>
                      <a:pt x="214" y="130"/>
                    </a:lnTo>
                    <a:lnTo>
                      <a:pt x="217" y="126"/>
                    </a:lnTo>
                    <a:cubicBezTo>
                      <a:pt x="217" y="125"/>
                      <a:pt x="216" y="124"/>
                      <a:pt x="215" y="124"/>
                    </a:cubicBezTo>
                    <a:cubicBezTo>
                      <a:pt x="214" y="124"/>
                      <a:pt x="212" y="127"/>
                      <a:pt x="212" y="126"/>
                    </a:cubicBezTo>
                    <a:cubicBezTo>
                      <a:pt x="211" y="124"/>
                      <a:pt x="214" y="123"/>
                      <a:pt x="214" y="121"/>
                    </a:cubicBezTo>
                    <a:cubicBezTo>
                      <a:pt x="213" y="120"/>
                      <a:pt x="211" y="120"/>
                      <a:pt x="210" y="119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4" name="Freeform 2610"/>
              <p:cNvSpPr>
                <a:spLocks noChangeAspect="1"/>
              </p:cNvSpPr>
              <p:nvPr/>
            </p:nvSpPr>
            <p:spPr bwMode="auto">
              <a:xfrm>
                <a:off x="5334647" y="2942512"/>
                <a:ext cx="70839" cy="85343"/>
              </a:xfrm>
              <a:custGeom>
                <a:avLst/>
                <a:gdLst>
                  <a:gd name="T0" fmla="*/ 0 w 54"/>
                  <a:gd name="T1" fmla="*/ 79 h 67"/>
                  <a:gd name="T2" fmla="*/ 0 w 54"/>
                  <a:gd name="T3" fmla="*/ 76 h 67"/>
                  <a:gd name="T4" fmla="*/ 0 w 54"/>
                  <a:gd name="T5" fmla="*/ 74 h 67"/>
                  <a:gd name="T6" fmla="*/ 0 w 54"/>
                  <a:gd name="T7" fmla="*/ 64 h 67"/>
                  <a:gd name="T8" fmla="*/ 2 w 54"/>
                  <a:gd name="T9" fmla="*/ 50 h 67"/>
                  <a:gd name="T10" fmla="*/ 4 w 54"/>
                  <a:gd name="T11" fmla="*/ 42 h 67"/>
                  <a:gd name="T12" fmla="*/ 5 w 54"/>
                  <a:gd name="T13" fmla="*/ 28 h 67"/>
                  <a:gd name="T14" fmla="*/ 6 w 54"/>
                  <a:gd name="T15" fmla="*/ 18 h 67"/>
                  <a:gd name="T16" fmla="*/ 22 w 54"/>
                  <a:gd name="T17" fmla="*/ 22 h 67"/>
                  <a:gd name="T18" fmla="*/ 22 w 54"/>
                  <a:gd name="T19" fmla="*/ 25 h 67"/>
                  <a:gd name="T20" fmla="*/ 25 w 54"/>
                  <a:gd name="T21" fmla="*/ 22 h 67"/>
                  <a:gd name="T22" fmla="*/ 57 w 54"/>
                  <a:gd name="T23" fmla="*/ 0 h 67"/>
                  <a:gd name="T24" fmla="*/ 58 w 54"/>
                  <a:gd name="T25" fmla="*/ 5 h 67"/>
                  <a:gd name="T26" fmla="*/ 60 w 54"/>
                  <a:gd name="T27" fmla="*/ 13 h 67"/>
                  <a:gd name="T28" fmla="*/ 58 w 54"/>
                  <a:gd name="T29" fmla="*/ 17 h 67"/>
                  <a:gd name="T30" fmla="*/ 65 w 54"/>
                  <a:gd name="T31" fmla="*/ 22 h 67"/>
                  <a:gd name="T32" fmla="*/ 58 w 54"/>
                  <a:gd name="T33" fmla="*/ 28 h 67"/>
                  <a:gd name="T34" fmla="*/ 30 w 54"/>
                  <a:gd name="T35" fmla="*/ 35 h 67"/>
                  <a:gd name="T36" fmla="*/ 30 w 54"/>
                  <a:gd name="T37" fmla="*/ 37 h 67"/>
                  <a:gd name="T38" fmla="*/ 43 w 54"/>
                  <a:gd name="T39" fmla="*/ 57 h 67"/>
                  <a:gd name="T40" fmla="*/ 39 w 54"/>
                  <a:gd name="T41" fmla="*/ 59 h 67"/>
                  <a:gd name="T42" fmla="*/ 36 w 54"/>
                  <a:gd name="T43" fmla="*/ 65 h 67"/>
                  <a:gd name="T44" fmla="*/ 23 w 54"/>
                  <a:gd name="T45" fmla="*/ 69 h 67"/>
                  <a:gd name="T46" fmla="*/ 17 w 54"/>
                  <a:gd name="T47" fmla="*/ 81 h 67"/>
                  <a:gd name="T48" fmla="*/ 0 w 54"/>
                  <a:gd name="T49" fmla="*/ 79 h 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4"/>
                  <a:gd name="T76" fmla="*/ 0 h 67"/>
                  <a:gd name="T77" fmla="*/ 54 w 54"/>
                  <a:gd name="T78" fmla="*/ 67 h 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4" h="67">
                    <a:moveTo>
                      <a:pt x="0" y="65"/>
                    </a:moveTo>
                    <a:cubicBezTo>
                      <a:pt x="0" y="64"/>
                      <a:pt x="0" y="63"/>
                      <a:pt x="0" y="63"/>
                    </a:cubicBezTo>
                    <a:cubicBezTo>
                      <a:pt x="0" y="62"/>
                      <a:pt x="0" y="62"/>
                      <a:pt x="0" y="61"/>
                    </a:cubicBezTo>
                    <a:cubicBezTo>
                      <a:pt x="0" y="59"/>
                      <a:pt x="0" y="56"/>
                      <a:pt x="0" y="53"/>
                    </a:cubicBezTo>
                    <a:cubicBezTo>
                      <a:pt x="1" y="49"/>
                      <a:pt x="1" y="45"/>
                      <a:pt x="2" y="41"/>
                    </a:cubicBezTo>
                    <a:cubicBezTo>
                      <a:pt x="2" y="39"/>
                      <a:pt x="3" y="37"/>
                      <a:pt x="3" y="35"/>
                    </a:cubicBezTo>
                    <a:cubicBezTo>
                      <a:pt x="3" y="31"/>
                      <a:pt x="3" y="27"/>
                      <a:pt x="4" y="23"/>
                    </a:cubicBezTo>
                    <a:cubicBezTo>
                      <a:pt x="4" y="21"/>
                      <a:pt x="4" y="18"/>
                      <a:pt x="5" y="15"/>
                    </a:cubicBezTo>
                    <a:cubicBezTo>
                      <a:pt x="9" y="16"/>
                      <a:pt x="14" y="16"/>
                      <a:pt x="18" y="18"/>
                    </a:cubicBezTo>
                    <a:cubicBezTo>
                      <a:pt x="19" y="18"/>
                      <a:pt x="17" y="21"/>
                      <a:pt x="18" y="21"/>
                    </a:cubicBezTo>
                    <a:cubicBezTo>
                      <a:pt x="19" y="21"/>
                      <a:pt x="20" y="19"/>
                      <a:pt x="21" y="18"/>
                    </a:cubicBezTo>
                    <a:cubicBezTo>
                      <a:pt x="29" y="12"/>
                      <a:pt x="38" y="6"/>
                      <a:pt x="47" y="0"/>
                    </a:cubicBezTo>
                    <a:cubicBezTo>
                      <a:pt x="47" y="2"/>
                      <a:pt x="47" y="3"/>
                      <a:pt x="48" y="4"/>
                    </a:cubicBezTo>
                    <a:cubicBezTo>
                      <a:pt x="48" y="7"/>
                      <a:pt x="50" y="9"/>
                      <a:pt x="50" y="11"/>
                    </a:cubicBezTo>
                    <a:cubicBezTo>
                      <a:pt x="50" y="13"/>
                      <a:pt x="48" y="13"/>
                      <a:pt x="48" y="14"/>
                    </a:cubicBezTo>
                    <a:cubicBezTo>
                      <a:pt x="50" y="16"/>
                      <a:pt x="52" y="17"/>
                      <a:pt x="54" y="18"/>
                    </a:cubicBezTo>
                    <a:cubicBezTo>
                      <a:pt x="52" y="19"/>
                      <a:pt x="50" y="22"/>
                      <a:pt x="48" y="23"/>
                    </a:cubicBezTo>
                    <a:cubicBezTo>
                      <a:pt x="41" y="26"/>
                      <a:pt x="34" y="27"/>
                      <a:pt x="25" y="29"/>
                    </a:cubicBezTo>
                    <a:cubicBezTo>
                      <a:pt x="25" y="29"/>
                      <a:pt x="24" y="30"/>
                      <a:pt x="25" y="31"/>
                    </a:cubicBezTo>
                    <a:cubicBezTo>
                      <a:pt x="28" y="37"/>
                      <a:pt x="34" y="41"/>
                      <a:pt x="36" y="47"/>
                    </a:cubicBezTo>
                    <a:cubicBezTo>
                      <a:pt x="37" y="48"/>
                      <a:pt x="33" y="47"/>
                      <a:pt x="32" y="49"/>
                    </a:cubicBezTo>
                    <a:cubicBezTo>
                      <a:pt x="31" y="50"/>
                      <a:pt x="32" y="53"/>
                      <a:pt x="30" y="54"/>
                    </a:cubicBezTo>
                    <a:cubicBezTo>
                      <a:pt x="27" y="55"/>
                      <a:pt x="22" y="55"/>
                      <a:pt x="19" y="57"/>
                    </a:cubicBezTo>
                    <a:cubicBezTo>
                      <a:pt x="17" y="59"/>
                      <a:pt x="16" y="63"/>
                      <a:pt x="14" y="67"/>
                    </a:cubicBezTo>
                    <a:cubicBezTo>
                      <a:pt x="9" y="67"/>
                      <a:pt x="5" y="65"/>
                      <a:pt x="0" y="65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5" name="Freeform 2611"/>
              <p:cNvSpPr>
                <a:spLocks noChangeAspect="1"/>
              </p:cNvSpPr>
              <p:nvPr/>
            </p:nvSpPr>
            <p:spPr bwMode="auto">
              <a:xfrm>
                <a:off x="5288875" y="2986764"/>
                <a:ext cx="45773" cy="67431"/>
              </a:xfrm>
              <a:custGeom>
                <a:avLst/>
                <a:gdLst>
                  <a:gd name="T0" fmla="*/ 42 w 35"/>
                  <a:gd name="T1" fmla="*/ 31 h 53"/>
                  <a:gd name="T2" fmla="*/ 37 w 35"/>
                  <a:gd name="T3" fmla="*/ 37 h 53"/>
                  <a:gd name="T4" fmla="*/ 37 w 35"/>
                  <a:gd name="T5" fmla="*/ 47 h 53"/>
                  <a:gd name="T6" fmla="*/ 34 w 35"/>
                  <a:gd name="T7" fmla="*/ 52 h 53"/>
                  <a:gd name="T8" fmla="*/ 35 w 35"/>
                  <a:gd name="T9" fmla="*/ 62 h 53"/>
                  <a:gd name="T10" fmla="*/ 34 w 35"/>
                  <a:gd name="T11" fmla="*/ 64 h 53"/>
                  <a:gd name="T12" fmla="*/ 23 w 35"/>
                  <a:gd name="T13" fmla="*/ 57 h 53"/>
                  <a:gd name="T14" fmla="*/ 20 w 35"/>
                  <a:gd name="T15" fmla="*/ 50 h 53"/>
                  <a:gd name="T16" fmla="*/ 8 w 35"/>
                  <a:gd name="T17" fmla="*/ 35 h 53"/>
                  <a:gd name="T18" fmla="*/ 8 w 35"/>
                  <a:gd name="T19" fmla="*/ 30 h 53"/>
                  <a:gd name="T20" fmla="*/ 5 w 35"/>
                  <a:gd name="T21" fmla="*/ 22 h 53"/>
                  <a:gd name="T22" fmla="*/ 1 w 35"/>
                  <a:gd name="T23" fmla="*/ 12 h 53"/>
                  <a:gd name="T24" fmla="*/ 2 w 35"/>
                  <a:gd name="T25" fmla="*/ 2 h 53"/>
                  <a:gd name="T26" fmla="*/ 11 w 35"/>
                  <a:gd name="T27" fmla="*/ 0 h 53"/>
                  <a:gd name="T28" fmla="*/ 20 w 35"/>
                  <a:gd name="T29" fmla="*/ 2 h 53"/>
                  <a:gd name="T30" fmla="*/ 29 w 35"/>
                  <a:gd name="T31" fmla="*/ 1 h 53"/>
                  <a:gd name="T32" fmla="*/ 42 w 35"/>
                  <a:gd name="T33" fmla="*/ 3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53"/>
                  <a:gd name="T53" fmla="*/ 35 w 35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53">
                    <a:moveTo>
                      <a:pt x="35" y="26"/>
                    </a:moveTo>
                    <a:cubicBezTo>
                      <a:pt x="33" y="27"/>
                      <a:pt x="31" y="29"/>
                      <a:pt x="31" y="31"/>
                    </a:cubicBezTo>
                    <a:cubicBezTo>
                      <a:pt x="30" y="34"/>
                      <a:pt x="32" y="36"/>
                      <a:pt x="31" y="39"/>
                    </a:cubicBezTo>
                    <a:cubicBezTo>
                      <a:pt x="31" y="40"/>
                      <a:pt x="28" y="41"/>
                      <a:pt x="28" y="43"/>
                    </a:cubicBezTo>
                    <a:cubicBezTo>
                      <a:pt x="28" y="46"/>
                      <a:pt x="29" y="48"/>
                      <a:pt x="29" y="51"/>
                    </a:cubicBezTo>
                    <a:cubicBezTo>
                      <a:pt x="29" y="52"/>
                      <a:pt x="29" y="53"/>
                      <a:pt x="28" y="53"/>
                    </a:cubicBezTo>
                    <a:cubicBezTo>
                      <a:pt x="25" y="52"/>
                      <a:pt x="21" y="50"/>
                      <a:pt x="19" y="47"/>
                    </a:cubicBezTo>
                    <a:cubicBezTo>
                      <a:pt x="17" y="46"/>
                      <a:pt x="18" y="43"/>
                      <a:pt x="17" y="41"/>
                    </a:cubicBezTo>
                    <a:cubicBezTo>
                      <a:pt x="14" y="37"/>
                      <a:pt x="10" y="33"/>
                      <a:pt x="7" y="29"/>
                    </a:cubicBezTo>
                    <a:cubicBezTo>
                      <a:pt x="6" y="28"/>
                      <a:pt x="7" y="26"/>
                      <a:pt x="7" y="25"/>
                    </a:cubicBezTo>
                    <a:cubicBezTo>
                      <a:pt x="6" y="23"/>
                      <a:pt x="5" y="20"/>
                      <a:pt x="4" y="18"/>
                    </a:cubicBezTo>
                    <a:cubicBezTo>
                      <a:pt x="3" y="15"/>
                      <a:pt x="1" y="13"/>
                      <a:pt x="1" y="10"/>
                    </a:cubicBezTo>
                    <a:cubicBezTo>
                      <a:pt x="1" y="7"/>
                      <a:pt x="0" y="4"/>
                      <a:pt x="2" y="2"/>
                    </a:cubicBezTo>
                    <a:cubicBezTo>
                      <a:pt x="4" y="0"/>
                      <a:pt x="7" y="0"/>
                      <a:pt x="9" y="0"/>
                    </a:cubicBezTo>
                    <a:cubicBezTo>
                      <a:pt x="12" y="0"/>
                      <a:pt x="15" y="2"/>
                      <a:pt x="17" y="2"/>
                    </a:cubicBezTo>
                    <a:cubicBezTo>
                      <a:pt x="20" y="2"/>
                      <a:pt x="22" y="1"/>
                      <a:pt x="24" y="1"/>
                    </a:cubicBezTo>
                    <a:lnTo>
                      <a:pt x="35" y="26"/>
                    </a:ln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6" name="Freeform 2612"/>
              <p:cNvSpPr>
                <a:spLocks noChangeAspect="1"/>
              </p:cNvSpPr>
              <p:nvPr/>
            </p:nvSpPr>
            <p:spPr bwMode="auto">
              <a:xfrm>
                <a:off x="5620184" y="3110036"/>
                <a:ext cx="128600" cy="154882"/>
              </a:xfrm>
              <a:custGeom>
                <a:avLst/>
                <a:gdLst>
                  <a:gd name="T0" fmla="*/ 20 w 98"/>
                  <a:gd name="T1" fmla="*/ 147 h 123"/>
                  <a:gd name="T2" fmla="*/ 31 w 98"/>
                  <a:gd name="T3" fmla="*/ 142 h 123"/>
                  <a:gd name="T4" fmla="*/ 40 w 98"/>
                  <a:gd name="T5" fmla="*/ 140 h 123"/>
                  <a:gd name="T6" fmla="*/ 47 w 98"/>
                  <a:gd name="T7" fmla="*/ 142 h 123"/>
                  <a:gd name="T8" fmla="*/ 54 w 98"/>
                  <a:gd name="T9" fmla="*/ 135 h 123"/>
                  <a:gd name="T10" fmla="*/ 51 w 98"/>
                  <a:gd name="T11" fmla="*/ 130 h 123"/>
                  <a:gd name="T12" fmla="*/ 65 w 98"/>
                  <a:gd name="T13" fmla="*/ 124 h 123"/>
                  <a:gd name="T14" fmla="*/ 71 w 98"/>
                  <a:gd name="T15" fmla="*/ 123 h 123"/>
                  <a:gd name="T16" fmla="*/ 75 w 98"/>
                  <a:gd name="T17" fmla="*/ 112 h 123"/>
                  <a:gd name="T18" fmla="*/ 88 w 98"/>
                  <a:gd name="T19" fmla="*/ 106 h 123"/>
                  <a:gd name="T20" fmla="*/ 88 w 98"/>
                  <a:gd name="T21" fmla="*/ 103 h 123"/>
                  <a:gd name="T22" fmla="*/ 84 w 98"/>
                  <a:gd name="T23" fmla="*/ 94 h 123"/>
                  <a:gd name="T24" fmla="*/ 93 w 98"/>
                  <a:gd name="T25" fmla="*/ 82 h 123"/>
                  <a:gd name="T26" fmla="*/ 94 w 98"/>
                  <a:gd name="T27" fmla="*/ 76 h 123"/>
                  <a:gd name="T28" fmla="*/ 95 w 98"/>
                  <a:gd name="T29" fmla="*/ 81 h 123"/>
                  <a:gd name="T30" fmla="*/ 99 w 98"/>
                  <a:gd name="T31" fmla="*/ 81 h 123"/>
                  <a:gd name="T32" fmla="*/ 102 w 98"/>
                  <a:gd name="T33" fmla="*/ 71 h 123"/>
                  <a:gd name="T34" fmla="*/ 117 w 98"/>
                  <a:gd name="T35" fmla="*/ 47 h 123"/>
                  <a:gd name="T36" fmla="*/ 116 w 98"/>
                  <a:gd name="T37" fmla="*/ 41 h 123"/>
                  <a:gd name="T38" fmla="*/ 105 w 98"/>
                  <a:gd name="T39" fmla="*/ 35 h 123"/>
                  <a:gd name="T40" fmla="*/ 98 w 98"/>
                  <a:gd name="T41" fmla="*/ 20 h 123"/>
                  <a:gd name="T42" fmla="*/ 90 w 98"/>
                  <a:gd name="T43" fmla="*/ 23 h 123"/>
                  <a:gd name="T44" fmla="*/ 75 w 98"/>
                  <a:gd name="T45" fmla="*/ 18 h 123"/>
                  <a:gd name="T46" fmla="*/ 64 w 98"/>
                  <a:gd name="T47" fmla="*/ 2 h 123"/>
                  <a:gd name="T48" fmla="*/ 59 w 98"/>
                  <a:gd name="T49" fmla="*/ 4 h 123"/>
                  <a:gd name="T50" fmla="*/ 57 w 98"/>
                  <a:gd name="T51" fmla="*/ 1 h 123"/>
                  <a:gd name="T52" fmla="*/ 52 w 98"/>
                  <a:gd name="T53" fmla="*/ 7 h 123"/>
                  <a:gd name="T54" fmla="*/ 54 w 98"/>
                  <a:gd name="T55" fmla="*/ 14 h 123"/>
                  <a:gd name="T56" fmla="*/ 48 w 98"/>
                  <a:gd name="T57" fmla="*/ 18 h 123"/>
                  <a:gd name="T58" fmla="*/ 48 w 98"/>
                  <a:gd name="T59" fmla="*/ 24 h 123"/>
                  <a:gd name="T60" fmla="*/ 45 w 98"/>
                  <a:gd name="T61" fmla="*/ 29 h 123"/>
                  <a:gd name="T62" fmla="*/ 47 w 98"/>
                  <a:gd name="T63" fmla="*/ 38 h 123"/>
                  <a:gd name="T64" fmla="*/ 54 w 98"/>
                  <a:gd name="T65" fmla="*/ 53 h 123"/>
                  <a:gd name="T66" fmla="*/ 47 w 98"/>
                  <a:gd name="T67" fmla="*/ 88 h 123"/>
                  <a:gd name="T68" fmla="*/ 0 w 98"/>
                  <a:gd name="T69" fmla="*/ 105 h 123"/>
                  <a:gd name="T70" fmla="*/ 20 w 98"/>
                  <a:gd name="T71" fmla="*/ 147 h 1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8"/>
                  <a:gd name="T109" fmla="*/ 0 h 123"/>
                  <a:gd name="T110" fmla="*/ 98 w 98"/>
                  <a:gd name="T111" fmla="*/ 123 h 12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8" h="123">
                    <a:moveTo>
                      <a:pt x="17" y="123"/>
                    </a:moveTo>
                    <a:cubicBezTo>
                      <a:pt x="20" y="122"/>
                      <a:pt x="23" y="120"/>
                      <a:pt x="26" y="119"/>
                    </a:cubicBezTo>
                    <a:cubicBezTo>
                      <a:pt x="28" y="118"/>
                      <a:pt x="31" y="117"/>
                      <a:pt x="33" y="117"/>
                    </a:cubicBezTo>
                    <a:cubicBezTo>
                      <a:pt x="35" y="117"/>
                      <a:pt x="37" y="119"/>
                      <a:pt x="39" y="119"/>
                    </a:cubicBezTo>
                    <a:cubicBezTo>
                      <a:pt x="42" y="118"/>
                      <a:pt x="44" y="115"/>
                      <a:pt x="45" y="113"/>
                    </a:cubicBezTo>
                    <a:cubicBezTo>
                      <a:pt x="45" y="111"/>
                      <a:pt x="41" y="110"/>
                      <a:pt x="42" y="109"/>
                    </a:cubicBezTo>
                    <a:cubicBezTo>
                      <a:pt x="45" y="106"/>
                      <a:pt x="50" y="105"/>
                      <a:pt x="54" y="104"/>
                    </a:cubicBezTo>
                    <a:cubicBezTo>
                      <a:pt x="56" y="103"/>
                      <a:pt x="58" y="104"/>
                      <a:pt x="59" y="103"/>
                    </a:cubicBezTo>
                    <a:cubicBezTo>
                      <a:pt x="61" y="101"/>
                      <a:pt x="60" y="96"/>
                      <a:pt x="62" y="94"/>
                    </a:cubicBezTo>
                    <a:cubicBezTo>
                      <a:pt x="65" y="91"/>
                      <a:pt x="69" y="92"/>
                      <a:pt x="73" y="89"/>
                    </a:cubicBezTo>
                    <a:cubicBezTo>
                      <a:pt x="73" y="89"/>
                      <a:pt x="73" y="87"/>
                      <a:pt x="73" y="86"/>
                    </a:cubicBezTo>
                    <a:cubicBezTo>
                      <a:pt x="72" y="84"/>
                      <a:pt x="70" y="81"/>
                      <a:pt x="70" y="79"/>
                    </a:cubicBezTo>
                    <a:cubicBezTo>
                      <a:pt x="71" y="75"/>
                      <a:pt x="75" y="72"/>
                      <a:pt x="77" y="69"/>
                    </a:cubicBezTo>
                    <a:cubicBezTo>
                      <a:pt x="77" y="67"/>
                      <a:pt x="77" y="65"/>
                      <a:pt x="78" y="64"/>
                    </a:cubicBezTo>
                    <a:cubicBezTo>
                      <a:pt x="79" y="64"/>
                      <a:pt x="78" y="67"/>
                      <a:pt x="79" y="68"/>
                    </a:cubicBezTo>
                    <a:cubicBezTo>
                      <a:pt x="79" y="69"/>
                      <a:pt x="81" y="69"/>
                      <a:pt x="82" y="68"/>
                    </a:cubicBezTo>
                    <a:cubicBezTo>
                      <a:pt x="84" y="65"/>
                      <a:pt x="84" y="62"/>
                      <a:pt x="85" y="59"/>
                    </a:cubicBezTo>
                    <a:cubicBezTo>
                      <a:pt x="89" y="52"/>
                      <a:pt x="94" y="46"/>
                      <a:pt x="97" y="39"/>
                    </a:cubicBezTo>
                    <a:cubicBezTo>
                      <a:pt x="98" y="37"/>
                      <a:pt x="97" y="35"/>
                      <a:pt x="96" y="34"/>
                    </a:cubicBezTo>
                    <a:cubicBezTo>
                      <a:pt x="94" y="32"/>
                      <a:pt x="90" y="31"/>
                      <a:pt x="87" y="29"/>
                    </a:cubicBezTo>
                    <a:cubicBezTo>
                      <a:pt x="84" y="26"/>
                      <a:pt x="85" y="20"/>
                      <a:pt x="81" y="17"/>
                    </a:cubicBezTo>
                    <a:cubicBezTo>
                      <a:pt x="79" y="16"/>
                      <a:pt x="77" y="19"/>
                      <a:pt x="75" y="19"/>
                    </a:cubicBezTo>
                    <a:cubicBezTo>
                      <a:pt x="71" y="18"/>
                      <a:pt x="66" y="18"/>
                      <a:pt x="62" y="15"/>
                    </a:cubicBezTo>
                    <a:cubicBezTo>
                      <a:pt x="58" y="12"/>
                      <a:pt x="57" y="7"/>
                      <a:pt x="53" y="2"/>
                    </a:cubicBezTo>
                    <a:cubicBezTo>
                      <a:pt x="52" y="2"/>
                      <a:pt x="51" y="3"/>
                      <a:pt x="49" y="3"/>
                    </a:cubicBezTo>
                    <a:cubicBezTo>
                      <a:pt x="48" y="3"/>
                      <a:pt x="48" y="0"/>
                      <a:pt x="47" y="1"/>
                    </a:cubicBezTo>
                    <a:cubicBezTo>
                      <a:pt x="45" y="2"/>
                      <a:pt x="43" y="4"/>
                      <a:pt x="43" y="6"/>
                    </a:cubicBezTo>
                    <a:cubicBezTo>
                      <a:pt x="43" y="8"/>
                      <a:pt x="46" y="10"/>
                      <a:pt x="45" y="12"/>
                    </a:cubicBezTo>
                    <a:cubicBezTo>
                      <a:pt x="44" y="14"/>
                      <a:pt x="41" y="13"/>
                      <a:pt x="40" y="15"/>
                    </a:cubicBezTo>
                    <a:cubicBezTo>
                      <a:pt x="39" y="16"/>
                      <a:pt x="41" y="18"/>
                      <a:pt x="40" y="20"/>
                    </a:cubicBezTo>
                    <a:cubicBezTo>
                      <a:pt x="40" y="21"/>
                      <a:pt x="37" y="23"/>
                      <a:pt x="37" y="24"/>
                    </a:cubicBezTo>
                    <a:cubicBezTo>
                      <a:pt x="37" y="27"/>
                      <a:pt x="38" y="29"/>
                      <a:pt x="39" y="32"/>
                    </a:cubicBezTo>
                    <a:lnTo>
                      <a:pt x="45" y="44"/>
                    </a:lnTo>
                    <a:lnTo>
                      <a:pt x="39" y="74"/>
                    </a:lnTo>
                    <a:lnTo>
                      <a:pt x="0" y="88"/>
                    </a:lnTo>
                    <a:lnTo>
                      <a:pt x="17" y="123"/>
                    </a:ln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7" name="Freeform 2613"/>
              <p:cNvSpPr>
                <a:spLocks noChangeAspect="1"/>
              </p:cNvSpPr>
              <p:nvPr/>
            </p:nvSpPr>
            <p:spPr bwMode="auto">
              <a:xfrm>
                <a:off x="5609286" y="3085803"/>
                <a:ext cx="81738" cy="69539"/>
              </a:xfrm>
              <a:custGeom>
                <a:avLst/>
                <a:gdLst>
                  <a:gd name="T0" fmla="*/ 68 w 62"/>
                  <a:gd name="T1" fmla="*/ 0 h 55"/>
                  <a:gd name="T2" fmla="*/ 63 w 62"/>
                  <a:gd name="T3" fmla="*/ 8 h 55"/>
                  <a:gd name="T4" fmla="*/ 52 w 62"/>
                  <a:gd name="T5" fmla="*/ 22 h 55"/>
                  <a:gd name="T6" fmla="*/ 44 w 62"/>
                  <a:gd name="T7" fmla="*/ 32 h 55"/>
                  <a:gd name="T8" fmla="*/ 30 w 62"/>
                  <a:gd name="T9" fmla="*/ 37 h 55"/>
                  <a:gd name="T10" fmla="*/ 16 w 62"/>
                  <a:gd name="T11" fmla="*/ 36 h 55"/>
                  <a:gd name="T12" fmla="*/ 12 w 62"/>
                  <a:gd name="T13" fmla="*/ 41 h 55"/>
                  <a:gd name="T14" fmla="*/ 6 w 62"/>
                  <a:gd name="T15" fmla="*/ 41 h 55"/>
                  <a:gd name="T16" fmla="*/ 4 w 62"/>
                  <a:gd name="T17" fmla="*/ 37 h 55"/>
                  <a:gd name="T18" fmla="*/ 0 w 62"/>
                  <a:gd name="T19" fmla="*/ 42 h 55"/>
                  <a:gd name="T20" fmla="*/ 5 w 62"/>
                  <a:gd name="T21" fmla="*/ 56 h 55"/>
                  <a:gd name="T22" fmla="*/ 52 w 62"/>
                  <a:gd name="T23" fmla="*/ 66 h 55"/>
                  <a:gd name="T24" fmla="*/ 57 w 62"/>
                  <a:gd name="T25" fmla="*/ 61 h 55"/>
                  <a:gd name="T26" fmla="*/ 54 w 62"/>
                  <a:gd name="T27" fmla="*/ 52 h 55"/>
                  <a:gd name="T28" fmla="*/ 58 w 62"/>
                  <a:gd name="T29" fmla="*/ 47 h 55"/>
                  <a:gd name="T30" fmla="*/ 58 w 62"/>
                  <a:gd name="T31" fmla="*/ 41 h 55"/>
                  <a:gd name="T32" fmla="*/ 64 w 62"/>
                  <a:gd name="T33" fmla="*/ 37 h 55"/>
                  <a:gd name="T34" fmla="*/ 62 w 62"/>
                  <a:gd name="T35" fmla="*/ 30 h 55"/>
                  <a:gd name="T36" fmla="*/ 67 w 62"/>
                  <a:gd name="T37" fmla="*/ 24 h 55"/>
                  <a:gd name="T38" fmla="*/ 69 w 62"/>
                  <a:gd name="T39" fmla="*/ 26 h 55"/>
                  <a:gd name="T40" fmla="*/ 74 w 62"/>
                  <a:gd name="T41" fmla="*/ 25 h 55"/>
                  <a:gd name="T42" fmla="*/ 74 w 62"/>
                  <a:gd name="T43" fmla="*/ 18 h 55"/>
                  <a:gd name="T44" fmla="*/ 74 w 62"/>
                  <a:gd name="T45" fmla="*/ 12 h 55"/>
                  <a:gd name="T46" fmla="*/ 71 w 62"/>
                  <a:gd name="T47" fmla="*/ 12 h 55"/>
                  <a:gd name="T48" fmla="*/ 69 w 62"/>
                  <a:gd name="T49" fmla="*/ 13 h 55"/>
                  <a:gd name="T50" fmla="*/ 69 w 62"/>
                  <a:gd name="T51" fmla="*/ 6 h 55"/>
                  <a:gd name="T52" fmla="*/ 68 w 62"/>
                  <a:gd name="T53" fmla="*/ 0 h 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2"/>
                  <a:gd name="T82" fmla="*/ 0 h 55"/>
                  <a:gd name="T83" fmla="*/ 62 w 62"/>
                  <a:gd name="T84" fmla="*/ 55 h 5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2" h="55">
                    <a:moveTo>
                      <a:pt x="56" y="0"/>
                    </a:moveTo>
                    <a:cubicBezTo>
                      <a:pt x="55" y="2"/>
                      <a:pt x="54" y="5"/>
                      <a:pt x="52" y="7"/>
                    </a:cubicBezTo>
                    <a:cubicBezTo>
                      <a:pt x="49" y="10"/>
                      <a:pt x="46" y="14"/>
                      <a:pt x="43" y="18"/>
                    </a:cubicBezTo>
                    <a:cubicBezTo>
                      <a:pt x="41" y="21"/>
                      <a:pt x="39" y="24"/>
                      <a:pt x="36" y="27"/>
                    </a:cubicBezTo>
                    <a:cubicBezTo>
                      <a:pt x="33" y="29"/>
                      <a:pt x="29" y="30"/>
                      <a:pt x="25" y="31"/>
                    </a:cubicBezTo>
                    <a:cubicBezTo>
                      <a:pt x="21" y="32"/>
                      <a:pt x="17" y="30"/>
                      <a:pt x="13" y="30"/>
                    </a:cubicBezTo>
                    <a:cubicBezTo>
                      <a:pt x="12" y="31"/>
                      <a:pt x="12" y="33"/>
                      <a:pt x="10" y="34"/>
                    </a:cubicBezTo>
                    <a:cubicBezTo>
                      <a:pt x="9" y="35"/>
                      <a:pt x="7" y="34"/>
                      <a:pt x="5" y="34"/>
                    </a:cubicBezTo>
                    <a:cubicBezTo>
                      <a:pt x="4" y="33"/>
                      <a:pt x="4" y="32"/>
                      <a:pt x="3" y="31"/>
                    </a:cubicBezTo>
                    <a:lnTo>
                      <a:pt x="0" y="35"/>
                    </a:lnTo>
                    <a:lnTo>
                      <a:pt x="4" y="47"/>
                    </a:lnTo>
                    <a:lnTo>
                      <a:pt x="43" y="55"/>
                    </a:lnTo>
                    <a:lnTo>
                      <a:pt x="47" y="51"/>
                    </a:lnTo>
                    <a:cubicBezTo>
                      <a:pt x="46" y="48"/>
                      <a:pt x="45" y="46"/>
                      <a:pt x="45" y="43"/>
                    </a:cubicBezTo>
                    <a:cubicBezTo>
                      <a:pt x="45" y="42"/>
                      <a:pt x="48" y="40"/>
                      <a:pt x="48" y="39"/>
                    </a:cubicBezTo>
                    <a:cubicBezTo>
                      <a:pt x="49" y="37"/>
                      <a:pt x="47" y="35"/>
                      <a:pt x="48" y="34"/>
                    </a:cubicBezTo>
                    <a:cubicBezTo>
                      <a:pt x="49" y="32"/>
                      <a:pt x="52" y="33"/>
                      <a:pt x="53" y="31"/>
                    </a:cubicBezTo>
                    <a:cubicBezTo>
                      <a:pt x="54" y="29"/>
                      <a:pt x="51" y="27"/>
                      <a:pt x="51" y="25"/>
                    </a:cubicBezTo>
                    <a:cubicBezTo>
                      <a:pt x="51" y="23"/>
                      <a:pt x="53" y="21"/>
                      <a:pt x="55" y="20"/>
                    </a:cubicBezTo>
                    <a:cubicBezTo>
                      <a:pt x="56" y="19"/>
                      <a:pt x="56" y="22"/>
                      <a:pt x="57" y="22"/>
                    </a:cubicBezTo>
                    <a:cubicBezTo>
                      <a:pt x="59" y="22"/>
                      <a:pt x="60" y="21"/>
                      <a:pt x="61" y="21"/>
                    </a:cubicBezTo>
                    <a:cubicBezTo>
                      <a:pt x="62" y="19"/>
                      <a:pt x="62" y="17"/>
                      <a:pt x="61" y="15"/>
                    </a:cubicBezTo>
                    <a:cubicBezTo>
                      <a:pt x="61" y="14"/>
                      <a:pt x="62" y="12"/>
                      <a:pt x="61" y="10"/>
                    </a:cubicBezTo>
                    <a:cubicBezTo>
                      <a:pt x="61" y="10"/>
                      <a:pt x="60" y="10"/>
                      <a:pt x="59" y="10"/>
                    </a:cubicBezTo>
                    <a:cubicBezTo>
                      <a:pt x="58" y="11"/>
                      <a:pt x="57" y="11"/>
                      <a:pt x="57" y="11"/>
                    </a:cubicBezTo>
                    <a:cubicBezTo>
                      <a:pt x="56" y="9"/>
                      <a:pt x="57" y="7"/>
                      <a:pt x="57" y="5"/>
                    </a:cubicBezTo>
                    <a:cubicBezTo>
                      <a:pt x="57" y="3"/>
                      <a:pt x="57" y="1"/>
                      <a:pt x="56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8" name="Freeform 2614"/>
              <p:cNvSpPr>
                <a:spLocks noChangeAspect="1"/>
              </p:cNvSpPr>
              <p:nvPr/>
            </p:nvSpPr>
            <p:spPr bwMode="auto">
              <a:xfrm>
                <a:off x="5521009" y="3008890"/>
                <a:ext cx="34875" cy="32663"/>
              </a:xfrm>
              <a:custGeom>
                <a:avLst/>
                <a:gdLst>
                  <a:gd name="T0" fmla="*/ 32 w 27"/>
                  <a:gd name="T1" fmla="*/ 31 h 26"/>
                  <a:gd name="T2" fmla="*/ 27 w 27"/>
                  <a:gd name="T3" fmla="*/ 23 h 26"/>
                  <a:gd name="T4" fmla="*/ 24 w 27"/>
                  <a:gd name="T5" fmla="*/ 19 h 26"/>
                  <a:gd name="T6" fmla="*/ 17 w 27"/>
                  <a:gd name="T7" fmla="*/ 17 h 26"/>
                  <a:gd name="T8" fmla="*/ 23 w 27"/>
                  <a:gd name="T9" fmla="*/ 12 h 26"/>
                  <a:gd name="T10" fmla="*/ 25 w 27"/>
                  <a:gd name="T11" fmla="*/ 10 h 26"/>
                  <a:gd name="T12" fmla="*/ 23 w 27"/>
                  <a:gd name="T13" fmla="*/ 4 h 26"/>
                  <a:gd name="T14" fmla="*/ 21 w 27"/>
                  <a:gd name="T15" fmla="*/ 1 h 26"/>
                  <a:gd name="T16" fmla="*/ 11 w 27"/>
                  <a:gd name="T17" fmla="*/ 2 h 26"/>
                  <a:gd name="T18" fmla="*/ 6 w 27"/>
                  <a:gd name="T19" fmla="*/ 10 h 26"/>
                  <a:gd name="T20" fmla="*/ 0 w 27"/>
                  <a:gd name="T21" fmla="*/ 18 h 26"/>
                  <a:gd name="T22" fmla="*/ 14 w 27"/>
                  <a:gd name="T23" fmla="*/ 21 h 26"/>
                  <a:gd name="T24" fmla="*/ 19 w 27"/>
                  <a:gd name="T25" fmla="*/ 31 h 26"/>
                  <a:gd name="T26" fmla="*/ 32 w 27"/>
                  <a:gd name="T27" fmla="*/ 31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26"/>
                  <a:gd name="T44" fmla="*/ 27 w 27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26">
                    <a:moveTo>
                      <a:pt x="27" y="26"/>
                    </a:moveTo>
                    <a:cubicBezTo>
                      <a:pt x="26" y="24"/>
                      <a:pt x="24" y="21"/>
                      <a:pt x="23" y="19"/>
                    </a:cubicBezTo>
                    <a:cubicBezTo>
                      <a:pt x="22" y="18"/>
                      <a:pt x="22" y="17"/>
                      <a:pt x="20" y="16"/>
                    </a:cubicBezTo>
                    <a:cubicBezTo>
                      <a:pt x="19" y="15"/>
                      <a:pt x="15" y="16"/>
                      <a:pt x="14" y="14"/>
                    </a:cubicBezTo>
                    <a:cubicBezTo>
                      <a:pt x="14" y="12"/>
                      <a:pt x="17" y="11"/>
                      <a:pt x="19" y="10"/>
                    </a:cubicBezTo>
                    <a:cubicBezTo>
                      <a:pt x="19" y="9"/>
                      <a:pt x="21" y="9"/>
                      <a:pt x="21" y="8"/>
                    </a:cubicBezTo>
                    <a:cubicBezTo>
                      <a:pt x="21" y="6"/>
                      <a:pt x="20" y="5"/>
                      <a:pt x="19" y="3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5" y="1"/>
                      <a:pt x="12" y="0"/>
                      <a:pt x="9" y="2"/>
                    </a:cubicBezTo>
                    <a:cubicBezTo>
                      <a:pt x="7" y="3"/>
                      <a:pt x="7" y="6"/>
                      <a:pt x="5" y="8"/>
                    </a:cubicBezTo>
                    <a:cubicBezTo>
                      <a:pt x="4" y="11"/>
                      <a:pt x="1" y="13"/>
                      <a:pt x="0" y="15"/>
                    </a:cubicBezTo>
                    <a:cubicBezTo>
                      <a:pt x="4" y="16"/>
                      <a:pt x="8" y="17"/>
                      <a:pt x="12" y="18"/>
                    </a:cubicBezTo>
                    <a:cubicBezTo>
                      <a:pt x="14" y="20"/>
                      <a:pt x="14" y="24"/>
                      <a:pt x="16" y="26"/>
                    </a:cubicBezTo>
                    <a:cubicBezTo>
                      <a:pt x="19" y="26"/>
                      <a:pt x="23" y="26"/>
                      <a:pt x="27" y="26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9" name="Freeform 2615"/>
              <p:cNvSpPr>
                <a:spLocks noChangeAspect="1"/>
              </p:cNvSpPr>
              <p:nvPr/>
            </p:nvSpPr>
            <p:spPr bwMode="auto">
              <a:xfrm>
                <a:off x="5396768" y="2862437"/>
                <a:ext cx="160206" cy="165418"/>
              </a:xfrm>
              <a:custGeom>
                <a:avLst/>
                <a:gdLst>
                  <a:gd name="T0" fmla="*/ 147 w 123"/>
                  <a:gd name="T1" fmla="*/ 143 h 131"/>
                  <a:gd name="T2" fmla="*/ 139 w 123"/>
                  <a:gd name="T3" fmla="*/ 140 h 131"/>
                  <a:gd name="T4" fmla="*/ 135 w 123"/>
                  <a:gd name="T5" fmla="*/ 140 h 131"/>
                  <a:gd name="T6" fmla="*/ 124 w 123"/>
                  <a:gd name="T7" fmla="*/ 141 h 131"/>
                  <a:gd name="T8" fmla="*/ 120 w 123"/>
                  <a:gd name="T9" fmla="*/ 149 h 131"/>
                  <a:gd name="T10" fmla="*/ 114 w 123"/>
                  <a:gd name="T11" fmla="*/ 157 h 131"/>
                  <a:gd name="T12" fmla="*/ 87 w 123"/>
                  <a:gd name="T13" fmla="*/ 156 h 131"/>
                  <a:gd name="T14" fmla="*/ 51 w 123"/>
                  <a:gd name="T15" fmla="*/ 122 h 131"/>
                  <a:gd name="T16" fmla="*/ 39 w 123"/>
                  <a:gd name="T17" fmla="*/ 115 h 131"/>
                  <a:gd name="T18" fmla="*/ 27 w 123"/>
                  <a:gd name="T19" fmla="*/ 105 h 131"/>
                  <a:gd name="T20" fmla="*/ 8 w 123"/>
                  <a:gd name="T21" fmla="*/ 98 h 131"/>
                  <a:gd name="T22" fmla="*/ 1 w 123"/>
                  <a:gd name="T23" fmla="*/ 93 h 131"/>
                  <a:gd name="T24" fmla="*/ 4 w 123"/>
                  <a:gd name="T25" fmla="*/ 90 h 131"/>
                  <a:gd name="T26" fmla="*/ 1 w 123"/>
                  <a:gd name="T27" fmla="*/ 81 h 131"/>
                  <a:gd name="T28" fmla="*/ 0 w 123"/>
                  <a:gd name="T29" fmla="*/ 77 h 131"/>
                  <a:gd name="T30" fmla="*/ 16 w 123"/>
                  <a:gd name="T31" fmla="*/ 65 h 131"/>
                  <a:gd name="T32" fmla="*/ 18 w 123"/>
                  <a:gd name="T33" fmla="*/ 60 h 131"/>
                  <a:gd name="T34" fmla="*/ 27 w 123"/>
                  <a:gd name="T35" fmla="*/ 54 h 131"/>
                  <a:gd name="T36" fmla="*/ 30 w 123"/>
                  <a:gd name="T37" fmla="*/ 42 h 131"/>
                  <a:gd name="T38" fmla="*/ 31 w 123"/>
                  <a:gd name="T39" fmla="*/ 35 h 131"/>
                  <a:gd name="T40" fmla="*/ 29 w 123"/>
                  <a:gd name="T41" fmla="*/ 24 h 131"/>
                  <a:gd name="T42" fmla="*/ 32 w 123"/>
                  <a:gd name="T43" fmla="*/ 18 h 131"/>
                  <a:gd name="T44" fmla="*/ 41 w 123"/>
                  <a:gd name="T45" fmla="*/ 13 h 131"/>
                  <a:gd name="T46" fmla="*/ 45 w 123"/>
                  <a:gd name="T47" fmla="*/ 5 h 131"/>
                  <a:gd name="T48" fmla="*/ 51 w 123"/>
                  <a:gd name="T49" fmla="*/ 0 h 131"/>
                  <a:gd name="T50" fmla="*/ 60 w 123"/>
                  <a:gd name="T51" fmla="*/ 4 h 131"/>
                  <a:gd name="T52" fmla="*/ 66 w 123"/>
                  <a:gd name="T53" fmla="*/ 6 h 131"/>
                  <a:gd name="T54" fmla="*/ 71 w 123"/>
                  <a:gd name="T55" fmla="*/ 2 h 131"/>
                  <a:gd name="T56" fmla="*/ 73 w 123"/>
                  <a:gd name="T57" fmla="*/ 8 h 131"/>
                  <a:gd name="T58" fmla="*/ 79 w 123"/>
                  <a:gd name="T59" fmla="*/ 6 h 131"/>
                  <a:gd name="T60" fmla="*/ 82 w 123"/>
                  <a:gd name="T61" fmla="*/ 13 h 131"/>
                  <a:gd name="T62" fmla="*/ 86 w 123"/>
                  <a:gd name="T63" fmla="*/ 18 h 131"/>
                  <a:gd name="T64" fmla="*/ 93 w 123"/>
                  <a:gd name="T65" fmla="*/ 28 h 131"/>
                  <a:gd name="T66" fmla="*/ 96 w 123"/>
                  <a:gd name="T67" fmla="*/ 28 h 131"/>
                  <a:gd name="T68" fmla="*/ 99 w 123"/>
                  <a:gd name="T69" fmla="*/ 30 h 131"/>
                  <a:gd name="T70" fmla="*/ 103 w 123"/>
                  <a:gd name="T71" fmla="*/ 30 h 131"/>
                  <a:gd name="T72" fmla="*/ 102 w 123"/>
                  <a:gd name="T73" fmla="*/ 36 h 131"/>
                  <a:gd name="T74" fmla="*/ 103 w 123"/>
                  <a:gd name="T75" fmla="*/ 46 h 131"/>
                  <a:gd name="T76" fmla="*/ 98 w 123"/>
                  <a:gd name="T77" fmla="*/ 47 h 131"/>
                  <a:gd name="T78" fmla="*/ 96 w 123"/>
                  <a:gd name="T79" fmla="*/ 58 h 131"/>
                  <a:gd name="T80" fmla="*/ 96 w 123"/>
                  <a:gd name="T81" fmla="*/ 67 h 131"/>
                  <a:gd name="T82" fmla="*/ 106 w 123"/>
                  <a:gd name="T83" fmla="*/ 81 h 131"/>
                  <a:gd name="T84" fmla="*/ 106 w 123"/>
                  <a:gd name="T85" fmla="*/ 85 h 131"/>
                  <a:gd name="T86" fmla="*/ 125 w 123"/>
                  <a:gd name="T87" fmla="*/ 99 h 131"/>
                  <a:gd name="T88" fmla="*/ 133 w 123"/>
                  <a:gd name="T89" fmla="*/ 113 h 131"/>
                  <a:gd name="T90" fmla="*/ 133 w 123"/>
                  <a:gd name="T91" fmla="*/ 122 h 131"/>
                  <a:gd name="T92" fmla="*/ 136 w 123"/>
                  <a:gd name="T93" fmla="*/ 126 h 131"/>
                  <a:gd name="T94" fmla="*/ 136 w 123"/>
                  <a:gd name="T95" fmla="*/ 133 h 131"/>
                  <a:gd name="T96" fmla="*/ 147 w 123"/>
                  <a:gd name="T97" fmla="*/ 143 h 1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3"/>
                  <a:gd name="T148" fmla="*/ 0 h 131"/>
                  <a:gd name="T149" fmla="*/ 123 w 123"/>
                  <a:gd name="T150" fmla="*/ 131 h 1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3" h="131">
                    <a:moveTo>
                      <a:pt x="123" y="119"/>
                    </a:moveTo>
                    <a:cubicBezTo>
                      <a:pt x="121" y="118"/>
                      <a:pt x="119" y="118"/>
                      <a:pt x="116" y="117"/>
                    </a:cubicBezTo>
                    <a:cubicBezTo>
                      <a:pt x="115" y="117"/>
                      <a:pt x="114" y="117"/>
                      <a:pt x="113" y="117"/>
                    </a:cubicBezTo>
                    <a:cubicBezTo>
                      <a:pt x="110" y="117"/>
                      <a:pt x="107" y="116"/>
                      <a:pt x="104" y="118"/>
                    </a:cubicBezTo>
                    <a:cubicBezTo>
                      <a:pt x="102" y="119"/>
                      <a:pt x="102" y="122"/>
                      <a:pt x="100" y="124"/>
                    </a:cubicBezTo>
                    <a:cubicBezTo>
                      <a:pt x="99" y="127"/>
                      <a:pt x="96" y="129"/>
                      <a:pt x="95" y="131"/>
                    </a:cubicBezTo>
                    <a:cubicBezTo>
                      <a:pt x="88" y="130"/>
                      <a:pt x="80" y="130"/>
                      <a:pt x="73" y="130"/>
                    </a:cubicBezTo>
                    <a:cubicBezTo>
                      <a:pt x="63" y="120"/>
                      <a:pt x="53" y="111"/>
                      <a:pt x="43" y="102"/>
                    </a:cubicBezTo>
                    <a:cubicBezTo>
                      <a:pt x="40" y="100"/>
                      <a:pt x="36" y="98"/>
                      <a:pt x="33" y="96"/>
                    </a:cubicBezTo>
                    <a:cubicBezTo>
                      <a:pt x="29" y="93"/>
                      <a:pt x="26" y="91"/>
                      <a:pt x="23" y="88"/>
                    </a:cubicBezTo>
                    <a:cubicBezTo>
                      <a:pt x="17" y="86"/>
                      <a:pt x="12" y="84"/>
                      <a:pt x="7" y="82"/>
                    </a:cubicBezTo>
                    <a:cubicBezTo>
                      <a:pt x="5" y="81"/>
                      <a:pt x="3" y="80"/>
                      <a:pt x="1" y="78"/>
                    </a:cubicBezTo>
                    <a:cubicBezTo>
                      <a:pt x="1" y="77"/>
                      <a:pt x="3" y="77"/>
                      <a:pt x="3" y="75"/>
                    </a:cubicBezTo>
                    <a:cubicBezTo>
                      <a:pt x="3" y="73"/>
                      <a:pt x="1" y="71"/>
                      <a:pt x="1" y="68"/>
                    </a:cubicBezTo>
                    <a:cubicBezTo>
                      <a:pt x="0" y="67"/>
                      <a:pt x="0" y="66"/>
                      <a:pt x="0" y="64"/>
                    </a:cubicBezTo>
                    <a:cubicBezTo>
                      <a:pt x="4" y="61"/>
                      <a:pt x="9" y="58"/>
                      <a:pt x="13" y="54"/>
                    </a:cubicBezTo>
                    <a:cubicBezTo>
                      <a:pt x="14" y="53"/>
                      <a:pt x="14" y="51"/>
                      <a:pt x="15" y="50"/>
                    </a:cubicBezTo>
                    <a:cubicBezTo>
                      <a:pt x="17" y="48"/>
                      <a:pt x="21" y="48"/>
                      <a:pt x="23" y="45"/>
                    </a:cubicBezTo>
                    <a:cubicBezTo>
                      <a:pt x="25" y="42"/>
                      <a:pt x="24" y="38"/>
                      <a:pt x="25" y="35"/>
                    </a:cubicBezTo>
                    <a:cubicBezTo>
                      <a:pt x="25" y="33"/>
                      <a:pt x="26" y="31"/>
                      <a:pt x="26" y="29"/>
                    </a:cubicBezTo>
                    <a:cubicBezTo>
                      <a:pt x="26" y="26"/>
                      <a:pt x="24" y="23"/>
                      <a:pt x="24" y="20"/>
                    </a:cubicBezTo>
                    <a:cubicBezTo>
                      <a:pt x="25" y="18"/>
                      <a:pt x="26" y="16"/>
                      <a:pt x="27" y="15"/>
                    </a:cubicBezTo>
                    <a:cubicBezTo>
                      <a:pt x="29" y="13"/>
                      <a:pt x="32" y="13"/>
                      <a:pt x="34" y="11"/>
                    </a:cubicBezTo>
                    <a:cubicBezTo>
                      <a:pt x="36" y="10"/>
                      <a:pt x="37" y="6"/>
                      <a:pt x="38" y="4"/>
                    </a:cubicBezTo>
                    <a:cubicBezTo>
                      <a:pt x="40" y="3"/>
                      <a:pt x="40" y="1"/>
                      <a:pt x="43" y="0"/>
                    </a:cubicBezTo>
                    <a:cubicBezTo>
                      <a:pt x="45" y="0"/>
                      <a:pt x="47" y="2"/>
                      <a:pt x="50" y="3"/>
                    </a:cubicBezTo>
                    <a:cubicBezTo>
                      <a:pt x="52" y="3"/>
                      <a:pt x="53" y="5"/>
                      <a:pt x="55" y="5"/>
                    </a:cubicBezTo>
                    <a:cubicBezTo>
                      <a:pt x="57" y="5"/>
                      <a:pt x="58" y="1"/>
                      <a:pt x="59" y="2"/>
                    </a:cubicBezTo>
                    <a:cubicBezTo>
                      <a:pt x="61" y="3"/>
                      <a:pt x="59" y="7"/>
                      <a:pt x="61" y="7"/>
                    </a:cubicBezTo>
                    <a:cubicBezTo>
                      <a:pt x="63" y="8"/>
                      <a:pt x="64" y="6"/>
                      <a:pt x="66" y="5"/>
                    </a:cubicBezTo>
                    <a:cubicBezTo>
                      <a:pt x="67" y="7"/>
                      <a:pt x="68" y="9"/>
                      <a:pt x="69" y="11"/>
                    </a:cubicBezTo>
                    <a:cubicBezTo>
                      <a:pt x="70" y="12"/>
                      <a:pt x="71" y="14"/>
                      <a:pt x="72" y="15"/>
                    </a:cubicBezTo>
                    <a:cubicBezTo>
                      <a:pt x="74" y="18"/>
                      <a:pt x="76" y="21"/>
                      <a:pt x="78" y="23"/>
                    </a:cubicBezTo>
                    <a:cubicBezTo>
                      <a:pt x="78" y="24"/>
                      <a:pt x="79" y="23"/>
                      <a:pt x="80" y="23"/>
                    </a:cubicBezTo>
                    <a:cubicBezTo>
                      <a:pt x="81" y="24"/>
                      <a:pt x="82" y="25"/>
                      <a:pt x="83" y="25"/>
                    </a:cubicBezTo>
                    <a:cubicBezTo>
                      <a:pt x="84" y="25"/>
                      <a:pt x="86" y="24"/>
                      <a:pt x="86" y="25"/>
                    </a:cubicBezTo>
                    <a:cubicBezTo>
                      <a:pt x="87" y="27"/>
                      <a:pt x="85" y="29"/>
                      <a:pt x="85" y="30"/>
                    </a:cubicBezTo>
                    <a:cubicBezTo>
                      <a:pt x="84" y="33"/>
                      <a:pt x="86" y="35"/>
                      <a:pt x="86" y="38"/>
                    </a:cubicBezTo>
                    <a:cubicBezTo>
                      <a:pt x="85" y="39"/>
                      <a:pt x="83" y="38"/>
                      <a:pt x="82" y="39"/>
                    </a:cubicBezTo>
                    <a:cubicBezTo>
                      <a:pt x="80" y="42"/>
                      <a:pt x="80" y="45"/>
                      <a:pt x="80" y="48"/>
                    </a:cubicBezTo>
                    <a:cubicBezTo>
                      <a:pt x="80" y="51"/>
                      <a:pt x="79" y="54"/>
                      <a:pt x="80" y="56"/>
                    </a:cubicBezTo>
                    <a:cubicBezTo>
                      <a:pt x="82" y="61"/>
                      <a:pt x="86" y="64"/>
                      <a:pt x="89" y="68"/>
                    </a:cubicBezTo>
                    <a:cubicBezTo>
                      <a:pt x="89" y="69"/>
                      <a:pt x="88" y="70"/>
                      <a:pt x="89" y="71"/>
                    </a:cubicBezTo>
                    <a:cubicBezTo>
                      <a:pt x="94" y="75"/>
                      <a:pt x="100" y="78"/>
                      <a:pt x="105" y="83"/>
                    </a:cubicBezTo>
                    <a:cubicBezTo>
                      <a:pt x="108" y="87"/>
                      <a:pt x="110" y="90"/>
                      <a:pt x="111" y="94"/>
                    </a:cubicBezTo>
                    <a:cubicBezTo>
                      <a:pt x="112" y="97"/>
                      <a:pt x="111" y="100"/>
                      <a:pt x="111" y="102"/>
                    </a:cubicBezTo>
                    <a:cubicBezTo>
                      <a:pt x="112" y="104"/>
                      <a:pt x="114" y="103"/>
                      <a:pt x="114" y="105"/>
                    </a:cubicBezTo>
                    <a:cubicBezTo>
                      <a:pt x="115" y="107"/>
                      <a:pt x="113" y="109"/>
                      <a:pt x="114" y="111"/>
                    </a:cubicBezTo>
                    <a:cubicBezTo>
                      <a:pt x="117" y="114"/>
                      <a:pt x="120" y="116"/>
                      <a:pt x="123" y="119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0" name="Freeform 2616"/>
              <p:cNvSpPr>
                <a:spLocks noChangeAspect="1"/>
              </p:cNvSpPr>
              <p:nvPr/>
            </p:nvSpPr>
            <p:spPr bwMode="auto">
              <a:xfrm>
                <a:off x="5468697" y="2812916"/>
                <a:ext cx="328041" cy="293959"/>
              </a:xfrm>
              <a:custGeom>
                <a:avLst/>
                <a:gdLst>
                  <a:gd name="T0" fmla="*/ 13 w 251"/>
                  <a:gd name="T1" fmla="*/ 46 h 233"/>
                  <a:gd name="T2" fmla="*/ 6 w 251"/>
                  <a:gd name="T3" fmla="*/ 32 h 233"/>
                  <a:gd name="T4" fmla="*/ 1 w 251"/>
                  <a:gd name="T5" fmla="*/ 10 h 233"/>
                  <a:gd name="T6" fmla="*/ 14 w 251"/>
                  <a:gd name="T7" fmla="*/ 6 h 233"/>
                  <a:gd name="T8" fmla="*/ 24 w 251"/>
                  <a:gd name="T9" fmla="*/ 12 h 233"/>
                  <a:gd name="T10" fmla="*/ 34 w 251"/>
                  <a:gd name="T11" fmla="*/ 20 h 233"/>
                  <a:gd name="T12" fmla="*/ 38 w 251"/>
                  <a:gd name="T13" fmla="*/ 18 h 233"/>
                  <a:gd name="T14" fmla="*/ 44 w 251"/>
                  <a:gd name="T15" fmla="*/ 13 h 233"/>
                  <a:gd name="T16" fmla="*/ 64 w 251"/>
                  <a:gd name="T17" fmla="*/ 7 h 233"/>
                  <a:gd name="T18" fmla="*/ 65 w 251"/>
                  <a:gd name="T19" fmla="*/ 18 h 233"/>
                  <a:gd name="T20" fmla="*/ 68 w 251"/>
                  <a:gd name="T21" fmla="*/ 26 h 233"/>
                  <a:gd name="T22" fmla="*/ 74 w 251"/>
                  <a:gd name="T23" fmla="*/ 41 h 233"/>
                  <a:gd name="T24" fmla="*/ 96 w 251"/>
                  <a:gd name="T25" fmla="*/ 51 h 233"/>
                  <a:gd name="T26" fmla="*/ 127 w 251"/>
                  <a:gd name="T27" fmla="*/ 62 h 233"/>
                  <a:gd name="T28" fmla="*/ 152 w 251"/>
                  <a:gd name="T29" fmla="*/ 59 h 233"/>
                  <a:gd name="T30" fmla="*/ 150 w 251"/>
                  <a:gd name="T31" fmla="*/ 49 h 233"/>
                  <a:gd name="T32" fmla="*/ 165 w 251"/>
                  <a:gd name="T33" fmla="*/ 38 h 233"/>
                  <a:gd name="T34" fmla="*/ 186 w 251"/>
                  <a:gd name="T35" fmla="*/ 31 h 233"/>
                  <a:gd name="T36" fmla="*/ 197 w 251"/>
                  <a:gd name="T37" fmla="*/ 37 h 233"/>
                  <a:gd name="T38" fmla="*/ 219 w 251"/>
                  <a:gd name="T39" fmla="*/ 44 h 233"/>
                  <a:gd name="T40" fmla="*/ 227 w 251"/>
                  <a:gd name="T41" fmla="*/ 53 h 233"/>
                  <a:gd name="T42" fmla="*/ 241 w 251"/>
                  <a:gd name="T43" fmla="*/ 60 h 233"/>
                  <a:gd name="T44" fmla="*/ 258 w 251"/>
                  <a:gd name="T45" fmla="*/ 69 h 233"/>
                  <a:gd name="T46" fmla="*/ 261 w 251"/>
                  <a:gd name="T47" fmla="*/ 84 h 233"/>
                  <a:gd name="T48" fmla="*/ 253 w 251"/>
                  <a:gd name="T49" fmla="*/ 101 h 233"/>
                  <a:gd name="T50" fmla="*/ 252 w 251"/>
                  <a:gd name="T51" fmla="*/ 104 h 233"/>
                  <a:gd name="T52" fmla="*/ 254 w 251"/>
                  <a:gd name="T53" fmla="*/ 122 h 233"/>
                  <a:gd name="T54" fmla="*/ 254 w 251"/>
                  <a:gd name="T55" fmla="*/ 134 h 233"/>
                  <a:gd name="T56" fmla="*/ 260 w 251"/>
                  <a:gd name="T57" fmla="*/ 159 h 233"/>
                  <a:gd name="T58" fmla="*/ 272 w 251"/>
                  <a:gd name="T59" fmla="*/ 169 h 233"/>
                  <a:gd name="T60" fmla="*/ 261 w 251"/>
                  <a:gd name="T61" fmla="*/ 188 h 233"/>
                  <a:gd name="T62" fmla="*/ 273 w 251"/>
                  <a:gd name="T63" fmla="*/ 208 h 233"/>
                  <a:gd name="T64" fmla="*/ 285 w 251"/>
                  <a:gd name="T65" fmla="*/ 216 h 233"/>
                  <a:gd name="T66" fmla="*/ 293 w 251"/>
                  <a:gd name="T67" fmla="*/ 237 h 233"/>
                  <a:gd name="T68" fmla="*/ 299 w 251"/>
                  <a:gd name="T69" fmla="*/ 247 h 233"/>
                  <a:gd name="T70" fmla="*/ 290 w 251"/>
                  <a:gd name="T71" fmla="*/ 251 h 233"/>
                  <a:gd name="T72" fmla="*/ 279 w 251"/>
                  <a:gd name="T73" fmla="*/ 266 h 233"/>
                  <a:gd name="T74" fmla="*/ 277 w 251"/>
                  <a:gd name="T75" fmla="*/ 279 h 233"/>
                  <a:gd name="T76" fmla="*/ 258 w 251"/>
                  <a:gd name="T77" fmla="*/ 274 h 233"/>
                  <a:gd name="T78" fmla="*/ 234 w 251"/>
                  <a:gd name="T79" fmla="*/ 271 h 233"/>
                  <a:gd name="T80" fmla="*/ 212 w 251"/>
                  <a:gd name="T81" fmla="*/ 260 h 233"/>
                  <a:gd name="T82" fmla="*/ 198 w 251"/>
                  <a:gd name="T83" fmla="*/ 239 h 233"/>
                  <a:gd name="T84" fmla="*/ 177 w 251"/>
                  <a:gd name="T85" fmla="*/ 250 h 233"/>
                  <a:gd name="T86" fmla="*/ 158 w 251"/>
                  <a:gd name="T87" fmla="*/ 247 h 233"/>
                  <a:gd name="T88" fmla="*/ 149 w 251"/>
                  <a:gd name="T89" fmla="*/ 239 h 233"/>
                  <a:gd name="T90" fmla="*/ 143 w 251"/>
                  <a:gd name="T91" fmla="*/ 232 h 233"/>
                  <a:gd name="T92" fmla="*/ 128 w 251"/>
                  <a:gd name="T93" fmla="*/ 229 h 233"/>
                  <a:gd name="T94" fmla="*/ 116 w 251"/>
                  <a:gd name="T95" fmla="*/ 205 h 233"/>
                  <a:gd name="T96" fmla="*/ 112 w 251"/>
                  <a:gd name="T97" fmla="*/ 199 h 233"/>
                  <a:gd name="T98" fmla="*/ 94 w 251"/>
                  <a:gd name="T99" fmla="*/ 187 h 233"/>
                  <a:gd name="T100" fmla="*/ 88 w 251"/>
                  <a:gd name="T101" fmla="*/ 186 h 233"/>
                  <a:gd name="T102" fmla="*/ 85 w 251"/>
                  <a:gd name="T103" fmla="*/ 188 h 233"/>
                  <a:gd name="T104" fmla="*/ 71 w 251"/>
                  <a:gd name="T105" fmla="*/ 180 h 233"/>
                  <a:gd name="T106" fmla="*/ 67 w 251"/>
                  <a:gd name="T107" fmla="*/ 169 h 233"/>
                  <a:gd name="T108" fmla="*/ 60 w 251"/>
                  <a:gd name="T109" fmla="*/ 146 h 233"/>
                  <a:gd name="T110" fmla="*/ 41 w 251"/>
                  <a:gd name="T111" fmla="*/ 128 h 233"/>
                  <a:gd name="T112" fmla="*/ 30 w 251"/>
                  <a:gd name="T113" fmla="*/ 104 h 233"/>
                  <a:gd name="T114" fmla="*/ 37 w 251"/>
                  <a:gd name="T115" fmla="*/ 92 h 233"/>
                  <a:gd name="T116" fmla="*/ 37 w 251"/>
                  <a:gd name="T117" fmla="*/ 77 h 233"/>
                  <a:gd name="T118" fmla="*/ 30 w 251"/>
                  <a:gd name="T119" fmla="*/ 74 h 233"/>
                  <a:gd name="T120" fmla="*/ 20 w 251"/>
                  <a:gd name="T121" fmla="*/ 65 h 233"/>
                  <a:gd name="T122" fmla="*/ 13 w 251"/>
                  <a:gd name="T123" fmla="*/ 53 h 23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1"/>
                  <a:gd name="T187" fmla="*/ 0 h 233"/>
                  <a:gd name="T188" fmla="*/ 251 w 251"/>
                  <a:gd name="T189" fmla="*/ 233 h 23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1" h="233">
                    <a:moveTo>
                      <a:pt x="11" y="44"/>
                    </a:moveTo>
                    <a:cubicBezTo>
                      <a:pt x="11" y="42"/>
                      <a:pt x="12" y="40"/>
                      <a:pt x="11" y="38"/>
                    </a:cubicBezTo>
                    <a:cubicBezTo>
                      <a:pt x="10" y="36"/>
                      <a:pt x="6" y="36"/>
                      <a:pt x="5" y="34"/>
                    </a:cubicBezTo>
                    <a:cubicBezTo>
                      <a:pt x="4" y="32"/>
                      <a:pt x="5" y="29"/>
                      <a:pt x="5" y="27"/>
                    </a:cubicBezTo>
                    <a:cubicBezTo>
                      <a:pt x="5" y="24"/>
                      <a:pt x="7" y="22"/>
                      <a:pt x="6" y="20"/>
                    </a:cubicBezTo>
                    <a:cubicBezTo>
                      <a:pt x="5" y="16"/>
                      <a:pt x="0" y="12"/>
                      <a:pt x="1" y="8"/>
                    </a:cubicBezTo>
                    <a:cubicBezTo>
                      <a:pt x="2" y="5"/>
                      <a:pt x="7" y="4"/>
                      <a:pt x="10" y="2"/>
                    </a:cubicBezTo>
                    <a:cubicBezTo>
                      <a:pt x="11" y="3"/>
                      <a:pt x="11" y="4"/>
                      <a:pt x="12" y="5"/>
                    </a:cubicBezTo>
                    <a:cubicBezTo>
                      <a:pt x="13" y="7"/>
                      <a:pt x="15" y="9"/>
                      <a:pt x="17" y="10"/>
                    </a:cubicBezTo>
                    <a:cubicBezTo>
                      <a:pt x="18" y="11"/>
                      <a:pt x="20" y="9"/>
                      <a:pt x="20" y="10"/>
                    </a:cubicBezTo>
                    <a:cubicBezTo>
                      <a:pt x="22" y="11"/>
                      <a:pt x="19" y="14"/>
                      <a:pt x="20" y="15"/>
                    </a:cubicBezTo>
                    <a:cubicBezTo>
                      <a:pt x="22" y="17"/>
                      <a:pt x="26" y="16"/>
                      <a:pt x="28" y="17"/>
                    </a:cubicBezTo>
                    <a:cubicBezTo>
                      <a:pt x="29" y="16"/>
                      <a:pt x="29" y="16"/>
                      <a:pt x="30" y="16"/>
                    </a:cubicBezTo>
                    <a:cubicBezTo>
                      <a:pt x="31" y="16"/>
                      <a:pt x="31" y="16"/>
                      <a:pt x="32" y="15"/>
                    </a:cubicBezTo>
                    <a:cubicBezTo>
                      <a:pt x="34" y="15"/>
                      <a:pt x="36" y="17"/>
                      <a:pt x="37" y="16"/>
                    </a:cubicBezTo>
                    <a:cubicBezTo>
                      <a:pt x="38" y="15"/>
                      <a:pt x="36" y="12"/>
                      <a:pt x="37" y="11"/>
                    </a:cubicBezTo>
                    <a:cubicBezTo>
                      <a:pt x="41" y="7"/>
                      <a:pt x="44" y="3"/>
                      <a:pt x="49" y="1"/>
                    </a:cubicBezTo>
                    <a:cubicBezTo>
                      <a:pt x="51" y="0"/>
                      <a:pt x="53" y="3"/>
                      <a:pt x="53" y="6"/>
                    </a:cubicBezTo>
                    <a:cubicBezTo>
                      <a:pt x="53" y="7"/>
                      <a:pt x="49" y="7"/>
                      <a:pt x="50" y="9"/>
                    </a:cubicBezTo>
                    <a:cubicBezTo>
                      <a:pt x="50" y="11"/>
                      <a:pt x="54" y="12"/>
                      <a:pt x="54" y="15"/>
                    </a:cubicBezTo>
                    <a:cubicBezTo>
                      <a:pt x="55" y="16"/>
                      <a:pt x="50" y="16"/>
                      <a:pt x="50" y="18"/>
                    </a:cubicBezTo>
                    <a:cubicBezTo>
                      <a:pt x="51" y="21"/>
                      <a:pt x="54" y="21"/>
                      <a:pt x="57" y="22"/>
                    </a:cubicBezTo>
                    <a:cubicBezTo>
                      <a:pt x="58" y="23"/>
                      <a:pt x="58" y="22"/>
                      <a:pt x="59" y="22"/>
                    </a:cubicBezTo>
                    <a:cubicBezTo>
                      <a:pt x="60" y="26"/>
                      <a:pt x="60" y="30"/>
                      <a:pt x="62" y="34"/>
                    </a:cubicBezTo>
                    <a:cubicBezTo>
                      <a:pt x="64" y="37"/>
                      <a:pt x="68" y="38"/>
                      <a:pt x="71" y="40"/>
                    </a:cubicBezTo>
                    <a:cubicBezTo>
                      <a:pt x="74" y="41"/>
                      <a:pt x="77" y="41"/>
                      <a:pt x="80" y="43"/>
                    </a:cubicBezTo>
                    <a:cubicBezTo>
                      <a:pt x="83" y="45"/>
                      <a:pt x="85" y="48"/>
                      <a:pt x="89" y="50"/>
                    </a:cubicBezTo>
                    <a:cubicBezTo>
                      <a:pt x="94" y="52"/>
                      <a:pt x="100" y="52"/>
                      <a:pt x="106" y="52"/>
                    </a:cubicBezTo>
                    <a:cubicBezTo>
                      <a:pt x="111" y="52"/>
                      <a:pt x="115" y="50"/>
                      <a:pt x="120" y="49"/>
                    </a:cubicBezTo>
                    <a:cubicBezTo>
                      <a:pt x="122" y="49"/>
                      <a:pt x="125" y="51"/>
                      <a:pt x="127" y="49"/>
                    </a:cubicBezTo>
                    <a:cubicBezTo>
                      <a:pt x="128" y="48"/>
                      <a:pt x="125" y="46"/>
                      <a:pt x="125" y="44"/>
                    </a:cubicBezTo>
                    <a:cubicBezTo>
                      <a:pt x="124" y="43"/>
                      <a:pt x="125" y="42"/>
                      <a:pt x="125" y="41"/>
                    </a:cubicBezTo>
                    <a:cubicBezTo>
                      <a:pt x="128" y="40"/>
                      <a:pt x="132" y="40"/>
                      <a:pt x="135" y="38"/>
                    </a:cubicBezTo>
                    <a:cubicBezTo>
                      <a:pt x="137" y="37"/>
                      <a:pt x="136" y="33"/>
                      <a:pt x="138" y="32"/>
                    </a:cubicBezTo>
                    <a:cubicBezTo>
                      <a:pt x="141" y="29"/>
                      <a:pt x="146" y="30"/>
                      <a:pt x="150" y="29"/>
                    </a:cubicBezTo>
                    <a:cubicBezTo>
                      <a:pt x="152" y="28"/>
                      <a:pt x="152" y="26"/>
                      <a:pt x="155" y="26"/>
                    </a:cubicBezTo>
                    <a:cubicBezTo>
                      <a:pt x="157" y="26"/>
                      <a:pt x="159" y="27"/>
                      <a:pt x="161" y="28"/>
                    </a:cubicBezTo>
                    <a:cubicBezTo>
                      <a:pt x="162" y="29"/>
                      <a:pt x="163" y="30"/>
                      <a:pt x="164" y="31"/>
                    </a:cubicBezTo>
                    <a:cubicBezTo>
                      <a:pt x="168" y="32"/>
                      <a:pt x="171" y="33"/>
                      <a:pt x="175" y="34"/>
                    </a:cubicBezTo>
                    <a:cubicBezTo>
                      <a:pt x="177" y="35"/>
                      <a:pt x="180" y="36"/>
                      <a:pt x="183" y="37"/>
                    </a:cubicBezTo>
                    <a:cubicBezTo>
                      <a:pt x="185" y="38"/>
                      <a:pt x="188" y="38"/>
                      <a:pt x="189" y="39"/>
                    </a:cubicBezTo>
                    <a:cubicBezTo>
                      <a:pt x="190" y="41"/>
                      <a:pt x="187" y="43"/>
                      <a:pt x="189" y="44"/>
                    </a:cubicBezTo>
                    <a:cubicBezTo>
                      <a:pt x="191" y="46"/>
                      <a:pt x="195" y="44"/>
                      <a:pt x="197" y="45"/>
                    </a:cubicBezTo>
                    <a:cubicBezTo>
                      <a:pt x="199" y="46"/>
                      <a:pt x="199" y="50"/>
                      <a:pt x="201" y="50"/>
                    </a:cubicBezTo>
                    <a:cubicBezTo>
                      <a:pt x="205" y="52"/>
                      <a:pt x="210" y="51"/>
                      <a:pt x="214" y="53"/>
                    </a:cubicBezTo>
                    <a:cubicBezTo>
                      <a:pt x="215" y="54"/>
                      <a:pt x="215" y="56"/>
                      <a:pt x="215" y="58"/>
                    </a:cubicBezTo>
                    <a:cubicBezTo>
                      <a:pt x="215" y="60"/>
                      <a:pt x="215" y="62"/>
                      <a:pt x="215" y="64"/>
                    </a:cubicBezTo>
                    <a:cubicBezTo>
                      <a:pt x="215" y="66"/>
                      <a:pt x="217" y="68"/>
                      <a:pt x="218" y="70"/>
                    </a:cubicBezTo>
                    <a:cubicBezTo>
                      <a:pt x="217" y="72"/>
                      <a:pt x="217" y="75"/>
                      <a:pt x="216" y="77"/>
                    </a:cubicBezTo>
                    <a:cubicBezTo>
                      <a:pt x="215" y="79"/>
                      <a:pt x="212" y="81"/>
                      <a:pt x="211" y="84"/>
                    </a:cubicBezTo>
                    <a:cubicBezTo>
                      <a:pt x="211" y="85"/>
                      <a:pt x="213" y="86"/>
                      <a:pt x="213" y="87"/>
                    </a:cubicBezTo>
                    <a:cubicBezTo>
                      <a:pt x="212" y="88"/>
                      <a:pt x="210" y="86"/>
                      <a:pt x="210" y="87"/>
                    </a:cubicBezTo>
                    <a:cubicBezTo>
                      <a:pt x="209" y="90"/>
                      <a:pt x="208" y="94"/>
                      <a:pt x="209" y="97"/>
                    </a:cubicBezTo>
                    <a:cubicBezTo>
                      <a:pt x="209" y="99"/>
                      <a:pt x="212" y="100"/>
                      <a:pt x="212" y="102"/>
                    </a:cubicBezTo>
                    <a:cubicBezTo>
                      <a:pt x="212" y="104"/>
                      <a:pt x="209" y="104"/>
                      <a:pt x="209" y="106"/>
                    </a:cubicBezTo>
                    <a:cubicBezTo>
                      <a:pt x="209" y="108"/>
                      <a:pt x="212" y="110"/>
                      <a:pt x="212" y="112"/>
                    </a:cubicBezTo>
                    <a:cubicBezTo>
                      <a:pt x="213" y="116"/>
                      <a:pt x="214" y="122"/>
                      <a:pt x="212" y="126"/>
                    </a:cubicBezTo>
                    <a:cubicBezTo>
                      <a:pt x="213" y="129"/>
                      <a:pt x="215" y="131"/>
                      <a:pt x="217" y="133"/>
                    </a:cubicBezTo>
                    <a:cubicBezTo>
                      <a:pt x="219" y="134"/>
                      <a:pt x="223" y="131"/>
                      <a:pt x="225" y="133"/>
                    </a:cubicBezTo>
                    <a:cubicBezTo>
                      <a:pt x="227" y="134"/>
                      <a:pt x="228" y="138"/>
                      <a:pt x="227" y="141"/>
                    </a:cubicBezTo>
                    <a:cubicBezTo>
                      <a:pt x="226" y="145"/>
                      <a:pt x="222" y="148"/>
                      <a:pt x="220" y="152"/>
                    </a:cubicBezTo>
                    <a:cubicBezTo>
                      <a:pt x="219" y="153"/>
                      <a:pt x="219" y="155"/>
                      <a:pt x="218" y="157"/>
                    </a:cubicBezTo>
                    <a:cubicBezTo>
                      <a:pt x="221" y="160"/>
                      <a:pt x="224" y="163"/>
                      <a:pt x="226" y="166"/>
                    </a:cubicBezTo>
                    <a:cubicBezTo>
                      <a:pt x="228" y="169"/>
                      <a:pt x="227" y="172"/>
                      <a:pt x="228" y="174"/>
                    </a:cubicBezTo>
                    <a:cubicBezTo>
                      <a:pt x="228" y="176"/>
                      <a:pt x="230" y="177"/>
                      <a:pt x="231" y="178"/>
                    </a:cubicBezTo>
                    <a:cubicBezTo>
                      <a:pt x="233" y="179"/>
                      <a:pt x="236" y="179"/>
                      <a:pt x="238" y="180"/>
                    </a:cubicBezTo>
                    <a:cubicBezTo>
                      <a:pt x="240" y="181"/>
                      <a:pt x="241" y="182"/>
                      <a:pt x="242" y="183"/>
                    </a:cubicBezTo>
                    <a:cubicBezTo>
                      <a:pt x="243" y="188"/>
                      <a:pt x="241" y="194"/>
                      <a:pt x="244" y="198"/>
                    </a:cubicBezTo>
                    <a:cubicBezTo>
                      <a:pt x="245" y="200"/>
                      <a:pt x="249" y="198"/>
                      <a:pt x="250" y="200"/>
                    </a:cubicBezTo>
                    <a:cubicBezTo>
                      <a:pt x="251" y="201"/>
                      <a:pt x="250" y="204"/>
                      <a:pt x="249" y="206"/>
                    </a:cubicBezTo>
                    <a:cubicBezTo>
                      <a:pt x="249" y="207"/>
                      <a:pt x="250" y="208"/>
                      <a:pt x="249" y="209"/>
                    </a:cubicBezTo>
                    <a:cubicBezTo>
                      <a:pt x="247" y="210"/>
                      <a:pt x="244" y="209"/>
                      <a:pt x="242" y="210"/>
                    </a:cubicBezTo>
                    <a:cubicBezTo>
                      <a:pt x="239" y="211"/>
                      <a:pt x="237" y="212"/>
                      <a:pt x="235" y="214"/>
                    </a:cubicBezTo>
                    <a:cubicBezTo>
                      <a:pt x="234" y="216"/>
                      <a:pt x="233" y="219"/>
                      <a:pt x="233" y="222"/>
                    </a:cubicBezTo>
                    <a:cubicBezTo>
                      <a:pt x="233" y="224"/>
                      <a:pt x="234" y="227"/>
                      <a:pt x="234" y="229"/>
                    </a:cubicBezTo>
                    <a:cubicBezTo>
                      <a:pt x="233" y="230"/>
                      <a:pt x="232" y="233"/>
                      <a:pt x="231" y="233"/>
                    </a:cubicBezTo>
                    <a:cubicBezTo>
                      <a:pt x="229" y="232"/>
                      <a:pt x="227" y="230"/>
                      <a:pt x="225" y="230"/>
                    </a:cubicBezTo>
                    <a:cubicBezTo>
                      <a:pt x="221" y="229"/>
                      <a:pt x="218" y="229"/>
                      <a:pt x="215" y="229"/>
                    </a:cubicBezTo>
                    <a:cubicBezTo>
                      <a:pt x="210" y="229"/>
                      <a:pt x="205" y="230"/>
                      <a:pt x="201" y="229"/>
                    </a:cubicBezTo>
                    <a:cubicBezTo>
                      <a:pt x="199" y="229"/>
                      <a:pt x="197" y="227"/>
                      <a:pt x="195" y="226"/>
                    </a:cubicBezTo>
                    <a:cubicBezTo>
                      <a:pt x="190" y="225"/>
                      <a:pt x="185" y="225"/>
                      <a:pt x="181" y="222"/>
                    </a:cubicBezTo>
                    <a:cubicBezTo>
                      <a:pt x="179" y="221"/>
                      <a:pt x="178" y="219"/>
                      <a:pt x="177" y="217"/>
                    </a:cubicBezTo>
                    <a:cubicBezTo>
                      <a:pt x="176" y="213"/>
                      <a:pt x="176" y="208"/>
                      <a:pt x="173" y="204"/>
                    </a:cubicBezTo>
                    <a:cubicBezTo>
                      <a:pt x="171" y="202"/>
                      <a:pt x="168" y="200"/>
                      <a:pt x="165" y="200"/>
                    </a:cubicBezTo>
                    <a:cubicBezTo>
                      <a:pt x="162" y="201"/>
                      <a:pt x="159" y="203"/>
                      <a:pt x="156" y="205"/>
                    </a:cubicBezTo>
                    <a:cubicBezTo>
                      <a:pt x="153" y="206"/>
                      <a:pt x="151" y="209"/>
                      <a:pt x="148" y="209"/>
                    </a:cubicBezTo>
                    <a:cubicBezTo>
                      <a:pt x="145" y="209"/>
                      <a:pt x="143" y="206"/>
                      <a:pt x="141" y="205"/>
                    </a:cubicBezTo>
                    <a:cubicBezTo>
                      <a:pt x="138" y="205"/>
                      <a:pt x="135" y="206"/>
                      <a:pt x="132" y="206"/>
                    </a:cubicBezTo>
                    <a:cubicBezTo>
                      <a:pt x="131" y="206"/>
                      <a:pt x="132" y="204"/>
                      <a:pt x="132" y="203"/>
                    </a:cubicBezTo>
                    <a:cubicBezTo>
                      <a:pt x="129" y="202"/>
                      <a:pt x="126" y="202"/>
                      <a:pt x="124" y="200"/>
                    </a:cubicBezTo>
                    <a:cubicBezTo>
                      <a:pt x="122" y="200"/>
                      <a:pt x="120" y="199"/>
                      <a:pt x="119" y="197"/>
                    </a:cubicBezTo>
                    <a:cubicBezTo>
                      <a:pt x="118" y="196"/>
                      <a:pt x="120" y="195"/>
                      <a:pt x="119" y="194"/>
                    </a:cubicBezTo>
                    <a:cubicBezTo>
                      <a:pt x="118" y="192"/>
                      <a:pt x="116" y="192"/>
                      <a:pt x="114" y="192"/>
                    </a:cubicBezTo>
                    <a:cubicBezTo>
                      <a:pt x="112" y="191"/>
                      <a:pt x="109" y="193"/>
                      <a:pt x="107" y="191"/>
                    </a:cubicBezTo>
                    <a:cubicBezTo>
                      <a:pt x="103" y="188"/>
                      <a:pt x="101" y="184"/>
                      <a:pt x="99" y="179"/>
                    </a:cubicBezTo>
                    <a:cubicBezTo>
                      <a:pt x="97" y="177"/>
                      <a:pt x="99" y="173"/>
                      <a:pt x="97" y="171"/>
                    </a:cubicBezTo>
                    <a:cubicBezTo>
                      <a:pt x="96" y="169"/>
                      <a:pt x="94" y="172"/>
                      <a:pt x="93" y="171"/>
                    </a:cubicBezTo>
                    <a:cubicBezTo>
                      <a:pt x="92" y="170"/>
                      <a:pt x="94" y="168"/>
                      <a:pt x="93" y="166"/>
                    </a:cubicBezTo>
                    <a:cubicBezTo>
                      <a:pt x="91" y="161"/>
                      <a:pt x="88" y="155"/>
                      <a:pt x="83" y="152"/>
                    </a:cubicBezTo>
                    <a:cubicBezTo>
                      <a:pt x="81" y="151"/>
                      <a:pt x="80" y="156"/>
                      <a:pt x="78" y="156"/>
                    </a:cubicBezTo>
                    <a:cubicBezTo>
                      <a:pt x="78" y="156"/>
                      <a:pt x="78" y="155"/>
                      <a:pt x="78" y="155"/>
                    </a:cubicBezTo>
                    <a:cubicBezTo>
                      <a:pt x="76" y="155"/>
                      <a:pt x="75" y="156"/>
                      <a:pt x="73" y="155"/>
                    </a:cubicBezTo>
                    <a:cubicBezTo>
                      <a:pt x="72" y="154"/>
                      <a:pt x="72" y="151"/>
                      <a:pt x="71" y="152"/>
                    </a:cubicBezTo>
                    <a:cubicBezTo>
                      <a:pt x="70" y="153"/>
                      <a:pt x="72" y="155"/>
                      <a:pt x="71" y="157"/>
                    </a:cubicBezTo>
                    <a:cubicBezTo>
                      <a:pt x="71" y="157"/>
                      <a:pt x="69" y="158"/>
                      <a:pt x="68" y="158"/>
                    </a:cubicBezTo>
                    <a:cubicBezTo>
                      <a:pt x="65" y="155"/>
                      <a:pt x="62" y="153"/>
                      <a:pt x="59" y="150"/>
                    </a:cubicBezTo>
                    <a:cubicBezTo>
                      <a:pt x="58" y="148"/>
                      <a:pt x="60" y="146"/>
                      <a:pt x="59" y="144"/>
                    </a:cubicBezTo>
                    <a:cubicBezTo>
                      <a:pt x="59" y="142"/>
                      <a:pt x="57" y="143"/>
                      <a:pt x="56" y="141"/>
                    </a:cubicBezTo>
                    <a:cubicBezTo>
                      <a:pt x="56" y="139"/>
                      <a:pt x="57" y="136"/>
                      <a:pt x="56" y="133"/>
                    </a:cubicBezTo>
                    <a:cubicBezTo>
                      <a:pt x="55" y="129"/>
                      <a:pt x="53" y="126"/>
                      <a:pt x="50" y="122"/>
                    </a:cubicBezTo>
                    <a:cubicBezTo>
                      <a:pt x="45" y="117"/>
                      <a:pt x="39" y="114"/>
                      <a:pt x="34" y="110"/>
                    </a:cubicBezTo>
                    <a:cubicBezTo>
                      <a:pt x="33" y="109"/>
                      <a:pt x="34" y="108"/>
                      <a:pt x="34" y="107"/>
                    </a:cubicBezTo>
                    <a:cubicBezTo>
                      <a:pt x="31" y="103"/>
                      <a:pt x="27" y="100"/>
                      <a:pt x="25" y="95"/>
                    </a:cubicBezTo>
                    <a:cubicBezTo>
                      <a:pt x="24" y="93"/>
                      <a:pt x="25" y="90"/>
                      <a:pt x="25" y="87"/>
                    </a:cubicBezTo>
                    <a:cubicBezTo>
                      <a:pt x="25" y="84"/>
                      <a:pt x="25" y="81"/>
                      <a:pt x="27" y="78"/>
                    </a:cubicBezTo>
                    <a:cubicBezTo>
                      <a:pt x="28" y="77"/>
                      <a:pt x="30" y="78"/>
                      <a:pt x="31" y="77"/>
                    </a:cubicBezTo>
                    <a:cubicBezTo>
                      <a:pt x="31" y="74"/>
                      <a:pt x="29" y="72"/>
                      <a:pt x="30" y="69"/>
                    </a:cubicBezTo>
                    <a:cubicBezTo>
                      <a:pt x="30" y="68"/>
                      <a:pt x="32" y="66"/>
                      <a:pt x="31" y="64"/>
                    </a:cubicBezTo>
                    <a:cubicBezTo>
                      <a:pt x="31" y="63"/>
                      <a:pt x="29" y="64"/>
                      <a:pt x="28" y="64"/>
                    </a:cubicBezTo>
                    <a:cubicBezTo>
                      <a:pt x="27" y="64"/>
                      <a:pt x="26" y="63"/>
                      <a:pt x="25" y="62"/>
                    </a:cubicBezTo>
                    <a:cubicBezTo>
                      <a:pt x="24" y="62"/>
                      <a:pt x="23" y="63"/>
                      <a:pt x="23" y="62"/>
                    </a:cubicBezTo>
                    <a:cubicBezTo>
                      <a:pt x="21" y="60"/>
                      <a:pt x="19" y="57"/>
                      <a:pt x="17" y="54"/>
                    </a:cubicBezTo>
                    <a:cubicBezTo>
                      <a:pt x="16" y="53"/>
                      <a:pt x="15" y="51"/>
                      <a:pt x="14" y="50"/>
                    </a:cubicBezTo>
                    <a:cubicBezTo>
                      <a:pt x="13" y="48"/>
                      <a:pt x="12" y="46"/>
                      <a:pt x="11" y="44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1" name="Freeform 2617"/>
              <p:cNvSpPr>
                <a:spLocks noChangeAspect="1"/>
              </p:cNvSpPr>
              <p:nvPr/>
            </p:nvSpPr>
            <p:spPr bwMode="auto">
              <a:xfrm>
                <a:off x="5400038" y="2733896"/>
                <a:ext cx="108984" cy="53735"/>
              </a:xfrm>
              <a:custGeom>
                <a:avLst/>
                <a:gdLst>
                  <a:gd name="T0" fmla="*/ 0 w 83"/>
                  <a:gd name="T1" fmla="*/ 1 h 42"/>
                  <a:gd name="T2" fmla="*/ 10 w 83"/>
                  <a:gd name="T3" fmla="*/ 7 h 42"/>
                  <a:gd name="T4" fmla="*/ 14 w 83"/>
                  <a:gd name="T5" fmla="*/ 13 h 42"/>
                  <a:gd name="T6" fmla="*/ 23 w 83"/>
                  <a:gd name="T7" fmla="*/ 17 h 42"/>
                  <a:gd name="T8" fmla="*/ 23 w 83"/>
                  <a:gd name="T9" fmla="*/ 24 h 42"/>
                  <a:gd name="T10" fmla="*/ 28 w 83"/>
                  <a:gd name="T11" fmla="*/ 34 h 42"/>
                  <a:gd name="T12" fmla="*/ 24 w 83"/>
                  <a:gd name="T13" fmla="*/ 44 h 42"/>
                  <a:gd name="T14" fmla="*/ 30 w 83"/>
                  <a:gd name="T15" fmla="*/ 44 h 42"/>
                  <a:gd name="T16" fmla="*/ 39 w 83"/>
                  <a:gd name="T17" fmla="*/ 41 h 42"/>
                  <a:gd name="T18" fmla="*/ 47 w 83"/>
                  <a:gd name="T19" fmla="*/ 45 h 42"/>
                  <a:gd name="T20" fmla="*/ 53 w 83"/>
                  <a:gd name="T21" fmla="*/ 49 h 42"/>
                  <a:gd name="T22" fmla="*/ 59 w 83"/>
                  <a:gd name="T23" fmla="*/ 46 h 42"/>
                  <a:gd name="T24" fmla="*/ 64 w 83"/>
                  <a:gd name="T25" fmla="*/ 46 h 42"/>
                  <a:gd name="T26" fmla="*/ 70 w 83"/>
                  <a:gd name="T27" fmla="*/ 46 h 42"/>
                  <a:gd name="T28" fmla="*/ 75 w 83"/>
                  <a:gd name="T29" fmla="*/ 46 h 42"/>
                  <a:gd name="T30" fmla="*/ 78 w 83"/>
                  <a:gd name="T31" fmla="*/ 41 h 42"/>
                  <a:gd name="T32" fmla="*/ 84 w 83"/>
                  <a:gd name="T33" fmla="*/ 45 h 42"/>
                  <a:gd name="T34" fmla="*/ 90 w 83"/>
                  <a:gd name="T35" fmla="*/ 47 h 42"/>
                  <a:gd name="T36" fmla="*/ 99 w 83"/>
                  <a:gd name="T37" fmla="*/ 50 h 42"/>
                  <a:gd name="T38" fmla="*/ 99 w 83"/>
                  <a:gd name="T39" fmla="*/ 45 h 42"/>
                  <a:gd name="T40" fmla="*/ 94 w 83"/>
                  <a:gd name="T41" fmla="*/ 43 h 42"/>
                  <a:gd name="T42" fmla="*/ 90 w 83"/>
                  <a:gd name="T43" fmla="*/ 36 h 42"/>
                  <a:gd name="T44" fmla="*/ 95 w 83"/>
                  <a:gd name="T45" fmla="*/ 33 h 42"/>
                  <a:gd name="T46" fmla="*/ 82 w 83"/>
                  <a:gd name="T47" fmla="*/ 25 h 42"/>
                  <a:gd name="T48" fmla="*/ 82 w 83"/>
                  <a:gd name="T49" fmla="*/ 21 h 42"/>
                  <a:gd name="T50" fmla="*/ 73 w 83"/>
                  <a:gd name="T51" fmla="*/ 16 h 42"/>
                  <a:gd name="T52" fmla="*/ 70 w 83"/>
                  <a:gd name="T53" fmla="*/ 16 h 42"/>
                  <a:gd name="T54" fmla="*/ 65 w 83"/>
                  <a:gd name="T55" fmla="*/ 17 h 42"/>
                  <a:gd name="T56" fmla="*/ 58 w 83"/>
                  <a:gd name="T57" fmla="*/ 19 h 42"/>
                  <a:gd name="T58" fmla="*/ 54 w 83"/>
                  <a:gd name="T59" fmla="*/ 16 h 42"/>
                  <a:gd name="T60" fmla="*/ 45 w 83"/>
                  <a:gd name="T61" fmla="*/ 11 h 42"/>
                  <a:gd name="T62" fmla="*/ 35 w 83"/>
                  <a:gd name="T63" fmla="*/ 5 h 42"/>
                  <a:gd name="T64" fmla="*/ 23 w 83"/>
                  <a:gd name="T65" fmla="*/ 6 h 42"/>
                  <a:gd name="T66" fmla="*/ 13 w 83"/>
                  <a:gd name="T67" fmla="*/ 1 h 42"/>
                  <a:gd name="T68" fmla="*/ 0 w 83"/>
                  <a:gd name="T69" fmla="*/ 1 h 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42"/>
                  <a:gd name="T107" fmla="*/ 83 w 83"/>
                  <a:gd name="T108" fmla="*/ 42 h 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42">
                    <a:moveTo>
                      <a:pt x="0" y="1"/>
                    </a:moveTo>
                    <a:cubicBezTo>
                      <a:pt x="3" y="3"/>
                      <a:pt x="6" y="4"/>
                      <a:pt x="8" y="6"/>
                    </a:cubicBezTo>
                    <a:cubicBezTo>
                      <a:pt x="10" y="7"/>
                      <a:pt x="10" y="10"/>
                      <a:pt x="12" y="11"/>
                    </a:cubicBezTo>
                    <a:cubicBezTo>
                      <a:pt x="14" y="13"/>
                      <a:pt x="18" y="12"/>
                      <a:pt x="19" y="14"/>
                    </a:cubicBezTo>
                    <a:cubicBezTo>
                      <a:pt x="20" y="16"/>
                      <a:pt x="18" y="18"/>
                      <a:pt x="19" y="20"/>
                    </a:cubicBezTo>
                    <a:cubicBezTo>
                      <a:pt x="20" y="23"/>
                      <a:pt x="23" y="25"/>
                      <a:pt x="23" y="28"/>
                    </a:cubicBezTo>
                    <a:cubicBezTo>
                      <a:pt x="23" y="30"/>
                      <a:pt x="21" y="33"/>
                      <a:pt x="20" y="36"/>
                    </a:cubicBezTo>
                    <a:cubicBezTo>
                      <a:pt x="21" y="36"/>
                      <a:pt x="23" y="36"/>
                      <a:pt x="25" y="36"/>
                    </a:cubicBezTo>
                    <a:cubicBezTo>
                      <a:pt x="27" y="35"/>
                      <a:pt x="29" y="33"/>
                      <a:pt x="32" y="34"/>
                    </a:cubicBezTo>
                    <a:cubicBezTo>
                      <a:pt x="34" y="34"/>
                      <a:pt x="37" y="36"/>
                      <a:pt x="39" y="37"/>
                    </a:cubicBezTo>
                    <a:cubicBezTo>
                      <a:pt x="41" y="38"/>
                      <a:pt x="42" y="39"/>
                      <a:pt x="44" y="40"/>
                    </a:cubicBezTo>
                    <a:cubicBezTo>
                      <a:pt x="46" y="40"/>
                      <a:pt x="47" y="39"/>
                      <a:pt x="49" y="38"/>
                    </a:cubicBezTo>
                    <a:cubicBezTo>
                      <a:pt x="50" y="38"/>
                      <a:pt x="52" y="38"/>
                      <a:pt x="53" y="38"/>
                    </a:cubicBezTo>
                    <a:cubicBezTo>
                      <a:pt x="55" y="38"/>
                      <a:pt x="56" y="38"/>
                      <a:pt x="58" y="38"/>
                    </a:cubicBezTo>
                    <a:cubicBezTo>
                      <a:pt x="59" y="38"/>
                      <a:pt x="60" y="38"/>
                      <a:pt x="62" y="38"/>
                    </a:cubicBezTo>
                    <a:cubicBezTo>
                      <a:pt x="63" y="37"/>
                      <a:pt x="63" y="34"/>
                      <a:pt x="65" y="34"/>
                    </a:cubicBezTo>
                    <a:cubicBezTo>
                      <a:pt x="67" y="34"/>
                      <a:pt x="68" y="36"/>
                      <a:pt x="70" y="37"/>
                    </a:cubicBezTo>
                    <a:cubicBezTo>
                      <a:pt x="72" y="38"/>
                      <a:pt x="74" y="39"/>
                      <a:pt x="75" y="39"/>
                    </a:cubicBezTo>
                    <a:cubicBezTo>
                      <a:pt x="78" y="40"/>
                      <a:pt x="80" y="42"/>
                      <a:pt x="82" y="41"/>
                    </a:cubicBezTo>
                    <a:cubicBezTo>
                      <a:pt x="83" y="41"/>
                      <a:pt x="83" y="38"/>
                      <a:pt x="82" y="37"/>
                    </a:cubicBezTo>
                    <a:cubicBezTo>
                      <a:pt x="82" y="36"/>
                      <a:pt x="79" y="36"/>
                      <a:pt x="78" y="35"/>
                    </a:cubicBezTo>
                    <a:cubicBezTo>
                      <a:pt x="77" y="33"/>
                      <a:pt x="75" y="32"/>
                      <a:pt x="75" y="30"/>
                    </a:cubicBezTo>
                    <a:cubicBezTo>
                      <a:pt x="76" y="28"/>
                      <a:pt x="78" y="28"/>
                      <a:pt x="79" y="27"/>
                    </a:cubicBezTo>
                    <a:cubicBezTo>
                      <a:pt x="75" y="25"/>
                      <a:pt x="71" y="24"/>
                      <a:pt x="68" y="21"/>
                    </a:cubicBezTo>
                    <a:cubicBezTo>
                      <a:pt x="67" y="20"/>
                      <a:pt x="69" y="18"/>
                      <a:pt x="68" y="17"/>
                    </a:cubicBezTo>
                    <a:cubicBezTo>
                      <a:pt x="67" y="15"/>
                      <a:pt x="64" y="14"/>
                      <a:pt x="61" y="13"/>
                    </a:cubicBezTo>
                    <a:cubicBezTo>
                      <a:pt x="60" y="13"/>
                      <a:pt x="59" y="13"/>
                      <a:pt x="58" y="13"/>
                    </a:cubicBezTo>
                    <a:cubicBezTo>
                      <a:pt x="57" y="13"/>
                      <a:pt x="55" y="13"/>
                      <a:pt x="54" y="14"/>
                    </a:cubicBezTo>
                    <a:cubicBezTo>
                      <a:pt x="52" y="14"/>
                      <a:pt x="50" y="16"/>
                      <a:pt x="48" y="16"/>
                    </a:cubicBezTo>
                    <a:cubicBezTo>
                      <a:pt x="46" y="16"/>
                      <a:pt x="46" y="14"/>
                      <a:pt x="45" y="13"/>
                    </a:cubicBezTo>
                    <a:cubicBezTo>
                      <a:pt x="42" y="11"/>
                      <a:pt x="40" y="11"/>
                      <a:pt x="37" y="9"/>
                    </a:cubicBezTo>
                    <a:cubicBezTo>
                      <a:pt x="34" y="8"/>
                      <a:pt x="32" y="5"/>
                      <a:pt x="29" y="4"/>
                    </a:cubicBezTo>
                    <a:cubicBezTo>
                      <a:pt x="26" y="3"/>
                      <a:pt x="22" y="6"/>
                      <a:pt x="19" y="5"/>
                    </a:cubicBezTo>
                    <a:cubicBezTo>
                      <a:pt x="16" y="5"/>
                      <a:pt x="14" y="2"/>
                      <a:pt x="11" y="1"/>
                    </a:cubicBezTo>
                    <a:cubicBezTo>
                      <a:pt x="7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2" name="Freeform 2618"/>
              <p:cNvSpPr>
                <a:spLocks noChangeAspect="1"/>
              </p:cNvSpPr>
              <p:nvPr/>
            </p:nvSpPr>
            <p:spPr bwMode="auto">
              <a:xfrm>
                <a:off x="5481776" y="2815024"/>
                <a:ext cx="22887" cy="18966"/>
              </a:xfrm>
              <a:custGeom>
                <a:avLst/>
                <a:gdLst>
                  <a:gd name="T0" fmla="*/ 21 w 18"/>
                  <a:gd name="T1" fmla="*/ 18 h 15"/>
                  <a:gd name="T2" fmla="*/ 16 w 18"/>
                  <a:gd name="T3" fmla="*/ 7 h 15"/>
                  <a:gd name="T4" fmla="*/ 14 w 18"/>
                  <a:gd name="T5" fmla="*/ 1 h 15"/>
                  <a:gd name="T6" fmla="*/ 8 w 18"/>
                  <a:gd name="T7" fmla="*/ 4 h 15"/>
                  <a:gd name="T8" fmla="*/ 7 w 18"/>
                  <a:gd name="T9" fmla="*/ 0 h 15"/>
                  <a:gd name="T10" fmla="*/ 0 w 18"/>
                  <a:gd name="T11" fmla="*/ 0 h 15"/>
                  <a:gd name="T12" fmla="*/ 2 w 18"/>
                  <a:gd name="T13" fmla="*/ 4 h 15"/>
                  <a:gd name="T14" fmla="*/ 8 w 18"/>
                  <a:gd name="T15" fmla="*/ 10 h 15"/>
                  <a:gd name="T16" fmla="*/ 12 w 18"/>
                  <a:gd name="T17" fmla="*/ 10 h 15"/>
                  <a:gd name="T18" fmla="*/ 12 w 18"/>
                  <a:gd name="T19" fmla="*/ 16 h 15"/>
                  <a:gd name="T20" fmla="*/ 21 w 18"/>
                  <a:gd name="T21" fmla="*/ 18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5"/>
                  <a:gd name="T35" fmla="*/ 18 w 18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5">
                    <a:moveTo>
                      <a:pt x="18" y="15"/>
                    </a:moveTo>
                    <a:cubicBezTo>
                      <a:pt x="17" y="12"/>
                      <a:pt x="16" y="9"/>
                      <a:pt x="14" y="6"/>
                    </a:cubicBezTo>
                    <a:cubicBezTo>
                      <a:pt x="13" y="5"/>
                      <a:pt x="13" y="2"/>
                      <a:pt x="12" y="1"/>
                    </a:cubicBezTo>
                    <a:cubicBezTo>
                      <a:pt x="10" y="1"/>
                      <a:pt x="9" y="3"/>
                      <a:pt x="7" y="3"/>
                    </a:cubicBezTo>
                    <a:cubicBezTo>
                      <a:pt x="6" y="2"/>
                      <a:pt x="6" y="1"/>
                      <a:pt x="6" y="0"/>
                    </a:cubicBezTo>
                    <a:cubicBezTo>
                      <a:pt x="4" y="0"/>
                      <a:pt x="2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3" y="5"/>
                      <a:pt x="5" y="7"/>
                      <a:pt x="7" y="8"/>
                    </a:cubicBezTo>
                    <a:cubicBezTo>
                      <a:pt x="8" y="9"/>
                      <a:pt x="10" y="7"/>
                      <a:pt x="10" y="8"/>
                    </a:cubicBezTo>
                    <a:cubicBezTo>
                      <a:pt x="12" y="9"/>
                      <a:pt x="9" y="12"/>
                      <a:pt x="10" y="13"/>
                    </a:cubicBezTo>
                    <a:cubicBezTo>
                      <a:pt x="12" y="15"/>
                      <a:pt x="16" y="14"/>
                      <a:pt x="18" y="15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3" name="Freeform 2619"/>
              <p:cNvSpPr>
                <a:spLocks noChangeAspect="1"/>
              </p:cNvSpPr>
              <p:nvPr/>
            </p:nvSpPr>
            <p:spPr bwMode="auto">
              <a:xfrm>
                <a:off x="5457799" y="2782362"/>
                <a:ext cx="53402" cy="51627"/>
              </a:xfrm>
              <a:custGeom>
                <a:avLst/>
                <a:gdLst>
                  <a:gd name="T0" fmla="*/ 48 w 41"/>
                  <a:gd name="T1" fmla="*/ 47 h 41"/>
                  <a:gd name="T2" fmla="*/ 48 w 41"/>
                  <a:gd name="T3" fmla="*/ 39 h 41"/>
                  <a:gd name="T4" fmla="*/ 44 w 41"/>
                  <a:gd name="T5" fmla="*/ 36 h 41"/>
                  <a:gd name="T6" fmla="*/ 39 w 41"/>
                  <a:gd name="T7" fmla="*/ 31 h 41"/>
                  <a:gd name="T8" fmla="*/ 32 w 41"/>
                  <a:gd name="T9" fmla="*/ 26 h 41"/>
                  <a:gd name="T10" fmla="*/ 36 w 41"/>
                  <a:gd name="T11" fmla="*/ 24 h 41"/>
                  <a:gd name="T12" fmla="*/ 36 w 41"/>
                  <a:gd name="T13" fmla="*/ 20 h 41"/>
                  <a:gd name="T14" fmla="*/ 29 w 41"/>
                  <a:gd name="T15" fmla="*/ 17 h 41"/>
                  <a:gd name="T16" fmla="*/ 30 w 41"/>
                  <a:gd name="T17" fmla="*/ 11 h 41"/>
                  <a:gd name="T18" fmla="*/ 29 w 41"/>
                  <a:gd name="T19" fmla="*/ 6 h 41"/>
                  <a:gd name="T20" fmla="*/ 23 w 41"/>
                  <a:gd name="T21" fmla="*/ 5 h 41"/>
                  <a:gd name="T22" fmla="*/ 22 w 41"/>
                  <a:gd name="T23" fmla="*/ 0 h 41"/>
                  <a:gd name="T24" fmla="*/ 17 w 41"/>
                  <a:gd name="T25" fmla="*/ 0 h 41"/>
                  <a:gd name="T26" fmla="*/ 11 w 41"/>
                  <a:gd name="T27" fmla="*/ 0 h 41"/>
                  <a:gd name="T28" fmla="*/ 6 w 41"/>
                  <a:gd name="T29" fmla="*/ 0 h 41"/>
                  <a:gd name="T30" fmla="*/ 0 w 41"/>
                  <a:gd name="T31" fmla="*/ 2 h 41"/>
                  <a:gd name="T32" fmla="*/ 2 w 41"/>
                  <a:gd name="T33" fmla="*/ 11 h 41"/>
                  <a:gd name="T34" fmla="*/ 2 w 41"/>
                  <a:gd name="T35" fmla="*/ 19 h 41"/>
                  <a:gd name="T36" fmla="*/ 6 w 41"/>
                  <a:gd name="T37" fmla="*/ 24 h 41"/>
                  <a:gd name="T38" fmla="*/ 16 w 41"/>
                  <a:gd name="T39" fmla="*/ 25 h 41"/>
                  <a:gd name="T40" fmla="*/ 22 w 41"/>
                  <a:gd name="T41" fmla="*/ 31 h 41"/>
                  <a:gd name="T42" fmla="*/ 29 w 41"/>
                  <a:gd name="T43" fmla="*/ 31 h 41"/>
                  <a:gd name="T44" fmla="*/ 30 w 41"/>
                  <a:gd name="T45" fmla="*/ 35 h 41"/>
                  <a:gd name="T46" fmla="*/ 36 w 41"/>
                  <a:gd name="T47" fmla="*/ 32 h 41"/>
                  <a:gd name="T48" fmla="*/ 38 w 41"/>
                  <a:gd name="T49" fmla="*/ 38 h 41"/>
                  <a:gd name="T50" fmla="*/ 43 w 41"/>
                  <a:gd name="T51" fmla="*/ 49 h 41"/>
                  <a:gd name="T52" fmla="*/ 45 w 41"/>
                  <a:gd name="T53" fmla="*/ 48 h 41"/>
                  <a:gd name="T54" fmla="*/ 48 w 41"/>
                  <a:gd name="T55" fmla="*/ 47 h 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1"/>
                  <a:gd name="T85" fmla="*/ 0 h 41"/>
                  <a:gd name="T86" fmla="*/ 41 w 41"/>
                  <a:gd name="T87" fmla="*/ 41 h 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1" h="41">
                    <a:moveTo>
                      <a:pt x="40" y="39"/>
                    </a:moveTo>
                    <a:cubicBezTo>
                      <a:pt x="40" y="37"/>
                      <a:pt x="41" y="35"/>
                      <a:pt x="40" y="33"/>
                    </a:cubicBezTo>
                    <a:cubicBezTo>
                      <a:pt x="40" y="32"/>
                      <a:pt x="38" y="31"/>
                      <a:pt x="37" y="30"/>
                    </a:cubicBezTo>
                    <a:cubicBezTo>
                      <a:pt x="36" y="29"/>
                      <a:pt x="34" y="27"/>
                      <a:pt x="33" y="26"/>
                    </a:cubicBezTo>
                    <a:cubicBezTo>
                      <a:pt x="31" y="25"/>
                      <a:pt x="28" y="24"/>
                      <a:pt x="27" y="22"/>
                    </a:cubicBezTo>
                    <a:cubicBezTo>
                      <a:pt x="27" y="21"/>
                      <a:pt x="29" y="21"/>
                      <a:pt x="30" y="20"/>
                    </a:cubicBezTo>
                    <a:cubicBezTo>
                      <a:pt x="30" y="19"/>
                      <a:pt x="31" y="18"/>
                      <a:pt x="30" y="17"/>
                    </a:cubicBezTo>
                    <a:cubicBezTo>
                      <a:pt x="29" y="15"/>
                      <a:pt x="26" y="16"/>
                      <a:pt x="24" y="14"/>
                    </a:cubicBezTo>
                    <a:cubicBezTo>
                      <a:pt x="23" y="13"/>
                      <a:pt x="25" y="11"/>
                      <a:pt x="25" y="9"/>
                    </a:cubicBezTo>
                    <a:cubicBezTo>
                      <a:pt x="25" y="8"/>
                      <a:pt x="25" y="6"/>
                      <a:pt x="24" y="5"/>
                    </a:cubicBezTo>
                    <a:cubicBezTo>
                      <a:pt x="23" y="4"/>
                      <a:pt x="20" y="5"/>
                      <a:pt x="19" y="4"/>
                    </a:cubicBezTo>
                    <a:cubicBezTo>
                      <a:pt x="18" y="3"/>
                      <a:pt x="18" y="1"/>
                      <a:pt x="18" y="0"/>
                    </a:cubicBezTo>
                    <a:cubicBezTo>
                      <a:pt x="16" y="0"/>
                      <a:pt x="15" y="0"/>
                      <a:pt x="14" y="0"/>
                    </a:cubicBezTo>
                    <a:cubicBezTo>
                      <a:pt x="12" y="0"/>
                      <a:pt x="11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5"/>
                      <a:pt x="2" y="7"/>
                      <a:pt x="2" y="9"/>
                    </a:cubicBezTo>
                    <a:cubicBezTo>
                      <a:pt x="2" y="11"/>
                      <a:pt x="1" y="14"/>
                      <a:pt x="2" y="16"/>
                    </a:cubicBezTo>
                    <a:cubicBezTo>
                      <a:pt x="2" y="17"/>
                      <a:pt x="4" y="19"/>
                      <a:pt x="5" y="20"/>
                    </a:cubicBezTo>
                    <a:cubicBezTo>
                      <a:pt x="8" y="21"/>
                      <a:pt x="11" y="20"/>
                      <a:pt x="13" y="21"/>
                    </a:cubicBezTo>
                    <a:cubicBezTo>
                      <a:pt x="15" y="22"/>
                      <a:pt x="17" y="25"/>
                      <a:pt x="18" y="26"/>
                    </a:cubicBezTo>
                    <a:cubicBezTo>
                      <a:pt x="20" y="27"/>
                      <a:pt x="22" y="26"/>
                      <a:pt x="24" y="26"/>
                    </a:cubicBezTo>
                    <a:cubicBezTo>
                      <a:pt x="24" y="27"/>
                      <a:pt x="24" y="28"/>
                      <a:pt x="25" y="29"/>
                    </a:cubicBezTo>
                    <a:cubicBezTo>
                      <a:pt x="27" y="29"/>
                      <a:pt x="28" y="27"/>
                      <a:pt x="30" y="27"/>
                    </a:cubicBezTo>
                    <a:cubicBezTo>
                      <a:pt x="31" y="28"/>
                      <a:pt x="31" y="31"/>
                      <a:pt x="32" y="32"/>
                    </a:cubicBezTo>
                    <a:cubicBezTo>
                      <a:pt x="34" y="35"/>
                      <a:pt x="35" y="38"/>
                      <a:pt x="36" y="41"/>
                    </a:cubicBezTo>
                    <a:cubicBezTo>
                      <a:pt x="37" y="40"/>
                      <a:pt x="37" y="40"/>
                      <a:pt x="38" y="40"/>
                    </a:cubicBezTo>
                    <a:cubicBezTo>
                      <a:pt x="39" y="40"/>
                      <a:pt x="39" y="40"/>
                      <a:pt x="40" y="39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4" name="Freeform 2620"/>
              <p:cNvSpPr>
                <a:spLocks noChangeAspect="1"/>
              </p:cNvSpPr>
              <p:nvPr/>
            </p:nvSpPr>
            <p:spPr bwMode="auto">
              <a:xfrm>
                <a:off x="5481776" y="2768665"/>
                <a:ext cx="87187" cy="72700"/>
              </a:xfrm>
              <a:custGeom>
                <a:avLst/>
                <a:gdLst>
                  <a:gd name="T0" fmla="*/ 59 w 67"/>
                  <a:gd name="T1" fmla="*/ 68 h 58"/>
                  <a:gd name="T2" fmla="*/ 56 w 67"/>
                  <a:gd name="T3" fmla="*/ 68 h 58"/>
                  <a:gd name="T4" fmla="*/ 48 w 67"/>
                  <a:gd name="T5" fmla="*/ 63 h 58"/>
                  <a:gd name="T6" fmla="*/ 53 w 67"/>
                  <a:gd name="T7" fmla="*/ 59 h 58"/>
                  <a:gd name="T8" fmla="*/ 48 w 67"/>
                  <a:gd name="T9" fmla="*/ 52 h 58"/>
                  <a:gd name="T10" fmla="*/ 51 w 67"/>
                  <a:gd name="T11" fmla="*/ 49 h 58"/>
                  <a:gd name="T12" fmla="*/ 47 w 67"/>
                  <a:gd name="T13" fmla="*/ 43 h 58"/>
                  <a:gd name="T14" fmla="*/ 32 w 67"/>
                  <a:gd name="T15" fmla="*/ 55 h 58"/>
                  <a:gd name="T16" fmla="*/ 32 w 67"/>
                  <a:gd name="T17" fmla="*/ 61 h 58"/>
                  <a:gd name="T18" fmla="*/ 26 w 67"/>
                  <a:gd name="T19" fmla="*/ 59 h 58"/>
                  <a:gd name="T20" fmla="*/ 26 w 67"/>
                  <a:gd name="T21" fmla="*/ 52 h 58"/>
                  <a:gd name="T22" fmla="*/ 23 w 67"/>
                  <a:gd name="T23" fmla="*/ 49 h 58"/>
                  <a:gd name="T24" fmla="*/ 18 w 67"/>
                  <a:gd name="T25" fmla="*/ 44 h 58"/>
                  <a:gd name="T26" fmla="*/ 11 w 67"/>
                  <a:gd name="T27" fmla="*/ 39 h 58"/>
                  <a:gd name="T28" fmla="*/ 14 w 67"/>
                  <a:gd name="T29" fmla="*/ 37 h 58"/>
                  <a:gd name="T30" fmla="*/ 14 w 67"/>
                  <a:gd name="T31" fmla="*/ 33 h 58"/>
                  <a:gd name="T32" fmla="*/ 7 w 67"/>
                  <a:gd name="T33" fmla="*/ 30 h 58"/>
                  <a:gd name="T34" fmla="*/ 8 w 67"/>
                  <a:gd name="T35" fmla="*/ 24 h 58"/>
                  <a:gd name="T36" fmla="*/ 7 w 67"/>
                  <a:gd name="T37" fmla="*/ 19 h 58"/>
                  <a:gd name="T38" fmla="*/ 1 w 67"/>
                  <a:gd name="T39" fmla="*/ 18 h 58"/>
                  <a:gd name="T40" fmla="*/ 0 w 67"/>
                  <a:gd name="T41" fmla="*/ 13 h 58"/>
                  <a:gd name="T42" fmla="*/ 4 w 67"/>
                  <a:gd name="T43" fmla="*/ 8 h 58"/>
                  <a:gd name="T44" fmla="*/ 10 w 67"/>
                  <a:gd name="T45" fmla="*/ 12 h 58"/>
                  <a:gd name="T46" fmla="*/ 16 w 67"/>
                  <a:gd name="T47" fmla="*/ 14 h 58"/>
                  <a:gd name="T48" fmla="*/ 24 w 67"/>
                  <a:gd name="T49" fmla="*/ 17 h 58"/>
                  <a:gd name="T50" fmla="*/ 24 w 67"/>
                  <a:gd name="T51" fmla="*/ 12 h 58"/>
                  <a:gd name="T52" fmla="*/ 19 w 67"/>
                  <a:gd name="T53" fmla="*/ 10 h 58"/>
                  <a:gd name="T54" fmla="*/ 16 w 67"/>
                  <a:gd name="T55" fmla="*/ 4 h 58"/>
                  <a:gd name="T56" fmla="*/ 20 w 67"/>
                  <a:gd name="T57" fmla="*/ 0 h 58"/>
                  <a:gd name="T58" fmla="*/ 29 w 67"/>
                  <a:gd name="T59" fmla="*/ 5 h 58"/>
                  <a:gd name="T60" fmla="*/ 32 w 67"/>
                  <a:gd name="T61" fmla="*/ 12 h 58"/>
                  <a:gd name="T62" fmla="*/ 42 w 67"/>
                  <a:gd name="T63" fmla="*/ 14 h 58"/>
                  <a:gd name="T64" fmla="*/ 43 w 67"/>
                  <a:gd name="T65" fmla="*/ 8 h 58"/>
                  <a:gd name="T66" fmla="*/ 48 w 67"/>
                  <a:gd name="T67" fmla="*/ 7 h 58"/>
                  <a:gd name="T68" fmla="*/ 50 w 67"/>
                  <a:gd name="T69" fmla="*/ 2 h 58"/>
                  <a:gd name="T70" fmla="*/ 59 w 67"/>
                  <a:gd name="T71" fmla="*/ 12 h 58"/>
                  <a:gd name="T72" fmla="*/ 62 w 67"/>
                  <a:gd name="T73" fmla="*/ 21 h 58"/>
                  <a:gd name="T74" fmla="*/ 69 w 67"/>
                  <a:gd name="T75" fmla="*/ 26 h 58"/>
                  <a:gd name="T76" fmla="*/ 75 w 67"/>
                  <a:gd name="T77" fmla="*/ 26 h 58"/>
                  <a:gd name="T78" fmla="*/ 80 w 67"/>
                  <a:gd name="T79" fmla="*/ 29 h 58"/>
                  <a:gd name="T80" fmla="*/ 79 w 67"/>
                  <a:gd name="T81" fmla="*/ 30 h 58"/>
                  <a:gd name="T82" fmla="*/ 70 w 67"/>
                  <a:gd name="T83" fmla="*/ 30 h 58"/>
                  <a:gd name="T84" fmla="*/ 66 w 67"/>
                  <a:gd name="T85" fmla="*/ 38 h 58"/>
                  <a:gd name="T86" fmla="*/ 66 w 67"/>
                  <a:gd name="T87" fmla="*/ 46 h 58"/>
                  <a:gd name="T88" fmla="*/ 68 w 67"/>
                  <a:gd name="T89" fmla="*/ 51 h 58"/>
                  <a:gd name="T90" fmla="*/ 66 w 67"/>
                  <a:gd name="T91" fmla="*/ 56 h 58"/>
                  <a:gd name="T92" fmla="*/ 60 w 67"/>
                  <a:gd name="T93" fmla="*/ 55 h 58"/>
                  <a:gd name="T94" fmla="*/ 59 w 67"/>
                  <a:gd name="T95" fmla="*/ 59 h 58"/>
                  <a:gd name="T96" fmla="*/ 59 w 67"/>
                  <a:gd name="T97" fmla="*/ 68 h 5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7"/>
                  <a:gd name="T148" fmla="*/ 0 h 58"/>
                  <a:gd name="T149" fmla="*/ 67 w 67"/>
                  <a:gd name="T150" fmla="*/ 58 h 5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7" h="58">
                    <a:moveTo>
                      <a:pt x="49" y="57"/>
                    </a:moveTo>
                    <a:cubicBezTo>
                      <a:pt x="48" y="57"/>
                      <a:pt x="48" y="58"/>
                      <a:pt x="47" y="57"/>
                    </a:cubicBezTo>
                    <a:cubicBezTo>
                      <a:pt x="44" y="56"/>
                      <a:pt x="41" y="56"/>
                      <a:pt x="40" y="53"/>
                    </a:cubicBezTo>
                    <a:cubicBezTo>
                      <a:pt x="40" y="51"/>
                      <a:pt x="45" y="51"/>
                      <a:pt x="44" y="50"/>
                    </a:cubicBezTo>
                    <a:cubicBezTo>
                      <a:pt x="44" y="47"/>
                      <a:pt x="40" y="46"/>
                      <a:pt x="40" y="44"/>
                    </a:cubicBezTo>
                    <a:cubicBezTo>
                      <a:pt x="39" y="42"/>
                      <a:pt x="43" y="42"/>
                      <a:pt x="43" y="41"/>
                    </a:cubicBezTo>
                    <a:cubicBezTo>
                      <a:pt x="43" y="38"/>
                      <a:pt x="41" y="35"/>
                      <a:pt x="39" y="36"/>
                    </a:cubicBezTo>
                    <a:cubicBezTo>
                      <a:pt x="34" y="38"/>
                      <a:pt x="31" y="42"/>
                      <a:pt x="27" y="46"/>
                    </a:cubicBezTo>
                    <a:cubicBezTo>
                      <a:pt x="26" y="47"/>
                      <a:pt x="28" y="50"/>
                      <a:pt x="27" y="51"/>
                    </a:cubicBezTo>
                    <a:cubicBezTo>
                      <a:pt x="26" y="52"/>
                      <a:pt x="24" y="50"/>
                      <a:pt x="22" y="50"/>
                    </a:cubicBezTo>
                    <a:cubicBezTo>
                      <a:pt x="22" y="48"/>
                      <a:pt x="23" y="46"/>
                      <a:pt x="22" y="44"/>
                    </a:cubicBezTo>
                    <a:cubicBezTo>
                      <a:pt x="22" y="43"/>
                      <a:pt x="20" y="42"/>
                      <a:pt x="19" y="41"/>
                    </a:cubicBezTo>
                    <a:cubicBezTo>
                      <a:pt x="18" y="40"/>
                      <a:pt x="16" y="38"/>
                      <a:pt x="15" y="37"/>
                    </a:cubicBezTo>
                    <a:cubicBezTo>
                      <a:pt x="13" y="36"/>
                      <a:pt x="10" y="35"/>
                      <a:pt x="9" y="33"/>
                    </a:cubicBezTo>
                    <a:cubicBezTo>
                      <a:pt x="9" y="32"/>
                      <a:pt x="11" y="32"/>
                      <a:pt x="12" y="31"/>
                    </a:cubicBezTo>
                    <a:cubicBezTo>
                      <a:pt x="12" y="30"/>
                      <a:pt x="13" y="29"/>
                      <a:pt x="12" y="28"/>
                    </a:cubicBezTo>
                    <a:cubicBezTo>
                      <a:pt x="11" y="26"/>
                      <a:pt x="8" y="27"/>
                      <a:pt x="6" y="25"/>
                    </a:cubicBezTo>
                    <a:cubicBezTo>
                      <a:pt x="5" y="24"/>
                      <a:pt x="7" y="22"/>
                      <a:pt x="7" y="20"/>
                    </a:cubicBezTo>
                    <a:cubicBezTo>
                      <a:pt x="7" y="19"/>
                      <a:pt x="7" y="17"/>
                      <a:pt x="6" y="16"/>
                    </a:cubicBezTo>
                    <a:cubicBezTo>
                      <a:pt x="5" y="15"/>
                      <a:pt x="2" y="16"/>
                      <a:pt x="1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1" y="10"/>
                      <a:pt x="1" y="7"/>
                      <a:pt x="3" y="7"/>
                    </a:cubicBezTo>
                    <a:cubicBezTo>
                      <a:pt x="5" y="7"/>
                      <a:pt x="6" y="9"/>
                      <a:pt x="8" y="10"/>
                    </a:cubicBezTo>
                    <a:cubicBezTo>
                      <a:pt x="10" y="11"/>
                      <a:pt x="12" y="12"/>
                      <a:pt x="13" y="12"/>
                    </a:cubicBezTo>
                    <a:cubicBezTo>
                      <a:pt x="16" y="13"/>
                      <a:pt x="18" y="15"/>
                      <a:pt x="20" y="14"/>
                    </a:cubicBezTo>
                    <a:cubicBezTo>
                      <a:pt x="21" y="14"/>
                      <a:pt x="21" y="11"/>
                      <a:pt x="20" y="10"/>
                    </a:cubicBezTo>
                    <a:cubicBezTo>
                      <a:pt x="20" y="9"/>
                      <a:pt x="17" y="9"/>
                      <a:pt x="16" y="8"/>
                    </a:cubicBezTo>
                    <a:cubicBezTo>
                      <a:pt x="15" y="6"/>
                      <a:pt x="13" y="5"/>
                      <a:pt x="13" y="3"/>
                    </a:cubicBezTo>
                    <a:cubicBezTo>
                      <a:pt x="14" y="1"/>
                      <a:pt x="16" y="1"/>
                      <a:pt x="17" y="0"/>
                    </a:cubicBezTo>
                    <a:cubicBezTo>
                      <a:pt x="19" y="1"/>
                      <a:pt x="22" y="2"/>
                      <a:pt x="24" y="4"/>
                    </a:cubicBezTo>
                    <a:cubicBezTo>
                      <a:pt x="25" y="5"/>
                      <a:pt x="26" y="9"/>
                      <a:pt x="27" y="10"/>
                    </a:cubicBezTo>
                    <a:cubicBezTo>
                      <a:pt x="29" y="12"/>
                      <a:pt x="32" y="13"/>
                      <a:pt x="35" y="12"/>
                    </a:cubicBezTo>
                    <a:cubicBezTo>
                      <a:pt x="36" y="11"/>
                      <a:pt x="35" y="8"/>
                      <a:pt x="36" y="7"/>
                    </a:cubicBezTo>
                    <a:cubicBezTo>
                      <a:pt x="37" y="6"/>
                      <a:pt x="39" y="7"/>
                      <a:pt x="40" y="6"/>
                    </a:cubicBezTo>
                    <a:cubicBezTo>
                      <a:pt x="41" y="5"/>
                      <a:pt x="41" y="4"/>
                      <a:pt x="42" y="2"/>
                    </a:cubicBezTo>
                    <a:cubicBezTo>
                      <a:pt x="44" y="5"/>
                      <a:pt x="47" y="8"/>
                      <a:pt x="49" y="10"/>
                    </a:cubicBezTo>
                    <a:cubicBezTo>
                      <a:pt x="50" y="13"/>
                      <a:pt x="51" y="16"/>
                      <a:pt x="52" y="18"/>
                    </a:cubicBezTo>
                    <a:cubicBezTo>
                      <a:pt x="54" y="20"/>
                      <a:pt x="56" y="22"/>
                      <a:pt x="58" y="22"/>
                    </a:cubicBezTo>
                    <a:cubicBezTo>
                      <a:pt x="60" y="23"/>
                      <a:pt x="62" y="22"/>
                      <a:pt x="63" y="22"/>
                    </a:cubicBezTo>
                    <a:cubicBezTo>
                      <a:pt x="65" y="22"/>
                      <a:pt x="66" y="23"/>
                      <a:pt x="67" y="24"/>
                    </a:cubicBezTo>
                    <a:cubicBezTo>
                      <a:pt x="67" y="25"/>
                      <a:pt x="66" y="25"/>
                      <a:pt x="66" y="25"/>
                    </a:cubicBezTo>
                    <a:cubicBezTo>
                      <a:pt x="63" y="25"/>
                      <a:pt x="61" y="24"/>
                      <a:pt x="59" y="25"/>
                    </a:cubicBezTo>
                    <a:cubicBezTo>
                      <a:pt x="57" y="27"/>
                      <a:pt x="56" y="30"/>
                      <a:pt x="55" y="32"/>
                    </a:cubicBezTo>
                    <a:cubicBezTo>
                      <a:pt x="54" y="34"/>
                      <a:pt x="55" y="37"/>
                      <a:pt x="55" y="39"/>
                    </a:cubicBezTo>
                    <a:cubicBezTo>
                      <a:pt x="55" y="40"/>
                      <a:pt x="57" y="41"/>
                      <a:pt x="57" y="43"/>
                    </a:cubicBezTo>
                    <a:cubicBezTo>
                      <a:pt x="54" y="43"/>
                      <a:pt x="56" y="47"/>
                      <a:pt x="55" y="47"/>
                    </a:cubicBezTo>
                    <a:cubicBezTo>
                      <a:pt x="53" y="48"/>
                      <a:pt x="51" y="45"/>
                      <a:pt x="50" y="46"/>
                    </a:cubicBezTo>
                    <a:cubicBezTo>
                      <a:pt x="48" y="46"/>
                      <a:pt x="49" y="49"/>
                      <a:pt x="49" y="50"/>
                    </a:cubicBezTo>
                    <a:cubicBezTo>
                      <a:pt x="48" y="53"/>
                      <a:pt x="49" y="55"/>
                      <a:pt x="49" y="57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5" name="Freeform 2621"/>
              <p:cNvSpPr>
                <a:spLocks noChangeAspect="1"/>
              </p:cNvSpPr>
              <p:nvPr/>
            </p:nvSpPr>
            <p:spPr bwMode="auto">
              <a:xfrm>
                <a:off x="5600567" y="2751807"/>
                <a:ext cx="234315" cy="154882"/>
              </a:xfrm>
              <a:custGeom>
                <a:avLst/>
                <a:gdLst>
                  <a:gd name="T0" fmla="*/ 210 w 179"/>
                  <a:gd name="T1" fmla="*/ 107 h 122"/>
                  <a:gd name="T2" fmla="*/ 198 w 179"/>
                  <a:gd name="T3" fmla="*/ 107 h 122"/>
                  <a:gd name="T4" fmla="*/ 190 w 179"/>
                  <a:gd name="T5" fmla="*/ 108 h 122"/>
                  <a:gd name="T6" fmla="*/ 184 w 179"/>
                  <a:gd name="T7" fmla="*/ 124 h 122"/>
                  <a:gd name="T8" fmla="*/ 167 w 179"/>
                  <a:gd name="T9" fmla="*/ 136 h 122"/>
                  <a:gd name="T10" fmla="*/ 161 w 179"/>
                  <a:gd name="T11" fmla="*/ 147 h 122"/>
                  <a:gd name="T12" fmla="*/ 153 w 179"/>
                  <a:gd name="T13" fmla="*/ 146 h 122"/>
                  <a:gd name="T14" fmla="*/ 141 w 179"/>
                  <a:gd name="T15" fmla="*/ 142 h 122"/>
                  <a:gd name="T16" fmla="*/ 137 w 179"/>
                  <a:gd name="T17" fmla="*/ 128 h 122"/>
                  <a:gd name="T18" fmla="*/ 120 w 179"/>
                  <a:gd name="T19" fmla="*/ 118 h 122"/>
                  <a:gd name="T20" fmla="*/ 106 w 179"/>
                  <a:gd name="T21" fmla="*/ 111 h 122"/>
                  <a:gd name="T22" fmla="*/ 98 w 179"/>
                  <a:gd name="T23" fmla="*/ 102 h 122"/>
                  <a:gd name="T24" fmla="*/ 76 w 179"/>
                  <a:gd name="T25" fmla="*/ 95 h 122"/>
                  <a:gd name="T26" fmla="*/ 65 w 179"/>
                  <a:gd name="T27" fmla="*/ 89 h 122"/>
                  <a:gd name="T28" fmla="*/ 44 w 179"/>
                  <a:gd name="T29" fmla="*/ 96 h 122"/>
                  <a:gd name="T30" fmla="*/ 29 w 179"/>
                  <a:gd name="T31" fmla="*/ 107 h 122"/>
                  <a:gd name="T32" fmla="*/ 24 w 179"/>
                  <a:gd name="T33" fmla="*/ 86 h 122"/>
                  <a:gd name="T34" fmla="*/ 19 w 179"/>
                  <a:gd name="T35" fmla="*/ 66 h 122"/>
                  <a:gd name="T36" fmla="*/ 13 w 179"/>
                  <a:gd name="T37" fmla="*/ 71 h 122"/>
                  <a:gd name="T38" fmla="*/ 13 w 179"/>
                  <a:gd name="T39" fmla="*/ 60 h 122"/>
                  <a:gd name="T40" fmla="*/ 20 w 179"/>
                  <a:gd name="T41" fmla="*/ 63 h 122"/>
                  <a:gd name="T42" fmla="*/ 17 w 179"/>
                  <a:gd name="T43" fmla="*/ 55 h 122"/>
                  <a:gd name="T44" fmla="*/ 6 w 179"/>
                  <a:gd name="T45" fmla="*/ 55 h 122"/>
                  <a:gd name="T46" fmla="*/ 5 w 179"/>
                  <a:gd name="T47" fmla="*/ 39 h 122"/>
                  <a:gd name="T48" fmla="*/ 10 w 179"/>
                  <a:gd name="T49" fmla="*/ 40 h 122"/>
                  <a:gd name="T50" fmla="*/ 20 w 179"/>
                  <a:gd name="T51" fmla="*/ 37 h 122"/>
                  <a:gd name="T52" fmla="*/ 29 w 179"/>
                  <a:gd name="T53" fmla="*/ 41 h 122"/>
                  <a:gd name="T54" fmla="*/ 32 w 179"/>
                  <a:gd name="T55" fmla="*/ 37 h 122"/>
                  <a:gd name="T56" fmla="*/ 34 w 179"/>
                  <a:gd name="T57" fmla="*/ 30 h 122"/>
                  <a:gd name="T58" fmla="*/ 19 w 179"/>
                  <a:gd name="T59" fmla="*/ 11 h 122"/>
                  <a:gd name="T60" fmla="*/ 5 w 179"/>
                  <a:gd name="T61" fmla="*/ 18 h 122"/>
                  <a:gd name="T62" fmla="*/ 4 w 179"/>
                  <a:gd name="T63" fmla="*/ 31 h 122"/>
                  <a:gd name="T64" fmla="*/ 0 w 179"/>
                  <a:gd name="T65" fmla="*/ 19 h 122"/>
                  <a:gd name="T66" fmla="*/ 11 w 179"/>
                  <a:gd name="T67" fmla="*/ 7 h 122"/>
                  <a:gd name="T68" fmla="*/ 30 w 179"/>
                  <a:gd name="T69" fmla="*/ 11 h 122"/>
                  <a:gd name="T70" fmla="*/ 41 w 179"/>
                  <a:gd name="T71" fmla="*/ 29 h 122"/>
                  <a:gd name="T72" fmla="*/ 50 w 179"/>
                  <a:gd name="T73" fmla="*/ 28 h 122"/>
                  <a:gd name="T74" fmla="*/ 66 w 179"/>
                  <a:gd name="T75" fmla="*/ 31 h 122"/>
                  <a:gd name="T76" fmla="*/ 66 w 179"/>
                  <a:gd name="T77" fmla="*/ 20 h 122"/>
                  <a:gd name="T78" fmla="*/ 73 w 179"/>
                  <a:gd name="T79" fmla="*/ 11 h 122"/>
                  <a:gd name="T80" fmla="*/ 84 w 179"/>
                  <a:gd name="T81" fmla="*/ 10 h 122"/>
                  <a:gd name="T82" fmla="*/ 89 w 179"/>
                  <a:gd name="T83" fmla="*/ 1 h 122"/>
                  <a:gd name="T84" fmla="*/ 96 w 179"/>
                  <a:gd name="T85" fmla="*/ 10 h 122"/>
                  <a:gd name="T86" fmla="*/ 106 w 179"/>
                  <a:gd name="T87" fmla="*/ 19 h 122"/>
                  <a:gd name="T88" fmla="*/ 111 w 179"/>
                  <a:gd name="T89" fmla="*/ 30 h 122"/>
                  <a:gd name="T90" fmla="*/ 130 w 179"/>
                  <a:gd name="T91" fmla="*/ 30 h 122"/>
                  <a:gd name="T92" fmla="*/ 142 w 179"/>
                  <a:gd name="T93" fmla="*/ 35 h 122"/>
                  <a:gd name="T94" fmla="*/ 147 w 179"/>
                  <a:gd name="T95" fmla="*/ 46 h 122"/>
                  <a:gd name="T96" fmla="*/ 150 w 179"/>
                  <a:gd name="T97" fmla="*/ 53 h 122"/>
                  <a:gd name="T98" fmla="*/ 166 w 179"/>
                  <a:gd name="T99" fmla="*/ 69 h 122"/>
                  <a:gd name="T100" fmla="*/ 198 w 179"/>
                  <a:gd name="T101" fmla="*/ 90 h 122"/>
                  <a:gd name="T102" fmla="*/ 213 w 179"/>
                  <a:gd name="T103" fmla="*/ 96 h 122"/>
                  <a:gd name="T104" fmla="*/ 214 w 179"/>
                  <a:gd name="T105" fmla="*/ 104 h 12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9"/>
                  <a:gd name="T160" fmla="*/ 0 h 122"/>
                  <a:gd name="T161" fmla="*/ 179 w 179"/>
                  <a:gd name="T162" fmla="*/ 122 h 12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9" h="122">
                    <a:moveTo>
                      <a:pt x="179" y="89"/>
                    </a:moveTo>
                    <a:cubicBezTo>
                      <a:pt x="177" y="89"/>
                      <a:pt x="176" y="89"/>
                      <a:pt x="175" y="89"/>
                    </a:cubicBezTo>
                    <a:cubicBezTo>
                      <a:pt x="173" y="88"/>
                      <a:pt x="171" y="86"/>
                      <a:pt x="168" y="86"/>
                    </a:cubicBezTo>
                    <a:cubicBezTo>
                      <a:pt x="167" y="86"/>
                      <a:pt x="166" y="88"/>
                      <a:pt x="165" y="89"/>
                    </a:cubicBezTo>
                    <a:cubicBezTo>
                      <a:pt x="165" y="90"/>
                      <a:pt x="164" y="90"/>
                      <a:pt x="163" y="90"/>
                    </a:cubicBezTo>
                    <a:cubicBezTo>
                      <a:pt x="161" y="90"/>
                      <a:pt x="160" y="90"/>
                      <a:pt x="158" y="90"/>
                    </a:cubicBezTo>
                    <a:cubicBezTo>
                      <a:pt x="157" y="91"/>
                      <a:pt x="156" y="92"/>
                      <a:pt x="156" y="93"/>
                    </a:cubicBezTo>
                    <a:cubicBezTo>
                      <a:pt x="154" y="96"/>
                      <a:pt x="155" y="100"/>
                      <a:pt x="153" y="103"/>
                    </a:cubicBezTo>
                    <a:cubicBezTo>
                      <a:pt x="151" y="106"/>
                      <a:pt x="148" y="109"/>
                      <a:pt x="144" y="111"/>
                    </a:cubicBezTo>
                    <a:cubicBezTo>
                      <a:pt x="143" y="112"/>
                      <a:pt x="140" y="112"/>
                      <a:pt x="139" y="113"/>
                    </a:cubicBezTo>
                    <a:cubicBezTo>
                      <a:pt x="138" y="114"/>
                      <a:pt x="139" y="116"/>
                      <a:pt x="138" y="117"/>
                    </a:cubicBezTo>
                    <a:cubicBezTo>
                      <a:pt x="137" y="119"/>
                      <a:pt x="136" y="121"/>
                      <a:pt x="134" y="122"/>
                    </a:cubicBezTo>
                    <a:cubicBezTo>
                      <a:pt x="133" y="122"/>
                      <a:pt x="132" y="121"/>
                      <a:pt x="131" y="121"/>
                    </a:cubicBezTo>
                    <a:cubicBezTo>
                      <a:pt x="130" y="121"/>
                      <a:pt x="128" y="122"/>
                      <a:pt x="127" y="121"/>
                    </a:cubicBezTo>
                    <a:cubicBezTo>
                      <a:pt x="125" y="121"/>
                      <a:pt x="123" y="120"/>
                      <a:pt x="121" y="119"/>
                    </a:cubicBezTo>
                    <a:cubicBezTo>
                      <a:pt x="120" y="119"/>
                      <a:pt x="118" y="118"/>
                      <a:pt x="117" y="118"/>
                    </a:cubicBezTo>
                    <a:cubicBezTo>
                      <a:pt x="116" y="116"/>
                      <a:pt x="114" y="114"/>
                      <a:pt x="114" y="112"/>
                    </a:cubicBezTo>
                    <a:cubicBezTo>
                      <a:pt x="114" y="110"/>
                      <a:pt x="114" y="108"/>
                      <a:pt x="114" y="106"/>
                    </a:cubicBezTo>
                    <a:cubicBezTo>
                      <a:pt x="114" y="104"/>
                      <a:pt x="114" y="102"/>
                      <a:pt x="113" y="101"/>
                    </a:cubicBezTo>
                    <a:cubicBezTo>
                      <a:pt x="109" y="99"/>
                      <a:pt x="104" y="100"/>
                      <a:pt x="100" y="98"/>
                    </a:cubicBezTo>
                    <a:cubicBezTo>
                      <a:pt x="98" y="98"/>
                      <a:pt x="98" y="94"/>
                      <a:pt x="96" y="93"/>
                    </a:cubicBezTo>
                    <a:cubicBezTo>
                      <a:pt x="94" y="92"/>
                      <a:pt x="90" y="94"/>
                      <a:pt x="88" y="92"/>
                    </a:cubicBezTo>
                    <a:cubicBezTo>
                      <a:pt x="86" y="91"/>
                      <a:pt x="89" y="89"/>
                      <a:pt x="88" y="87"/>
                    </a:cubicBezTo>
                    <a:cubicBezTo>
                      <a:pt x="87" y="86"/>
                      <a:pt x="84" y="86"/>
                      <a:pt x="82" y="85"/>
                    </a:cubicBezTo>
                    <a:cubicBezTo>
                      <a:pt x="79" y="84"/>
                      <a:pt x="76" y="83"/>
                      <a:pt x="74" y="82"/>
                    </a:cubicBezTo>
                    <a:cubicBezTo>
                      <a:pt x="70" y="81"/>
                      <a:pt x="67" y="80"/>
                      <a:pt x="63" y="79"/>
                    </a:cubicBezTo>
                    <a:cubicBezTo>
                      <a:pt x="62" y="78"/>
                      <a:pt x="61" y="77"/>
                      <a:pt x="60" y="76"/>
                    </a:cubicBezTo>
                    <a:cubicBezTo>
                      <a:pt x="58" y="75"/>
                      <a:pt x="56" y="74"/>
                      <a:pt x="54" y="74"/>
                    </a:cubicBezTo>
                    <a:cubicBezTo>
                      <a:pt x="51" y="74"/>
                      <a:pt x="51" y="76"/>
                      <a:pt x="49" y="77"/>
                    </a:cubicBezTo>
                    <a:cubicBezTo>
                      <a:pt x="45" y="78"/>
                      <a:pt x="40" y="77"/>
                      <a:pt x="37" y="80"/>
                    </a:cubicBezTo>
                    <a:cubicBezTo>
                      <a:pt x="35" y="81"/>
                      <a:pt x="36" y="85"/>
                      <a:pt x="34" y="86"/>
                    </a:cubicBezTo>
                    <a:cubicBezTo>
                      <a:pt x="31" y="88"/>
                      <a:pt x="27" y="88"/>
                      <a:pt x="24" y="89"/>
                    </a:cubicBezTo>
                    <a:cubicBezTo>
                      <a:pt x="23" y="86"/>
                      <a:pt x="22" y="84"/>
                      <a:pt x="21" y="81"/>
                    </a:cubicBezTo>
                    <a:cubicBezTo>
                      <a:pt x="21" y="78"/>
                      <a:pt x="20" y="74"/>
                      <a:pt x="20" y="71"/>
                    </a:cubicBezTo>
                    <a:cubicBezTo>
                      <a:pt x="20" y="68"/>
                      <a:pt x="22" y="65"/>
                      <a:pt x="21" y="62"/>
                    </a:cubicBezTo>
                    <a:cubicBezTo>
                      <a:pt x="20" y="60"/>
                      <a:pt x="18" y="57"/>
                      <a:pt x="16" y="55"/>
                    </a:cubicBezTo>
                    <a:cubicBezTo>
                      <a:pt x="15" y="54"/>
                      <a:pt x="13" y="55"/>
                      <a:pt x="12" y="56"/>
                    </a:cubicBezTo>
                    <a:cubicBezTo>
                      <a:pt x="11" y="56"/>
                      <a:pt x="12" y="58"/>
                      <a:pt x="11" y="59"/>
                    </a:cubicBezTo>
                    <a:cubicBezTo>
                      <a:pt x="10" y="59"/>
                      <a:pt x="10" y="57"/>
                      <a:pt x="10" y="56"/>
                    </a:cubicBezTo>
                    <a:cubicBezTo>
                      <a:pt x="10" y="54"/>
                      <a:pt x="9" y="51"/>
                      <a:pt x="11" y="50"/>
                    </a:cubicBezTo>
                    <a:cubicBezTo>
                      <a:pt x="12" y="49"/>
                      <a:pt x="13" y="52"/>
                      <a:pt x="14" y="53"/>
                    </a:cubicBezTo>
                    <a:cubicBezTo>
                      <a:pt x="15" y="53"/>
                      <a:pt x="17" y="53"/>
                      <a:pt x="17" y="52"/>
                    </a:cubicBezTo>
                    <a:cubicBezTo>
                      <a:pt x="17" y="51"/>
                      <a:pt x="15" y="51"/>
                      <a:pt x="14" y="50"/>
                    </a:cubicBezTo>
                    <a:cubicBezTo>
                      <a:pt x="14" y="48"/>
                      <a:pt x="15" y="46"/>
                      <a:pt x="14" y="46"/>
                    </a:cubicBezTo>
                    <a:cubicBezTo>
                      <a:pt x="11" y="46"/>
                      <a:pt x="10" y="49"/>
                      <a:pt x="7" y="49"/>
                    </a:cubicBezTo>
                    <a:cubicBezTo>
                      <a:pt x="6" y="49"/>
                      <a:pt x="5" y="47"/>
                      <a:pt x="5" y="46"/>
                    </a:cubicBezTo>
                    <a:cubicBezTo>
                      <a:pt x="4" y="44"/>
                      <a:pt x="3" y="42"/>
                      <a:pt x="3" y="40"/>
                    </a:cubicBezTo>
                    <a:cubicBezTo>
                      <a:pt x="3" y="37"/>
                      <a:pt x="4" y="35"/>
                      <a:pt x="4" y="32"/>
                    </a:cubicBezTo>
                    <a:cubicBezTo>
                      <a:pt x="5" y="31"/>
                      <a:pt x="4" y="28"/>
                      <a:pt x="5" y="29"/>
                    </a:cubicBezTo>
                    <a:cubicBezTo>
                      <a:pt x="7" y="29"/>
                      <a:pt x="6" y="32"/>
                      <a:pt x="8" y="33"/>
                    </a:cubicBezTo>
                    <a:cubicBezTo>
                      <a:pt x="10" y="34"/>
                      <a:pt x="12" y="34"/>
                      <a:pt x="14" y="33"/>
                    </a:cubicBezTo>
                    <a:cubicBezTo>
                      <a:pt x="15" y="33"/>
                      <a:pt x="15" y="31"/>
                      <a:pt x="17" y="31"/>
                    </a:cubicBezTo>
                    <a:cubicBezTo>
                      <a:pt x="18" y="32"/>
                      <a:pt x="17" y="34"/>
                      <a:pt x="18" y="34"/>
                    </a:cubicBezTo>
                    <a:cubicBezTo>
                      <a:pt x="20" y="35"/>
                      <a:pt x="23" y="35"/>
                      <a:pt x="24" y="34"/>
                    </a:cubicBezTo>
                    <a:cubicBezTo>
                      <a:pt x="25" y="33"/>
                      <a:pt x="22" y="31"/>
                      <a:pt x="23" y="30"/>
                    </a:cubicBezTo>
                    <a:cubicBezTo>
                      <a:pt x="24" y="29"/>
                      <a:pt x="26" y="31"/>
                      <a:pt x="27" y="31"/>
                    </a:cubicBezTo>
                    <a:cubicBezTo>
                      <a:pt x="28" y="30"/>
                      <a:pt x="30" y="30"/>
                      <a:pt x="30" y="29"/>
                    </a:cubicBezTo>
                    <a:cubicBezTo>
                      <a:pt x="30" y="27"/>
                      <a:pt x="29" y="26"/>
                      <a:pt x="28" y="25"/>
                    </a:cubicBezTo>
                    <a:cubicBezTo>
                      <a:pt x="25" y="22"/>
                      <a:pt x="21" y="21"/>
                      <a:pt x="19" y="18"/>
                    </a:cubicBezTo>
                    <a:cubicBezTo>
                      <a:pt x="17" y="16"/>
                      <a:pt x="19" y="11"/>
                      <a:pt x="16" y="9"/>
                    </a:cubicBezTo>
                    <a:cubicBezTo>
                      <a:pt x="14" y="8"/>
                      <a:pt x="11" y="8"/>
                      <a:pt x="9" y="9"/>
                    </a:cubicBezTo>
                    <a:cubicBezTo>
                      <a:pt x="6" y="11"/>
                      <a:pt x="5" y="13"/>
                      <a:pt x="4" y="15"/>
                    </a:cubicBezTo>
                    <a:cubicBezTo>
                      <a:pt x="4" y="17"/>
                      <a:pt x="5" y="19"/>
                      <a:pt x="4" y="21"/>
                    </a:cubicBezTo>
                    <a:cubicBezTo>
                      <a:pt x="4" y="23"/>
                      <a:pt x="5" y="25"/>
                      <a:pt x="3" y="26"/>
                    </a:cubicBezTo>
                    <a:cubicBezTo>
                      <a:pt x="2" y="26"/>
                      <a:pt x="3" y="23"/>
                      <a:pt x="2" y="22"/>
                    </a:cubicBezTo>
                    <a:cubicBezTo>
                      <a:pt x="1" y="20"/>
                      <a:pt x="1" y="18"/>
                      <a:pt x="0" y="16"/>
                    </a:cubicBezTo>
                    <a:cubicBezTo>
                      <a:pt x="1" y="14"/>
                      <a:pt x="1" y="12"/>
                      <a:pt x="3" y="11"/>
                    </a:cubicBezTo>
                    <a:cubicBezTo>
                      <a:pt x="4" y="9"/>
                      <a:pt x="6" y="7"/>
                      <a:pt x="9" y="6"/>
                    </a:cubicBezTo>
                    <a:cubicBezTo>
                      <a:pt x="11" y="6"/>
                      <a:pt x="14" y="6"/>
                      <a:pt x="16" y="6"/>
                    </a:cubicBezTo>
                    <a:cubicBezTo>
                      <a:pt x="19" y="7"/>
                      <a:pt x="23" y="7"/>
                      <a:pt x="25" y="9"/>
                    </a:cubicBezTo>
                    <a:cubicBezTo>
                      <a:pt x="27" y="11"/>
                      <a:pt x="27" y="14"/>
                      <a:pt x="29" y="17"/>
                    </a:cubicBezTo>
                    <a:cubicBezTo>
                      <a:pt x="30" y="19"/>
                      <a:pt x="31" y="22"/>
                      <a:pt x="34" y="24"/>
                    </a:cubicBezTo>
                    <a:cubicBezTo>
                      <a:pt x="35" y="25"/>
                      <a:pt x="37" y="24"/>
                      <a:pt x="38" y="24"/>
                    </a:cubicBezTo>
                    <a:cubicBezTo>
                      <a:pt x="40" y="24"/>
                      <a:pt x="41" y="24"/>
                      <a:pt x="42" y="23"/>
                    </a:cubicBezTo>
                    <a:cubicBezTo>
                      <a:pt x="43" y="24"/>
                      <a:pt x="45" y="23"/>
                      <a:pt x="46" y="24"/>
                    </a:cubicBezTo>
                    <a:cubicBezTo>
                      <a:pt x="49" y="25"/>
                      <a:pt x="52" y="26"/>
                      <a:pt x="55" y="26"/>
                    </a:cubicBezTo>
                    <a:cubicBezTo>
                      <a:pt x="56" y="26"/>
                      <a:pt x="57" y="26"/>
                      <a:pt x="57" y="25"/>
                    </a:cubicBezTo>
                    <a:cubicBezTo>
                      <a:pt x="57" y="23"/>
                      <a:pt x="55" y="20"/>
                      <a:pt x="55" y="17"/>
                    </a:cubicBezTo>
                    <a:cubicBezTo>
                      <a:pt x="54" y="15"/>
                      <a:pt x="54" y="12"/>
                      <a:pt x="56" y="10"/>
                    </a:cubicBezTo>
                    <a:cubicBezTo>
                      <a:pt x="57" y="9"/>
                      <a:pt x="60" y="10"/>
                      <a:pt x="61" y="9"/>
                    </a:cubicBezTo>
                    <a:cubicBezTo>
                      <a:pt x="63" y="8"/>
                      <a:pt x="62" y="4"/>
                      <a:pt x="64" y="4"/>
                    </a:cubicBezTo>
                    <a:cubicBezTo>
                      <a:pt x="67" y="3"/>
                      <a:pt x="68" y="9"/>
                      <a:pt x="70" y="8"/>
                    </a:cubicBezTo>
                    <a:cubicBezTo>
                      <a:pt x="72" y="7"/>
                      <a:pt x="67" y="4"/>
                      <a:pt x="68" y="2"/>
                    </a:cubicBezTo>
                    <a:cubicBezTo>
                      <a:pt x="68" y="0"/>
                      <a:pt x="72" y="0"/>
                      <a:pt x="74" y="1"/>
                    </a:cubicBezTo>
                    <a:cubicBezTo>
                      <a:pt x="75" y="1"/>
                      <a:pt x="74" y="3"/>
                      <a:pt x="75" y="4"/>
                    </a:cubicBezTo>
                    <a:cubicBezTo>
                      <a:pt x="76" y="6"/>
                      <a:pt x="79" y="7"/>
                      <a:pt x="80" y="8"/>
                    </a:cubicBezTo>
                    <a:cubicBezTo>
                      <a:pt x="84" y="9"/>
                      <a:pt x="88" y="10"/>
                      <a:pt x="90" y="12"/>
                    </a:cubicBezTo>
                    <a:cubicBezTo>
                      <a:pt x="90" y="15"/>
                      <a:pt x="88" y="15"/>
                      <a:pt x="88" y="16"/>
                    </a:cubicBezTo>
                    <a:cubicBezTo>
                      <a:pt x="90" y="18"/>
                      <a:pt x="94" y="18"/>
                      <a:pt x="95" y="21"/>
                    </a:cubicBezTo>
                    <a:cubicBezTo>
                      <a:pt x="96" y="23"/>
                      <a:pt x="92" y="23"/>
                      <a:pt x="92" y="25"/>
                    </a:cubicBezTo>
                    <a:cubicBezTo>
                      <a:pt x="92" y="27"/>
                      <a:pt x="95" y="26"/>
                      <a:pt x="96" y="26"/>
                    </a:cubicBezTo>
                    <a:cubicBezTo>
                      <a:pt x="100" y="26"/>
                      <a:pt x="104" y="26"/>
                      <a:pt x="108" y="25"/>
                    </a:cubicBezTo>
                    <a:cubicBezTo>
                      <a:pt x="110" y="25"/>
                      <a:pt x="110" y="21"/>
                      <a:pt x="111" y="22"/>
                    </a:cubicBezTo>
                    <a:cubicBezTo>
                      <a:pt x="114" y="23"/>
                      <a:pt x="116" y="26"/>
                      <a:pt x="118" y="29"/>
                    </a:cubicBezTo>
                    <a:cubicBezTo>
                      <a:pt x="119" y="30"/>
                      <a:pt x="118" y="30"/>
                      <a:pt x="119" y="31"/>
                    </a:cubicBezTo>
                    <a:cubicBezTo>
                      <a:pt x="119" y="33"/>
                      <a:pt x="120" y="36"/>
                      <a:pt x="122" y="38"/>
                    </a:cubicBezTo>
                    <a:cubicBezTo>
                      <a:pt x="122" y="39"/>
                      <a:pt x="124" y="37"/>
                      <a:pt x="125" y="38"/>
                    </a:cubicBezTo>
                    <a:cubicBezTo>
                      <a:pt x="126" y="40"/>
                      <a:pt x="124" y="42"/>
                      <a:pt x="125" y="44"/>
                    </a:cubicBezTo>
                    <a:cubicBezTo>
                      <a:pt x="125" y="45"/>
                      <a:pt x="126" y="47"/>
                      <a:pt x="128" y="48"/>
                    </a:cubicBezTo>
                    <a:cubicBezTo>
                      <a:pt x="131" y="51"/>
                      <a:pt x="134" y="54"/>
                      <a:pt x="138" y="57"/>
                    </a:cubicBezTo>
                    <a:cubicBezTo>
                      <a:pt x="142" y="59"/>
                      <a:pt x="145" y="62"/>
                      <a:pt x="149" y="64"/>
                    </a:cubicBezTo>
                    <a:cubicBezTo>
                      <a:pt x="154" y="68"/>
                      <a:pt x="160" y="72"/>
                      <a:pt x="165" y="75"/>
                    </a:cubicBezTo>
                    <a:cubicBezTo>
                      <a:pt x="166" y="75"/>
                      <a:pt x="168" y="74"/>
                      <a:pt x="169" y="75"/>
                    </a:cubicBezTo>
                    <a:cubicBezTo>
                      <a:pt x="172" y="76"/>
                      <a:pt x="174" y="78"/>
                      <a:pt x="177" y="80"/>
                    </a:cubicBezTo>
                    <a:cubicBezTo>
                      <a:pt x="177" y="80"/>
                      <a:pt x="178" y="80"/>
                      <a:pt x="178" y="81"/>
                    </a:cubicBezTo>
                    <a:cubicBezTo>
                      <a:pt x="179" y="82"/>
                      <a:pt x="178" y="84"/>
                      <a:pt x="178" y="86"/>
                    </a:cubicBezTo>
                    <a:cubicBezTo>
                      <a:pt x="178" y="87"/>
                      <a:pt x="178" y="88"/>
                      <a:pt x="179" y="89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6" name="Freeform 2622"/>
              <p:cNvSpPr>
                <a:spLocks noChangeAspect="1"/>
              </p:cNvSpPr>
              <p:nvPr/>
            </p:nvSpPr>
            <p:spPr bwMode="auto">
              <a:xfrm>
                <a:off x="5649610" y="2688590"/>
                <a:ext cx="283357" cy="177007"/>
              </a:xfrm>
              <a:custGeom>
                <a:avLst/>
                <a:gdLst>
                  <a:gd name="T0" fmla="*/ 176 w 216"/>
                  <a:gd name="T1" fmla="*/ 166 h 140"/>
                  <a:gd name="T2" fmla="*/ 185 w 216"/>
                  <a:gd name="T3" fmla="*/ 166 h 140"/>
                  <a:gd name="T4" fmla="*/ 194 w 216"/>
                  <a:gd name="T5" fmla="*/ 150 h 140"/>
                  <a:gd name="T6" fmla="*/ 188 w 216"/>
                  <a:gd name="T7" fmla="*/ 140 h 140"/>
                  <a:gd name="T8" fmla="*/ 181 w 216"/>
                  <a:gd name="T9" fmla="*/ 133 h 140"/>
                  <a:gd name="T10" fmla="*/ 181 w 216"/>
                  <a:gd name="T11" fmla="*/ 125 h 140"/>
                  <a:gd name="T12" fmla="*/ 195 w 216"/>
                  <a:gd name="T13" fmla="*/ 118 h 140"/>
                  <a:gd name="T14" fmla="*/ 193 w 216"/>
                  <a:gd name="T15" fmla="*/ 113 h 140"/>
                  <a:gd name="T16" fmla="*/ 205 w 216"/>
                  <a:gd name="T17" fmla="*/ 103 h 140"/>
                  <a:gd name="T18" fmla="*/ 217 w 216"/>
                  <a:gd name="T19" fmla="*/ 98 h 140"/>
                  <a:gd name="T20" fmla="*/ 223 w 216"/>
                  <a:gd name="T21" fmla="*/ 108 h 140"/>
                  <a:gd name="T22" fmla="*/ 229 w 216"/>
                  <a:gd name="T23" fmla="*/ 113 h 140"/>
                  <a:gd name="T24" fmla="*/ 236 w 216"/>
                  <a:gd name="T25" fmla="*/ 113 h 140"/>
                  <a:gd name="T26" fmla="*/ 248 w 216"/>
                  <a:gd name="T27" fmla="*/ 106 h 140"/>
                  <a:gd name="T28" fmla="*/ 259 w 216"/>
                  <a:gd name="T29" fmla="*/ 97 h 140"/>
                  <a:gd name="T30" fmla="*/ 242 w 216"/>
                  <a:gd name="T31" fmla="*/ 94 h 140"/>
                  <a:gd name="T32" fmla="*/ 232 w 216"/>
                  <a:gd name="T33" fmla="*/ 95 h 140"/>
                  <a:gd name="T34" fmla="*/ 223 w 216"/>
                  <a:gd name="T35" fmla="*/ 88 h 140"/>
                  <a:gd name="T36" fmla="*/ 215 w 216"/>
                  <a:gd name="T37" fmla="*/ 83 h 140"/>
                  <a:gd name="T38" fmla="*/ 221 w 216"/>
                  <a:gd name="T39" fmla="*/ 68 h 140"/>
                  <a:gd name="T40" fmla="*/ 211 w 216"/>
                  <a:gd name="T41" fmla="*/ 74 h 140"/>
                  <a:gd name="T42" fmla="*/ 191 w 216"/>
                  <a:gd name="T43" fmla="*/ 98 h 140"/>
                  <a:gd name="T44" fmla="*/ 183 w 216"/>
                  <a:gd name="T45" fmla="*/ 90 h 140"/>
                  <a:gd name="T46" fmla="*/ 163 w 216"/>
                  <a:gd name="T47" fmla="*/ 92 h 140"/>
                  <a:gd name="T48" fmla="*/ 155 w 216"/>
                  <a:gd name="T49" fmla="*/ 83 h 140"/>
                  <a:gd name="T50" fmla="*/ 147 w 216"/>
                  <a:gd name="T51" fmla="*/ 72 h 140"/>
                  <a:gd name="T52" fmla="*/ 148 w 216"/>
                  <a:gd name="T53" fmla="*/ 60 h 140"/>
                  <a:gd name="T54" fmla="*/ 136 w 216"/>
                  <a:gd name="T55" fmla="*/ 48 h 140"/>
                  <a:gd name="T56" fmla="*/ 124 w 216"/>
                  <a:gd name="T57" fmla="*/ 46 h 140"/>
                  <a:gd name="T58" fmla="*/ 84 w 216"/>
                  <a:gd name="T59" fmla="*/ 47 h 140"/>
                  <a:gd name="T60" fmla="*/ 36 w 216"/>
                  <a:gd name="T61" fmla="*/ 0 h 140"/>
                  <a:gd name="T62" fmla="*/ 0 w 216"/>
                  <a:gd name="T63" fmla="*/ 11 h 140"/>
                  <a:gd name="T64" fmla="*/ 10 w 216"/>
                  <a:gd name="T65" fmla="*/ 89 h 140"/>
                  <a:gd name="T66" fmla="*/ 23 w 216"/>
                  <a:gd name="T67" fmla="*/ 90 h 140"/>
                  <a:gd name="T68" fmla="*/ 22 w 216"/>
                  <a:gd name="T69" fmla="*/ 72 h 140"/>
                  <a:gd name="T70" fmla="*/ 31 w 216"/>
                  <a:gd name="T71" fmla="*/ 65 h 140"/>
                  <a:gd name="T72" fmla="*/ 36 w 216"/>
                  <a:gd name="T73" fmla="*/ 62 h 140"/>
                  <a:gd name="T74" fmla="*/ 45 w 216"/>
                  <a:gd name="T75" fmla="*/ 65 h 140"/>
                  <a:gd name="T76" fmla="*/ 63 w 216"/>
                  <a:gd name="T77" fmla="*/ 74 h 140"/>
                  <a:gd name="T78" fmla="*/ 69 w 216"/>
                  <a:gd name="T79" fmla="*/ 85 h 140"/>
                  <a:gd name="T80" fmla="*/ 70 w 216"/>
                  <a:gd name="T81" fmla="*/ 91 h 140"/>
                  <a:gd name="T82" fmla="*/ 88 w 216"/>
                  <a:gd name="T83" fmla="*/ 86 h 140"/>
                  <a:gd name="T84" fmla="*/ 98 w 216"/>
                  <a:gd name="T85" fmla="*/ 97 h 140"/>
                  <a:gd name="T86" fmla="*/ 105 w 216"/>
                  <a:gd name="T87" fmla="*/ 106 h 140"/>
                  <a:gd name="T88" fmla="*/ 108 w 216"/>
                  <a:gd name="T89" fmla="*/ 118 h 140"/>
                  <a:gd name="T90" fmla="*/ 134 w 216"/>
                  <a:gd name="T91" fmla="*/ 137 h 140"/>
                  <a:gd name="T92" fmla="*/ 158 w 216"/>
                  <a:gd name="T93" fmla="*/ 150 h 140"/>
                  <a:gd name="T94" fmla="*/ 169 w 216"/>
                  <a:gd name="T95" fmla="*/ 157 h 140"/>
                  <a:gd name="T96" fmla="*/ 170 w 216"/>
                  <a:gd name="T97" fmla="*/ 167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6"/>
                  <a:gd name="T148" fmla="*/ 0 h 140"/>
                  <a:gd name="T149" fmla="*/ 216 w 216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6" h="140">
                    <a:moveTo>
                      <a:pt x="141" y="139"/>
                    </a:moveTo>
                    <a:cubicBezTo>
                      <a:pt x="142" y="139"/>
                      <a:pt x="144" y="138"/>
                      <a:pt x="146" y="138"/>
                    </a:cubicBezTo>
                    <a:cubicBezTo>
                      <a:pt x="148" y="138"/>
                      <a:pt x="148" y="140"/>
                      <a:pt x="150" y="140"/>
                    </a:cubicBezTo>
                    <a:cubicBezTo>
                      <a:pt x="151" y="140"/>
                      <a:pt x="153" y="139"/>
                      <a:pt x="154" y="138"/>
                    </a:cubicBezTo>
                    <a:cubicBezTo>
                      <a:pt x="154" y="137"/>
                      <a:pt x="154" y="135"/>
                      <a:pt x="154" y="134"/>
                    </a:cubicBezTo>
                    <a:cubicBezTo>
                      <a:pt x="156" y="131"/>
                      <a:pt x="159" y="129"/>
                      <a:pt x="161" y="125"/>
                    </a:cubicBezTo>
                    <a:cubicBezTo>
                      <a:pt x="161" y="124"/>
                      <a:pt x="160" y="122"/>
                      <a:pt x="160" y="121"/>
                    </a:cubicBezTo>
                    <a:cubicBezTo>
                      <a:pt x="159" y="120"/>
                      <a:pt x="157" y="119"/>
                      <a:pt x="156" y="117"/>
                    </a:cubicBezTo>
                    <a:cubicBezTo>
                      <a:pt x="156" y="116"/>
                      <a:pt x="158" y="113"/>
                      <a:pt x="156" y="112"/>
                    </a:cubicBezTo>
                    <a:cubicBezTo>
                      <a:pt x="155" y="110"/>
                      <a:pt x="152" y="112"/>
                      <a:pt x="150" y="111"/>
                    </a:cubicBezTo>
                    <a:cubicBezTo>
                      <a:pt x="149" y="111"/>
                      <a:pt x="148" y="110"/>
                      <a:pt x="148" y="109"/>
                    </a:cubicBezTo>
                    <a:cubicBezTo>
                      <a:pt x="148" y="107"/>
                      <a:pt x="148" y="105"/>
                      <a:pt x="150" y="104"/>
                    </a:cubicBezTo>
                    <a:cubicBezTo>
                      <a:pt x="153" y="103"/>
                      <a:pt x="156" y="104"/>
                      <a:pt x="159" y="103"/>
                    </a:cubicBezTo>
                    <a:cubicBezTo>
                      <a:pt x="161" y="102"/>
                      <a:pt x="161" y="100"/>
                      <a:pt x="162" y="98"/>
                    </a:cubicBezTo>
                    <a:cubicBezTo>
                      <a:pt x="162" y="97"/>
                      <a:pt x="162" y="96"/>
                      <a:pt x="162" y="95"/>
                    </a:cubicBezTo>
                    <a:cubicBezTo>
                      <a:pt x="161" y="94"/>
                      <a:pt x="159" y="95"/>
                      <a:pt x="160" y="94"/>
                    </a:cubicBezTo>
                    <a:cubicBezTo>
                      <a:pt x="163" y="93"/>
                      <a:pt x="166" y="94"/>
                      <a:pt x="168" y="92"/>
                    </a:cubicBezTo>
                    <a:cubicBezTo>
                      <a:pt x="170" y="90"/>
                      <a:pt x="169" y="87"/>
                      <a:pt x="170" y="86"/>
                    </a:cubicBezTo>
                    <a:cubicBezTo>
                      <a:pt x="172" y="85"/>
                      <a:pt x="174" y="87"/>
                      <a:pt x="176" y="87"/>
                    </a:cubicBezTo>
                    <a:cubicBezTo>
                      <a:pt x="178" y="86"/>
                      <a:pt x="178" y="82"/>
                      <a:pt x="180" y="82"/>
                    </a:cubicBezTo>
                    <a:cubicBezTo>
                      <a:pt x="183" y="82"/>
                      <a:pt x="185" y="84"/>
                      <a:pt x="187" y="86"/>
                    </a:cubicBezTo>
                    <a:cubicBezTo>
                      <a:pt x="187" y="88"/>
                      <a:pt x="185" y="89"/>
                      <a:pt x="185" y="90"/>
                    </a:cubicBezTo>
                    <a:cubicBezTo>
                      <a:pt x="185" y="92"/>
                      <a:pt x="186" y="93"/>
                      <a:pt x="187" y="94"/>
                    </a:cubicBezTo>
                    <a:cubicBezTo>
                      <a:pt x="188" y="94"/>
                      <a:pt x="189" y="94"/>
                      <a:pt x="190" y="94"/>
                    </a:cubicBezTo>
                    <a:cubicBezTo>
                      <a:pt x="191" y="93"/>
                      <a:pt x="192" y="92"/>
                      <a:pt x="193" y="92"/>
                    </a:cubicBezTo>
                    <a:cubicBezTo>
                      <a:pt x="194" y="92"/>
                      <a:pt x="195" y="93"/>
                      <a:pt x="196" y="94"/>
                    </a:cubicBezTo>
                    <a:cubicBezTo>
                      <a:pt x="198" y="94"/>
                      <a:pt x="199" y="95"/>
                      <a:pt x="200" y="94"/>
                    </a:cubicBezTo>
                    <a:cubicBezTo>
                      <a:pt x="203" y="93"/>
                      <a:pt x="204" y="89"/>
                      <a:pt x="206" y="88"/>
                    </a:cubicBezTo>
                    <a:cubicBezTo>
                      <a:pt x="208" y="87"/>
                      <a:pt x="210" y="89"/>
                      <a:pt x="212" y="88"/>
                    </a:cubicBezTo>
                    <a:cubicBezTo>
                      <a:pt x="214" y="86"/>
                      <a:pt x="216" y="84"/>
                      <a:pt x="215" y="81"/>
                    </a:cubicBezTo>
                    <a:cubicBezTo>
                      <a:pt x="214" y="79"/>
                      <a:pt x="211" y="80"/>
                      <a:pt x="208" y="79"/>
                    </a:cubicBezTo>
                    <a:cubicBezTo>
                      <a:pt x="206" y="78"/>
                      <a:pt x="203" y="79"/>
                      <a:pt x="201" y="78"/>
                    </a:cubicBezTo>
                    <a:cubicBezTo>
                      <a:pt x="199" y="76"/>
                      <a:pt x="198" y="71"/>
                      <a:pt x="195" y="71"/>
                    </a:cubicBezTo>
                    <a:cubicBezTo>
                      <a:pt x="193" y="72"/>
                      <a:pt x="195" y="77"/>
                      <a:pt x="193" y="79"/>
                    </a:cubicBezTo>
                    <a:cubicBezTo>
                      <a:pt x="191" y="81"/>
                      <a:pt x="188" y="81"/>
                      <a:pt x="185" y="79"/>
                    </a:cubicBezTo>
                    <a:cubicBezTo>
                      <a:pt x="184" y="78"/>
                      <a:pt x="186" y="74"/>
                      <a:pt x="185" y="73"/>
                    </a:cubicBezTo>
                    <a:cubicBezTo>
                      <a:pt x="183" y="72"/>
                      <a:pt x="180" y="74"/>
                      <a:pt x="179" y="73"/>
                    </a:cubicBezTo>
                    <a:cubicBezTo>
                      <a:pt x="178" y="72"/>
                      <a:pt x="178" y="70"/>
                      <a:pt x="179" y="69"/>
                    </a:cubicBezTo>
                    <a:cubicBezTo>
                      <a:pt x="182" y="65"/>
                      <a:pt x="188" y="64"/>
                      <a:pt x="190" y="59"/>
                    </a:cubicBezTo>
                    <a:cubicBezTo>
                      <a:pt x="191" y="58"/>
                      <a:pt x="186" y="58"/>
                      <a:pt x="184" y="57"/>
                    </a:cubicBezTo>
                    <a:cubicBezTo>
                      <a:pt x="182" y="60"/>
                      <a:pt x="181" y="63"/>
                      <a:pt x="178" y="65"/>
                    </a:cubicBezTo>
                    <a:cubicBezTo>
                      <a:pt x="177" y="66"/>
                      <a:pt x="176" y="62"/>
                      <a:pt x="175" y="62"/>
                    </a:cubicBezTo>
                    <a:cubicBezTo>
                      <a:pt x="172" y="63"/>
                      <a:pt x="171" y="66"/>
                      <a:pt x="169" y="68"/>
                    </a:cubicBezTo>
                    <a:cubicBezTo>
                      <a:pt x="166" y="73"/>
                      <a:pt x="164" y="79"/>
                      <a:pt x="159" y="82"/>
                    </a:cubicBezTo>
                    <a:cubicBezTo>
                      <a:pt x="157" y="83"/>
                      <a:pt x="154" y="82"/>
                      <a:pt x="152" y="80"/>
                    </a:cubicBezTo>
                    <a:cubicBezTo>
                      <a:pt x="151" y="79"/>
                      <a:pt x="154" y="76"/>
                      <a:pt x="152" y="75"/>
                    </a:cubicBezTo>
                    <a:cubicBezTo>
                      <a:pt x="151" y="74"/>
                      <a:pt x="148" y="76"/>
                      <a:pt x="146" y="76"/>
                    </a:cubicBezTo>
                    <a:cubicBezTo>
                      <a:pt x="143" y="77"/>
                      <a:pt x="139" y="78"/>
                      <a:pt x="135" y="77"/>
                    </a:cubicBezTo>
                    <a:cubicBezTo>
                      <a:pt x="134" y="77"/>
                      <a:pt x="132" y="76"/>
                      <a:pt x="131" y="75"/>
                    </a:cubicBezTo>
                    <a:cubicBezTo>
                      <a:pt x="130" y="73"/>
                      <a:pt x="131" y="70"/>
                      <a:pt x="129" y="69"/>
                    </a:cubicBezTo>
                    <a:cubicBezTo>
                      <a:pt x="128" y="68"/>
                      <a:pt x="125" y="70"/>
                      <a:pt x="124" y="69"/>
                    </a:cubicBezTo>
                    <a:cubicBezTo>
                      <a:pt x="122" y="67"/>
                      <a:pt x="122" y="63"/>
                      <a:pt x="122" y="60"/>
                    </a:cubicBezTo>
                    <a:cubicBezTo>
                      <a:pt x="122" y="59"/>
                      <a:pt x="124" y="58"/>
                      <a:pt x="124" y="56"/>
                    </a:cubicBezTo>
                    <a:cubicBezTo>
                      <a:pt x="124" y="54"/>
                      <a:pt x="124" y="52"/>
                      <a:pt x="123" y="50"/>
                    </a:cubicBezTo>
                    <a:cubicBezTo>
                      <a:pt x="121" y="47"/>
                      <a:pt x="120" y="43"/>
                      <a:pt x="117" y="40"/>
                    </a:cubicBezTo>
                    <a:cubicBezTo>
                      <a:pt x="116" y="39"/>
                      <a:pt x="114" y="41"/>
                      <a:pt x="113" y="40"/>
                    </a:cubicBezTo>
                    <a:cubicBezTo>
                      <a:pt x="111" y="39"/>
                      <a:pt x="113" y="35"/>
                      <a:pt x="111" y="34"/>
                    </a:cubicBezTo>
                    <a:cubicBezTo>
                      <a:pt x="108" y="34"/>
                      <a:pt x="106" y="39"/>
                      <a:pt x="103" y="38"/>
                    </a:cubicBezTo>
                    <a:lnTo>
                      <a:pt x="81" y="36"/>
                    </a:lnTo>
                    <a:cubicBezTo>
                      <a:pt x="77" y="37"/>
                      <a:pt x="73" y="38"/>
                      <a:pt x="70" y="39"/>
                    </a:cubicBezTo>
                    <a:cubicBezTo>
                      <a:pt x="67" y="34"/>
                      <a:pt x="65" y="29"/>
                      <a:pt x="62" y="24"/>
                    </a:cubicBezTo>
                    <a:cubicBezTo>
                      <a:pt x="52" y="16"/>
                      <a:pt x="41" y="8"/>
                      <a:pt x="30" y="0"/>
                    </a:cubicBezTo>
                    <a:cubicBezTo>
                      <a:pt x="25" y="1"/>
                      <a:pt x="20" y="2"/>
                      <a:pt x="15" y="3"/>
                    </a:cubicBezTo>
                    <a:cubicBezTo>
                      <a:pt x="10" y="5"/>
                      <a:pt x="5" y="7"/>
                      <a:pt x="0" y="9"/>
                    </a:cubicBezTo>
                    <a:cubicBezTo>
                      <a:pt x="1" y="30"/>
                      <a:pt x="3" y="52"/>
                      <a:pt x="4" y="73"/>
                    </a:cubicBezTo>
                    <a:cubicBezTo>
                      <a:pt x="5" y="74"/>
                      <a:pt x="7" y="73"/>
                      <a:pt x="8" y="74"/>
                    </a:cubicBezTo>
                    <a:cubicBezTo>
                      <a:pt x="11" y="75"/>
                      <a:pt x="14" y="76"/>
                      <a:pt x="17" y="76"/>
                    </a:cubicBezTo>
                    <a:cubicBezTo>
                      <a:pt x="18" y="76"/>
                      <a:pt x="19" y="76"/>
                      <a:pt x="19" y="75"/>
                    </a:cubicBezTo>
                    <a:cubicBezTo>
                      <a:pt x="19" y="73"/>
                      <a:pt x="17" y="70"/>
                      <a:pt x="17" y="67"/>
                    </a:cubicBezTo>
                    <a:cubicBezTo>
                      <a:pt x="16" y="65"/>
                      <a:pt x="16" y="62"/>
                      <a:pt x="18" y="60"/>
                    </a:cubicBezTo>
                    <a:cubicBezTo>
                      <a:pt x="19" y="59"/>
                      <a:pt x="22" y="60"/>
                      <a:pt x="23" y="59"/>
                    </a:cubicBezTo>
                    <a:cubicBezTo>
                      <a:pt x="25" y="58"/>
                      <a:pt x="24" y="54"/>
                      <a:pt x="26" y="54"/>
                    </a:cubicBezTo>
                    <a:cubicBezTo>
                      <a:pt x="29" y="53"/>
                      <a:pt x="30" y="59"/>
                      <a:pt x="32" y="58"/>
                    </a:cubicBezTo>
                    <a:cubicBezTo>
                      <a:pt x="34" y="57"/>
                      <a:pt x="29" y="54"/>
                      <a:pt x="30" y="52"/>
                    </a:cubicBezTo>
                    <a:cubicBezTo>
                      <a:pt x="30" y="50"/>
                      <a:pt x="34" y="50"/>
                      <a:pt x="36" y="51"/>
                    </a:cubicBezTo>
                    <a:cubicBezTo>
                      <a:pt x="37" y="51"/>
                      <a:pt x="36" y="53"/>
                      <a:pt x="37" y="54"/>
                    </a:cubicBezTo>
                    <a:cubicBezTo>
                      <a:pt x="38" y="56"/>
                      <a:pt x="41" y="57"/>
                      <a:pt x="42" y="58"/>
                    </a:cubicBezTo>
                    <a:cubicBezTo>
                      <a:pt x="46" y="59"/>
                      <a:pt x="50" y="60"/>
                      <a:pt x="52" y="62"/>
                    </a:cubicBezTo>
                    <a:cubicBezTo>
                      <a:pt x="52" y="65"/>
                      <a:pt x="50" y="65"/>
                      <a:pt x="50" y="66"/>
                    </a:cubicBezTo>
                    <a:cubicBezTo>
                      <a:pt x="52" y="68"/>
                      <a:pt x="56" y="68"/>
                      <a:pt x="57" y="71"/>
                    </a:cubicBezTo>
                    <a:cubicBezTo>
                      <a:pt x="58" y="73"/>
                      <a:pt x="54" y="73"/>
                      <a:pt x="54" y="75"/>
                    </a:cubicBezTo>
                    <a:cubicBezTo>
                      <a:pt x="54" y="77"/>
                      <a:pt x="57" y="76"/>
                      <a:pt x="58" y="76"/>
                    </a:cubicBezTo>
                    <a:cubicBezTo>
                      <a:pt x="62" y="76"/>
                      <a:pt x="66" y="76"/>
                      <a:pt x="70" y="75"/>
                    </a:cubicBezTo>
                    <a:cubicBezTo>
                      <a:pt x="72" y="75"/>
                      <a:pt x="72" y="71"/>
                      <a:pt x="73" y="72"/>
                    </a:cubicBezTo>
                    <a:cubicBezTo>
                      <a:pt x="76" y="73"/>
                      <a:pt x="78" y="76"/>
                      <a:pt x="80" y="79"/>
                    </a:cubicBezTo>
                    <a:cubicBezTo>
                      <a:pt x="81" y="80"/>
                      <a:pt x="80" y="80"/>
                      <a:pt x="81" y="81"/>
                    </a:cubicBezTo>
                    <a:cubicBezTo>
                      <a:pt x="81" y="83"/>
                      <a:pt x="82" y="86"/>
                      <a:pt x="84" y="88"/>
                    </a:cubicBezTo>
                    <a:cubicBezTo>
                      <a:pt x="84" y="89"/>
                      <a:pt x="86" y="87"/>
                      <a:pt x="87" y="88"/>
                    </a:cubicBezTo>
                    <a:cubicBezTo>
                      <a:pt x="88" y="90"/>
                      <a:pt x="86" y="92"/>
                      <a:pt x="87" y="94"/>
                    </a:cubicBezTo>
                    <a:cubicBezTo>
                      <a:pt x="87" y="95"/>
                      <a:pt x="88" y="97"/>
                      <a:pt x="90" y="98"/>
                    </a:cubicBezTo>
                    <a:cubicBezTo>
                      <a:pt x="93" y="101"/>
                      <a:pt x="96" y="104"/>
                      <a:pt x="100" y="107"/>
                    </a:cubicBezTo>
                    <a:cubicBezTo>
                      <a:pt x="104" y="109"/>
                      <a:pt x="107" y="112"/>
                      <a:pt x="111" y="114"/>
                    </a:cubicBezTo>
                    <a:cubicBezTo>
                      <a:pt x="116" y="118"/>
                      <a:pt x="122" y="122"/>
                      <a:pt x="127" y="125"/>
                    </a:cubicBezTo>
                    <a:cubicBezTo>
                      <a:pt x="128" y="125"/>
                      <a:pt x="130" y="124"/>
                      <a:pt x="131" y="125"/>
                    </a:cubicBezTo>
                    <a:cubicBezTo>
                      <a:pt x="134" y="126"/>
                      <a:pt x="136" y="128"/>
                      <a:pt x="139" y="130"/>
                    </a:cubicBezTo>
                    <a:cubicBezTo>
                      <a:pt x="139" y="130"/>
                      <a:pt x="140" y="130"/>
                      <a:pt x="140" y="131"/>
                    </a:cubicBezTo>
                    <a:cubicBezTo>
                      <a:pt x="141" y="132"/>
                      <a:pt x="140" y="134"/>
                      <a:pt x="140" y="136"/>
                    </a:cubicBezTo>
                    <a:cubicBezTo>
                      <a:pt x="140" y="137"/>
                      <a:pt x="140" y="138"/>
                      <a:pt x="141" y="139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7" name="Freeform 2623"/>
              <p:cNvSpPr>
                <a:spLocks noChangeAspect="1"/>
              </p:cNvSpPr>
              <p:nvPr/>
            </p:nvSpPr>
            <p:spPr bwMode="auto">
              <a:xfrm>
                <a:off x="5740066" y="2840311"/>
                <a:ext cx="226686" cy="178062"/>
              </a:xfrm>
              <a:custGeom>
                <a:avLst/>
                <a:gdLst>
                  <a:gd name="T0" fmla="*/ 23 w 173"/>
                  <a:gd name="T1" fmla="*/ 164 h 141"/>
                  <a:gd name="T2" fmla="*/ 59 w 173"/>
                  <a:gd name="T3" fmla="*/ 167 h 141"/>
                  <a:gd name="T4" fmla="*/ 66 w 173"/>
                  <a:gd name="T5" fmla="*/ 167 h 141"/>
                  <a:gd name="T6" fmla="*/ 93 w 173"/>
                  <a:gd name="T7" fmla="*/ 162 h 141"/>
                  <a:gd name="T8" fmla="*/ 91 w 173"/>
                  <a:gd name="T9" fmla="*/ 150 h 141"/>
                  <a:gd name="T10" fmla="*/ 105 w 173"/>
                  <a:gd name="T11" fmla="*/ 137 h 141"/>
                  <a:gd name="T12" fmla="*/ 111 w 173"/>
                  <a:gd name="T13" fmla="*/ 137 h 141"/>
                  <a:gd name="T14" fmla="*/ 115 w 173"/>
                  <a:gd name="T15" fmla="*/ 133 h 141"/>
                  <a:gd name="T16" fmla="*/ 125 w 173"/>
                  <a:gd name="T17" fmla="*/ 128 h 141"/>
                  <a:gd name="T18" fmla="*/ 135 w 173"/>
                  <a:gd name="T19" fmla="*/ 126 h 141"/>
                  <a:gd name="T20" fmla="*/ 133 w 173"/>
                  <a:gd name="T21" fmla="*/ 115 h 141"/>
                  <a:gd name="T22" fmla="*/ 145 w 173"/>
                  <a:gd name="T23" fmla="*/ 104 h 141"/>
                  <a:gd name="T24" fmla="*/ 141 w 173"/>
                  <a:gd name="T25" fmla="*/ 89 h 141"/>
                  <a:gd name="T26" fmla="*/ 149 w 173"/>
                  <a:gd name="T27" fmla="*/ 89 h 141"/>
                  <a:gd name="T28" fmla="*/ 160 w 173"/>
                  <a:gd name="T29" fmla="*/ 79 h 141"/>
                  <a:gd name="T30" fmla="*/ 165 w 173"/>
                  <a:gd name="T31" fmla="*/ 68 h 141"/>
                  <a:gd name="T32" fmla="*/ 156 w 173"/>
                  <a:gd name="T33" fmla="*/ 50 h 141"/>
                  <a:gd name="T34" fmla="*/ 166 w 173"/>
                  <a:gd name="T35" fmla="*/ 43 h 141"/>
                  <a:gd name="T36" fmla="*/ 194 w 173"/>
                  <a:gd name="T37" fmla="*/ 31 h 141"/>
                  <a:gd name="T38" fmla="*/ 207 w 173"/>
                  <a:gd name="T39" fmla="*/ 29 h 141"/>
                  <a:gd name="T40" fmla="*/ 208 w 173"/>
                  <a:gd name="T41" fmla="*/ 22 h 141"/>
                  <a:gd name="T42" fmla="*/ 194 w 173"/>
                  <a:gd name="T43" fmla="*/ 26 h 141"/>
                  <a:gd name="T44" fmla="*/ 180 w 173"/>
                  <a:gd name="T45" fmla="*/ 26 h 141"/>
                  <a:gd name="T46" fmla="*/ 168 w 173"/>
                  <a:gd name="T47" fmla="*/ 30 h 141"/>
                  <a:gd name="T48" fmla="*/ 161 w 173"/>
                  <a:gd name="T49" fmla="*/ 31 h 141"/>
                  <a:gd name="T50" fmla="*/ 159 w 173"/>
                  <a:gd name="T51" fmla="*/ 12 h 141"/>
                  <a:gd name="T52" fmla="*/ 153 w 173"/>
                  <a:gd name="T53" fmla="*/ 5 h 141"/>
                  <a:gd name="T54" fmla="*/ 135 w 173"/>
                  <a:gd name="T55" fmla="*/ 12 h 141"/>
                  <a:gd name="T56" fmla="*/ 131 w 173"/>
                  <a:gd name="T57" fmla="*/ 17 h 141"/>
                  <a:gd name="T58" fmla="*/ 127 w 173"/>
                  <a:gd name="T59" fmla="*/ 28 h 141"/>
                  <a:gd name="T60" fmla="*/ 113 w 173"/>
                  <a:gd name="T61" fmla="*/ 30 h 141"/>
                  <a:gd name="T62" fmla="*/ 102 w 173"/>
                  <a:gd name="T63" fmla="*/ 22 h 141"/>
                  <a:gd name="T64" fmla="*/ 93 w 173"/>
                  <a:gd name="T65" fmla="*/ 22 h 141"/>
                  <a:gd name="T66" fmla="*/ 82 w 173"/>
                  <a:gd name="T67" fmla="*/ 23 h 141"/>
                  <a:gd name="T68" fmla="*/ 70 w 173"/>
                  <a:gd name="T69" fmla="*/ 23 h 141"/>
                  <a:gd name="T70" fmla="*/ 61 w 173"/>
                  <a:gd name="T71" fmla="*/ 24 h 141"/>
                  <a:gd name="T72" fmla="*/ 55 w 173"/>
                  <a:gd name="T73" fmla="*/ 40 h 141"/>
                  <a:gd name="T74" fmla="*/ 38 w 173"/>
                  <a:gd name="T75" fmla="*/ 52 h 141"/>
                  <a:gd name="T76" fmla="*/ 32 w 173"/>
                  <a:gd name="T77" fmla="*/ 62 h 141"/>
                  <a:gd name="T78" fmla="*/ 24 w 173"/>
                  <a:gd name="T79" fmla="*/ 61 h 141"/>
                  <a:gd name="T80" fmla="*/ 12 w 173"/>
                  <a:gd name="T81" fmla="*/ 58 h 141"/>
                  <a:gd name="T82" fmla="*/ 4 w 173"/>
                  <a:gd name="T83" fmla="*/ 74 h 141"/>
                  <a:gd name="T84" fmla="*/ 2 w 173"/>
                  <a:gd name="T85" fmla="*/ 78 h 141"/>
                  <a:gd name="T86" fmla="*/ 5 w 173"/>
                  <a:gd name="T87" fmla="*/ 96 h 141"/>
                  <a:gd name="T88" fmla="*/ 5 w 173"/>
                  <a:gd name="T89" fmla="*/ 108 h 141"/>
                  <a:gd name="T90" fmla="*/ 11 w 173"/>
                  <a:gd name="T91" fmla="*/ 133 h 141"/>
                  <a:gd name="T92" fmla="*/ 23 w 173"/>
                  <a:gd name="T93" fmla="*/ 143 h 141"/>
                  <a:gd name="T94" fmla="*/ 12 w 173"/>
                  <a:gd name="T95" fmla="*/ 162 h 14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3"/>
                  <a:gd name="T145" fmla="*/ 0 h 141"/>
                  <a:gd name="T146" fmla="*/ 173 w 173"/>
                  <a:gd name="T147" fmla="*/ 141 h 14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3" h="141">
                    <a:moveTo>
                      <a:pt x="10" y="135"/>
                    </a:moveTo>
                    <a:cubicBezTo>
                      <a:pt x="13" y="136"/>
                      <a:pt x="16" y="136"/>
                      <a:pt x="19" y="137"/>
                    </a:cubicBezTo>
                    <a:cubicBezTo>
                      <a:pt x="23" y="138"/>
                      <a:pt x="28" y="139"/>
                      <a:pt x="32" y="140"/>
                    </a:cubicBezTo>
                    <a:cubicBezTo>
                      <a:pt x="38" y="140"/>
                      <a:pt x="43" y="138"/>
                      <a:pt x="49" y="139"/>
                    </a:cubicBezTo>
                    <a:cubicBezTo>
                      <a:pt x="50" y="139"/>
                      <a:pt x="51" y="140"/>
                      <a:pt x="53" y="140"/>
                    </a:cubicBezTo>
                    <a:cubicBezTo>
                      <a:pt x="54" y="140"/>
                      <a:pt x="54" y="139"/>
                      <a:pt x="55" y="139"/>
                    </a:cubicBezTo>
                    <a:cubicBezTo>
                      <a:pt x="57" y="139"/>
                      <a:pt x="59" y="141"/>
                      <a:pt x="62" y="141"/>
                    </a:cubicBezTo>
                    <a:cubicBezTo>
                      <a:pt x="67" y="140"/>
                      <a:pt x="73" y="138"/>
                      <a:pt x="77" y="135"/>
                    </a:cubicBezTo>
                    <a:cubicBezTo>
                      <a:pt x="79" y="134"/>
                      <a:pt x="78" y="132"/>
                      <a:pt x="78" y="131"/>
                    </a:cubicBezTo>
                    <a:cubicBezTo>
                      <a:pt x="77" y="129"/>
                      <a:pt x="76" y="127"/>
                      <a:pt x="76" y="125"/>
                    </a:cubicBezTo>
                    <a:cubicBezTo>
                      <a:pt x="77" y="122"/>
                      <a:pt x="79" y="119"/>
                      <a:pt x="81" y="116"/>
                    </a:cubicBezTo>
                    <a:cubicBezTo>
                      <a:pt x="82" y="114"/>
                      <a:pt x="85" y="114"/>
                      <a:pt x="87" y="114"/>
                    </a:cubicBezTo>
                    <a:cubicBezTo>
                      <a:pt x="87" y="114"/>
                      <a:pt x="86" y="116"/>
                      <a:pt x="87" y="116"/>
                    </a:cubicBezTo>
                    <a:cubicBezTo>
                      <a:pt x="89" y="116"/>
                      <a:pt x="91" y="115"/>
                      <a:pt x="92" y="114"/>
                    </a:cubicBezTo>
                    <a:cubicBezTo>
                      <a:pt x="93" y="113"/>
                      <a:pt x="90" y="111"/>
                      <a:pt x="90" y="111"/>
                    </a:cubicBezTo>
                    <a:cubicBezTo>
                      <a:pt x="92" y="109"/>
                      <a:pt x="94" y="112"/>
                      <a:pt x="96" y="111"/>
                    </a:cubicBezTo>
                    <a:cubicBezTo>
                      <a:pt x="98" y="109"/>
                      <a:pt x="98" y="106"/>
                      <a:pt x="100" y="105"/>
                    </a:cubicBezTo>
                    <a:cubicBezTo>
                      <a:pt x="102" y="104"/>
                      <a:pt x="103" y="106"/>
                      <a:pt x="104" y="107"/>
                    </a:cubicBezTo>
                    <a:cubicBezTo>
                      <a:pt x="106" y="108"/>
                      <a:pt x="107" y="110"/>
                      <a:pt x="108" y="110"/>
                    </a:cubicBezTo>
                    <a:cubicBezTo>
                      <a:pt x="110" y="109"/>
                      <a:pt x="112" y="107"/>
                      <a:pt x="112" y="105"/>
                    </a:cubicBezTo>
                    <a:cubicBezTo>
                      <a:pt x="113" y="104"/>
                      <a:pt x="110" y="104"/>
                      <a:pt x="110" y="102"/>
                    </a:cubicBezTo>
                    <a:cubicBezTo>
                      <a:pt x="110" y="100"/>
                      <a:pt x="110" y="98"/>
                      <a:pt x="111" y="96"/>
                    </a:cubicBezTo>
                    <a:cubicBezTo>
                      <a:pt x="112" y="93"/>
                      <a:pt x="112" y="89"/>
                      <a:pt x="114" y="88"/>
                    </a:cubicBezTo>
                    <a:cubicBezTo>
                      <a:pt x="116" y="86"/>
                      <a:pt x="120" y="89"/>
                      <a:pt x="121" y="87"/>
                    </a:cubicBezTo>
                    <a:cubicBezTo>
                      <a:pt x="123" y="86"/>
                      <a:pt x="122" y="83"/>
                      <a:pt x="121" y="81"/>
                    </a:cubicBezTo>
                    <a:cubicBezTo>
                      <a:pt x="120" y="78"/>
                      <a:pt x="118" y="76"/>
                      <a:pt x="117" y="74"/>
                    </a:cubicBezTo>
                    <a:cubicBezTo>
                      <a:pt x="117" y="73"/>
                      <a:pt x="117" y="71"/>
                      <a:pt x="118" y="71"/>
                    </a:cubicBezTo>
                    <a:cubicBezTo>
                      <a:pt x="120" y="71"/>
                      <a:pt x="121" y="74"/>
                      <a:pt x="124" y="74"/>
                    </a:cubicBezTo>
                    <a:cubicBezTo>
                      <a:pt x="126" y="74"/>
                      <a:pt x="129" y="73"/>
                      <a:pt x="130" y="72"/>
                    </a:cubicBezTo>
                    <a:cubicBezTo>
                      <a:pt x="132" y="70"/>
                      <a:pt x="132" y="68"/>
                      <a:pt x="133" y="66"/>
                    </a:cubicBezTo>
                    <a:cubicBezTo>
                      <a:pt x="133" y="65"/>
                      <a:pt x="132" y="64"/>
                      <a:pt x="133" y="63"/>
                    </a:cubicBezTo>
                    <a:cubicBezTo>
                      <a:pt x="134" y="61"/>
                      <a:pt x="137" y="59"/>
                      <a:pt x="137" y="57"/>
                    </a:cubicBezTo>
                    <a:cubicBezTo>
                      <a:pt x="138" y="53"/>
                      <a:pt x="136" y="49"/>
                      <a:pt x="134" y="45"/>
                    </a:cubicBezTo>
                    <a:cubicBezTo>
                      <a:pt x="134" y="43"/>
                      <a:pt x="131" y="43"/>
                      <a:pt x="130" y="42"/>
                    </a:cubicBezTo>
                    <a:cubicBezTo>
                      <a:pt x="130" y="40"/>
                      <a:pt x="131" y="37"/>
                      <a:pt x="133" y="36"/>
                    </a:cubicBezTo>
                    <a:cubicBezTo>
                      <a:pt x="135" y="35"/>
                      <a:pt x="137" y="37"/>
                      <a:pt x="138" y="36"/>
                    </a:cubicBezTo>
                    <a:cubicBezTo>
                      <a:pt x="143" y="34"/>
                      <a:pt x="145" y="29"/>
                      <a:pt x="149" y="27"/>
                    </a:cubicBezTo>
                    <a:cubicBezTo>
                      <a:pt x="153" y="25"/>
                      <a:pt x="157" y="26"/>
                      <a:pt x="161" y="26"/>
                    </a:cubicBezTo>
                    <a:cubicBezTo>
                      <a:pt x="162" y="26"/>
                      <a:pt x="164" y="27"/>
                      <a:pt x="166" y="27"/>
                    </a:cubicBezTo>
                    <a:cubicBezTo>
                      <a:pt x="168" y="27"/>
                      <a:pt x="170" y="25"/>
                      <a:pt x="172" y="24"/>
                    </a:cubicBezTo>
                    <a:cubicBezTo>
                      <a:pt x="171" y="24"/>
                      <a:pt x="171" y="23"/>
                      <a:pt x="171" y="22"/>
                    </a:cubicBezTo>
                    <a:cubicBezTo>
                      <a:pt x="171" y="21"/>
                      <a:pt x="172" y="20"/>
                      <a:pt x="173" y="18"/>
                    </a:cubicBezTo>
                    <a:cubicBezTo>
                      <a:pt x="172" y="18"/>
                      <a:pt x="171" y="18"/>
                      <a:pt x="170" y="18"/>
                    </a:cubicBezTo>
                    <a:cubicBezTo>
                      <a:pt x="167" y="19"/>
                      <a:pt x="164" y="22"/>
                      <a:pt x="161" y="22"/>
                    </a:cubicBezTo>
                    <a:cubicBezTo>
                      <a:pt x="159" y="22"/>
                      <a:pt x="159" y="19"/>
                      <a:pt x="157" y="19"/>
                    </a:cubicBezTo>
                    <a:cubicBezTo>
                      <a:pt x="155" y="19"/>
                      <a:pt x="152" y="21"/>
                      <a:pt x="150" y="22"/>
                    </a:cubicBezTo>
                    <a:cubicBezTo>
                      <a:pt x="148" y="23"/>
                      <a:pt x="146" y="24"/>
                      <a:pt x="144" y="24"/>
                    </a:cubicBezTo>
                    <a:cubicBezTo>
                      <a:pt x="143" y="25"/>
                      <a:pt x="141" y="24"/>
                      <a:pt x="140" y="25"/>
                    </a:cubicBezTo>
                    <a:cubicBezTo>
                      <a:pt x="139" y="26"/>
                      <a:pt x="139" y="29"/>
                      <a:pt x="137" y="30"/>
                    </a:cubicBezTo>
                    <a:cubicBezTo>
                      <a:pt x="135" y="30"/>
                      <a:pt x="135" y="27"/>
                      <a:pt x="134" y="26"/>
                    </a:cubicBezTo>
                    <a:cubicBezTo>
                      <a:pt x="133" y="23"/>
                      <a:pt x="132" y="21"/>
                      <a:pt x="132" y="19"/>
                    </a:cubicBezTo>
                    <a:cubicBezTo>
                      <a:pt x="131" y="16"/>
                      <a:pt x="133" y="12"/>
                      <a:pt x="132" y="10"/>
                    </a:cubicBezTo>
                    <a:cubicBezTo>
                      <a:pt x="131" y="8"/>
                      <a:pt x="128" y="11"/>
                      <a:pt x="127" y="10"/>
                    </a:cubicBezTo>
                    <a:cubicBezTo>
                      <a:pt x="126" y="8"/>
                      <a:pt x="128" y="6"/>
                      <a:pt x="127" y="4"/>
                    </a:cubicBezTo>
                    <a:cubicBezTo>
                      <a:pt x="126" y="2"/>
                      <a:pt x="123" y="0"/>
                      <a:pt x="120" y="1"/>
                    </a:cubicBezTo>
                    <a:cubicBezTo>
                      <a:pt x="116" y="2"/>
                      <a:pt x="113" y="6"/>
                      <a:pt x="112" y="10"/>
                    </a:cubicBezTo>
                    <a:cubicBezTo>
                      <a:pt x="112" y="12"/>
                      <a:pt x="117" y="12"/>
                      <a:pt x="116" y="13"/>
                    </a:cubicBezTo>
                    <a:cubicBezTo>
                      <a:pt x="115" y="15"/>
                      <a:pt x="111" y="13"/>
                      <a:pt x="109" y="14"/>
                    </a:cubicBezTo>
                    <a:cubicBezTo>
                      <a:pt x="107" y="15"/>
                      <a:pt x="107" y="17"/>
                      <a:pt x="106" y="19"/>
                    </a:cubicBezTo>
                    <a:cubicBezTo>
                      <a:pt x="106" y="20"/>
                      <a:pt x="107" y="23"/>
                      <a:pt x="106" y="23"/>
                    </a:cubicBezTo>
                    <a:cubicBezTo>
                      <a:pt x="104" y="22"/>
                      <a:pt x="104" y="18"/>
                      <a:pt x="102" y="19"/>
                    </a:cubicBezTo>
                    <a:cubicBezTo>
                      <a:pt x="99" y="19"/>
                      <a:pt x="97" y="24"/>
                      <a:pt x="94" y="25"/>
                    </a:cubicBezTo>
                    <a:cubicBezTo>
                      <a:pt x="92" y="25"/>
                      <a:pt x="90" y="24"/>
                      <a:pt x="88" y="23"/>
                    </a:cubicBezTo>
                    <a:cubicBezTo>
                      <a:pt x="87" y="21"/>
                      <a:pt x="86" y="20"/>
                      <a:pt x="85" y="18"/>
                    </a:cubicBezTo>
                    <a:cubicBezTo>
                      <a:pt x="84" y="19"/>
                      <a:pt x="82" y="20"/>
                      <a:pt x="81" y="20"/>
                    </a:cubicBezTo>
                    <a:cubicBezTo>
                      <a:pt x="79" y="20"/>
                      <a:pt x="79" y="18"/>
                      <a:pt x="77" y="18"/>
                    </a:cubicBezTo>
                    <a:cubicBezTo>
                      <a:pt x="75" y="18"/>
                      <a:pt x="73" y="19"/>
                      <a:pt x="72" y="19"/>
                    </a:cubicBezTo>
                    <a:cubicBezTo>
                      <a:pt x="70" y="19"/>
                      <a:pt x="69" y="19"/>
                      <a:pt x="68" y="19"/>
                    </a:cubicBezTo>
                    <a:cubicBezTo>
                      <a:pt x="66" y="18"/>
                      <a:pt x="64" y="16"/>
                      <a:pt x="61" y="16"/>
                    </a:cubicBezTo>
                    <a:cubicBezTo>
                      <a:pt x="60" y="16"/>
                      <a:pt x="59" y="18"/>
                      <a:pt x="58" y="19"/>
                    </a:cubicBezTo>
                    <a:cubicBezTo>
                      <a:pt x="58" y="20"/>
                      <a:pt x="57" y="20"/>
                      <a:pt x="56" y="20"/>
                    </a:cubicBezTo>
                    <a:cubicBezTo>
                      <a:pt x="54" y="20"/>
                      <a:pt x="53" y="20"/>
                      <a:pt x="51" y="20"/>
                    </a:cubicBezTo>
                    <a:cubicBezTo>
                      <a:pt x="50" y="21"/>
                      <a:pt x="49" y="22"/>
                      <a:pt x="49" y="23"/>
                    </a:cubicBezTo>
                    <a:cubicBezTo>
                      <a:pt x="47" y="26"/>
                      <a:pt x="48" y="30"/>
                      <a:pt x="46" y="33"/>
                    </a:cubicBezTo>
                    <a:cubicBezTo>
                      <a:pt x="44" y="36"/>
                      <a:pt x="41" y="39"/>
                      <a:pt x="37" y="41"/>
                    </a:cubicBezTo>
                    <a:cubicBezTo>
                      <a:pt x="36" y="42"/>
                      <a:pt x="33" y="42"/>
                      <a:pt x="32" y="43"/>
                    </a:cubicBezTo>
                    <a:cubicBezTo>
                      <a:pt x="31" y="44"/>
                      <a:pt x="32" y="46"/>
                      <a:pt x="31" y="47"/>
                    </a:cubicBezTo>
                    <a:cubicBezTo>
                      <a:pt x="30" y="49"/>
                      <a:pt x="29" y="51"/>
                      <a:pt x="27" y="52"/>
                    </a:cubicBezTo>
                    <a:cubicBezTo>
                      <a:pt x="26" y="52"/>
                      <a:pt x="25" y="51"/>
                      <a:pt x="24" y="51"/>
                    </a:cubicBezTo>
                    <a:cubicBezTo>
                      <a:pt x="23" y="51"/>
                      <a:pt x="21" y="52"/>
                      <a:pt x="20" y="51"/>
                    </a:cubicBezTo>
                    <a:cubicBezTo>
                      <a:pt x="18" y="51"/>
                      <a:pt x="16" y="50"/>
                      <a:pt x="14" y="49"/>
                    </a:cubicBezTo>
                    <a:cubicBezTo>
                      <a:pt x="13" y="49"/>
                      <a:pt x="11" y="48"/>
                      <a:pt x="10" y="48"/>
                    </a:cubicBezTo>
                    <a:cubicBezTo>
                      <a:pt x="9" y="50"/>
                      <a:pt x="9" y="53"/>
                      <a:pt x="8" y="55"/>
                    </a:cubicBezTo>
                    <a:cubicBezTo>
                      <a:pt x="7" y="57"/>
                      <a:pt x="4" y="59"/>
                      <a:pt x="3" y="62"/>
                    </a:cubicBezTo>
                    <a:cubicBezTo>
                      <a:pt x="3" y="63"/>
                      <a:pt x="5" y="64"/>
                      <a:pt x="5" y="65"/>
                    </a:cubicBezTo>
                    <a:cubicBezTo>
                      <a:pt x="4" y="66"/>
                      <a:pt x="2" y="64"/>
                      <a:pt x="2" y="65"/>
                    </a:cubicBezTo>
                    <a:cubicBezTo>
                      <a:pt x="1" y="68"/>
                      <a:pt x="0" y="72"/>
                      <a:pt x="1" y="75"/>
                    </a:cubicBezTo>
                    <a:cubicBezTo>
                      <a:pt x="1" y="77"/>
                      <a:pt x="4" y="78"/>
                      <a:pt x="4" y="80"/>
                    </a:cubicBezTo>
                    <a:cubicBezTo>
                      <a:pt x="4" y="82"/>
                      <a:pt x="1" y="82"/>
                      <a:pt x="1" y="84"/>
                    </a:cubicBezTo>
                    <a:cubicBezTo>
                      <a:pt x="1" y="86"/>
                      <a:pt x="4" y="88"/>
                      <a:pt x="4" y="90"/>
                    </a:cubicBezTo>
                    <a:cubicBezTo>
                      <a:pt x="5" y="94"/>
                      <a:pt x="6" y="100"/>
                      <a:pt x="4" y="104"/>
                    </a:cubicBezTo>
                    <a:cubicBezTo>
                      <a:pt x="5" y="107"/>
                      <a:pt x="7" y="109"/>
                      <a:pt x="9" y="111"/>
                    </a:cubicBezTo>
                    <a:cubicBezTo>
                      <a:pt x="11" y="112"/>
                      <a:pt x="15" y="109"/>
                      <a:pt x="17" y="111"/>
                    </a:cubicBezTo>
                    <a:cubicBezTo>
                      <a:pt x="19" y="112"/>
                      <a:pt x="20" y="116"/>
                      <a:pt x="19" y="119"/>
                    </a:cubicBezTo>
                    <a:cubicBezTo>
                      <a:pt x="18" y="123"/>
                      <a:pt x="14" y="126"/>
                      <a:pt x="12" y="130"/>
                    </a:cubicBezTo>
                    <a:cubicBezTo>
                      <a:pt x="11" y="131"/>
                      <a:pt x="11" y="133"/>
                      <a:pt x="10" y="135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8" name="Freeform 2624"/>
              <p:cNvSpPr>
                <a:spLocks noChangeAspect="1"/>
              </p:cNvSpPr>
              <p:nvPr/>
            </p:nvSpPr>
            <p:spPr bwMode="auto">
              <a:xfrm>
                <a:off x="5753144" y="2870866"/>
                <a:ext cx="263740" cy="261297"/>
              </a:xfrm>
              <a:custGeom>
                <a:avLst/>
                <a:gdLst>
                  <a:gd name="T0" fmla="*/ 237 w 201"/>
                  <a:gd name="T1" fmla="*/ 40 h 207"/>
                  <a:gd name="T2" fmla="*/ 224 w 201"/>
                  <a:gd name="T3" fmla="*/ 50 h 207"/>
                  <a:gd name="T4" fmla="*/ 200 w 201"/>
                  <a:gd name="T5" fmla="*/ 46 h 207"/>
                  <a:gd name="T6" fmla="*/ 195 w 201"/>
                  <a:gd name="T7" fmla="*/ 59 h 207"/>
                  <a:gd name="T8" fmla="*/ 202 w 201"/>
                  <a:gd name="T9" fmla="*/ 80 h 207"/>
                  <a:gd name="T10" fmla="*/ 212 w 201"/>
                  <a:gd name="T11" fmla="*/ 83 h 207"/>
                  <a:gd name="T12" fmla="*/ 208 w 201"/>
                  <a:gd name="T13" fmla="*/ 95 h 207"/>
                  <a:gd name="T14" fmla="*/ 206 w 201"/>
                  <a:gd name="T15" fmla="*/ 105 h 207"/>
                  <a:gd name="T16" fmla="*/ 206 w 201"/>
                  <a:gd name="T17" fmla="*/ 114 h 207"/>
                  <a:gd name="T18" fmla="*/ 197 w 201"/>
                  <a:gd name="T19" fmla="*/ 125 h 207"/>
                  <a:gd name="T20" fmla="*/ 188 w 201"/>
                  <a:gd name="T21" fmla="*/ 134 h 207"/>
                  <a:gd name="T22" fmla="*/ 178 w 201"/>
                  <a:gd name="T23" fmla="*/ 155 h 207"/>
                  <a:gd name="T24" fmla="*/ 169 w 201"/>
                  <a:gd name="T25" fmla="*/ 163 h 207"/>
                  <a:gd name="T26" fmla="*/ 161 w 201"/>
                  <a:gd name="T27" fmla="*/ 171 h 207"/>
                  <a:gd name="T28" fmla="*/ 149 w 201"/>
                  <a:gd name="T29" fmla="*/ 171 h 207"/>
                  <a:gd name="T30" fmla="*/ 132 w 201"/>
                  <a:gd name="T31" fmla="*/ 189 h 207"/>
                  <a:gd name="T32" fmla="*/ 141 w 201"/>
                  <a:gd name="T33" fmla="*/ 195 h 207"/>
                  <a:gd name="T34" fmla="*/ 144 w 201"/>
                  <a:gd name="T35" fmla="*/ 206 h 207"/>
                  <a:gd name="T36" fmla="*/ 155 w 201"/>
                  <a:gd name="T37" fmla="*/ 214 h 207"/>
                  <a:gd name="T38" fmla="*/ 163 w 201"/>
                  <a:gd name="T39" fmla="*/ 232 h 207"/>
                  <a:gd name="T40" fmla="*/ 161 w 201"/>
                  <a:gd name="T41" fmla="*/ 238 h 207"/>
                  <a:gd name="T42" fmla="*/ 157 w 201"/>
                  <a:gd name="T43" fmla="*/ 236 h 207"/>
                  <a:gd name="T44" fmla="*/ 140 w 201"/>
                  <a:gd name="T45" fmla="*/ 240 h 207"/>
                  <a:gd name="T46" fmla="*/ 126 w 201"/>
                  <a:gd name="T47" fmla="*/ 242 h 207"/>
                  <a:gd name="T48" fmla="*/ 117 w 201"/>
                  <a:gd name="T49" fmla="*/ 248 h 207"/>
                  <a:gd name="T50" fmla="*/ 102 w 201"/>
                  <a:gd name="T51" fmla="*/ 230 h 207"/>
                  <a:gd name="T52" fmla="*/ 92 w 201"/>
                  <a:gd name="T53" fmla="*/ 219 h 207"/>
                  <a:gd name="T54" fmla="*/ 67 w 201"/>
                  <a:gd name="T55" fmla="*/ 218 h 207"/>
                  <a:gd name="T56" fmla="*/ 47 w 201"/>
                  <a:gd name="T57" fmla="*/ 220 h 207"/>
                  <a:gd name="T58" fmla="*/ 31 w 201"/>
                  <a:gd name="T59" fmla="*/ 220 h 207"/>
                  <a:gd name="T60" fmla="*/ 19 w 201"/>
                  <a:gd name="T61" fmla="*/ 219 h 207"/>
                  <a:gd name="T62" fmla="*/ 20 w 201"/>
                  <a:gd name="T63" fmla="*/ 201 h 207"/>
                  <a:gd name="T64" fmla="*/ 37 w 201"/>
                  <a:gd name="T65" fmla="*/ 195 h 207"/>
                  <a:gd name="T66" fmla="*/ 39 w 201"/>
                  <a:gd name="T67" fmla="*/ 185 h 207"/>
                  <a:gd name="T68" fmla="*/ 29 w 201"/>
                  <a:gd name="T69" fmla="*/ 164 h 207"/>
                  <a:gd name="T70" fmla="*/ 16 w 201"/>
                  <a:gd name="T71" fmla="*/ 158 h 207"/>
                  <a:gd name="T72" fmla="*/ 10 w 201"/>
                  <a:gd name="T73" fmla="*/ 144 h 207"/>
                  <a:gd name="T74" fmla="*/ 11 w 201"/>
                  <a:gd name="T75" fmla="*/ 135 h 207"/>
                  <a:gd name="T76" fmla="*/ 47 w 201"/>
                  <a:gd name="T77" fmla="*/ 138 h 207"/>
                  <a:gd name="T78" fmla="*/ 54 w 201"/>
                  <a:gd name="T79" fmla="*/ 138 h 207"/>
                  <a:gd name="T80" fmla="*/ 81 w 201"/>
                  <a:gd name="T81" fmla="*/ 133 h 207"/>
                  <a:gd name="T82" fmla="*/ 79 w 201"/>
                  <a:gd name="T83" fmla="*/ 121 h 207"/>
                  <a:gd name="T84" fmla="*/ 93 w 201"/>
                  <a:gd name="T85" fmla="*/ 108 h 207"/>
                  <a:gd name="T86" fmla="*/ 99 w 201"/>
                  <a:gd name="T87" fmla="*/ 108 h 207"/>
                  <a:gd name="T88" fmla="*/ 104 w 201"/>
                  <a:gd name="T89" fmla="*/ 104 h 207"/>
                  <a:gd name="T90" fmla="*/ 113 w 201"/>
                  <a:gd name="T91" fmla="*/ 99 h 207"/>
                  <a:gd name="T92" fmla="*/ 123 w 201"/>
                  <a:gd name="T93" fmla="*/ 97 h 207"/>
                  <a:gd name="T94" fmla="*/ 122 w 201"/>
                  <a:gd name="T95" fmla="*/ 86 h 207"/>
                  <a:gd name="T96" fmla="*/ 134 w 201"/>
                  <a:gd name="T97" fmla="*/ 75 h 207"/>
                  <a:gd name="T98" fmla="*/ 129 w 201"/>
                  <a:gd name="T99" fmla="*/ 60 h 207"/>
                  <a:gd name="T100" fmla="*/ 137 w 201"/>
                  <a:gd name="T101" fmla="*/ 60 h 207"/>
                  <a:gd name="T102" fmla="*/ 148 w 201"/>
                  <a:gd name="T103" fmla="*/ 50 h 207"/>
                  <a:gd name="T104" fmla="*/ 153 w 201"/>
                  <a:gd name="T105" fmla="*/ 40 h 207"/>
                  <a:gd name="T106" fmla="*/ 144 w 201"/>
                  <a:gd name="T107" fmla="*/ 22 h 207"/>
                  <a:gd name="T108" fmla="*/ 154 w 201"/>
                  <a:gd name="T109" fmla="*/ 14 h 207"/>
                  <a:gd name="T110" fmla="*/ 182 w 201"/>
                  <a:gd name="T111" fmla="*/ 2 h 207"/>
                  <a:gd name="T112" fmla="*/ 195 w 201"/>
                  <a:gd name="T113" fmla="*/ 0 h 207"/>
                  <a:gd name="T114" fmla="*/ 206 w 201"/>
                  <a:gd name="T115" fmla="*/ 1 h 207"/>
                  <a:gd name="T116" fmla="*/ 217 w 201"/>
                  <a:gd name="T117" fmla="*/ 20 h 207"/>
                  <a:gd name="T118" fmla="*/ 230 w 201"/>
                  <a:gd name="T119" fmla="*/ 25 h 207"/>
                  <a:gd name="T120" fmla="*/ 242 w 201"/>
                  <a:gd name="T121" fmla="*/ 32 h 20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1"/>
                  <a:gd name="T184" fmla="*/ 0 h 207"/>
                  <a:gd name="T185" fmla="*/ 201 w 201"/>
                  <a:gd name="T186" fmla="*/ 207 h 20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1" h="207">
                    <a:moveTo>
                      <a:pt x="201" y="27"/>
                    </a:moveTo>
                    <a:cubicBezTo>
                      <a:pt x="200" y="29"/>
                      <a:pt x="199" y="31"/>
                      <a:pt x="197" y="33"/>
                    </a:cubicBezTo>
                    <a:cubicBezTo>
                      <a:pt x="196" y="35"/>
                      <a:pt x="195" y="37"/>
                      <a:pt x="194" y="38"/>
                    </a:cubicBezTo>
                    <a:cubicBezTo>
                      <a:pt x="192" y="40"/>
                      <a:pt x="189" y="41"/>
                      <a:pt x="186" y="42"/>
                    </a:cubicBezTo>
                    <a:cubicBezTo>
                      <a:pt x="182" y="42"/>
                      <a:pt x="178" y="43"/>
                      <a:pt x="174" y="42"/>
                    </a:cubicBezTo>
                    <a:cubicBezTo>
                      <a:pt x="171" y="41"/>
                      <a:pt x="169" y="38"/>
                      <a:pt x="166" y="38"/>
                    </a:cubicBezTo>
                    <a:cubicBezTo>
                      <a:pt x="164" y="38"/>
                      <a:pt x="162" y="39"/>
                      <a:pt x="162" y="40"/>
                    </a:cubicBezTo>
                    <a:cubicBezTo>
                      <a:pt x="161" y="43"/>
                      <a:pt x="162" y="46"/>
                      <a:pt x="162" y="49"/>
                    </a:cubicBezTo>
                    <a:cubicBezTo>
                      <a:pt x="162" y="53"/>
                      <a:pt x="161" y="58"/>
                      <a:pt x="162" y="62"/>
                    </a:cubicBezTo>
                    <a:cubicBezTo>
                      <a:pt x="163" y="64"/>
                      <a:pt x="166" y="65"/>
                      <a:pt x="168" y="67"/>
                    </a:cubicBezTo>
                    <a:cubicBezTo>
                      <a:pt x="168" y="68"/>
                      <a:pt x="167" y="69"/>
                      <a:pt x="168" y="70"/>
                    </a:cubicBezTo>
                    <a:cubicBezTo>
                      <a:pt x="170" y="70"/>
                      <a:pt x="173" y="68"/>
                      <a:pt x="176" y="69"/>
                    </a:cubicBezTo>
                    <a:cubicBezTo>
                      <a:pt x="178" y="70"/>
                      <a:pt x="182" y="72"/>
                      <a:pt x="181" y="75"/>
                    </a:cubicBezTo>
                    <a:cubicBezTo>
                      <a:pt x="180" y="77"/>
                      <a:pt x="176" y="77"/>
                      <a:pt x="173" y="79"/>
                    </a:cubicBezTo>
                    <a:cubicBezTo>
                      <a:pt x="172" y="80"/>
                      <a:pt x="170" y="82"/>
                      <a:pt x="170" y="84"/>
                    </a:cubicBezTo>
                    <a:cubicBezTo>
                      <a:pt x="169" y="85"/>
                      <a:pt x="171" y="87"/>
                      <a:pt x="171" y="88"/>
                    </a:cubicBezTo>
                    <a:cubicBezTo>
                      <a:pt x="171" y="90"/>
                      <a:pt x="169" y="91"/>
                      <a:pt x="169" y="92"/>
                    </a:cubicBezTo>
                    <a:cubicBezTo>
                      <a:pt x="169" y="94"/>
                      <a:pt x="172" y="94"/>
                      <a:pt x="171" y="95"/>
                    </a:cubicBezTo>
                    <a:cubicBezTo>
                      <a:pt x="171" y="97"/>
                      <a:pt x="169" y="96"/>
                      <a:pt x="168" y="97"/>
                    </a:cubicBezTo>
                    <a:cubicBezTo>
                      <a:pt x="166" y="99"/>
                      <a:pt x="165" y="102"/>
                      <a:pt x="164" y="104"/>
                    </a:cubicBezTo>
                    <a:cubicBezTo>
                      <a:pt x="163" y="105"/>
                      <a:pt x="164" y="107"/>
                      <a:pt x="164" y="108"/>
                    </a:cubicBezTo>
                    <a:cubicBezTo>
                      <a:pt x="162" y="109"/>
                      <a:pt x="157" y="109"/>
                      <a:pt x="156" y="112"/>
                    </a:cubicBezTo>
                    <a:cubicBezTo>
                      <a:pt x="155" y="115"/>
                      <a:pt x="158" y="120"/>
                      <a:pt x="156" y="123"/>
                    </a:cubicBezTo>
                    <a:cubicBezTo>
                      <a:pt x="155" y="126"/>
                      <a:pt x="150" y="126"/>
                      <a:pt x="148" y="129"/>
                    </a:cubicBezTo>
                    <a:cubicBezTo>
                      <a:pt x="146" y="130"/>
                      <a:pt x="146" y="133"/>
                      <a:pt x="144" y="135"/>
                    </a:cubicBezTo>
                    <a:cubicBezTo>
                      <a:pt x="143" y="136"/>
                      <a:pt x="141" y="135"/>
                      <a:pt x="140" y="136"/>
                    </a:cubicBezTo>
                    <a:cubicBezTo>
                      <a:pt x="140" y="139"/>
                      <a:pt x="142" y="142"/>
                      <a:pt x="140" y="144"/>
                    </a:cubicBezTo>
                    <a:cubicBezTo>
                      <a:pt x="139" y="146"/>
                      <a:pt x="136" y="143"/>
                      <a:pt x="134" y="143"/>
                    </a:cubicBezTo>
                    <a:cubicBezTo>
                      <a:pt x="132" y="144"/>
                      <a:pt x="131" y="147"/>
                      <a:pt x="129" y="147"/>
                    </a:cubicBezTo>
                    <a:cubicBezTo>
                      <a:pt x="127" y="146"/>
                      <a:pt x="126" y="143"/>
                      <a:pt x="124" y="143"/>
                    </a:cubicBezTo>
                    <a:cubicBezTo>
                      <a:pt x="123" y="142"/>
                      <a:pt x="122" y="143"/>
                      <a:pt x="121" y="143"/>
                    </a:cubicBezTo>
                    <a:cubicBezTo>
                      <a:pt x="117" y="148"/>
                      <a:pt x="112" y="152"/>
                      <a:pt x="110" y="158"/>
                    </a:cubicBezTo>
                    <a:cubicBezTo>
                      <a:pt x="109" y="160"/>
                      <a:pt x="110" y="162"/>
                      <a:pt x="112" y="163"/>
                    </a:cubicBezTo>
                    <a:cubicBezTo>
                      <a:pt x="113" y="164"/>
                      <a:pt x="115" y="163"/>
                      <a:pt x="117" y="163"/>
                    </a:cubicBezTo>
                    <a:cubicBezTo>
                      <a:pt x="118" y="164"/>
                      <a:pt x="120" y="164"/>
                      <a:pt x="120" y="165"/>
                    </a:cubicBezTo>
                    <a:cubicBezTo>
                      <a:pt x="121" y="168"/>
                      <a:pt x="119" y="170"/>
                      <a:pt x="120" y="172"/>
                    </a:cubicBezTo>
                    <a:cubicBezTo>
                      <a:pt x="121" y="175"/>
                      <a:pt x="122" y="178"/>
                      <a:pt x="125" y="179"/>
                    </a:cubicBezTo>
                    <a:cubicBezTo>
                      <a:pt x="126" y="180"/>
                      <a:pt x="128" y="179"/>
                      <a:pt x="129" y="179"/>
                    </a:cubicBezTo>
                    <a:cubicBezTo>
                      <a:pt x="130" y="180"/>
                      <a:pt x="128" y="182"/>
                      <a:pt x="129" y="183"/>
                    </a:cubicBezTo>
                    <a:cubicBezTo>
                      <a:pt x="130" y="187"/>
                      <a:pt x="134" y="190"/>
                      <a:pt x="135" y="194"/>
                    </a:cubicBezTo>
                    <a:cubicBezTo>
                      <a:pt x="135" y="194"/>
                      <a:pt x="132" y="194"/>
                      <a:pt x="132" y="195"/>
                    </a:cubicBezTo>
                    <a:cubicBezTo>
                      <a:pt x="132" y="196"/>
                      <a:pt x="135" y="198"/>
                      <a:pt x="134" y="199"/>
                    </a:cubicBezTo>
                    <a:cubicBezTo>
                      <a:pt x="134" y="200"/>
                      <a:pt x="131" y="201"/>
                      <a:pt x="130" y="200"/>
                    </a:cubicBezTo>
                    <a:cubicBezTo>
                      <a:pt x="128" y="200"/>
                      <a:pt x="131" y="197"/>
                      <a:pt x="130" y="197"/>
                    </a:cubicBezTo>
                    <a:cubicBezTo>
                      <a:pt x="127" y="197"/>
                      <a:pt x="125" y="201"/>
                      <a:pt x="122" y="201"/>
                    </a:cubicBezTo>
                    <a:cubicBezTo>
                      <a:pt x="120" y="201"/>
                      <a:pt x="118" y="200"/>
                      <a:pt x="116" y="200"/>
                    </a:cubicBezTo>
                    <a:cubicBezTo>
                      <a:pt x="112" y="199"/>
                      <a:pt x="109" y="198"/>
                      <a:pt x="105" y="199"/>
                    </a:cubicBezTo>
                    <a:cubicBezTo>
                      <a:pt x="104" y="199"/>
                      <a:pt x="106" y="201"/>
                      <a:pt x="105" y="202"/>
                    </a:cubicBezTo>
                    <a:cubicBezTo>
                      <a:pt x="104" y="203"/>
                      <a:pt x="102" y="203"/>
                      <a:pt x="101" y="204"/>
                    </a:cubicBezTo>
                    <a:cubicBezTo>
                      <a:pt x="100" y="205"/>
                      <a:pt x="98" y="206"/>
                      <a:pt x="97" y="207"/>
                    </a:cubicBezTo>
                    <a:cubicBezTo>
                      <a:pt x="95" y="206"/>
                      <a:pt x="92" y="205"/>
                      <a:pt x="90" y="203"/>
                    </a:cubicBezTo>
                    <a:cubicBezTo>
                      <a:pt x="88" y="200"/>
                      <a:pt x="88" y="195"/>
                      <a:pt x="85" y="192"/>
                    </a:cubicBezTo>
                    <a:cubicBezTo>
                      <a:pt x="83" y="190"/>
                      <a:pt x="79" y="190"/>
                      <a:pt x="76" y="188"/>
                    </a:cubicBezTo>
                    <a:cubicBezTo>
                      <a:pt x="75" y="187"/>
                      <a:pt x="77" y="184"/>
                      <a:pt x="76" y="183"/>
                    </a:cubicBezTo>
                    <a:cubicBezTo>
                      <a:pt x="74" y="181"/>
                      <a:pt x="71" y="180"/>
                      <a:pt x="68" y="180"/>
                    </a:cubicBezTo>
                    <a:cubicBezTo>
                      <a:pt x="64" y="180"/>
                      <a:pt x="60" y="181"/>
                      <a:pt x="56" y="182"/>
                    </a:cubicBezTo>
                    <a:cubicBezTo>
                      <a:pt x="54" y="182"/>
                      <a:pt x="52" y="183"/>
                      <a:pt x="50" y="184"/>
                    </a:cubicBezTo>
                    <a:cubicBezTo>
                      <a:pt x="46" y="184"/>
                      <a:pt x="43" y="184"/>
                      <a:pt x="39" y="184"/>
                    </a:cubicBezTo>
                    <a:cubicBezTo>
                      <a:pt x="37" y="184"/>
                      <a:pt x="35" y="184"/>
                      <a:pt x="33" y="184"/>
                    </a:cubicBezTo>
                    <a:cubicBezTo>
                      <a:pt x="31" y="184"/>
                      <a:pt x="28" y="184"/>
                      <a:pt x="26" y="184"/>
                    </a:cubicBezTo>
                    <a:cubicBezTo>
                      <a:pt x="23" y="185"/>
                      <a:pt x="21" y="188"/>
                      <a:pt x="18" y="187"/>
                    </a:cubicBezTo>
                    <a:cubicBezTo>
                      <a:pt x="16" y="187"/>
                      <a:pt x="16" y="184"/>
                      <a:pt x="16" y="183"/>
                    </a:cubicBezTo>
                    <a:cubicBezTo>
                      <a:pt x="16" y="181"/>
                      <a:pt x="15" y="178"/>
                      <a:pt x="15" y="176"/>
                    </a:cubicBezTo>
                    <a:cubicBezTo>
                      <a:pt x="15" y="173"/>
                      <a:pt x="16" y="170"/>
                      <a:pt x="17" y="168"/>
                    </a:cubicBezTo>
                    <a:cubicBezTo>
                      <a:pt x="19" y="166"/>
                      <a:pt x="21" y="165"/>
                      <a:pt x="24" y="164"/>
                    </a:cubicBezTo>
                    <a:cubicBezTo>
                      <a:pt x="26" y="163"/>
                      <a:pt x="29" y="164"/>
                      <a:pt x="31" y="163"/>
                    </a:cubicBezTo>
                    <a:cubicBezTo>
                      <a:pt x="32" y="162"/>
                      <a:pt x="31" y="161"/>
                      <a:pt x="31" y="160"/>
                    </a:cubicBezTo>
                    <a:cubicBezTo>
                      <a:pt x="32" y="158"/>
                      <a:pt x="33" y="155"/>
                      <a:pt x="32" y="154"/>
                    </a:cubicBezTo>
                    <a:cubicBezTo>
                      <a:pt x="31" y="152"/>
                      <a:pt x="27" y="154"/>
                      <a:pt x="26" y="152"/>
                    </a:cubicBezTo>
                    <a:cubicBezTo>
                      <a:pt x="23" y="148"/>
                      <a:pt x="25" y="142"/>
                      <a:pt x="24" y="137"/>
                    </a:cubicBezTo>
                    <a:cubicBezTo>
                      <a:pt x="23" y="136"/>
                      <a:pt x="22" y="135"/>
                      <a:pt x="20" y="134"/>
                    </a:cubicBezTo>
                    <a:cubicBezTo>
                      <a:pt x="18" y="133"/>
                      <a:pt x="15" y="133"/>
                      <a:pt x="13" y="132"/>
                    </a:cubicBezTo>
                    <a:cubicBezTo>
                      <a:pt x="12" y="131"/>
                      <a:pt x="10" y="130"/>
                      <a:pt x="10" y="128"/>
                    </a:cubicBezTo>
                    <a:cubicBezTo>
                      <a:pt x="9" y="126"/>
                      <a:pt x="10" y="123"/>
                      <a:pt x="8" y="120"/>
                    </a:cubicBezTo>
                    <a:cubicBezTo>
                      <a:pt x="6" y="117"/>
                      <a:pt x="3" y="114"/>
                      <a:pt x="0" y="111"/>
                    </a:cubicBezTo>
                    <a:cubicBezTo>
                      <a:pt x="3" y="112"/>
                      <a:pt x="6" y="112"/>
                      <a:pt x="9" y="113"/>
                    </a:cubicBezTo>
                    <a:cubicBezTo>
                      <a:pt x="13" y="114"/>
                      <a:pt x="18" y="115"/>
                      <a:pt x="22" y="116"/>
                    </a:cubicBezTo>
                    <a:cubicBezTo>
                      <a:pt x="28" y="116"/>
                      <a:pt x="33" y="114"/>
                      <a:pt x="39" y="115"/>
                    </a:cubicBezTo>
                    <a:cubicBezTo>
                      <a:pt x="40" y="115"/>
                      <a:pt x="41" y="116"/>
                      <a:pt x="43" y="116"/>
                    </a:cubicBezTo>
                    <a:cubicBezTo>
                      <a:pt x="44" y="116"/>
                      <a:pt x="44" y="115"/>
                      <a:pt x="45" y="115"/>
                    </a:cubicBezTo>
                    <a:cubicBezTo>
                      <a:pt x="47" y="115"/>
                      <a:pt x="49" y="117"/>
                      <a:pt x="52" y="117"/>
                    </a:cubicBezTo>
                    <a:cubicBezTo>
                      <a:pt x="57" y="116"/>
                      <a:pt x="63" y="114"/>
                      <a:pt x="67" y="111"/>
                    </a:cubicBezTo>
                    <a:cubicBezTo>
                      <a:pt x="69" y="110"/>
                      <a:pt x="68" y="108"/>
                      <a:pt x="68" y="107"/>
                    </a:cubicBezTo>
                    <a:cubicBezTo>
                      <a:pt x="67" y="105"/>
                      <a:pt x="66" y="103"/>
                      <a:pt x="66" y="101"/>
                    </a:cubicBezTo>
                    <a:cubicBezTo>
                      <a:pt x="67" y="98"/>
                      <a:pt x="69" y="95"/>
                      <a:pt x="71" y="92"/>
                    </a:cubicBezTo>
                    <a:cubicBezTo>
                      <a:pt x="72" y="90"/>
                      <a:pt x="75" y="90"/>
                      <a:pt x="77" y="90"/>
                    </a:cubicBezTo>
                    <a:cubicBezTo>
                      <a:pt x="77" y="90"/>
                      <a:pt x="76" y="92"/>
                      <a:pt x="77" y="92"/>
                    </a:cubicBezTo>
                    <a:cubicBezTo>
                      <a:pt x="79" y="92"/>
                      <a:pt x="81" y="91"/>
                      <a:pt x="82" y="90"/>
                    </a:cubicBezTo>
                    <a:cubicBezTo>
                      <a:pt x="83" y="89"/>
                      <a:pt x="80" y="87"/>
                      <a:pt x="80" y="87"/>
                    </a:cubicBezTo>
                    <a:cubicBezTo>
                      <a:pt x="82" y="85"/>
                      <a:pt x="84" y="88"/>
                      <a:pt x="86" y="87"/>
                    </a:cubicBezTo>
                    <a:cubicBezTo>
                      <a:pt x="88" y="85"/>
                      <a:pt x="88" y="82"/>
                      <a:pt x="90" y="81"/>
                    </a:cubicBezTo>
                    <a:cubicBezTo>
                      <a:pt x="92" y="80"/>
                      <a:pt x="93" y="82"/>
                      <a:pt x="94" y="83"/>
                    </a:cubicBezTo>
                    <a:cubicBezTo>
                      <a:pt x="96" y="84"/>
                      <a:pt x="97" y="86"/>
                      <a:pt x="98" y="86"/>
                    </a:cubicBezTo>
                    <a:cubicBezTo>
                      <a:pt x="100" y="85"/>
                      <a:pt x="102" y="83"/>
                      <a:pt x="102" y="81"/>
                    </a:cubicBezTo>
                    <a:cubicBezTo>
                      <a:pt x="103" y="80"/>
                      <a:pt x="100" y="80"/>
                      <a:pt x="100" y="78"/>
                    </a:cubicBezTo>
                    <a:cubicBezTo>
                      <a:pt x="100" y="76"/>
                      <a:pt x="100" y="74"/>
                      <a:pt x="101" y="72"/>
                    </a:cubicBezTo>
                    <a:cubicBezTo>
                      <a:pt x="102" y="69"/>
                      <a:pt x="102" y="65"/>
                      <a:pt x="104" y="64"/>
                    </a:cubicBezTo>
                    <a:cubicBezTo>
                      <a:pt x="106" y="62"/>
                      <a:pt x="110" y="65"/>
                      <a:pt x="111" y="63"/>
                    </a:cubicBezTo>
                    <a:cubicBezTo>
                      <a:pt x="113" y="62"/>
                      <a:pt x="112" y="59"/>
                      <a:pt x="111" y="57"/>
                    </a:cubicBezTo>
                    <a:cubicBezTo>
                      <a:pt x="110" y="54"/>
                      <a:pt x="108" y="52"/>
                      <a:pt x="107" y="50"/>
                    </a:cubicBezTo>
                    <a:cubicBezTo>
                      <a:pt x="107" y="49"/>
                      <a:pt x="107" y="47"/>
                      <a:pt x="108" y="47"/>
                    </a:cubicBezTo>
                    <a:cubicBezTo>
                      <a:pt x="110" y="47"/>
                      <a:pt x="111" y="50"/>
                      <a:pt x="114" y="50"/>
                    </a:cubicBezTo>
                    <a:cubicBezTo>
                      <a:pt x="116" y="50"/>
                      <a:pt x="119" y="49"/>
                      <a:pt x="120" y="48"/>
                    </a:cubicBezTo>
                    <a:cubicBezTo>
                      <a:pt x="122" y="46"/>
                      <a:pt x="122" y="44"/>
                      <a:pt x="123" y="42"/>
                    </a:cubicBezTo>
                    <a:cubicBezTo>
                      <a:pt x="123" y="41"/>
                      <a:pt x="122" y="40"/>
                      <a:pt x="123" y="39"/>
                    </a:cubicBezTo>
                    <a:cubicBezTo>
                      <a:pt x="124" y="37"/>
                      <a:pt x="127" y="35"/>
                      <a:pt x="127" y="33"/>
                    </a:cubicBezTo>
                    <a:cubicBezTo>
                      <a:pt x="128" y="29"/>
                      <a:pt x="126" y="25"/>
                      <a:pt x="124" y="21"/>
                    </a:cubicBezTo>
                    <a:cubicBezTo>
                      <a:pt x="124" y="19"/>
                      <a:pt x="121" y="19"/>
                      <a:pt x="120" y="18"/>
                    </a:cubicBezTo>
                    <a:cubicBezTo>
                      <a:pt x="120" y="16"/>
                      <a:pt x="121" y="13"/>
                      <a:pt x="123" y="12"/>
                    </a:cubicBezTo>
                    <a:cubicBezTo>
                      <a:pt x="125" y="11"/>
                      <a:pt x="127" y="13"/>
                      <a:pt x="128" y="12"/>
                    </a:cubicBezTo>
                    <a:cubicBezTo>
                      <a:pt x="133" y="10"/>
                      <a:pt x="135" y="5"/>
                      <a:pt x="139" y="3"/>
                    </a:cubicBezTo>
                    <a:cubicBezTo>
                      <a:pt x="143" y="1"/>
                      <a:pt x="147" y="2"/>
                      <a:pt x="151" y="2"/>
                    </a:cubicBezTo>
                    <a:cubicBezTo>
                      <a:pt x="152" y="2"/>
                      <a:pt x="154" y="3"/>
                      <a:pt x="156" y="3"/>
                    </a:cubicBezTo>
                    <a:cubicBezTo>
                      <a:pt x="158" y="3"/>
                      <a:pt x="160" y="1"/>
                      <a:pt x="162" y="0"/>
                    </a:cubicBezTo>
                    <a:cubicBezTo>
                      <a:pt x="164" y="1"/>
                      <a:pt x="166" y="2"/>
                      <a:pt x="168" y="3"/>
                    </a:cubicBezTo>
                    <a:cubicBezTo>
                      <a:pt x="169" y="3"/>
                      <a:pt x="170" y="1"/>
                      <a:pt x="171" y="1"/>
                    </a:cubicBezTo>
                    <a:cubicBezTo>
                      <a:pt x="175" y="4"/>
                      <a:pt x="178" y="7"/>
                      <a:pt x="180" y="11"/>
                    </a:cubicBezTo>
                    <a:cubicBezTo>
                      <a:pt x="181" y="12"/>
                      <a:pt x="179" y="15"/>
                      <a:pt x="180" y="17"/>
                    </a:cubicBezTo>
                    <a:cubicBezTo>
                      <a:pt x="180" y="18"/>
                      <a:pt x="181" y="20"/>
                      <a:pt x="182" y="21"/>
                    </a:cubicBezTo>
                    <a:cubicBezTo>
                      <a:pt x="185" y="22"/>
                      <a:pt x="188" y="20"/>
                      <a:pt x="191" y="21"/>
                    </a:cubicBezTo>
                    <a:cubicBezTo>
                      <a:pt x="192" y="22"/>
                      <a:pt x="191" y="25"/>
                      <a:pt x="192" y="26"/>
                    </a:cubicBezTo>
                    <a:cubicBezTo>
                      <a:pt x="195" y="27"/>
                      <a:pt x="198" y="27"/>
                      <a:pt x="201" y="27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9" name="Freeform 2625"/>
              <p:cNvSpPr>
                <a:spLocks noChangeAspect="1"/>
              </p:cNvSpPr>
              <p:nvPr/>
            </p:nvSpPr>
            <p:spPr bwMode="auto">
              <a:xfrm>
                <a:off x="5944955" y="2518957"/>
                <a:ext cx="931809" cy="682743"/>
              </a:xfrm>
              <a:custGeom>
                <a:avLst/>
                <a:gdLst>
                  <a:gd name="T0" fmla="*/ 49 w 713"/>
                  <a:gd name="T1" fmla="*/ 254 h 540"/>
                  <a:gd name="T2" fmla="*/ 1 w 713"/>
                  <a:gd name="T3" fmla="*/ 276 h 540"/>
                  <a:gd name="T4" fmla="*/ 20 w 713"/>
                  <a:gd name="T5" fmla="*/ 326 h 540"/>
                  <a:gd name="T6" fmla="*/ 54 w 713"/>
                  <a:gd name="T7" fmla="*/ 359 h 540"/>
                  <a:gd name="T8" fmla="*/ 88 w 713"/>
                  <a:gd name="T9" fmla="*/ 401 h 540"/>
                  <a:gd name="T10" fmla="*/ 89 w 713"/>
                  <a:gd name="T11" fmla="*/ 437 h 540"/>
                  <a:gd name="T12" fmla="*/ 132 w 713"/>
                  <a:gd name="T13" fmla="*/ 463 h 540"/>
                  <a:gd name="T14" fmla="*/ 176 w 713"/>
                  <a:gd name="T15" fmla="*/ 491 h 540"/>
                  <a:gd name="T16" fmla="*/ 219 w 713"/>
                  <a:gd name="T17" fmla="*/ 509 h 540"/>
                  <a:gd name="T18" fmla="*/ 252 w 713"/>
                  <a:gd name="T19" fmla="*/ 510 h 540"/>
                  <a:gd name="T20" fmla="*/ 287 w 713"/>
                  <a:gd name="T21" fmla="*/ 509 h 540"/>
                  <a:gd name="T22" fmla="*/ 330 w 713"/>
                  <a:gd name="T23" fmla="*/ 481 h 540"/>
                  <a:gd name="T24" fmla="*/ 363 w 713"/>
                  <a:gd name="T25" fmla="*/ 499 h 540"/>
                  <a:gd name="T26" fmla="*/ 396 w 713"/>
                  <a:gd name="T27" fmla="*/ 538 h 540"/>
                  <a:gd name="T28" fmla="*/ 392 w 713"/>
                  <a:gd name="T29" fmla="*/ 576 h 540"/>
                  <a:gd name="T30" fmla="*/ 421 w 713"/>
                  <a:gd name="T31" fmla="*/ 613 h 540"/>
                  <a:gd name="T32" fmla="*/ 451 w 713"/>
                  <a:gd name="T33" fmla="*/ 625 h 540"/>
                  <a:gd name="T34" fmla="*/ 462 w 713"/>
                  <a:gd name="T35" fmla="*/ 602 h 540"/>
                  <a:gd name="T36" fmla="*/ 488 w 713"/>
                  <a:gd name="T37" fmla="*/ 602 h 540"/>
                  <a:gd name="T38" fmla="*/ 523 w 713"/>
                  <a:gd name="T39" fmla="*/ 601 h 540"/>
                  <a:gd name="T40" fmla="*/ 570 w 713"/>
                  <a:gd name="T41" fmla="*/ 622 h 540"/>
                  <a:gd name="T42" fmla="*/ 583 w 713"/>
                  <a:gd name="T43" fmla="*/ 628 h 540"/>
                  <a:gd name="T44" fmla="*/ 621 w 713"/>
                  <a:gd name="T45" fmla="*/ 613 h 540"/>
                  <a:gd name="T46" fmla="*/ 651 w 713"/>
                  <a:gd name="T47" fmla="*/ 605 h 540"/>
                  <a:gd name="T48" fmla="*/ 710 w 713"/>
                  <a:gd name="T49" fmla="*/ 541 h 540"/>
                  <a:gd name="T50" fmla="*/ 733 w 713"/>
                  <a:gd name="T51" fmla="*/ 491 h 540"/>
                  <a:gd name="T52" fmla="*/ 709 w 713"/>
                  <a:gd name="T53" fmla="*/ 460 h 540"/>
                  <a:gd name="T54" fmla="*/ 706 w 713"/>
                  <a:gd name="T55" fmla="*/ 426 h 540"/>
                  <a:gd name="T56" fmla="*/ 710 w 713"/>
                  <a:gd name="T57" fmla="*/ 412 h 540"/>
                  <a:gd name="T58" fmla="*/ 693 w 713"/>
                  <a:gd name="T59" fmla="*/ 355 h 540"/>
                  <a:gd name="T60" fmla="*/ 716 w 713"/>
                  <a:gd name="T61" fmla="*/ 334 h 540"/>
                  <a:gd name="T62" fmla="*/ 696 w 713"/>
                  <a:gd name="T63" fmla="*/ 317 h 540"/>
                  <a:gd name="T64" fmla="*/ 644 w 713"/>
                  <a:gd name="T65" fmla="*/ 305 h 540"/>
                  <a:gd name="T66" fmla="*/ 705 w 713"/>
                  <a:gd name="T67" fmla="*/ 266 h 540"/>
                  <a:gd name="T68" fmla="*/ 717 w 713"/>
                  <a:gd name="T69" fmla="*/ 282 h 540"/>
                  <a:gd name="T70" fmla="*/ 771 w 713"/>
                  <a:gd name="T71" fmla="*/ 244 h 540"/>
                  <a:gd name="T72" fmla="*/ 807 w 713"/>
                  <a:gd name="T73" fmla="*/ 215 h 540"/>
                  <a:gd name="T74" fmla="*/ 815 w 713"/>
                  <a:gd name="T75" fmla="*/ 180 h 540"/>
                  <a:gd name="T76" fmla="*/ 850 w 713"/>
                  <a:gd name="T77" fmla="*/ 145 h 540"/>
                  <a:gd name="T78" fmla="*/ 791 w 713"/>
                  <a:gd name="T79" fmla="*/ 110 h 540"/>
                  <a:gd name="T80" fmla="*/ 739 w 713"/>
                  <a:gd name="T81" fmla="*/ 71 h 540"/>
                  <a:gd name="T82" fmla="*/ 710 w 713"/>
                  <a:gd name="T83" fmla="*/ 23 h 540"/>
                  <a:gd name="T84" fmla="*/ 630 w 713"/>
                  <a:gd name="T85" fmla="*/ 7 h 540"/>
                  <a:gd name="T86" fmla="*/ 622 w 713"/>
                  <a:gd name="T87" fmla="*/ 71 h 540"/>
                  <a:gd name="T88" fmla="*/ 586 w 713"/>
                  <a:gd name="T89" fmla="*/ 120 h 540"/>
                  <a:gd name="T90" fmla="*/ 643 w 713"/>
                  <a:gd name="T91" fmla="*/ 145 h 540"/>
                  <a:gd name="T92" fmla="*/ 598 w 713"/>
                  <a:gd name="T93" fmla="*/ 162 h 540"/>
                  <a:gd name="T94" fmla="*/ 540 w 713"/>
                  <a:gd name="T95" fmla="*/ 194 h 540"/>
                  <a:gd name="T96" fmla="*/ 442 w 713"/>
                  <a:gd name="T97" fmla="*/ 241 h 540"/>
                  <a:gd name="T98" fmla="*/ 324 w 713"/>
                  <a:gd name="T99" fmla="*/ 223 h 540"/>
                  <a:gd name="T100" fmla="*/ 265 w 713"/>
                  <a:gd name="T101" fmla="*/ 176 h 540"/>
                  <a:gd name="T102" fmla="*/ 224 w 713"/>
                  <a:gd name="T103" fmla="*/ 134 h 540"/>
                  <a:gd name="T104" fmla="*/ 179 w 713"/>
                  <a:gd name="T105" fmla="*/ 98 h 540"/>
                  <a:gd name="T106" fmla="*/ 149 w 713"/>
                  <a:gd name="T107" fmla="*/ 119 h 540"/>
                  <a:gd name="T108" fmla="*/ 109 w 713"/>
                  <a:gd name="T109" fmla="*/ 174 h 540"/>
                  <a:gd name="T110" fmla="*/ 91 w 713"/>
                  <a:gd name="T111" fmla="*/ 212 h 5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3"/>
                  <a:gd name="T169" fmla="*/ 0 h 540"/>
                  <a:gd name="T170" fmla="*/ 713 w 713"/>
                  <a:gd name="T171" fmla="*/ 540 h 5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3" h="540">
                    <a:moveTo>
                      <a:pt x="72" y="191"/>
                    </a:moveTo>
                    <a:cubicBezTo>
                      <a:pt x="72" y="191"/>
                      <a:pt x="74" y="193"/>
                      <a:pt x="74" y="193"/>
                    </a:cubicBezTo>
                    <a:cubicBezTo>
                      <a:pt x="73" y="194"/>
                      <a:pt x="71" y="194"/>
                      <a:pt x="70" y="196"/>
                    </a:cubicBezTo>
                    <a:cubicBezTo>
                      <a:pt x="68" y="197"/>
                      <a:pt x="69" y="200"/>
                      <a:pt x="67" y="201"/>
                    </a:cubicBezTo>
                    <a:cubicBezTo>
                      <a:pt x="65" y="201"/>
                      <a:pt x="64" y="198"/>
                      <a:pt x="63" y="199"/>
                    </a:cubicBezTo>
                    <a:cubicBezTo>
                      <a:pt x="59" y="200"/>
                      <a:pt x="57" y="203"/>
                      <a:pt x="55" y="206"/>
                    </a:cubicBezTo>
                    <a:cubicBezTo>
                      <a:pt x="53" y="207"/>
                      <a:pt x="54" y="211"/>
                      <a:pt x="52" y="212"/>
                    </a:cubicBezTo>
                    <a:cubicBezTo>
                      <a:pt x="49" y="213"/>
                      <a:pt x="45" y="211"/>
                      <a:pt x="41" y="212"/>
                    </a:cubicBezTo>
                    <a:cubicBezTo>
                      <a:pt x="39" y="212"/>
                      <a:pt x="37" y="212"/>
                      <a:pt x="36" y="213"/>
                    </a:cubicBezTo>
                    <a:cubicBezTo>
                      <a:pt x="33" y="216"/>
                      <a:pt x="35" y="220"/>
                      <a:pt x="32" y="223"/>
                    </a:cubicBezTo>
                    <a:cubicBezTo>
                      <a:pt x="30" y="225"/>
                      <a:pt x="26" y="226"/>
                      <a:pt x="23" y="225"/>
                    </a:cubicBezTo>
                    <a:cubicBezTo>
                      <a:pt x="22" y="225"/>
                      <a:pt x="24" y="221"/>
                      <a:pt x="22" y="220"/>
                    </a:cubicBezTo>
                    <a:cubicBezTo>
                      <a:pt x="20" y="220"/>
                      <a:pt x="19" y="223"/>
                      <a:pt x="18" y="224"/>
                    </a:cubicBezTo>
                    <a:cubicBezTo>
                      <a:pt x="16" y="224"/>
                      <a:pt x="14" y="222"/>
                      <a:pt x="13" y="223"/>
                    </a:cubicBezTo>
                    <a:cubicBezTo>
                      <a:pt x="11" y="224"/>
                      <a:pt x="9" y="226"/>
                      <a:pt x="7" y="227"/>
                    </a:cubicBezTo>
                    <a:cubicBezTo>
                      <a:pt x="5" y="228"/>
                      <a:pt x="2" y="228"/>
                      <a:pt x="1" y="230"/>
                    </a:cubicBezTo>
                    <a:cubicBezTo>
                      <a:pt x="0" y="232"/>
                      <a:pt x="1" y="236"/>
                      <a:pt x="1" y="239"/>
                    </a:cubicBezTo>
                    <a:cubicBezTo>
                      <a:pt x="1" y="240"/>
                      <a:pt x="3" y="243"/>
                      <a:pt x="3" y="245"/>
                    </a:cubicBezTo>
                    <a:cubicBezTo>
                      <a:pt x="3" y="246"/>
                      <a:pt x="3" y="247"/>
                      <a:pt x="2" y="248"/>
                    </a:cubicBezTo>
                    <a:cubicBezTo>
                      <a:pt x="2" y="250"/>
                      <a:pt x="1" y="253"/>
                      <a:pt x="2" y="253"/>
                    </a:cubicBezTo>
                    <a:cubicBezTo>
                      <a:pt x="5" y="253"/>
                      <a:pt x="8" y="249"/>
                      <a:pt x="11" y="249"/>
                    </a:cubicBezTo>
                    <a:cubicBezTo>
                      <a:pt x="14" y="250"/>
                      <a:pt x="16" y="254"/>
                      <a:pt x="17" y="256"/>
                    </a:cubicBezTo>
                    <a:cubicBezTo>
                      <a:pt x="19" y="260"/>
                      <a:pt x="22" y="264"/>
                      <a:pt x="22" y="269"/>
                    </a:cubicBezTo>
                    <a:cubicBezTo>
                      <a:pt x="22" y="271"/>
                      <a:pt x="18" y="271"/>
                      <a:pt x="17" y="272"/>
                    </a:cubicBezTo>
                    <a:cubicBezTo>
                      <a:pt x="16" y="274"/>
                      <a:pt x="15" y="275"/>
                      <a:pt x="15" y="276"/>
                    </a:cubicBezTo>
                    <a:cubicBezTo>
                      <a:pt x="15" y="277"/>
                      <a:pt x="15" y="278"/>
                      <a:pt x="16" y="278"/>
                    </a:cubicBezTo>
                    <a:cubicBezTo>
                      <a:pt x="18" y="279"/>
                      <a:pt x="20" y="280"/>
                      <a:pt x="22" y="281"/>
                    </a:cubicBezTo>
                    <a:cubicBezTo>
                      <a:pt x="23" y="281"/>
                      <a:pt x="24" y="279"/>
                      <a:pt x="25" y="279"/>
                    </a:cubicBezTo>
                    <a:cubicBezTo>
                      <a:pt x="29" y="282"/>
                      <a:pt x="32" y="285"/>
                      <a:pt x="34" y="289"/>
                    </a:cubicBezTo>
                    <a:cubicBezTo>
                      <a:pt x="35" y="290"/>
                      <a:pt x="33" y="293"/>
                      <a:pt x="34" y="295"/>
                    </a:cubicBezTo>
                    <a:cubicBezTo>
                      <a:pt x="34" y="296"/>
                      <a:pt x="35" y="298"/>
                      <a:pt x="36" y="299"/>
                    </a:cubicBezTo>
                    <a:cubicBezTo>
                      <a:pt x="39" y="300"/>
                      <a:pt x="42" y="298"/>
                      <a:pt x="45" y="299"/>
                    </a:cubicBezTo>
                    <a:cubicBezTo>
                      <a:pt x="46" y="300"/>
                      <a:pt x="45" y="303"/>
                      <a:pt x="46" y="304"/>
                    </a:cubicBezTo>
                    <a:cubicBezTo>
                      <a:pt x="49" y="305"/>
                      <a:pt x="52" y="305"/>
                      <a:pt x="55" y="305"/>
                    </a:cubicBezTo>
                    <a:cubicBezTo>
                      <a:pt x="57" y="305"/>
                      <a:pt x="59" y="303"/>
                      <a:pt x="61" y="304"/>
                    </a:cubicBezTo>
                    <a:cubicBezTo>
                      <a:pt x="63" y="306"/>
                      <a:pt x="62" y="310"/>
                      <a:pt x="64" y="312"/>
                    </a:cubicBezTo>
                    <a:cubicBezTo>
                      <a:pt x="66" y="315"/>
                      <a:pt x="69" y="316"/>
                      <a:pt x="71" y="319"/>
                    </a:cubicBezTo>
                    <a:cubicBezTo>
                      <a:pt x="72" y="321"/>
                      <a:pt x="74" y="322"/>
                      <a:pt x="74" y="325"/>
                    </a:cubicBezTo>
                    <a:cubicBezTo>
                      <a:pt x="73" y="326"/>
                      <a:pt x="69" y="323"/>
                      <a:pt x="69" y="325"/>
                    </a:cubicBezTo>
                    <a:cubicBezTo>
                      <a:pt x="69" y="328"/>
                      <a:pt x="71" y="331"/>
                      <a:pt x="73" y="334"/>
                    </a:cubicBezTo>
                    <a:cubicBezTo>
                      <a:pt x="74" y="336"/>
                      <a:pt x="77" y="337"/>
                      <a:pt x="79" y="339"/>
                    </a:cubicBezTo>
                    <a:cubicBezTo>
                      <a:pt x="82" y="342"/>
                      <a:pt x="86" y="345"/>
                      <a:pt x="86" y="348"/>
                    </a:cubicBezTo>
                    <a:cubicBezTo>
                      <a:pt x="86" y="352"/>
                      <a:pt x="81" y="354"/>
                      <a:pt x="78" y="355"/>
                    </a:cubicBezTo>
                    <a:cubicBezTo>
                      <a:pt x="76" y="355"/>
                      <a:pt x="75" y="353"/>
                      <a:pt x="74" y="352"/>
                    </a:cubicBezTo>
                    <a:cubicBezTo>
                      <a:pt x="74" y="351"/>
                      <a:pt x="75" y="349"/>
                      <a:pt x="74" y="349"/>
                    </a:cubicBezTo>
                    <a:cubicBezTo>
                      <a:pt x="73" y="349"/>
                      <a:pt x="72" y="351"/>
                      <a:pt x="71" y="352"/>
                    </a:cubicBezTo>
                    <a:cubicBezTo>
                      <a:pt x="70" y="353"/>
                      <a:pt x="70" y="354"/>
                      <a:pt x="70" y="355"/>
                    </a:cubicBezTo>
                    <a:cubicBezTo>
                      <a:pt x="71" y="358"/>
                      <a:pt x="73" y="361"/>
                      <a:pt x="74" y="364"/>
                    </a:cubicBezTo>
                    <a:cubicBezTo>
                      <a:pt x="75" y="366"/>
                      <a:pt x="75" y="369"/>
                      <a:pt x="77" y="370"/>
                    </a:cubicBezTo>
                    <a:cubicBezTo>
                      <a:pt x="78" y="371"/>
                      <a:pt x="80" y="369"/>
                      <a:pt x="81" y="370"/>
                    </a:cubicBezTo>
                    <a:cubicBezTo>
                      <a:pt x="84" y="372"/>
                      <a:pt x="84" y="375"/>
                      <a:pt x="87" y="377"/>
                    </a:cubicBezTo>
                    <a:cubicBezTo>
                      <a:pt x="88" y="378"/>
                      <a:pt x="90" y="377"/>
                      <a:pt x="92" y="377"/>
                    </a:cubicBezTo>
                    <a:cubicBezTo>
                      <a:pt x="95" y="379"/>
                      <a:pt x="98" y="382"/>
                      <a:pt x="101" y="384"/>
                    </a:cubicBezTo>
                    <a:cubicBezTo>
                      <a:pt x="103" y="385"/>
                      <a:pt x="104" y="386"/>
                      <a:pt x="106" y="387"/>
                    </a:cubicBezTo>
                    <a:cubicBezTo>
                      <a:pt x="107" y="388"/>
                      <a:pt x="108" y="391"/>
                      <a:pt x="110" y="390"/>
                    </a:cubicBezTo>
                    <a:cubicBezTo>
                      <a:pt x="111" y="390"/>
                      <a:pt x="109" y="387"/>
                      <a:pt x="110" y="386"/>
                    </a:cubicBezTo>
                    <a:cubicBezTo>
                      <a:pt x="111" y="385"/>
                      <a:pt x="113" y="386"/>
                      <a:pt x="114" y="386"/>
                    </a:cubicBezTo>
                    <a:cubicBezTo>
                      <a:pt x="116" y="387"/>
                      <a:pt x="119" y="388"/>
                      <a:pt x="122" y="389"/>
                    </a:cubicBezTo>
                    <a:cubicBezTo>
                      <a:pt x="125" y="391"/>
                      <a:pt x="129" y="394"/>
                      <a:pt x="132" y="396"/>
                    </a:cubicBezTo>
                    <a:cubicBezTo>
                      <a:pt x="134" y="398"/>
                      <a:pt x="135" y="402"/>
                      <a:pt x="138" y="403"/>
                    </a:cubicBezTo>
                    <a:cubicBezTo>
                      <a:pt x="140" y="403"/>
                      <a:pt x="140" y="399"/>
                      <a:pt x="141" y="399"/>
                    </a:cubicBezTo>
                    <a:cubicBezTo>
                      <a:pt x="142" y="398"/>
                      <a:pt x="144" y="398"/>
                      <a:pt x="145" y="399"/>
                    </a:cubicBezTo>
                    <a:cubicBezTo>
                      <a:pt x="146" y="401"/>
                      <a:pt x="144" y="403"/>
                      <a:pt x="145" y="405"/>
                    </a:cubicBezTo>
                    <a:cubicBezTo>
                      <a:pt x="145" y="407"/>
                      <a:pt x="146" y="408"/>
                      <a:pt x="147" y="409"/>
                    </a:cubicBezTo>
                    <a:cubicBezTo>
                      <a:pt x="150" y="410"/>
                      <a:pt x="155" y="409"/>
                      <a:pt x="158" y="410"/>
                    </a:cubicBezTo>
                    <a:cubicBezTo>
                      <a:pt x="159" y="411"/>
                      <a:pt x="157" y="414"/>
                      <a:pt x="158" y="415"/>
                    </a:cubicBezTo>
                    <a:cubicBezTo>
                      <a:pt x="159" y="416"/>
                      <a:pt x="162" y="415"/>
                      <a:pt x="164" y="416"/>
                    </a:cubicBezTo>
                    <a:cubicBezTo>
                      <a:pt x="166" y="417"/>
                      <a:pt x="166" y="420"/>
                      <a:pt x="168" y="421"/>
                    </a:cubicBezTo>
                    <a:cubicBezTo>
                      <a:pt x="169" y="422"/>
                      <a:pt x="171" y="419"/>
                      <a:pt x="172" y="420"/>
                    </a:cubicBezTo>
                    <a:cubicBezTo>
                      <a:pt x="173" y="420"/>
                      <a:pt x="173" y="423"/>
                      <a:pt x="175" y="423"/>
                    </a:cubicBezTo>
                    <a:cubicBezTo>
                      <a:pt x="176" y="423"/>
                      <a:pt x="177" y="420"/>
                      <a:pt x="179" y="420"/>
                    </a:cubicBezTo>
                    <a:cubicBezTo>
                      <a:pt x="181" y="420"/>
                      <a:pt x="181" y="423"/>
                      <a:pt x="183" y="424"/>
                    </a:cubicBezTo>
                    <a:cubicBezTo>
                      <a:pt x="184" y="425"/>
                      <a:pt x="186" y="426"/>
                      <a:pt x="187" y="426"/>
                    </a:cubicBezTo>
                    <a:cubicBezTo>
                      <a:pt x="189" y="426"/>
                      <a:pt x="191" y="424"/>
                      <a:pt x="193" y="423"/>
                    </a:cubicBezTo>
                    <a:cubicBezTo>
                      <a:pt x="194" y="423"/>
                      <a:pt x="195" y="424"/>
                      <a:pt x="196" y="424"/>
                    </a:cubicBezTo>
                    <a:cubicBezTo>
                      <a:pt x="198" y="422"/>
                      <a:pt x="199" y="420"/>
                      <a:pt x="201" y="419"/>
                    </a:cubicBezTo>
                    <a:cubicBezTo>
                      <a:pt x="202" y="419"/>
                      <a:pt x="204" y="418"/>
                      <a:pt x="205" y="419"/>
                    </a:cubicBezTo>
                    <a:cubicBezTo>
                      <a:pt x="206" y="421"/>
                      <a:pt x="205" y="424"/>
                      <a:pt x="205" y="426"/>
                    </a:cubicBezTo>
                    <a:cubicBezTo>
                      <a:pt x="205" y="429"/>
                      <a:pt x="206" y="431"/>
                      <a:pt x="206" y="433"/>
                    </a:cubicBezTo>
                    <a:cubicBezTo>
                      <a:pt x="208" y="431"/>
                      <a:pt x="210" y="427"/>
                      <a:pt x="210" y="425"/>
                    </a:cubicBezTo>
                    <a:cubicBezTo>
                      <a:pt x="211" y="423"/>
                      <a:pt x="210" y="422"/>
                      <a:pt x="211" y="420"/>
                    </a:cubicBezTo>
                    <a:cubicBezTo>
                      <a:pt x="212" y="419"/>
                      <a:pt x="214" y="418"/>
                      <a:pt x="215" y="417"/>
                    </a:cubicBezTo>
                    <a:cubicBezTo>
                      <a:pt x="217" y="417"/>
                      <a:pt x="218" y="418"/>
                      <a:pt x="219" y="418"/>
                    </a:cubicBezTo>
                    <a:cubicBezTo>
                      <a:pt x="221" y="418"/>
                      <a:pt x="222" y="416"/>
                      <a:pt x="223" y="417"/>
                    </a:cubicBezTo>
                    <a:cubicBezTo>
                      <a:pt x="225" y="417"/>
                      <a:pt x="226" y="419"/>
                      <a:pt x="227" y="420"/>
                    </a:cubicBezTo>
                    <a:cubicBezTo>
                      <a:pt x="229" y="421"/>
                      <a:pt x="231" y="421"/>
                      <a:pt x="234" y="421"/>
                    </a:cubicBezTo>
                    <a:cubicBezTo>
                      <a:pt x="235" y="421"/>
                      <a:pt x="237" y="420"/>
                      <a:pt x="238" y="420"/>
                    </a:cubicBezTo>
                    <a:cubicBezTo>
                      <a:pt x="239" y="421"/>
                      <a:pt x="239" y="423"/>
                      <a:pt x="239" y="424"/>
                    </a:cubicBezTo>
                    <a:cubicBezTo>
                      <a:pt x="242" y="424"/>
                      <a:pt x="244" y="423"/>
                      <a:pt x="247" y="423"/>
                    </a:cubicBezTo>
                    <a:cubicBezTo>
                      <a:pt x="249" y="422"/>
                      <a:pt x="252" y="424"/>
                      <a:pt x="253" y="423"/>
                    </a:cubicBezTo>
                    <a:cubicBezTo>
                      <a:pt x="254" y="422"/>
                      <a:pt x="251" y="419"/>
                      <a:pt x="252" y="418"/>
                    </a:cubicBezTo>
                    <a:cubicBezTo>
                      <a:pt x="253" y="416"/>
                      <a:pt x="256" y="416"/>
                      <a:pt x="258" y="414"/>
                    </a:cubicBezTo>
                    <a:cubicBezTo>
                      <a:pt x="259" y="413"/>
                      <a:pt x="258" y="410"/>
                      <a:pt x="259" y="409"/>
                    </a:cubicBezTo>
                    <a:cubicBezTo>
                      <a:pt x="262" y="407"/>
                      <a:pt x="266" y="409"/>
                      <a:pt x="269" y="408"/>
                    </a:cubicBezTo>
                    <a:cubicBezTo>
                      <a:pt x="270" y="407"/>
                      <a:pt x="268" y="405"/>
                      <a:pt x="268" y="404"/>
                    </a:cubicBezTo>
                    <a:cubicBezTo>
                      <a:pt x="270" y="402"/>
                      <a:pt x="273" y="401"/>
                      <a:pt x="275" y="401"/>
                    </a:cubicBezTo>
                    <a:cubicBezTo>
                      <a:pt x="278" y="401"/>
                      <a:pt x="280" y="404"/>
                      <a:pt x="283" y="404"/>
                    </a:cubicBezTo>
                    <a:cubicBezTo>
                      <a:pt x="284" y="405"/>
                      <a:pt x="284" y="403"/>
                      <a:pt x="285" y="403"/>
                    </a:cubicBezTo>
                    <a:cubicBezTo>
                      <a:pt x="287" y="401"/>
                      <a:pt x="289" y="399"/>
                      <a:pt x="292" y="398"/>
                    </a:cubicBezTo>
                    <a:cubicBezTo>
                      <a:pt x="294" y="398"/>
                      <a:pt x="296" y="400"/>
                      <a:pt x="297" y="401"/>
                    </a:cubicBezTo>
                    <a:cubicBezTo>
                      <a:pt x="298" y="403"/>
                      <a:pt x="300" y="405"/>
                      <a:pt x="300" y="408"/>
                    </a:cubicBezTo>
                    <a:cubicBezTo>
                      <a:pt x="299" y="410"/>
                      <a:pt x="295" y="411"/>
                      <a:pt x="295" y="414"/>
                    </a:cubicBezTo>
                    <a:cubicBezTo>
                      <a:pt x="295" y="415"/>
                      <a:pt x="298" y="413"/>
                      <a:pt x="300" y="414"/>
                    </a:cubicBezTo>
                    <a:cubicBezTo>
                      <a:pt x="301" y="414"/>
                      <a:pt x="302" y="416"/>
                      <a:pt x="303" y="416"/>
                    </a:cubicBezTo>
                    <a:cubicBezTo>
                      <a:pt x="305" y="417"/>
                      <a:pt x="308" y="415"/>
                      <a:pt x="310" y="416"/>
                    </a:cubicBezTo>
                    <a:cubicBezTo>
                      <a:pt x="311" y="416"/>
                      <a:pt x="311" y="418"/>
                      <a:pt x="312" y="419"/>
                    </a:cubicBezTo>
                    <a:cubicBezTo>
                      <a:pt x="312" y="418"/>
                      <a:pt x="312" y="414"/>
                      <a:pt x="313" y="414"/>
                    </a:cubicBezTo>
                    <a:cubicBezTo>
                      <a:pt x="316" y="414"/>
                      <a:pt x="318" y="417"/>
                      <a:pt x="320" y="419"/>
                    </a:cubicBezTo>
                    <a:cubicBezTo>
                      <a:pt x="321" y="422"/>
                      <a:pt x="320" y="426"/>
                      <a:pt x="322" y="428"/>
                    </a:cubicBezTo>
                    <a:cubicBezTo>
                      <a:pt x="323" y="429"/>
                      <a:pt x="326" y="427"/>
                      <a:pt x="326" y="428"/>
                    </a:cubicBezTo>
                    <a:cubicBezTo>
                      <a:pt x="328" y="432"/>
                      <a:pt x="327" y="437"/>
                      <a:pt x="328" y="442"/>
                    </a:cubicBezTo>
                    <a:cubicBezTo>
                      <a:pt x="328" y="444"/>
                      <a:pt x="330" y="446"/>
                      <a:pt x="330" y="448"/>
                    </a:cubicBezTo>
                    <a:cubicBezTo>
                      <a:pt x="329" y="449"/>
                      <a:pt x="327" y="448"/>
                      <a:pt x="327" y="448"/>
                    </a:cubicBezTo>
                    <a:cubicBezTo>
                      <a:pt x="327" y="451"/>
                      <a:pt x="330" y="452"/>
                      <a:pt x="329" y="454"/>
                    </a:cubicBezTo>
                    <a:cubicBezTo>
                      <a:pt x="328" y="458"/>
                      <a:pt x="324" y="459"/>
                      <a:pt x="322" y="462"/>
                    </a:cubicBezTo>
                    <a:cubicBezTo>
                      <a:pt x="320" y="467"/>
                      <a:pt x="316" y="469"/>
                      <a:pt x="316" y="473"/>
                    </a:cubicBezTo>
                    <a:cubicBezTo>
                      <a:pt x="315" y="476"/>
                      <a:pt x="320" y="475"/>
                      <a:pt x="321" y="478"/>
                    </a:cubicBezTo>
                    <a:cubicBezTo>
                      <a:pt x="321" y="480"/>
                      <a:pt x="317" y="480"/>
                      <a:pt x="318" y="482"/>
                    </a:cubicBezTo>
                    <a:cubicBezTo>
                      <a:pt x="318" y="484"/>
                      <a:pt x="320" y="485"/>
                      <a:pt x="321" y="485"/>
                    </a:cubicBezTo>
                    <a:cubicBezTo>
                      <a:pt x="323" y="484"/>
                      <a:pt x="324" y="481"/>
                      <a:pt x="327" y="480"/>
                    </a:cubicBezTo>
                    <a:cubicBezTo>
                      <a:pt x="330" y="479"/>
                      <a:pt x="334" y="480"/>
                      <a:pt x="337" y="479"/>
                    </a:cubicBezTo>
                    <a:cubicBezTo>
                      <a:pt x="339" y="480"/>
                      <a:pt x="334" y="481"/>
                      <a:pt x="334" y="483"/>
                    </a:cubicBezTo>
                    <a:cubicBezTo>
                      <a:pt x="333" y="487"/>
                      <a:pt x="333" y="491"/>
                      <a:pt x="335" y="494"/>
                    </a:cubicBezTo>
                    <a:cubicBezTo>
                      <a:pt x="337" y="496"/>
                      <a:pt x="341" y="495"/>
                      <a:pt x="343" y="497"/>
                    </a:cubicBezTo>
                    <a:cubicBezTo>
                      <a:pt x="344" y="498"/>
                      <a:pt x="340" y="498"/>
                      <a:pt x="340" y="499"/>
                    </a:cubicBezTo>
                    <a:cubicBezTo>
                      <a:pt x="340" y="501"/>
                      <a:pt x="343" y="502"/>
                      <a:pt x="342" y="504"/>
                    </a:cubicBezTo>
                    <a:cubicBezTo>
                      <a:pt x="342" y="506"/>
                      <a:pt x="338" y="509"/>
                      <a:pt x="340" y="511"/>
                    </a:cubicBezTo>
                    <a:cubicBezTo>
                      <a:pt x="343" y="513"/>
                      <a:pt x="348" y="509"/>
                      <a:pt x="351" y="511"/>
                    </a:cubicBezTo>
                    <a:cubicBezTo>
                      <a:pt x="352" y="512"/>
                      <a:pt x="350" y="516"/>
                      <a:pt x="351" y="517"/>
                    </a:cubicBezTo>
                    <a:cubicBezTo>
                      <a:pt x="352" y="518"/>
                      <a:pt x="354" y="517"/>
                      <a:pt x="355" y="517"/>
                    </a:cubicBezTo>
                    <a:cubicBezTo>
                      <a:pt x="359" y="516"/>
                      <a:pt x="362" y="514"/>
                      <a:pt x="366" y="515"/>
                    </a:cubicBezTo>
                    <a:cubicBezTo>
                      <a:pt x="367" y="515"/>
                      <a:pt x="366" y="516"/>
                      <a:pt x="366" y="517"/>
                    </a:cubicBezTo>
                    <a:cubicBezTo>
                      <a:pt x="367" y="518"/>
                      <a:pt x="366" y="520"/>
                      <a:pt x="367" y="521"/>
                    </a:cubicBezTo>
                    <a:cubicBezTo>
                      <a:pt x="368" y="522"/>
                      <a:pt x="369" y="522"/>
                      <a:pt x="370" y="522"/>
                    </a:cubicBezTo>
                    <a:cubicBezTo>
                      <a:pt x="371" y="522"/>
                      <a:pt x="373" y="522"/>
                      <a:pt x="374" y="522"/>
                    </a:cubicBezTo>
                    <a:cubicBezTo>
                      <a:pt x="374" y="521"/>
                      <a:pt x="376" y="521"/>
                      <a:pt x="376" y="521"/>
                    </a:cubicBezTo>
                    <a:cubicBezTo>
                      <a:pt x="376" y="519"/>
                      <a:pt x="375" y="518"/>
                      <a:pt x="374" y="516"/>
                    </a:cubicBezTo>
                    <a:cubicBezTo>
                      <a:pt x="374" y="515"/>
                      <a:pt x="373" y="513"/>
                      <a:pt x="372" y="511"/>
                    </a:cubicBezTo>
                    <a:cubicBezTo>
                      <a:pt x="371" y="510"/>
                      <a:pt x="371" y="508"/>
                      <a:pt x="371" y="507"/>
                    </a:cubicBezTo>
                    <a:cubicBezTo>
                      <a:pt x="371" y="506"/>
                      <a:pt x="372" y="505"/>
                      <a:pt x="373" y="504"/>
                    </a:cubicBezTo>
                    <a:cubicBezTo>
                      <a:pt x="374" y="504"/>
                      <a:pt x="375" y="505"/>
                      <a:pt x="376" y="506"/>
                    </a:cubicBezTo>
                    <a:cubicBezTo>
                      <a:pt x="377" y="506"/>
                      <a:pt x="378" y="506"/>
                      <a:pt x="379" y="506"/>
                    </a:cubicBezTo>
                    <a:cubicBezTo>
                      <a:pt x="380" y="504"/>
                      <a:pt x="380" y="503"/>
                      <a:pt x="381" y="502"/>
                    </a:cubicBezTo>
                    <a:cubicBezTo>
                      <a:pt x="382" y="501"/>
                      <a:pt x="384" y="501"/>
                      <a:pt x="385" y="502"/>
                    </a:cubicBezTo>
                    <a:cubicBezTo>
                      <a:pt x="386" y="503"/>
                      <a:pt x="385" y="505"/>
                      <a:pt x="386" y="506"/>
                    </a:cubicBezTo>
                    <a:cubicBezTo>
                      <a:pt x="387" y="506"/>
                      <a:pt x="388" y="506"/>
                      <a:pt x="390" y="506"/>
                    </a:cubicBezTo>
                    <a:cubicBezTo>
                      <a:pt x="391" y="505"/>
                      <a:pt x="391" y="502"/>
                      <a:pt x="393" y="502"/>
                    </a:cubicBezTo>
                    <a:cubicBezTo>
                      <a:pt x="394" y="502"/>
                      <a:pt x="394" y="505"/>
                      <a:pt x="395" y="505"/>
                    </a:cubicBezTo>
                    <a:cubicBezTo>
                      <a:pt x="396" y="505"/>
                      <a:pt x="397" y="503"/>
                      <a:pt x="398" y="502"/>
                    </a:cubicBezTo>
                    <a:cubicBezTo>
                      <a:pt x="399" y="502"/>
                      <a:pt x="400" y="504"/>
                      <a:pt x="401" y="504"/>
                    </a:cubicBezTo>
                    <a:cubicBezTo>
                      <a:pt x="402" y="503"/>
                      <a:pt x="401" y="501"/>
                      <a:pt x="403" y="501"/>
                    </a:cubicBezTo>
                    <a:cubicBezTo>
                      <a:pt x="404" y="500"/>
                      <a:pt x="405" y="503"/>
                      <a:pt x="407" y="502"/>
                    </a:cubicBezTo>
                    <a:cubicBezTo>
                      <a:pt x="408" y="502"/>
                      <a:pt x="407" y="500"/>
                      <a:pt x="407" y="500"/>
                    </a:cubicBezTo>
                    <a:cubicBezTo>
                      <a:pt x="409" y="498"/>
                      <a:pt x="411" y="496"/>
                      <a:pt x="413" y="494"/>
                    </a:cubicBezTo>
                    <a:cubicBezTo>
                      <a:pt x="415" y="493"/>
                      <a:pt x="417" y="490"/>
                      <a:pt x="419" y="491"/>
                    </a:cubicBezTo>
                    <a:cubicBezTo>
                      <a:pt x="422" y="492"/>
                      <a:pt x="421" y="496"/>
                      <a:pt x="423" y="498"/>
                    </a:cubicBezTo>
                    <a:cubicBezTo>
                      <a:pt x="424" y="498"/>
                      <a:pt x="425" y="497"/>
                      <a:pt x="427" y="497"/>
                    </a:cubicBezTo>
                    <a:cubicBezTo>
                      <a:pt x="428" y="497"/>
                      <a:pt x="429" y="499"/>
                      <a:pt x="431" y="499"/>
                    </a:cubicBezTo>
                    <a:cubicBezTo>
                      <a:pt x="432" y="499"/>
                      <a:pt x="433" y="498"/>
                      <a:pt x="434" y="498"/>
                    </a:cubicBezTo>
                    <a:cubicBezTo>
                      <a:pt x="435" y="498"/>
                      <a:pt x="436" y="500"/>
                      <a:pt x="436" y="501"/>
                    </a:cubicBezTo>
                    <a:cubicBezTo>
                      <a:pt x="436" y="503"/>
                      <a:pt x="433" y="504"/>
                      <a:pt x="433" y="506"/>
                    </a:cubicBezTo>
                    <a:cubicBezTo>
                      <a:pt x="435" y="508"/>
                      <a:pt x="436" y="511"/>
                      <a:pt x="437" y="513"/>
                    </a:cubicBezTo>
                    <a:cubicBezTo>
                      <a:pt x="439" y="513"/>
                      <a:pt x="441" y="515"/>
                      <a:pt x="444" y="516"/>
                    </a:cubicBezTo>
                    <a:cubicBezTo>
                      <a:pt x="446" y="517"/>
                      <a:pt x="449" y="518"/>
                      <a:pt x="451" y="519"/>
                    </a:cubicBezTo>
                    <a:cubicBezTo>
                      <a:pt x="454" y="518"/>
                      <a:pt x="457" y="516"/>
                      <a:pt x="460" y="516"/>
                    </a:cubicBezTo>
                    <a:cubicBezTo>
                      <a:pt x="462" y="516"/>
                      <a:pt x="464" y="518"/>
                      <a:pt x="466" y="518"/>
                    </a:cubicBezTo>
                    <a:cubicBezTo>
                      <a:pt x="468" y="517"/>
                      <a:pt x="469" y="514"/>
                      <a:pt x="471" y="514"/>
                    </a:cubicBezTo>
                    <a:cubicBezTo>
                      <a:pt x="473" y="514"/>
                      <a:pt x="475" y="516"/>
                      <a:pt x="475" y="518"/>
                    </a:cubicBezTo>
                    <a:cubicBezTo>
                      <a:pt x="475" y="519"/>
                      <a:pt x="472" y="518"/>
                      <a:pt x="472" y="520"/>
                    </a:cubicBezTo>
                    <a:cubicBezTo>
                      <a:pt x="471" y="522"/>
                      <a:pt x="471" y="526"/>
                      <a:pt x="472" y="528"/>
                    </a:cubicBezTo>
                    <a:cubicBezTo>
                      <a:pt x="473" y="532"/>
                      <a:pt x="474" y="536"/>
                      <a:pt x="477" y="539"/>
                    </a:cubicBezTo>
                    <a:cubicBezTo>
                      <a:pt x="479" y="540"/>
                      <a:pt x="482" y="539"/>
                      <a:pt x="483" y="538"/>
                    </a:cubicBezTo>
                    <a:cubicBezTo>
                      <a:pt x="485" y="537"/>
                      <a:pt x="486" y="534"/>
                      <a:pt x="485" y="533"/>
                    </a:cubicBezTo>
                    <a:cubicBezTo>
                      <a:pt x="484" y="530"/>
                      <a:pt x="481" y="530"/>
                      <a:pt x="480" y="527"/>
                    </a:cubicBezTo>
                    <a:cubicBezTo>
                      <a:pt x="480" y="525"/>
                      <a:pt x="480" y="522"/>
                      <a:pt x="482" y="521"/>
                    </a:cubicBezTo>
                    <a:cubicBezTo>
                      <a:pt x="483" y="520"/>
                      <a:pt x="485" y="523"/>
                      <a:pt x="486" y="523"/>
                    </a:cubicBezTo>
                    <a:cubicBezTo>
                      <a:pt x="488" y="522"/>
                      <a:pt x="489" y="521"/>
                      <a:pt x="490" y="520"/>
                    </a:cubicBezTo>
                    <a:cubicBezTo>
                      <a:pt x="490" y="520"/>
                      <a:pt x="490" y="518"/>
                      <a:pt x="491" y="518"/>
                    </a:cubicBezTo>
                    <a:cubicBezTo>
                      <a:pt x="492" y="518"/>
                      <a:pt x="493" y="520"/>
                      <a:pt x="494" y="520"/>
                    </a:cubicBezTo>
                    <a:cubicBezTo>
                      <a:pt x="497" y="519"/>
                      <a:pt x="499" y="518"/>
                      <a:pt x="501" y="517"/>
                    </a:cubicBezTo>
                    <a:cubicBezTo>
                      <a:pt x="502" y="517"/>
                      <a:pt x="504" y="516"/>
                      <a:pt x="505" y="515"/>
                    </a:cubicBezTo>
                    <a:cubicBezTo>
                      <a:pt x="507" y="514"/>
                      <a:pt x="508" y="514"/>
                      <a:pt x="510" y="514"/>
                    </a:cubicBezTo>
                    <a:cubicBezTo>
                      <a:pt x="510" y="514"/>
                      <a:pt x="511" y="515"/>
                      <a:pt x="512" y="515"/>
                    </a:cubicBezTo>
                    <a:cubicBezTo>
                      <a:pt x="514" y="514"/>
                      <a:pt x="516" y="512"/>
                      <a:pt x="518" y="511"/>
                    </a:cubicBezTo>
                    <a:cubicBezTo>
                      <a:pt x="519" y="511"/>
                      <a:pt x="522" y="512"/>
                      <a:pt x="522" y="510"/>
                    </a:cubicBezTo>
                    <a:cubicBezTo>
                      <a:pt x="522" y="507"/>
                      <a:pt x="519" y="505"/>
                      <a:pt x="519" y="501"/>
                    </a:cubicBezTo>
                    <a:cubicBezTo>
                      <a:pt x="519" y="500"/>
                      <a:pt x="521" y="502"/>
                      <a:pt x="522" y="501"/>
                    </a:cubicBezTo>
                    <a:cubicBezTo>
                      <a:pt x="522" y="501"/>
                      <a:pt x="521" y="497"/>
                      <a:pt x="522" y="498"/>
                    </a:cubicBezTo>
                    <a:cubicBezTo>
                      <a:pt x="524" y="500"/>
                      <a:pt x="525" y="505"/>
                      <a:pt x="528" y="506"/>
                    </a:cubicBezTo>
                    <a:cubicBezTo>
                      <a:pt x="529" y="507"/>
                      <a:pt x="530" y="504"/>
                      <a:pt x="532" y="503"/>
                    </a:cubicBezTo>
                    <a:cubicBezTo>
                      <a:pt x="534" y="501"/>
                      <a:pt x="537" y="500"/>
                      <a:pt x="539" y="500"/>
                    </a:cubicBezTo>
                    <a:cubicBezTo>
                      <a:pt x="541" y="500"/>
                      <a:pt x="541" y="504"/>
                      <a:pt x="543" y="504"/>
                    </a:cubicBezTo>
                    <a:cubicBezTo>
                      <a:pt x="544" y="504"/>
                      <a:pt x="545" y="501"/>
                      <a:pt x="547" y="501"/>
                    </a:cubicBezTo>
                    <a:cubicBezTo>
                      <a:pt x="550" y="499"/>
                      <a:pt x="554" y="500"/>
                      <a:pt x="557" y="498"/>
                    </a:cubicBezTo>
                    <a:cubicBezTo>
                      <a:pt x="560" y="496"/>
                      <a:pt x="559" y="492"/>
                      <a:pt x="561" y="489"/>
                    </a:cubicBezTo>
                    <a:cubicBezTo>
                      <a:pt x="564" y="485"/>
                      <a:pt x="569" y="482"/>
                      <a:pt x="573" y="478"/>
                    </a:cubicBezTo>
                    <a:cubicBezTo>
                      <a:pt x="576" y="475"/>
                      <a:pt x="579" y="472"/>
                      <a:pt x="582" y="468"/>
                    </a:cubicBezTo>
                    <a:cubicBezTo>
                      <a:pt x="584" y="465"/>
                      <a:pt x="585" y="461"/>
                      <a:pt x="587" y="459"/>
                    </a:cubicBezTo>
                    <a:cubicBezTo>
                      <a:pt x="589" y="458"/>
                      <a:pt x="592" y="460"/>
                      <a:pt x="593" y="459"/>
                    </a:cubicBezTo>
                    <a:cubicBezTo>
                      <a:pt x="594" y="457"/>
                      <a:pt x="593" y="454"/>
                      <a:pt x="592" y="451"/>
                    </a:cubicBezTo>
                    <a:cubicBezTo>
                      <a:pt x="592" y="450"/>
                      <a:pt x="588" y="450"/>
                      <a:pt x="589" y="449"/>
                    </a:cubicBezTo>
                    <a:cubicBezTo>
                      <a:pt x="590" y="445"/>
                      <a:pt x="594" y="443"/>
                      <a:pt x="596" y="440"/>
                    </a:cubicBezTo>
                    <a:cubicBezTo>
                      <a:pt x="598" y="435"/>
                      <a:pt x="599" y="429"/>
                      <a:pt x="602" y="424"/>
                    </a:cubicBezTo>
                    <a:cubicBezTo>
                      <a:pt x="603" y="421"/>
                      <a:pt x="604" y="418"/>
                      <a:pt x="607" y="417"/>
                    </a:cubicBezTo>
                    <a:cubicBezTo>
                      <a:pt x="608" y="416"/>
                      <a:pt x="608" y="420"/>
                      <a:pt x="609" y="420"/>
                    </a:cubicBezTo>
                    <a:cubicBezTo>
                      <a:pt x="611" y="420"/>
                      <a:pt x="611" y="418"/>
                      <a:pt x="611" y="416"/>
                    </a:cubicBezTo>
                    <a:cubicBezTo>
                      <a:pt x="611" y="414"/>
                      <a:pt x="608" y="413"/>
                      <a:pt x="608" y="411"/>
                    </a:cubicBezTo>
                    <a:cubicBezTo>
                      <a:pt x="608" y="410"/>
                      <a:pt x="611" y="410"/>
                      <a:pt x="611" y="409"/>
                    </a:cubicBezTo>
                    <a:cubicBezTo>
                      <a:pt x="611" y="407"/>
                      <a:pt x="608" y="405"/>
                      <a:pt x="609" y="403"/>
                    </a:cubicBezTo>
                    <a:cubicBezTo>
                      <a:pt x="609" y="401"/>
                      <a:pt x="612" y="404"/>
                      <a:pt x="613" y="402"/>
                    </a:cubicBezTo>
                    <a:cubicBezTo>
                      <a:pt x="615" y="400"/>
                      <a:pt x="616" y="397"/>
                      <a:pt x="614" y="394"/>
                    </a:cubicBezTo>
                    <a:cubicBezTo>
                      <a:pt x="614" y="393"/>
                      <a:pt x="610" y="397"/>
                      <a:pt x="610" y="395"/>
                    </a:cubicBezTo>
                    <a:cubicBezTo>
                      <a:pt x="609" y="394"/>
                      <a:pt x="614" y="392"/>
                      <a:pt x="613" y="391"/>
                    </a:cubicBezTo>
                    <a:cubicBezTo>
                      <a:pt x="611" y="388"/>
                      <a:pt x="607" y="386"/>
                      <a:pt x="603" y="386"/>
                    </a:cubicBezTo>
                    <a:cubicBezTo>
                      <a:pt x="602" y="385"/>
                      <a:pt x="601" y="388"/>
                      <a:pt x="600" y="388"/>
                    </a:cubicBezTo>
                    <a:cubicBezTo>
                      <a:pt x="597" y="388"/>
                      <a:pt x="590" y="387"/>
                      <a:pt x="591" y="383"/>
                    </a:cubicBezTo>
                    <a:cubicBezTo>
                      <a:pt x="591" y="380"/>
                      <a:pt x="597" y="386"/>
                      <a:pt x="600" y="384"/>
                    </a:cubicBezTo>
                    <a:cubicBezTo>
                      <a:pt x="603" y="383"/>
                      <a:pt x="604" y="378"/>
                      <a:pt x="607" y="376"/>
                    </a:cubicBezTo>
                    <a:cubicBezTo>
                      <a:pt x="608" y="375"/>
                      <a:pt x="611" y="376"/>
                      <a:pt x="610" y="375"/>
                    </a:cubicBezTo>
                    <a:cubicBezTo>
                      <a:pt x="609" y="372"/>
                      <a:pt x="606" y="370"/>
                      <a:pt x="604" y="367"/>
                    </a:cubicBezTo>
                    <a:cubicBezTo>
                      <a:pt x="603" y="366"/>
                      <a:pt x="602" y="366"/>
                      <a:pt x="601" y="365"/>
                    </a:cubicBezTo>
                    <a:cubicBezTo>
                      <a:pt x="599" y="364"/>
                      <a:pt x="597" y="362"/>
                      <a:pt x="595" y="361"/>
                    </a:cubicBezTo>
                    <a:cubicBezTo>
                      <a:pt x="593" y="359"/>
                      <a:pt x="590" y="359"/>
                      <a:pt x="588" y="357"/>
                    </a:cubicBezTo>
                    <a:cubicBezTo>
                      <a:pt x="587" y="356"/>
                      <a:pt x="589" y="355"/>
                      <a:pt x="589" y="355"/>
                    </a:cubicBezTo>
                    <a:cubicBezTo>
                      <a:pt x="593" y="356"/>
                      <a:pt x="595" y="359"/>
                      <a:pt x="598" y="360"/>
                    </a:cubicBezTo>
                    <a:cubicBezTo>
                      <a:pt x="599" y="361"/>
                      <a:pt x="602" y="360"/>
                      <a:pt x="603" y="361"/>
                    </a:cubicBezTo>
                    <a:cubicBezTo>
                      <a:pt x="606" y="362"/>
                      <a:pt x="607" y="365"/>
                      <a:pt x="609" y="365"/>
                    </a:cubicBezTo>
                    <a:cubicBezTo>
                      <a:pt x="610" y="366"/>
                      <a:pt x="612" y="364"/>
                      <a:pt x="612" y="363"/>
                    </a:cubicBezTo>
                    <a:cubicBezTo>
                      <a:pt x="610" y="360"/>
                      <a:pt x="608" y="359"/>
                      <a:pt x="606" y="357"/>
                    </a:cubicBezTo>
                    <a:cubicBezTo>
                      <a:pt x="602" y="355"/>
                      <a:pt x="598" y="353"/>
                      <a:pt x="594" y="351"/>
                    </a:cubicBezTo>
                    <a:cubicBezTo>
                      <a:pt x="593" y="349"/>
                      <a:pt x="592" y="347"/>
                      <a:pt x="592" y="346"/>
                    </a:cubicBezTo>
                    <a:cubicBezTo>
                      <a:pt x="591" y="345"/>
                      <a:pt x="592" y="344"/>
                      <a:pt x="592" y="343"/>
                    </a:cubicBezTo>
                    <a:cubicBezTo>
                      <a:pt x="591" y="341"/>
                      <a:pt x="589" y="340"/>
                      <a:pt x="589" y="338"/>
                    </a:cubicBezTo>
                    <a:cubicBezTo>
                      <a:pt x="587" y="335"/>
                      <a:pt x="587" y="331"/>
                      <a:pt x="585" y="329"/>
                    </a:cubicBezTo>
                    <a:cubicBezTo>
                      <a:pt x="583" y="326"/>
                      <a:pt x="580" y="323"/>
                      <a:pt x="578" y="320"/>
                    </a:cubicBezTo>
                    <a:cubicBezTo>
                      <a:pt x="576" y="319"/>
                      <a:pt x="573" y="318"/>
                      <a:pt x="571" y="316"/>
                    </a:cubicBezTo>
                    <a:cubicBezTo>
                      <a:pt x="570" y="316"/>
                      <a:pt x="568" y="315"/>
                      <a:pt x="567" y="314"/>
                    </a:cubicBezTo>
                    <a:cubicBezTo>
                      <a:pt x="567" y="312"/>
                      <a:pt x="569" y="310"/>
                      <a:pt x="569" y="309"/>
                    </a:cubicBezTo>
                    <a:cubicBezTo>
                      <a:pt x="570" y="307"/>
                      <a:pt x="570" y="304"/>
                      <a:pt x="571" y="303"/>
                    </a:cubicBezTo>
                    <a:cubicBezTo>
                      <a:pt x="573" y="300"/>
                      <a:pt x="577" y="299"/>
                      <a:pt x="578" y="296"/>
                    </a:cubicBezTo>
                    <a:cubicBezTo>
                      <a:pt x="578" y="294"/>
                      <a:pt x="574" y="293"/>
                      <a:pt x="574" y="292"/>
                    </a:cubicBezTo>
                    <a:cubicBezTo>
                      <a:pt x="575" y="290"/>
                      <a:pt x="578" y="290"/>
                      <a:pt x="579" y="290"/>
                    </a:cubicBezTo>
                    <a:cubicBezTo>
                      <a:pt x="581" y="290"/>
                      <a:pt x="582" y="293"/>
                      <a:pt x="583" y="292"/>
                    </a:cubicBezTo>
                    <a:cubicBezTo>
                      <a:pt x="584" y="290"/>
                      <a:pt x="581" y="287"/>
                      <a:pt x="582" y="285"/>
                    </a:cubicBezTo>
                    <a:cubicBezTo>
                      <a:pt x="584" y="283"/>
                      <a:pt x="587" y="282"/>
                      <a:pt x="590" y="281"/>
                    </a:cubicBezTo>
                    <a:cubicBezTo>
                      <a:pt x="591" y="281"/>
                      <a:pt x="591" y="284"/>
                      <a:pt x="592" y="283"/>
                    </a:cubicBezTo>
                    <a:cubicBezTo>
                      <a:pt x="594" y="282"/>
                      <a:pt x="594" y="280"/>
                      <a:pt x="595" y="278"/>
                    </a:cubicBezTo>
                    <a:cubicBezTo>
                      <a:pt x="596" y="278"/>
                      <a:pt x="597" y="278"/>
                      <a:pt x="597" y="278"/>
                    </a:cubicBezTo>
                    <a:cubicBezTo>
                      <a:pt x="598" y="279"/>
                      <a:pt x="597" y="281"/>
                      <a:pt x="599" y="281"/>
                    </a:cubicBezTo>
                    <a:cubicBezTo>
                      <a:pt x="600" y="281"/>
                      <a:pt x="602" y="280"/>
                      <a:pt x="603" y="278"/>
                    </a:cubicBezTo>
                    <a:cubicBezTo>
                      <a:pt x="603" y="277"/>
                      <a:pt x="601" y="276"/>
                      <a:pt x="601" y="274"/>
                    </a:cubicBezTo>
                    <a:cubicBezTo>
                      <a:pt x="601" y="273"/>
                      <a:pt x="602" y="273"/>
                      <a:pt x="602" y="272"/>
                    </a:cubicBezTo>
                    <a:cubicBezTo>
                      <a:pt x="602" y="270"/>
                      <a:pt x="603" y="268"/>
                      <a:pt x="602" y="267"/>
                    </a:cubicBezTo>
                    <a:cubicBezTo>
                      <a:pt x="600" y="266"/>
                      <a:pt x="597" y="268"/>
                      <a:pt x="595" y="268"/>
                    </a:cubicBezTo>
                    <a:cubicBezTo>
                      <a:pt x="593" y="268"/>
                      <a:pt x="590" y="269"/>
                      <a:pt x="588" y="269"/>
                    </a:cubicBezTo>
                    <a:cubicBezTo>
                      <a:pt x="585" y="268"/>
                      <a:pt x="583" y="264"/>
                      <a:pt x="580" y="264"/>
                    </a:cubicBezTo>
                    <a:cubicBezTo>
                      <a:pt x="578" y="263"/>
                      <a:pt x="575" y="263"/>
                      <a:pt x="573" y="265"/>
                    </a:cubicBezTo>
                    <a:cubicBezTo>
                      <a:pt x="570" y="267"/>
                      <a:pt x="570" y="272"/>
                      <a:pt x="567" y="274"/>
                    </a:cubicBezTo>
                    <a:cubicBezTo>
                      <a:pt x="566" y="275"/>
                      <a:pt x="565" y="273"/>
                      <a:pt x="564" y="272"/>
                    </a:cubicBezTo>
                    <a:cubicBezTo>
                      <a:pt x="561" y="271"/>
                      <a:pt x="558" y="271"/>
                      <a:pt x="557" y="269"/>
                    </a:cubicBezTo>
                    <a:cubicBezTo>
                      <a:pt x="556" y="268"/>
                      <a:pt x="557" y="267"/>
                      <a:pt x="557" y="265"/>
                    </a:cubicBezTo>
                    <a:cubicBezTo>
                      <a:pt x="556" y="263"/>
                      <a:pt x="557" y="261"/>
                      <a:pt x="555" y="260"/>
                    </a:cubicBezTo>
                    <a:cubicBezTo>
                      <a:pt x="552" y="259"/>
                      <a:pt x="548" y="261"/>
                      <a:pt x="545" y="260"/>
                    </a:cubicBezTo>
                    <a:cubicBezTo>
                      <a:pt x="542" y="259"/>
                      <a:pt x="538" y="257"/>
                      <a:pt x="537" y="254"/>
                    </a:cubicBezTo>
                    <a:cubicBezTo>
                      <a:pt x="536" y="250"/>
                      <a:pt x="538" y="245"/>
                      <a:pt x="541" y="243"/>
                    </a:cubicBezTo>
                    <a:cubicBezTo>
                      <a:pt x="543" y="241"/>
                      <a:pt x="545" y="245"/>
                      <a:pt x="548" y="246"/>
                    </a:cubicBezTo>
                    <a:cubicBezTo>
                      <a:pt x="550" y="246"/>
                      <a:pt x="553" y="246"/>
                      <a:pt x="555" y="244"/>
                    </a:cubicBezTo>
                    <a:cubicBezTo>
                      <a:pt x="557" y="241"/>
                      <a:pt x="556" y="236"/>
                      <a:pt x="559" y="233"/>
                    </a:cubicBezTo>
                    <a:cubicBezTo>
                      <a:pt x="561" y="230"/>
                      <a:pt x="566" y="229"/>
                      <a:pt x="569" y="225"/>
                    </a:cubicBezTo>
                    <a:cubicBezTo>
                      <a:pt x="571" y="222"/>
                      <a:pt x="571" y="217"/>
                      <a:pt x="574" y="214"/>
                    </a:cubicBezTo>
                    <a:cubicBezTo>
                      <a:pt x="577" y="213"/>
                      <a:pt x="580" y="214"/>
                      <a:pt x="583" y="215"/>
                    </a:cubicBezTo>
                    <a:cubicBezTo>
                      <a:pt x="586" y="216"/>
                      <a:pt x="588" y="219"/>
                      <a:pt x="588" y="222"/>
                    </a:cubicBezTo>
                    <a:cubicBezTo>
                      <a:pt x="589" y="225"/>
                      <a:pt x="588" y="229"/>
                      <a:pt x="586" y="231"/>
                    </a:cubicBezTo>
                    <a:cubicBezTo>
                      <a:pt x="585" y="232"/>
                      <a:pt x="583" y="231"/>
                      <a:pt x="582" y="232"/>
                    </a:cubicBezTo>
                    <a:cubicBezTo>
                      <a:pt x="581" y="234"/>
                      <a:pt x="579" y="238"/>
                      <a:pt x="581" y="240"/>
                    </a:cubicBezTo>
                    <a:cubicBezTo>
                      <a:pt x="582" y="242"/>
                      <a:pt x="586" y="238"/>
                      <a:pt x="586" y="240"/>
                    </a:cubicBezTo>
                    <a:cubicBezTo>
                      <a:pt x="587" y="243"/>
                      <a:pt x="582" y="243"/>
                      <a:pt x="581" y="246"/>
                    </a:cubicBezTo>
                    <a:cubicBezTo>
                      <a:pt x="580" y="247"/>
                      <a:pt x="580" y="250"/>
                      <a:pt x="581" y="250"/>
                    </a:cubicBezTo>
                    <a:cubicBezTo>
                      <a:pt x="585" y="250"/>
                      <a:pt x="588" y="247"/>
                      <a:pt x="591" y="244"/>
                    </a:cubicBezTo>
                    <a:cubicBezTo>
                      <a:pt x="594" y="242"/>
                      <a:pt x="595" y="237"/>
                      <a:pt x="598" y="235"/>
                    </a:cubicBezTo>
                    <a:cubicBezTo>
                      <a:pt x="601" y="233"/>
                      <a:pt x="604" y="233"/>
                      <a:pt x="608" y="232"/>
                    </a:cubicBezTo>
                    <a:cubicBezTo>
                      <a:pt x="610" y="232"/>
                      <a:pt x="613" y="231"/>
                      <a:pt x="616" y="231"/>
                    </a:cubicBezTo>
                    <a:cubicBezTo>
                      <a:pt x="620" y="227"/>
                      <a:pt x="624" y="223"/>
                      <a:pt x="628" y="219"/>
                    </a:cubicBezTo>
                    <a:cubicBezTo>
                      <a:pt x="630" y="217"/>
                      <a:pt x="632" y="217"/>
                      <a:pt x="633" y="215"/>
                    </a:cubicBezTo>
                    <a:cubicBezTo>
                      <a:pt x="635" y="214"/>
                      <a:pt x="637" y="211"/>
                      <a:pt x="637" y="209"/>
                    </a:cubicBezTo>
                    <a:cubicBezTo>
                      <a:pt x="638" y="206"/>
                      <a:pt x="636" y="204"/>
                      <a:pt x="637" y="202"/>
                    </a:cubicBezTo>
                    <a:cubicBezTo>
                      <a:pt x="638" y="200"/>
                      <a:pt x="640" y="200"/>
                      <a:pt x="642" y="200"/>
                    </a:cubicBezTo>
                    <a:cubicBezTo>
                      <a:pt x="643" y="200"/>
                      <a:pt x="643" y="202"/>
                      <a:pt x="643" y="203"/>
                    </a:cubicBezTo>
                    <a:cubicBezTo>
                      <a:pt x="645" y="204"/>
                      <a:pt x="646" y="205"/>
                      <a:pt x="648" y="205"/>
                    </a:cubicBezTo>
                    <a:cubicBezTo>
                      <a:pt x="650" y="205"/>
                      <a:pt x="653" y="206"/>
                      <a:pt x="655" y="205"/>
                    </a:cubicBezTo>
                    <a:cubicBezTo>
                      <a:pt x="656" y="204"/>
                      <a:pt x="655" y="202"/>
                      <a:pt x="655" y="201"/>
                    </a:cubicBezTo>
                    <a:cubicBezTo>
                      <a:pt x="655" y="200"/>
                      <a:pt x="654" y="198"/>
                      <a:pt x="655" y="197"/>
                    </a:cubicBezTo>
                    <a:cubicBezTo>
                      <a:pt x="657" y="196"/>
                      <a:pt x="661" y="199"/>
                      <a:pt x="663" y="197"/>
                    </a:cubicBezTo>
                    <a:cubicBezTo>
                      <a:pt x="667" y="195"/>
                      <a:pt x="667" y="190"/>
                      <a:pt x="669" y="186"/>
                    </a:cubicBezTo>
                    <a:cubicBezTo>
                      <a:pt x="670" y="186"/>
                      <a:pt x="672" y="187"/>
                      <a:pt x="672" y="186"/>
                    </a:cubicBezTo>
                    <a:cubicBezTo>
                      <a:pt x="673" y="184"/>
                      <a:pt x="672" y="181"/>
                      <a:pt x="673" y="179"/>
                    </a:cubicBezTo>
                    <a:cubicBezTo>
                      <a:pt x="674" y="178"/>
                      <a:pt x="676" y="178"/>
                      <a:pt x="677" y="179"/>
                    </a:cubicBezTo>
                    <a:cubicBezTo>
                      <a:pt x="678" y="181"/>
                      <a:pt x="678" y="183"/>
                      <a:pt x="678" y="185"/>
                    </a:cubicBezTo>
                    <a:cubicBezTo>
                      <a:pt x="679" y="186"/>
                      <a:pt x="680" y="187"/>
                      <a:pt x="681" y="189"/>
                    </a:cubicBezTo>
                    <a:cubicBezTo>
                      <a:pt x="681" y="187"/>
                      <a:pt x="681" y="185"/>
                      <a:pt x="682" y="184"/>
                    </a:cubicBezTo>
                    <a:cubicBezTo>
                      <a:pt x="683" y="182"/>
                      <a:pt x="686" y="183"/>
                      <a:pt x="686" y="181"/>
                    </a:cubicBezTo>
                    <a:cubicBezTo>
                      <a:pt x="687" y="175"/>
                      <a:pt x="688" y="169"/>
                      <a:pt x="686" y="164"/>
                    </a:cubicBezTo>
                    <a:cubicBezTo>
                      <a:pt x="686" y="160"/>
                      <a:pt x="682" y="156"/>
                      <a:pt x="681" y="152"/>
                    </a:cubicBezTo>
                    <a:cubicBezTo>
                      <a:pt x="680" y="152"/>
                      <a:pt x="679" y="150"/>
                      <a:pt x="680" y="150"/>
                    </a:cubicBezTo>
                    <a:cubicBezTo>
                      <a:pt x="681" y="148"/>
                      <a:pt x="684" y="148"/>
                      <a:pt x="686" y="147"/>
                    </a:cubicBezTo>
                    <a:cubicBezTo>
                      <a:pt x="687" y="145"/>
                      <a:pt x="687" y="142"/>
                      <a:pt x="689" y="141"/>
                    </a:cubicBezTo>
                    <a:cubicBezTo>
                      <a:pt x="692" y="141"/>
                      <a:pt x="695" y="144"/>
                      <a:pt x="699" y="145"/>
                    </a:cubicBezTo>
                    <a:cubicBezTo>
                      <a:pt x="700" y="145"/>
                      <a:pt x="702" y="145"/>
                      <a:pt x="703" y="144"/>
                    </a:cubicBezTo>
                    <a:cubicBezTo>
                      <a:pt x="705" y="143"/>
                      <a:pt x="704" y="140"/>
                      <a:pt x="704" y="139"/>
                    </a:cubicBezTo>
                    <a:cubicBezTo>
                      <a:pt x="705" y="137"/>
                      <a:pt x="707" y="137"/>
                      <a:pt x="707" y="136"/>
                    </a:cubicBezTo>
                    <a:cubicBezTo>
                      <a:pt x="708" y="134"/>
                      <a:pt x="708" y="131"/>
                      <a:pt x="708" y="129"/>
                    </a:cubicBezTo>
                    <a:cubicBezTo>
                      <a:pt x="709" y="126"/>
                      <a:pt x="709" y="124"/>
                      <a:pt x="709" y="121"/>
                    </a:cubicBezTo>
                    <a:cubicBezTo>
                      <a:pt x="709" y="117"/>
                      <a:pt x="708" y="113"/>
                      <a:pt x="709" y="109"/>
                    </a:cubicBezTo>
                    <a:cubicBezTo>
                      <a:pt x="709" y="107"/>
                      <a:pt x="713" y="105"/>
                      <a:pt x="713" y="102"/>
                    </a:cubicBezTo>
                    <a:cubicBezTo>
                      <a:pt x="713" y="99"/>
                      <a:pt x="711" y="96"/>
                      <a:pt x="710" y="93"/>
                    </a:cubicBezTo>
                    <a:cubicBezTo>
                      <a:pt x="709" y="92"/>
                      <a:pt x="711" y="88"/>
                      <a:pt x="709" y="88"/>
                    </a:cubicBezTo>
                    <a:cubicBezTo>
                      <a:pt x="702" y="89"/>
                      <a:pt x="696" y="92"/>
                      <a:pt x="689" y="94"/>
                    </a:cubicBezTo>
                    <a:cubicBezTo>
                      <a:pt x="687" y="95"/>
                      <a:pt x="687" y="100"/>
                      <a:pt x="685" y="100"/>
                    </a:cubicBezTo>
                    <a:cubicBezTo>
                      <a:pt x="679" y="100"/>
                      <a:pt x="672" y="101"/>
                      <a:pt x="666" y="100"/>
                    </a:cubicBezTo>
                    <a:cubicBezTo>
                      <a:pt x="663" y="100"/>
                      <a:pt x="661" y="95"/>
                      <a:pt x="660" y="92"/>
                    </a:cubicBezTo>
                    <a:cubicBezTo>
                      <a:pt x="659" y="90"/>
                      <a:pt x="660" y="88"/>
                      <a:pt x="660" y="87"/>
                    </a:cubicBezTo>
                    <a:cubicBezTo>
                      <a:pt x="659" y="84"/>
                      <a:pt x="659" y="81"/>
                      <a:pt x="658" y="79"/>
                    </a:cubicBezTo>
                    <a:cubicBezTo>
                      <a:pt x="656" y="78"/>
                      <a:pt x="653" y="79"/>
                      <a:pt x="652" y="78"/>
                    </a:cubicBezTo>
                    <a:cubicBezTo>
                      <a:pt x="648" y="75"/>
                      <a:pt x="646" y="70"/>
                      <a:pt x="642" y="68"/>
                    </a:cubicBezTo>
                    <a:cubicBezTo>
                      <a:pt x="640" y="67"/>
                      <a:pt x="639" y="70"/>
                      <a:pt x="637" y="70"/>
                    </a:cubicBezTo>
                    <a:cubicBezTo>
                      <a:pt x="634" y="70"/>
                      <a:pt x="632" y="67"/>
                      <a:pt x="629" y="67"/>
                    </a:cubicBezTo>
                    <a:cubicBezTo>
                      <a:pt x="626" y="65"/>
                      <a:pt x="622" y="66"/>
                      <a:pt x="619" y="65"/>
                    </a:cubicBezTo>
                    <a:cubicBezTo>
                      <a:pt x="617" y="64"/>
                      <a:pt x="616" y="61"/>
                      <a:pt x="616" y="59"/>
                    </a:cubicBezTo>
                    <a:cubicBezTo>
                      <a:pt x="615" y="58"/>
                      <a:pt x="617" y="57"/>
                      <a:pt x="617" y="56"/>
                    </a:cubicBezTo>
                    <a:cubicBezTo>
                      <a:pt x="616" y="55"/>
                      <a:pt x="613" y="56"/>
                      <a:pt x="612" y="54"/>
                    </a:cubicBezTo>
                    <a:cubicBezTo>
                      <a:pt x="611" y="50"/>
                      <a:pt x="609" y="47"/>
                      <a:pt x="607" y="43"/>
                    </a:cubicBezTo>
                    <a:cubicBezTo>
                      <a:pt x="606" y="42"/>
                      <a:pt x="604" y="41"/>
                      <a:pt x="603" y="39"/>
                    </a:cubicBezTo>
                    <a:cubicBezTo>
                      <a:pt x="602" y="38"/>
                      <a:pt x="603" y="36"/>
                      <a:pt x="602" y="35"/>
                    </a:cubicBezTo>
                    <a:cubicBezTo>
                      <a:pt x="599" y="31"/>
                      <a:pt x="595" y="28"/>
                      <a:pt x="593" y="24"/>
                    </a:cubicBezTo>
                    <a:cubicBezTo>
                      <a:pt x="592" y="23"/>
                      <a:pt x="594" y="22"/>
                      <a:pt x="594" y="21"/>
                    </a:cubicBezTo>
                    <a:cubicBezTo>
                      <a:pt x="594" y="20"/>
                      <a:pt x="592" y="20"/>
                      <a:pt x="592" y="19"/>
                    </a:cubicBezTo>
                    <a:cubicBezTo>
                      <a:pt x="590" y="17"/>
                      <a:pt x="590" y="13"/>
                      <a:pt x="588" y="11"/>
                    </a:cubicBezTo>
                    <a:cubicBezTo>
                      <a:pt x="584" y="8"/>
                      <a:pt x="579" y="5"/>
                      <a:pt x="575" y="3"/>
                    </a:cubicBezTo>
                    <a:cubicBezTo>
                      <a:pt x="574" y="3"/>
                      <a:pt x="573" y="4"/>
                      <a:pt x="571" y="4"/>
                    </a:cubicBezTo>
                    <a:cubicBezTo>
                      <a:pt x="570" y="4"/>
                      <a:pt x="568" y="4"/>
                      <a:pt x="567" y="3"/>
                    </a:cubicBezTo>
                    <a:cubicBezTo>
                      <a:pt x="563" y="2"/>
                      <a:pt x="560" y="0"/>
                      <a:pt x="556" y="0"/>
                    </a:cubicBezTo>
                    <a:cubicBezTo>
                      <a:pt x="550" y="0"/>
                      <a:pt x="544" y="1"/>
                      <a:pt x="539" y="2"/>
                    </a:cubicBezTo>
                    <a:cubicBezTo>
                      <a:pt x="536" y="3"/>
                      <a:pt x="534" y="5"/>
                      <a:pt x="532" y="6"/>
                    </a:cubicBezTo>
                    <a:cubicBezTo>
                      <a:pt x="530" y="6"/>
                      <a:pt x="527" y="4"/>
                      <a:pt x="525" y="6"/>
                    </a:cubicBezTo>
                    <a:cubicBezTo>
                      <a:pt x="522" y="7"/>
                      <a:pt x="519" y="10"/>
                      <a:pt x="518" y="14"/>
                    </a:cubicBezTo>
                    <a:cubicBezTo>
                      <a:pt x="517" y="15"/>
                      <a:pt x="519" y="17"/>
                      <a:pt x="521" y="18"/>
                    </a:cubicBezTo>
                    <a:cubicBezTo>
                      <a:pt x="523" y="18"/>
                      <a:pt x="525" y="13"/>
                      <a:pt x="527" y="15"/>
                    </a:cubicBezTo>
                    <a:cubicBezTo>
                      <a:pt x="529" y="18"/>
                      <a:pt x="529" y="23"/>
                      <a:pt x="528" y="27"/>
                    </a:cubicBezTo>
                    <a:cubicBezTo>
                      <a:pt x="527" y="31"/>
                      <a:pt x="523" y="32"/>
                      <a:pt x="522" y="35"/>
                    </a:cubicBezTo>
                    <a:cubicBezTo>
                      <a:pt x="520" y="40"/>
                      <a:pt x="522" y="44"/>
                      <a:pt x="522" y="48"/>
                    </a:cubicBezTo>
                    <a:cubicBezTo>
                      <a:pt x="521" y="51"/>
                      <a:pt x="519" y="53"/>
                      <a:pt x="518" y="55"/>
                    </a:cubicBezTo>
                    <a:cubicBezTo>
                      <a:pt x="518" y="56"/>
                      <a:pt x="520" y="58"/>
                      <a:pt x="519" y="59"/>
                    </a:cubicBezTo>
                    <a:cubicBezTo>
                      <a:pt x="516" y="62"/>
                      <a:pt x="510" y="64"/>
                      <a:pt x="506" y="67"/>
                    </a:cubicBezTo>
                    <a:cubicBezTo>
                      <a:pt x="501" y="66"/>
                      <a:pt x="495" y="65"/>
                      <a:pt x="490" y="63"/>
                    </a:cubicBezTo>
                    <a:cubicBezTo>
                      <a:pt x="489" y="67"/>
                      <a:pt x="486" y="71"/>
                      <a:pt x="485" y="76"/>
                    </a:cubicBezTo>
                    <a:cubicBezTo>
                      <a:pt x="484" y="79"/>
                      <a:pt x="485" y="82"/>
                      <a:pt x="485" y="85"/>
                    </a:cubicBezTo>
                    <a:cubicBezTo>
                      <a:pt x="485" y="87"/>
                      <a:pt x="486" y="90"/>
                      <a:pt x="485" y="92"/>
                    </a:cubicBezTo>
                    <a:cubicBezTo>
                      <a:pt x="485" y="93"/>
                      <a:pt x="483" y="93"/>
                      <a:pt x="483" y="94"/>
                    </a:cubicBezTo>
                    <a:cubicBezTo>
                      <a:pt x="483" y="95"/>
                      <a:pt x="483" y="97"/>
                      <a:pt x="484" y="98"/>
                    </a:cubicBezTo>
                    <a:cubicBezTo>
                      <a:pt x="485" y="100"/>
                      <a:pt x="487" y="100"/>
                      <a:pt x="489" y="100"/>
                    </a:cubicBezTo>
                    <a:cubicBezTo>
                      <a:pt x="492" y="100"/>
                      <a:pt x="495" y="96"/>
                      <a:pt x="499" y="96"/>
                    </a:cubicBezTo>
                    <a:cubicBezTo>
                      <a:pt x="502" y="97"/>
                      <a:pt x="502" y="102"/>
                      <a:pt x="505" y="102"/>
                    </a:cubicBezTo>
                    <a:cubicBezTo>
                      <a:pt x="507" y="102"/>
                      <a:pt x="508" y="98"/>
                      <a:pt x="510" y="96"/>
                    </a:cubicBezTo>
                    <a:cubicBezTo>
                      <a:pt x="510" y="95"/>
                      <a:pt x="509" y="93"/>
                      <a:pt x="510" y="93"/>
                    </a:cubicBezTo>
                    <a:cubicBezTo>
                      <a:pt x="514" y="93"/>
                      <a:pt x="518" y="94"/>
                      <a:pt x="522" y="96"/>
                    </a:cubicBezTo>
                    <a:cubicBezTo>
                      <a:pt x="524" y="100"/>
                      <a:pt x="530" y="104"/>
                      <a:pt x="533" y="107"/>
                    </a:cubicBezTo>
                    <a:cubicBezTo>
                      <a:pt x="536" y="110"/>
                      <a:pt x="539" y="112"/>
                      <a:pt x="540" y="116"/>
                    </a:cubicBezTo>
                    <a:cubicBezTo>
                      <a:pt x="539" y="117"/>
                      <a:pt x="537" y="120"/>
                      <a:pt x="536" y="121"/>
                    </a:cubicBezTo>
                    <a:cubicBezTo>
                      <a:pt x="533" y="122"/>
                      <a:pt x="531" y="118"/>
                      <a:pt x="528" y="118"/>
                    </a:cubicBezTo>
                    <a:cubicBezTo>
                      <a:pt x="525" y="118"/>
                      <a:pt x="522" y="118"/>
                      <a:pt x="520" y="119"/>
                    </a:cubicBezTo>
                    <a:cubicBezTo>
                      <a:pt x="518" y="120"/>
                      <a:pt x="517" y="122"/>
                      <a:pt x="516" y="123"/>
                    </a:cubicBezTo>
                    <a:cubicBezTo>
                      <a:pt x="514" y="123"/>
                      <a:pt x="513" y="120"/>
                      <a:pt x="512" y="121"/>
                    </a:cubicBezTo>
                    <a:cubicBezTo>
                      <a:pt x="511" y="122"/>
                      <a:pt x="513" y="126"/>
                      <a:pt x="511" y="127"/>
                    </a:cubicBezTo>
                    <a:cubicBezTo>
                      <a:pt x="509" y="128"/>
                      <a:pt x="508" y="124"/>
                      <a:pt x="506" y="124"/>
                    </a:cubicBezTo>
                    <a:cubicBezTo>
                      <a:pt x="503" y="126"/>
                      <a:pt x="500" y="128"/>
                      <a:pt x="499" y="131"/>
                    </a:cubicBezTo>
                    <a:cubicBezTo>
                      <a:pt x="498" y="132"/>
                      <a:pt x="500" y="134"/>
                      <a:pt x="499" y="135"/>
                    </a:cubicBezTo>
                    <a:cubicBezTo>
                      <a:pt x="497" y="138"/>
                      <a:pt x="495" y="140"/>
                      <a:pt x="492" y="141"/>
                    </a:cubicBezTo>
                    <a:cubicBezTo>
                      <a:pt x="489" y="142"/>
                      <a:pt x="486" y="139"/>
                      <a:pt x="483" y="140"/>
                    </a:cubicBezTo>
                    <a:cubicBezTo>
                      <a:pt x="480" y="142"/>
                      <a:pt x="480" y="147"/>
                      <a:pt x="477" y="149"/>
                    </a:cubicBezTo>
                    <a:cubicBezTo>
                      <a:pt x="474" y="151"/>
                      <a:pt x="470" y="153"/>
                      <a:pt x="467" y="152"/>
                    </a:cubicBezTo>
                    <a:cubicBezTo>
                      <a:pt x="464" y="152"/>
                      <a:pt x="462" y="148"/>
                      <a:pt x="458" y="147"/>
                    </a:cubicBezTo>
                    <a:cubicBezTo>
                      <a:pt x="456" y="146"/>
                      <a:pt x="452" y="146"/>
                      <a:pt x="450" y="147"/>
                    </a:cubicBezTo>
                    <a:cubicBezTo>
                      <a:pt x="448" y="149"/>
                      <a:pt x="447" y="152"/>
                      <a:pt x="447" y="155"/>
                    </a:cubicBezTo>
                    <a:cubicBezTo>
                      <a:pt x="447" y="157"/>
                      <a:pt x="448" y="160"/>
                      <a:pt x="450" y="162"/>
                    </a:cubicBezTo>
                    <a:cubicBezTo>
                      <a:pt x="451" y="163"/>
                      <a:pt x="455" y="162"/>
                      <a:pt x="454" y="164"/>
                    </a:cubicBezTo>
                    <a:cubicBezTo>
                      <a:pt x="453" y="169"/>
                      <a:pt x="448" y="171"/>
                      <a:pt x="445" y="176"/>
                    </a:cubicBezTo>
                    <a:cubicBezTo>
                      <a:pt x="443" y="179"/>
                      <a:pt x="442" y="182"/>
                      <a:pt x="439" y="185"/>
                    </a:cubicBezTo>
                    <a:cubicBezTo>
                      <a:pt x="435" y="188"/>
                      <a:pt x="431" y="192"/>
                      <a:pt x="426" y="192"/>
                    </a:cubicBezTo>
                    <a:cubicBezTo>
                      <a:pt x="423" y="193"/>
                      <a:pt x="420" y="190"/>
                      <a:pt x="416" y="190"/>
                    </a:cubicBezTo>
                    <a:cubicBezTo>
                      <a:pt x="409" y="189"/>
                      <a:pt x="402" y="189"/>
                      <a:pt x="396" y="191"/>
                    </a:cubicBezTo>
                    <a:cubicBezTo>
                      <a:pt x="389" y="194"/>
                      <a:pt x="385" y="202"/>
                      <a:pt x="378" y="204"/>
                    </a:cubicBezTo>
                    <a:cubicBezTo>
                      <a:pt x="375" y="205"/>
                      <a:pt x="372" y="202"/>
                      <a:pt x="369" y="201"/>
                    </a:cubicBezTo>
                    <a:cubicBezTo>
                      <a:pt x="367" y="199"/>
                      <a:pt x="363" y="201"/>
                      <a:pt x="360" y="200"/>
                    </a:cubicBezTo>
                    <a:cubicBezTo>
                      <a:pt x="353" y="198"/>
                      <a:pt x="346" y="196"/>
                      <a:pt x="340" y="193"/>
                    </a:cubicBezTo>
                    <a:cubicBezTo>
                      <a:pt x="338" y="192"/>
                      <a:pt x="337" y="188"/>
                      <a:pt x="335" y="188"/>
                    </a:cubicBezTo>
                    <a:cubicBezTo>
                      <a:pt x="329" y="186"/>
                      <a:pt x="322" y="185"/>
                      <a:pt x="315" y="185"/>
                    </a:cubicBezTo>
                    <a:cubicBezTo>
                      <a:pt x="311" y="185"/>
                      <a:pt x="308" y="188"/>
                      <a:pt x="304" y="188"/>
                    </a:cubicBezTo>
                    <a:cubicBezTo>
                      <a:pt x="298" y="188"/>
                      <a:pt x="293" y="186"/>
                      <a:pt x="288" y="185"/>
                    </a:cubicBezTo>
                    <a:cubicBezTo>
                      <a:pt x="285" y="185"/>
                      <a:pt x="283" y="187"/>
                      <a:pt x="280" y="187"/>
                    </a:cubicBezTo>
                    <a:cubicBezTo>
                      <a:pt x="277" y="187"/>
                      <a:pt x="273" y="187"/>
                      <a:pt x="270" y="186"/>
                    </a:cubicBezTo>
                    <a:cubicBezTo>
                      <a:pt x="268" y="186"/>
                      <a:pt x="269" y="183"/>
                      <a:pt x="267" y="182"/>
                    </a:cubicBezTo>
                    <a:cubicBezTo>
                      <a:pt x="266" y="181"/>
                      <a:pt x="264" y="180"/>
                      <a:pt x="263" y="179"/>
                    </a:cubicBezTo>
                    <a:cubicBezTo>
                      <a:pt x="261" y="175"/>
                      <a:pt x="261" y="170"/>
                      <a:pt x="258" y="166"/>
                    </a:cubicBezTo>
                    <a:cubicBezTo>
                      <a:pt x="256" y="164"/>
                      <a:pt x="253" y="166"/>
                      <a:pt x="252" y="164"/>
                    </a:cubicBezTo>
                    <a:cubicBezTo>
                      <a:pt x="251" y="163"/>
                      <a:pt x="253" y="161"/>
                      <a:pt x="252" y="160"/>
                    </a:cubicBezTo>
                    <a:cubicBezTo>
                      <a:pt x="250" y="159"/>
                      <a:pt x="247" y="161"/>
                      <a:pt x="244" y="160"/>
                    </a:cubicBezTo>
                    <a:cubicBezTo>
                      <a:pt x="240" y="158"/>
                      <a:pt x="237" y="155"/>
                      <a:pt x="233" y="153"/>
                    </a:cubicBezTo>
                    <a:cubicBezTo>
                      <a:pt x="229" y="150"/>
                      <a:pt x="226" y="147"/>
                      <a:pt x="221" y="147"/>
                    </a:cubicBezTo>
                    <a:cubicBezTo>
                      <a:pt x="217" y="146"/>
                      <a:pt x="212" y="149"/>
                      <a:pt x="208" y="149"/>
                    </a:cubicBezTo>
                    <a:cubicBezTo>
                      <a:pt x="205" y="149"/>
                      <a:pt x="202" y="147"/>
                      <a:pt x="200" y="146"/>
                    </a:cubicBezTo>
                    <a:cubicBezTo>
                      <a:pt x="197" y="146"/>
                      <a:pt x="195" y="145"/>
                      <a:pt x="193" y="144"/>
                    </a:cubicBezTo>
                    <a:cubicBezTo>
                      <a:pt x="192" y="143"/>
                      <a:pt x="192" y="141"/>
                      <a:pt x="192" y="140"/>
                    </a:cubicBezTo>
                    <a:cubicBezTo>
                      <a:pt x="192" y="135"/>
                      <a:pt x="194" y="130"/>
                      <a:pt x="192" y="125"/>
                    </a:cubicBezTo>
                    <a:cubicBezTo>
                      <a:pt x="192" y="123"/>
                      <a:pt x="193" y="122"/>
                      <a:pt x="193" y="120"/>
                    </a:cubicBezTo>
                    <a:cubicBezTo>
                      <a:pt x="193" y="118"/>
                      <a:pt x="194" y="116"/>
                      <a:pt x="193" y="114"/>
                    </a:cubicBezTo>
                    <a:cubicBezTo>
                      <a:pt x="192" y="112"/>
                      <a:pt x="188" y="114"/>
                      <a:pt x="187" y="112"/>
                    </a:cubicBezTo>
                    <a:cubicBezTo>
                      <a:pt x="186" y="110"/>
                      <a:pt x="186" y="106"/>
                      <a:pt x="185" y="103"/>
                    </a:cubicBezTo>
                    <a:cubicBezTo>
                      <a:pt x="183" y="101"/>
                      <a:pt x="180" y="99"/>
                      <a:pt x="178" y="98"/>
                    </a:cubicBezTo>
                    <a:cubicBezTo>
                      <a:pt x="176" y="97"/>
                      <a:pt x="173" y="99"/>
                      <a:pt x="172" y="98"/>
                    </a:cubicBezTo>
                    <a:cubicBezTo>
                      <a:pt x="170" y="98"/>
                      <a:pt x="171" y="95"/>
                      <a:pt x="170" y="95"/>
                    </a:cubicBezTo>
                    <a:cubicBezTo>
                      <a:pt x="168" y="95"/>
                      <a:pt x="167" y="98"/>
                      <a:pt x="165" y="97"/>
                    </a:cubicBezTo>
                    <a:cubicBezTo>
                      <a:pt x="162" y="97"/>
                      <a:pt x="161" y="94"/>
                      <a:pt x="159" y="92"/>
                    </a:cubicBezTo>
                    <a:cubicBezTo>
                      <a:pt x="157" y="91"/>
                      <a:pt x="155" y="90"/>
                      <a:pt x="153" y="88"/>
                    </a:cubicBezTo>
                    <a:cubicBezTo>
                      <a:pt x="152" y="86"/>
                      <a:pt x="150" y="84"/>
                      <a:pt x="149" y="82"/>
                    </a:cubicBezTo>
                    <a:cubicBezTo>
                      <a:pt x="148" y="82"/>
                      <a:pt x="147" y="81"/>
                      <a:pt x="147" y="80"/>
                    </a:cubicBezTo>
                    <a:cubicBezTo>
                      <a:pt x="147" y="78"/>
                      <a:pt x="148" y="77"/>
                      <a:pt x="148" y="75"/>
                    </a:cubicBezTo>
                    <a:cubicBezTo>
                      <a:pt x="145" y="75"/>
                      <a:pt x="142" y="75"/>
                      <a:pt x="140" y="75"/>
                    </a:cubicBezTo>
                    <a:cubicBezTo>
                      <a:pt x="138" y="76"/>
                      <a:pt x="136" y="76"/>
                      <a:pt x="135" y="78"/>
                    </a:cubicBezTo>
                    <a:cubicBezTo>
                      <a:pt x="134" y="80"/>
                      <a:pt x="135" y="81"/>
                      <a:pt x="135" y="83"/>
                    </a:cubicBezTo>
                    <a:cubicBezTo>
                      <a:pt x="135" y="85"/>
                      <a:pt x="136" y="87"/>
                      <a:pt x="134" y="88"/>
                    </a:cubicBezTo>
                    <a:cubicBezTo>
                      <a:pt x="132" y="89"/>
                      <a:pt x="127" y="86"/>
                      <a:pt x="125" y="88"/>
                    </a:cubicBezTo>
                    <a:cubicBezTo>
                      <a:pt x="123" y="91"/>
                      <a:pt x="123" y="96"/>
                      <a:pt x="124" y="99"/>
                    </a:cubicBezTo>
                    <a:cubicBezTo>
                      <a:pt x="124" y="103"/>
                      <a:pt x="127" y="106"/>
                      <a:pt x="127" y="110"/>
                    </a:cubicBezTo>
                    <a:cubicBezTo>
                      <a:pt x="126" y="112"/>
                      <a:pt x="124" y="112"/>
                      <a:pt x="122" y="113"/>
                    </a:cubicBezTo>
                    <a:cubicBezTo>
                      <a:pt x="118" y="114"/>
                      <a:pt x="113" y="115"/>
                      <a:pt x="109" y="114"/>
                    </a:cubicBezTo>
                    <a:cubicBezTo>
                      <a:pt x="105" y="114"/>
                      <a:pt x="100" y="109"/>
                      <a:pt x="96" y="111"/>
                    </a:cubicBezTo>
                    <a:cubicBezTo>
                      <a:pt x="92" y="113"/>
                      <a:pt x="93" y="119"/>
                      <a:pt x="93" y="123"/>
                    </a:cubicBezTo>
                    <a:cubicBezTo>
                      <a:pt x="92" y="128"/>
                      <a:pt x="91" y="133"/>
                      <a:pt x="92" y="138"/>
                    </a:cubicBezTo>
                    <a:cubicBezTo>
                      <a:pt x="92" y="141"/>
                      <a:pt x="95" y="142"/>
                      <a:pt x="95" y="144"/>
                    </a:cubicBezTo>
                    <a:cubicBezTo>
                      <a:pt x="94" y="145"/>
                      <a:pt x="92" y="145"/>
                      <a:pt x="91" y="145"/>
                    </a:cubicBezTo>
                    <a:cubicBezTo>
                      <a:pt x="89" y="144"/>
                      <a:pt x="87" y="142"/>
                      <a:pt x="84" y="142"/>
                    </a:cubicBezTo>
                    <a:cubicBezTo>
                      <a:pt x="81" y="142"/>
                      <a:pt x="79" y="145"/>
                      <a:pt x="76" y="145"/>
                    </a:cubicBezTo>
                    <a:cubicBezTo>
                      <a:pt x="72" y="146"/>
                      <a:pt x="68" y="146"/>
                      <a:pt x="65" y="147"/>
                    </a:cubicBezTo>
                    <a:cubicBezTo>
                      <a:pt x="64" y="147"/>
                      <a:pt x="61" y="148"/>
                      <a:pt x="62" y="149"/>
                    </a:cubicBezTo>
                    <a:cubicBezTo>
                      <a:pt x="64" y="151"/>
                      <a:pt x="67" y="149"/>
                      <a:pt x="68" y="151"/>
                    </a:cubicBezTo>
                    <a:cubicBezTo>
                      <a:pt x="69" y="151"/>
                      <a:pt x="68" y="153"/>
                      <a:pt x="68" y="154"/>
                    </a:cubicBezTo>
                    <a:cubicBezTo>
                      <a:pt x="68" y="157"/>
                      <a:pt x="68" y="161"/>
                      <a:pt x="69" y="164"/>
                    </a:cubicBezTo>
                    <a:cubicBezTo>
                      <a:pt x="71" y="169"/>
                      <a:pt x="75" y="172"/>
                      <a:pt x="76" y="177"/>
                    </a:cubicBezTo>
                    <a:cubicBezTo>
                      <a:pt x="76" y="180"/>
                      <a:pt x="72" y="182"/>
                      <a:pt x="71" y="184"/>
                    </a:cubicBezTo>
                    <a:cubicBezTo>
                      <a:pt x="71" y="186"/>
                      <a:pt x="71" y="189"/>
                      <a:pt x="72" y="19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0" name="Freeform 2626"/>
              <p:cNvSpPr>
                <a:spLocks noChangeAspect="1"/>
              </p:cNvSpPr>
              <p:nvPr/>
            </p:nvSpPr>
            <p:spPr bwMode="auto">
              <a:xfrm>
                <a:off x="6136766" y="2544244"/>
                <a:ext cx="514402" cy="233903"/>
              </a:xfrm>
              <a:custGeom>
                <a:avLst/>
                <a:gdLst>
                  <a:gd name="T0" fmla="*/ 407 w 393"/>
                  <a:gd name="T1" fmla="*/ 49 h 185"/>
                  <a:gd name="T2" fmla="*/ 390 w 393"/>
                  <a:gd name="T3" fmla="*/ 48 h 185"/>
                  <a:gd name="T4" fmla="*/ 372 w 393"/>
                  <a:gd name="T5" fmla="*/ 46 h 185"/>
                  <a:gd name="T6" fmla="*/ 357 w 393"/>
                  <a:gd name="T7" fmla="*/ 55 h 185"/>
                  <a:gd name="T8" fmla="*/ 335 w 393"/>
                  <a:gd name="T9" fmla="*/ 60 h 185"/>
                  <a:gd name="T10" fmla="*/ 322 w 393"/>
                  <a:gd name="T11" fmla="*/ 64 h 185"/>
                  <a:gd name="T12" fmla="*/ 288 w 393"/>
                  <a:gd name="T13" fmla="*/ 55 h 185"/>
                  <a:gd name="T14" fmla="*/ 276 w 393"/>
                  <a:gd name="T15" fmla="*/ 46 h 185"/>
                  <a:gd name="T16" fmla="*/ 245 w 393"/>
                  <a:gd name="T17" fmla="*/ 42 h 185"/>
                  <a:gd name="T18" fmla="*/ 226 w 393"/>
                  <a:gd name="T19" fmla="*/ 44 h 185"/>
                  <a:gd name="T20" fmla="*/ 219 w 393"/>
                  <a:gd name="T21" fmla="*/ 41 h 185"/>
                  <a:gd name="T22" fmla="*/ 202 w 393"/>
                  <a:gd name="T23" fmla="*/ 35 h 185"/>
                  <a:gd name="T24" fmla="*/ 192 w 393"/>
                  <a:gd name="T25" fmla="*/ 14 h 185"/>
                  <a:gd name="T26" fmla="*/ 173 w 393"/>
                  <a:gd name="T27" fmla="*/ 7 h 185"/>
                  <a:gd name="T28" fmla="*/ 145 w 393"/>
                  <a:gd name="T29" fmla="*/ 1 h 185"/>
                  <a:gd name="T30" fmla="*/ 139 w 393"/>
                  <a:gd name="T31" fmla="*/ 14 h 185"/>
                  <a:gd name="T32" fmla="*/ 141 w 393"/>
                  <a:gd name="T33" fmla="*/ 34 h 185"/>
                  <a:gd name="T34" fmla="*/ 142 w 393"/>
                  <a:gd name="T35" fmla="*/ 48 h 185"/>
                  <a:gd name="T36" fmla="*/ 129 w 393"/>
                  <a:gd name="T37" fmla="*/ 49 h 185"/>
                  <a:gd name="T38" fmla="*/ 106 w 393"/>
                  <a:gd name="T39" fmla="*/ 50 h 185"/>
                  <a:gd name="T40" fmla="*/ 89 w 393"/>
                  <a:gd name="T41" fmla="*/ 40 h 185"/>
                  <a:gd name="T42" fmla="*/ 72 w 393"/>
                  <a:gd name="T43" fmla="*/ 34 h 185"/>
                  <a:gd name="T44" fmla="*/ 64 w 393"/>
                  <a:gd name="T45" fmla="*/ 32 h 185"/>
                  <a:gd name="T46" fmla="*/ 56 w 393"/>
                  <a:gd name="T47" fmla="*/ 34 h 185"/>
                  <a:gd name="T48" fmla="*/ 47 w 393"/>
                  <a:gd name="T49" fmla="*/ 38 h 185"/>
                  <a:gd name="T50" fmla="*/ 29 w 393"/>
                  <a:gd name="T51" fmla="*/ 48 h 185"/>
                  <a:gd name="T52" fmla="*/ 10 w 393"/>
                  <a:gd name="T53" fmla="*/ 59 h 185"/>
                  <a:gd name="T54" fmla="*/ 0 w 393"/>
                  <a:gd name="T55" fmla="*/ 72 h 185"/>
                  <a:gd name="T56" fmla="*/ 7 w 393"/>
                  <a:gd name="T57" fmla="*/ 82 h 185"/>
                  <a:gd name="T58" fmla="*/ 22 w 393"/>
                  <a:gd name="T59" fmla="*/ 92 h 185"/>
                  <a:gd name="T60" fmla="*/ 30 w 393"/>
                  <a:gd name="T61" fmla="*/ 94 h 185"/>
                  <a:gd name="T62" fmla="*/ 46 w 393"/>
                  <a:gd name="T63" fmla="*/ 100 h 185"/>
                  <a:gd name="T64" fmla="*/ 55 w 393"/>
                  <a:gd name="T65" fmla="*/ 113 h 185"/>
                  <a:gd name="T66" fmla="*/ 54 w 393"/>
                  <a:gd name="T67" fmla="*/ 126 h 185"/>
                  <a:gd name="T68" fmla="*/ 55 w 393"/>
                  <a:gd name="T69" fmla="*/ 149 h 185"/>
                  <a:gd name="T70" fmla="*/ 73 w 393"/>
                  <a:gd name="T71" fmla="*/ 155 h 185"/>
                  <a:gd name="T72" fmla="*/ 103 w 393"/>
                  <a:gd name="T73" fmla="*/ 160 h 185"/>
                  <a:gd name="T74" fmla="*/ 126 w 393"/>
                  <a:gd name="T75" fmla="*/ 168 h 185"/>
                  <a:gd name="T76" fmla="*/ 133 w 393"/>
                  <a:gd name="T77" fmla="*/ 175 h 185"/>
                  <a:gd name="T78" fmla="*/ 144 w 393"/>
                  <a:gd name="T79" fmla="*/ 194 h 185"/>
                  <a:gd name="T80" fmla="*/ 160 w 393"/>
                  <a:gd name="T81" fmla="*/ 200 h 185"/>
                  <a:gd name="T82" fmla="*/ 189 w 393"/>
                  <a:gd name="T83" fmla="*/ 202 h 185"/>
                  <a:gd name="T84" fmla="*/ 226 w 393"/>
                  <a:gd name="T85" fmla="*/ 202 h 185"/>
                  <a:gd name="T86" fmla="*/ 256 w 393"/>
                  <a:gd name="T87" fmla="*/ 216 h 185"/>
                  <a:gd name="T88" fmla="*/ 277 w 393"/>
                  <a:gd name="T89" fmla="*/ 221 h 185"/>
                  <a:gd name="T90" fmla="*/ 323 w 393"/>
                  <a:gd name="T91" fmla="*/ 204 h 185"/>
                  <a:gd name="T92" fmla="*/ 351 w 393"/>
                  <a:gd name="T93" fmla="*/ 198 h 185"/>
                  <a:gd name="T94" fmla="*/ 369 w 393"/>
                  <a:gd name="T95" fmla="*/ 173 h 185"/>
                  <a:gd name="T96" fmla="*/ 360 w 393"/>
                  <a:gd name="T97" fmla="*/ 162 h 185"/>
                  <a:gd name="T98" fmla="*/ 374 w 393"/>
                  <a:gd name="T99" fmla="*/ 152 h 185"/>
                  <a:gd name="T100" fmla="*/ 396 w 393"/>
                  <a:gd name="T101" fmla="*/ 155 h 185"/>
                  <a:gd name="T102" fmla="*/ 414 w 393"/>
                  <a:gd name="T103" fmla="*/ 145 h 185"/>
                  <a:gd name="T104" fmla="*/ 423 w 393"/>
                  <a:gd name="T105" fmla="*/ 133 h 185"/>
                  <a:gd name="T106" fmla="*/ 437 w 393"/>
                  <a:gd name="T107" fmla="*/ 128 h 185"/>
                  <a:gd name="T108" fmla="*/ 443 w 393"/>
                  <a:gd name="T109" fmla="*/ 124 h 185"/>
                  <a:gd name="T110" fmla="*/ 458 w 393"/>
                  <a:gd name="T111" fmla="*/ 118 h 185"/>
                  <a:gd name="T112" fmla="*/ 472 w 393"/>
                  <a:gd name="T113" fmla="*/ 115 h 185"/>
                  <a:gd name="T114" fmla="*/ 450 w 393"/>
                  <a:gd name="T115" fmla="*/ 91 h 185"/>
                  <a:gd name="T116" fmla="*/ 436 w 393"/>
                  <a:gd name="T117" fmla="*/ 91 h 185"/>
                  <a:gd name="T118" fmla="*/ 423 w 393"/>
                  <a:gd name="T119" fmla="*/ 91 h 185"/>
                  <a:gd name="T120" fmla="*/ 405 w 393"/>
                  <a:gd name="T121" fmla="*/ 94 h 185"/>
                  <a:gd name="T122" fmla="*/ 406 w 393"/>
                  <a:gd name="T123" fmla="*/ 86 h 185"/>
                  <a:gd name="T124" fmla="*/ 406 w 393"/>
                  <a:gd name="T125" fmla="*/ 67 h 18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3"/>
                  <a:gd name="T190" fmla="*/ 0 h 185"/>
                  <a:gd name="T191" fmla="*/ 393 w 393"/>
                  <a:gd name="T192" fmla="*/ 185 h 18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3" h="185">
                    <a:moveTo>
                      <a:pt x="343" y="43"/>
                    </a:moveTo>
                    <a:cubicBezTo>
                      <a:pt x="342" y="43"/>
                      <a:pt x="341" y="41"/>
                      <a:pt x="339" y="41"/>
                    </a:cubicBezTo>
                    <a:cubicBezTo>
                      <a:pt x="337" y="41"/>
                      <a:pt x="334" y="42"/>
                      <a:pt x="332" y="42"/>
                    </a:cubicBezTo>
                    <a:cubicBezTo>
                      <a:pt x="329" y="42"/>
                      <a:pt x="327" y="41"/>
                      <a:pt x="325" y="40"/>
                    </a:cubicBezTo>
                    <a:cubicBezTo>
                      <a:pt x="322" y="39"/>
                      <a:pt x="320" y="36"/>
                      <a:pt x="317" y="36"/>
                    </a:cubicBezTo>
                    <a:cubicBezTo>
                      <a:pt x="315" y="35"/>
                      <a:pt x="312" y="37"/>
                      <a:pt x="310" y="38"/>
                    </a:cubicBezTo>
                    <a:cubicBezTo>
                      <a:pt x="307" y="39"/>
                      <a:pt x="304" y="40"/>
                      <a:pt x="301" y="42"/>
                    </a:cubicBezTo>
                    <a:cubicBezTo>
                      <a:pt x="300" y="43"/>
                      <a:pt x="299" y="44"/>
                      <a:pt x="297" y="46"/>
                    </a:cubicBezTo>
                    <a:cubicBezTo>
                      <a:pt x="295" y="47"/>
                      <a:pt x="293" y="49"/>
                      <a:pt x="291" y="49"/>
                    </a:cubicBezTo>
                    <a:cubicBezTo>
                      <a:pt x="287" y="50"/>
                      <a:pt x="283" y="49"/>
                      <a:pt x="279" y="50"/>
                    </a:cubicBezTo>
                    <a:cubicBezTo>
                      <a:pt x="277" y="50"/>
                      <a:pt x="276" y="53"/>
                      <a:pt x="273" y="54"/>
                    </a:cubicBezTo>
                    <a:cubicBezTo>
                      <a:pt x="271" y="55"/>
                      <a:pt x="269" y="53"/>
                      <a:pt x="268" y="53"/>
                    </a:cubicBezTo>
                    <a:cubicBezTo>
                      <a:pt x="260" y="52"/>
                      <a:pt x="253" y="54"/>
                      <a:pt x="246" y="52"/>
                    </a:cubicBezTo>
                    <a:cubicBezTo>
                      <a:pt x="243" y="51"/>
                      <a:pt x="241" y="49"/>
                      <a:pt x="240" y="46"/>
                    </a:cubicBezTo>
                    <a:cubicBezTo>
                      <a:pt x="239" y="45"/>
                      <a:pt x="241" y="42"/>
                      <a:pt x="240" y="40"/>
                    </a:cubicBezTo>
                    <a:cubicBezTo>
                      <a:pt x="237" y="38"/>
                      <a:pt x="233" y="39"/>
                      <a:pt x="230" y="38"/>
                    </a:cubicBezTo>
                    <a:cubicBezTo>
                      <a:pt x="227" y="37"/>
                      <a:pt x="224" y="35"/>
                      <a:pt x="221" y="35"/>
                    </a:cubicBezTo>
                    <a:cubicBezTo>
                      <a:pt x="216" y="34"/>
                      <a:pt x="210" y="35"/>
                      <a:pt x="204" y="35"/>
                    </a:cubicBezTo>
                    <a:cubicBezTo>
                      <a:pt x="203" y="35"/>
                      <a:pt x="203" y="36"/>
                      <a:pt x="202" y="36"/>
                    </a:cubicBezTo>
                    <a:cubicBezTo>
                      <a:pt x="197" y="37"/>
                      <a:pt x="193" y="37"/>
                      <a:pt x="188" y="37"/>
                    </a:cubicBezTo>
                    <a:cubicBezTo>
                      <a:pt x="186" y="37"/>
                      <a:pt x="184" y="37"/>
                      <a:pt x="182" y="36"/>
                    </a:cubicBezTo>
                    <a:cubicBezTo>
                      <a:pt x="181" y="36"/>
                      <a:pt x="182" y="34"/>
                      <a:pt x="182" y="34"/>
                    </a:cubicBezTo>
                    <a:cubicBezTo>
                      <a:pt x="180" y="34"/>
                      <a:pt x="178" y="37"/>
                      <a:pt x="176" y="36"/>
                    </a:cubicBezTo>
                    <a:cubicBezTo>
                      <a:pt x="173" y="35"/>
                      <a:pt x="170" y="32"/>
                      <a:pt x="168" y="29"/>
                    </a:cubicBezTo>
                    <a:cubicBezTo>
                      <a:pt x="166" y="26"/>
                      <a:pt x="168" y="21"/>
                      <a:pt x="167" y="18"/>
                    </a:cubicBezTo>
                    <a:cubicBezTo>
                      <a:pt x="166" y="15"/>
                      <a:pt x="163" y="13"/>
                      <a:pt x="160" y="12"/>
                    </a:cubicBezTo>
                    <a:cubicBezTo>
                      <a:pt x="158" y="10"/>
                      <a:pt x="154" y="12"/>
                      <a:pt x="151" y="11"/>
                    </a:cubicBezTo>
                    <a:cubicBezTo>
                      <a:pt x="149" y="10"/>
                      <a:pt x="147" y="6"/>
                      <a:pt x="144" y="6"/>
                    </a:cubicBezTo>
                    <a:cubicBezTo>
                      <a:pt x="140" y="5"/>
                      <a:pt x="136" y="9"/>
                      <a:pt x="132" y="8"/>
                    </a:cubicBezTo>
                    <a:cubicBezTo>
                      <a:pt x="128" y="7"/>
                      <a:pt x="125" y="0"/>
                      <a:pt x="121" y="1"/>
                    </a:cubicBezTo>
                    <a:cubicBezTo>
                      <a:pt x="118" y="2"/>
                      <a:pt x="120" y="8"/>
                      <a:pt x="119" y="11"/>
                    </a:cubicBezTo>
                    <a:cubicBezTo>
                      <a:pt x="118" y="12"/>
                      <a:pt x="116" y="11"/>
                      <a:pt x="116" y="12"/>
                    </a:cubicBezTo>
                    <a:cubicBezTo>
                      <a:pt x="115" y="14"/>
                      <a:pt x="114" y="17"/>
                      <a:pt x="114" y="20"/>
                    </a:cubicBezTo>
                    <a:cubicBezTo>
                      <a:pt x="115" y="22"/>
                      <a:pt x="116" y="25"/>
                      <a:pt x="117" y="28"/>
                    </a:cubicBezTo>
                    <a:cubicBezTo>
                      <a:pt x="118" y="30"/>
                      <a:pt x="121" y="31"/>
                      <a:pt x="121" y="34"/>
                    </a:cubicBezTo>
                    <a:cubicBezTo>
                      <a:pt x="122" y="36"/>
                      <a:pt x="120" y="39"/>
                      <a:pt x="118" y="40"/>
                    </a:cubicBezTo>
                    <a:cubicBezTo>
                      <a:pt x="117" y="42"/>
                      <a:pt x="115" y="43"/>
                      <a:pt x="113" y="43"/>
                    </a:cubicBezTo>
                    <a:cubicBezTo>
                      <a:pt x="111" y="43"/>
                      <a:pt x="109" y="42"/>
                      <a:pt x="107" y="41"/>
                    </a:cubicBezTo>
                    <a:cubicBezTo>
                      <a:pt x="103" y="41"/>
                      <a:pt x="100" y="41"/>
                      <a:pt x="96" y="41"/>
                    </a:cubicBezTo>
                    <a:cubicBezTo>
                      <a:pt x="94" y="41"/>
                      <a:pt x="91" y="42"/>
                      <a:pt x="88" y="42"/>
                    </a:cubicBezTo>
                    <a:cubicBezTo>
                      <a:pt x="85" y="41"/>
                      <a:pt x="81" y="40"/>
                      <a:pt x="78" y="38"/>
                    </a:cubicBezTo>
                    <a:cubicBezTo>
                      <a:pt x="76" y="37"/>
                      <a:pt x="75" y="35"/>
                      <a:pt x="74" y="33"/>
                    </a:cubicBezTo>
                    <a:cubicBezTo>
                      <a:pt x="74" y="32"/>
                      <a:pt x="75" y="30"/>
                      <a:pt x="74" y="30"/>
                    </a:cubicBezTo>
                    <a:cubicBezTo>
                      <a:pt x="69" y="28"/>
                      <a:pt x="64" y="29"/>
                      <a:pt x="60" y="28"/>
                    </a:cubicBezTo>
                    <a:cubicBezTo>
                      <a:pt x="58" y="28"/>
                      <a:pt x="58" y="26"/>
                      <a:pt x="56" y="25"/>
                    </a:cubicBezTo>
                    <a:cubicBezTo>
                      <a:pt x="55" y="25"/>
                      <a:pt x="54" y="27"/>
                      <a:pt x="53" y="27"/>
                    </a:cubicBezTo>
                    <a:cubicBezTo>
                      <a:pt x="52" y="27"/>
                      <a:pt x="51" y="26"/>
                      <a:pt x="50" y="26"/>
                    </a:cubicBezTo>
                    <a:cubicBezTo>
                      <a:pt x="49" y="26"/>
                      <a:pt x="48" y="28"/>
                      <a:pt x="47" y="28"/>
                    </a:cubicBezTo>
                    <a:cubicBezTo>
                      <a:pt x="45" y="29"/>
                      <a:pt x="43" y="27"/>
                      <a:pt x="42" y="28"/>
                    </a:cubicBezTo>
                    <a:cubicBezTo>
                      <a:pt x="40" y="29"/>
                      <a:pt x="40" y="31"/>
                      <a:pt x="39" y="32"/>
                    </a:cubicBezTo>
                    <a:cubicBezTo>
                      <a:pt x="37" y="33"/>
                      <a:pt x="35" y="31"/>
                      <a:pt x="33" y="32"/>
                    </a:cubicBezTo>
                    <a:cubicBezTo>
                      <a:pt x="30" y="34"/>
                      <a:pt x="27" y="37"/>
                      <a:pt x="24" y="40"/>
                    </a:cubicBezTo>
                    <a:cubicBezTo>
                      <a:pt x="22" y="42"/>
                      <a:pt x="20" y="45"/>
                      <a:pt x="18" y="46"/>
                    </a:cubicBezTo>
                    <a:cubicBezTo>
                      <a:pt x="15" y="48"/>
                      <a:pt x="11" y="47"/>
                      <a:pt x="8" y="49"/>
                    </a:cubicBezTo>
                    <a:cubicBezTo>
                      <a:pt x="6" y="50"/>
                      <a:pt x="3" y="53"/>
                      <a:pt x="1" y="55"/>
                    </a:cubicBezTo>
                    <a:cubicBezTo>
                      <a:pt x="1" y="57"/>
                      <a:pt x="0" y="58"/>
                      <a:pt x="0" y="60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4"/>
                      <a:pt x="5" y="66"/>
                      <a:pt x="6" y="68"/>
                    </a:cubicBezTo>
                    <a:cubicBezTo>
                      <a:pt x="8" y="70"/>
                      <a:pt x="10" y="71"/>
                      <a:pt x="12" y="72"/>
                    </a:cubicBezTo>
                    <a:cubicBezTo>
                      <a:pt x="14" y="74"/>
                      <a:pt x="15" y="77"/>
                      <a:pt x="18" y="77"/>
                    </a:cubicBezTo>
                    <a:cubicBezTo>
                      <a:pt x="20" y="78"/>
                      <a:pt x="21" y="75"/>
                      <a:pt x="23" y="75"/>
                    </a:cubicBezTo>
                    <a:cubicBezTo>
                      <a:pt x="24" y="75"/>
                      <a:pt x="23" y="78"/>
                      <a:pt x="25" y="78"/>
                    </a:cubicBezTo>
                    <a:cubicBezTo>
                      <a:pt x="26" y="79"/>
                      <a:pt x="29" y="77"/>
                      <a:pt x="31" y="78"/>
                    </a:cubicBezTo>
                    <a:cubicBezTo>
                      <a:pt x="33" y="79"/>
                      <a:pt x="36" y="81"/>
                      <a:pt x="38" y="83"/>
                    </a:cubicBezTo>
                    <a:cubicBezTo>
                      <a:pt x="39" y="86"/>
                      <a:pt x="39" y="90"/>
                      <a:pt x="40" y="92"/>
                    </a:cubicBezTo>
                    <a:cubicBezTo>
                      <a:pt x="41" y="94"/>
                      <a:pt x="45" y="92"/>
                      <a:pt x="46" y="94"/>
                    </a:cubicBezTo>
                    <a:cubicBezTo>
                      <a:pt x="47" y="96"/>
                      <a:pt x="46" y="98"/>
                      <a:pt x="46" y="100"/>
                    </a:cubicBezTo>
                    <a:cubicBezTo>
                      <a:pt x="46" y="102"/>
                      <a:pt x="45" y="103"/>
                      <a:pt x="45" y="105"/>
                    </a:cubicBezTo>
                    <a:cubicBezTo>
                      <a:pt x="47" y="110"/>
                      <a:pt x="45" y="115"/>
                      <a:pt x="45" y="120"/>
                    </a:cubicBezTo>
                    <a:cubicBezTo>
                      <a:pt x="45" y="121"/>
                      <a:pt x="45" y="123"/>
                      <a:pt x="46" y="124"/>
                    </a:cubicBezTo>
                    <a:cubicBezTo>
                      <a:pt x="48" y="125"/>
                      <a:pt x="50" y="126"/>
                      <a:pt x="53" y="126"/>
                    </a:cubicBezTo>
                    <a:cubicBezTo>
                      <a:pt x="55" y="127"/>
                      <a:pt x="58" y="129"/>
                      <a:pt x="61" y="129"/>
                    </a:cubicBezTo>
                    <a:cubicBezTo>
                      <a:pt x="65" y="129"/>
                      <a:pt x="70" y="126"/>
                      <a:pt x="74" y="127"/>
                    </a:cubicBezTo>
                    <a:cubicBezTo>
                      <a:pt x="79" y="127"/>
                      <a:pt x="82" y="130"/>
                      <a:pt x="86" y="133"/>
                    </a:cubicBezTo>
                    <a:cubicBezTo>
                      <a:pt x="90" y="135"/>
                      <a:pt x="93" y="138"/>
                      <a:pt x="97" y="140"/>
                    </a:cubicBezTo>
                    <a:cubicBezTo>
                      <a:pt x="100" y="141"/>
                      <a:pt x="103" y="139"/>
                      <a:pt x="105" y="140"/>
                    </a:cubicBezTo>
                    <a:cubicBezTo>
                      <a:pt x="106" y="141"/>
                      <a:pt x="104" y="143"/>
                      <a:pt x="105" y="144"/>
                    </a:cubicBezTo>
                    <a:cubicBezTo>
                      <a:pt x="106" y="146"/>
                      <a:pt x="109" y="144"/>
                      <a:pt x="111" y="146"/>
                    </a:cubicBezTo>
                    <a:cubicBezTo>
                      <a:pt x="114" y="150"/>
                      <a:pt x="114" y="155"/>
                      <a:pt x="116" y="159"/>
                    </a:cubicBezTo>
                    <a:cubicBezTo>
                      <a:pt x="117" y="160"/>
                      <a:pt x="119" y="161"/>
                      <a:pt x="120" y="162"/>
                    </a:cubicBezTo>
                    <a:cubicBezTo>
                      <a:pt x="122" y="163"/>
                      <a:pt x="121" y="166"/>
                      <a:pt x="123" y="166"/>
                    </a:cubicBezTo>
                    <a:cubicBezTo>
                      <a:pt x="126" y="167"/>
                      <a:pt x="130" y="167"/>
                      <a:pt x="133" y="167"/>
                    </a:cubicBezTo>
                    <a:cubicBezTo>
                      <a:pt x="136" y="167"/>
                      <a:pt x="138" y="165"/>
                      <a:pt x="141" y="165"/>
                    </a:cubicBezTo>
                    <a:cubicBezTo>
                      <a:pt x="146" y="166"/>
                      <a:pt x="151" y="168"/>
                      <a:pt x="157" y="168"/>
                    </a:cubicBezTo>
                    <a:cubicBezTo>
                      <a:pt x="161" y="168"/>
                      <a:pt x="164" y="165"/>
                      <a:pt x="168" y="165"/>
                    </a:cubicBezTo>
                    <a:cubicBezTo>
                      <a:pt x="175" y="165"/>
                      <a:pt x="182" y="166"/>
                      <a:pt x="188" y="168"/>
                    </a:cubicBezTo>
                    <a:cubicBezTo>
                      <a:pt x="190" y="168"/>
                      <a:pt x="191" y="172"/>
                      <a:pt x="193" y="173"/>
                    </a:cubicBezTo>
                    <a:cubicBezTo>
                      <a:pt x="199" y="176"/>
                      <a:pt x="206" y="178"/>
                      <a:pt x="213" y="180"/>
                    </a:cubicBezTo>
                    <a:cubicBezTo>
                      <a:pt x="216" y="181"/>
                      <a:pt x="220" y="179"/>
                      <a:pt x="222" y="181"/>
                    </a:cubicBezTo>
                    <a:cubicBezTo>
                      <a:pt x="225" y="182"/>
                      <a:pt x="228" y="185"/>
                      <a:pt x="231" y="184"/>
                    </a:cubicBezTo>
                    <a:cubicBezTo>
                      <a:pt x="238" y="182"/>
                      <a:pt x="242" y="174"/>
                      <a:pt x="249" y="171"/>
                    </a:cubicBezTo>
                    <a:cubicBezTo>
                      <a:pt x="255" y="169"/>
                      <a:pt x="262" y="169"/>
                      <a:pt x="269" y="170"/>
                    </a:cubicBezTo>
                    <a:cubicBezTo>
                      <a:pt x="273" y="170"/>
                      <a:pt x="276" y="173"/>
                      <a:pt x="279" y="172"/>
                    </a:cubicBezTo>
                    <a:cubicBezTo>
                      <a:pt x="284" y="172"/>
                      <a:pt x="288" y="168"/>
                      <a:pt x="292" y="165"/>
                    </a:cubicBezTo>
                    <a:cubicBezTo>
                      <a:pt x="295" y="162"/>
                      <a:pt x="296" y="159"/>
                      <a:pt x="298" y="156"/>
                    </a:cubicBezTo>
                    <a:cubicBezTo>
                      <a:pt x="301" y="151"/>
                      <a:pt x="306" y="149"/>
                      <a:pt x="307" y="144"/>
                    </a:cubicBezTo>
                    <a:cubicBezTo>
                      <a:pt x="308" y="142"/>
                      <a:pt x="304" y="143"/>
                      <a:pt x="303" y="142"/>
                    </a:cubicBezTo>
                    <a:cubicBezTo>
                      <a:pt x="301" y="140"/>
                      <a:pt x="300" y="137"/>
                      <a:pt x="300" y="135"/>
                    </a:cubicBezTo>
                    <a:cubicBezTo>
                      <a:pt x="300" y="132"/>
                      <a:pt x="301" y="129"/>
                      <a:pt x="303" y="127"/>
                    </a:cubicBezTo>
                    <a:cubicBezTo>
                      <a:pt x="305" y="126"/>
                      <a:pt x="309" y="126"/>
                      <a:pt x="311" y="127"/>
                    </a:cubicBezTo>
                    <a:cubicBezTo>
                      <a:pt x="315" y="128"/>
                      <a:pt x="317" y="132"/>
                      <a:pt x="320" y="132"/>
                    </a:cubicBezTo>
                    <a:cubicBezTo>
                      <a:pt x="323" y="133"/>
                      <a:pt x="327" y="131"/>
                      <a:pt x="330" y="129"/>
                    </a:cubicBezTo>
                    <a:cubicBezTo>
                      <a:pt x="333" y="127"/>
                      <a:pt x="333" y="122"/>
                      <a:pt x="336" y="120"/>
                    </a:cubicBezTo>
                    <a:cubicBezTo>
                      <a:pt x="339" y="119"/>
                      <a:pt x="342" y="122"/>
                      <a:pt x="345" y="121"/>
                    </a:cubicBezTo>
                    <a:cubicBezTo>
                      <a:pt x="348" y="120"/>
                      <a:pt x="350" y="118"/>
                      <a:pt x="352" y="115"/>
                    </a:cubicBezTo>
                    <a:cubicBezTo>
                      <a:pt x="353" y="114"/>
                      <a:pt x="351" y="112"/>
                      <a:pt x="352" y="111"/>
                    </a:cubicBezTo>
                    <a:cubicBezTo>
                      <a:pt x="353" y="108"/>
                      <a:pt x="356" y="106"/>
                      <a:pt x="359" y="104"/>
                    </a:cubicBezTo>
                    <a:cubicBezTo>
                      <a:pt x="361" y="104"/>
                      <a:pt x="362" y="108"/>
                      <a:pt x="364" y="107"/>
                    </a:cubicBezTo>
                    <a:cubicBezTo>
                      <a:pt x="366" y="106"/>
                      <a:pt x="364" y="102"/>
                      <a:pt x="365" y="101"/>
                    </a:cubicBezTo>
                    <a:cubicBezTo>
                      <a:pt x="366" y="100"/>
                      <a:pt x="367" y="103"/>
                      <a:pt x="369" y="103"/>
                    </a:cubicBezTo>
                    <a:cubicBezTo>
                      <a:pt x="370" y="102"/>
                      <a:pt x="371" y="100"/>
                      <a:pt x="373" y="99"/>
                    </a:cubicBezTo>
                    <a:cubicBezTo>
                      <a:pt x="375" y="98"/>
                      <a:pt x="378" y="98"/>
                      <a:pt x="381" y="98"/>
                    </a:cubicBezTo>
                    <a:cubicBezTo>
                      <a:pt x="384" y="98"/>
                      <a:pt x="386" y="102"/>
                      <a:pt x="389" y="101"/>
                    </a:cubicBezTo>
                    <a:cubicBezTo>
                      <a:pt x="390" y="100"/>
                      <a:pt x="392" y="97"/>
                      <a:pt x="393" y="96"/>
                    </a:cubicBezTo>
                    <a:cubicBezTo>
                      <a:pt x="392" y="92"/>
                      <a:pt x="389" y="90"/>
                      <a:pt x="386" y="87"/>
                    </a:cubicBezTo>
                    <a:cubicBezTo>
                      <a:pt x="383" y="84"/>
                      <a:pt x="377" y="80"/>
                      <a:pt x="375" y="76"/>
                    </a:cubicBezTo>
                    <a:cubicBezTo>
                      <a:pt x="371" y="74"/>
                      <a:pt x="367" y="73"/>
                      <a:pt x="363" y="73"/>
                    </a:cubicBezTo>
                    <a:cubicBezTo>
                      <a:pt x="362" y="73"/>
                      <a:pt x="363" y="75"/>
                      <a:pt x="363" y="76"/>
                    </a:cubicBezTo>
                    <a:cubicBezTo>
                      <a:pt x="361" y="78"/>
                      <a:pt x="360" y="82"/>
                      <a:pt x="358" y="82"/>
                    </a:cubicBezTo>
                    <a:cubicBezTo>
                      <a:pt x="355" y="82"/>
                      <a:pt x="355" y="77"/>
                      <a:pt x="352" y="76"/>
                    </a:cubicBezTo>
                    <a:cubicBezTo>
                      <a:pt x="348" y="76"/>
                      <a:pt x="345" y="80"/>
                      <a:pt x="342" y="80"/>
                    </a:cubicBezTo>
                    <a:cubicBezTo>
                      <a:pt x="340" y="80"/>
                      <a:pt x="338" y="80"/>
                      <a:pt x="337" y="78"/>
                    </a:cubicBezTo>
                    <a:cubicBezTo>
                      <a:pt x="336" y="77"/>
                      <a:pt x="336" y="75"/>
                      <a:pt x="336" y="74"/>
                    </a:cubicBezTo>
                    <a:cubicBezTo>
                      <a:pt x="336" y="73"/>
                      <a:pt x="338" y="73"/>
                      <a:pt x="338" y="72"/>
                    </a:cubicBezTo>
                    <a:cubicBezTo>
                      <a:pt x="339" y="70"/>
                      <a:pt x="338" y="67"/>
                      <a:pt x="338" y="65"/>
                    </a:cubicBezTo>
                    <a:cubicBezTo>
                      <a:pt x="338" y="62"/>
                      <a:pt x="337" y="59"/>
                      <a:pt x="338" y="56"/>
                    </a:cubicBezTo>
                    <a:cubicBezTo>
                      <a:pt x="339" y="51"/>
                      <a:pt x="342" y="47"/>
                      <a:pt x="343" y="43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1" name="Freeform 2627"/>
              <p:cNvSpPr>
                <a:spLocks noChangeAspect="1"/>
              </p:cNvSpPr>
              <p:nvPr/>
            </p:nvSpPr>
            <p:spPr bwMode="auto">
              <a:xfrm>
                <a:off x="5869757" y="2740217"/>
                <a:ext cx="171105" cy="85343"/>
              </a:xfrm>
              <a:custGeom>
                <a:avLst/>
                <a:gdLst>
                  <a:gd name="T0" fmla="*/ 70 w 131"/>
                  <a:gd name="T1" fmla="*/ 77 h 67"/>
                  <a:gd name="T2" fmla="*/ 70 w 131"/>
                  <a:gd name="T3" fmla="*/ 66 h 67"/>
                  <a:gd name="T4" fmla="*/ 77 w 131"/>
                  <a:gd name="T5" fmla="*/ 63 h 67"/>
                  <a:gd name="T6" fmla="*/ 84 w 131"/>
                  <a:gd name="T7" fmla="*/ 58 h 67"/>
                  <a:gd name="T8" fmla="*/ 90 w 131"/>
                  <a:gd name="T9" fmla="*/ 59 h 67"/>
                  <a:gd name="T10" fmla="*/ 95 w 131"/>
                  <a:gd name="T11" fmla="*/ 54 h 67"/>
                  <a:gd name="T12" fmla="*/ 96 w 131"/>
                  <a:gd name="T13" fmla="*/ 60 h 67"/>
                  <a:gd name="T14" fmla="*/ 107 w 131"/>
                  <a:gd name="T15" fmla="*/ 58 h 67"/>
                  <a:gd name="T16" fmla="*/ 111 w 131"/>
                  <a:gd name="T17" fmla="*/ 46 h 67"/>
                  <a:gd name="T18" fmla="*/ 117 w 131"/>
                  <a:gd name="T19" fmla="*/ 45 h 67"/>
                  <a:gd name="T20" fmla="*/ 131 w 131"/>
                  <a:gd name="T21" fmla="*/ 45 h 67"/>
                  <a:gd name="T22" fmla="*/ 134 w 131"/>
                  <a:gd name="T23" fmla="*/ 37 h 67"/>
                  <a:gd name="T24" fmla="*/ 144 w 131"/>
                  <a:gd name="T25" fmla="*/ 29 h 67"/>
                  <a:gd name="T26" fmla="*/ 149 w 131"/>
                  <a:gd name="T27" fmla="*/ 31 h 67"/>
                  <a:gd name="T28" fmla="*/ 152 w 131"/>
                  <a:gd name="T29" fmla="*/ 25 h 67"/>
                  <a:gd name="T30" fmla="*/ 157 w 131"/>
                  <a:gd name="T31" fmla="*/ 22 h 67"/>
                  <a:gd name="T32" fmla="*/ 155 w 131"/>
                  <a:gd name="T33" fmla="*/ 19 h 67"/>
                  <a:gd name="T34" fmla="*/ 151 w 131"/>
                  <a:gd name="T35" fmla="*/ 18 h 67"/>
                  <a:gd name="T36" fmla="*/ 143 w 131"/>
                  <a:gd name="T37" fmla="*/ 16 h 67"/>
                  <a:gd name="T38" fmla="*/ 141 w 131"/>
                  <a:gd name="T39" fmla="*/ 11 h 67"/>
                  <a:gd name="T40" fmla="*/ 138 w 131"/>
                  <a:gd name="T41" fmla="*/ 11 h 67"/>
                  <a:gd name="T42" fmla="*/ 131 w 131"/>
                  <a:gd name="T43" fmla="*/ 8 h 67"/>
                  <a:gd name="T44" fmla="*/ 119 w 131"/>
                  <a:gd name="T45" fmla="*/ 8 h 67"/>
                  <a:gd name="T46" fmla="*/ 105 w 131"/>
                  <a:gd name="T47" fmla="*/ 7 h 67"/>
                  <a:gd name="T48" fmla="*/ 95 w 131"/>
                  <a:gd name="T49" fmla="*/ 7 h 67"/>
                  <a:gd name="T50" fmla="*/ 93 w 131"/>
                  <a:gd name="T51" fmla="*/ 10 h 67"/>
                  <a:gd name="T52" fmla="*/ 80 w 131"/>
                  <a:gd name="T53" fmla="*/ 7 h 67"/>
                  <a:gd name="T54" fmla="*/ 68 w 131"/>
                  <a:gd name="T55" fmla="*/ 1 h 67"/>
                  <a:gd name="T56" fmla="*/ 60 w 131"/>
                  <a:gd name="T57" fmla="*/ 2 h 67"/>
                  <a:gd name="T58" fmla="*/ 55 w 131"/>
                  <a:gd name="T59" fmla="*/ 6 h 67"/>
                  <a:gd name="T60" fmla="*/ 55 w 131"/>
                  <a:gd name="T61" fmla="*/ 16 h 67"/>
                  <a:gd name="T62" fmla="*/ 49 w 131"/>
                  <a:gd name="T63" fmla="*/ 17 h 67"/>
                  <a:gd name="T64" fmla="*/ 32 w 131"/>
                  <a:gd name="T65" fmla="*/ 12 h 67"/>
                  <a:gd name="T66" fmla="*/ 26 w 131"/>
                  <a:gd name="T67" fmla="*/ 13 h 67"/>
                  <a:gd name="T68" fmla="*/ 19 w 131"/>
                  <a:gd name="T69" fmla="*/ 19 h 67"/>
                  <a:gd name="T70" fmla="*/ 26 w 131"/>
                  <a:gd name="T71" fmla="*/ 22 h 67"/>
                  <a:gd name="T72" fmla="*/ 13 w 131"/>
                  <a:gd name="T73" fmla="*/ 34 h 67"/>
                  <a:gd name="T74" fmla="*/ 13 w 131"/>
                  <a:gd name="T75" fmla="*/ 39 h 67"/>
                  <a:gd name="T76" fmla="*/ 20 w 131"/>
                  <a:gd name="T77" fmla="*/ 39 h 67"/>
                  <a:gd name="T78" fmla="*/ 20 w 131"/>
                  <a:gd name="T79" fmla="*/ 46 h 67"/>
                  <a:gd name="T80" fmla="*/ 30 w 131"/>
                  <a:gd name="T81" fmla="*/ 46 h 67"/>
                  <a:gd name="T82" fmla="*/ 32 w 131"/>
                  <a:gd name="T83" fmla="*/ 36 h 67"/>
                  <a:gd name="T84" fmla="*/ 40 w 131"/>
                  <a:gd name="T85" fmla="*/ 45 h 67"/>
                  <a:gd name="T86" fmla="*/ 48 w 131"/>
                  <a:gd name="T87" fmla="*/ 46 h 67"/>
                  <a:gd name="T88" fmla="*/ 56 w 131"/>
                  <a:gd name="T89" fmla="*/ 48 h 67"/>
                  <a:gd name="T90" fmla="*/ 53 w 131"/>
                  <a:gd name="T91" fmla="*/ 57 h 67"/>
                  <a:gd name="T92" fmla="*/ 46 w 131"/>
                  <a:gd name="T93" fmla="*/ 57 h 67"/>
                  <a:gd name="T94" fmla="*/ 38 w 131"/>
                  <a:gd name="T95" fmla="*/ 64 h 67"/>
                  <a:gd name="T96" fmla="*/ 34 w 131"/>
                  <a:gd name="T97" fmla="*/ 64 h 67"/>
                  <a:gd name="T98" fmla="*/ 30 w 131"/>
                  <a:gd name="T99" fmla="*/ 62 h 67"/>
                  <a:gd name="T100" fmla="*/ 26 w 131"/>
                  <a:gd name="T101" fmla="*/ 64 h 67"/>
                  <a:gd name="T102" fmla="*/ 23 w 131"/>
                  <a:gd name="T103" fmla="*/ 64 h 67"/>
                  <a:gd name="T104" fmla="*/ 10 w 131"/>
                  <a:gd name="T105" fmla="*/ 66 h 67"/>
                  <a:gd name="T106" fmla="*/ 1 w 131"/>
                  <a:gd name="T107" fmla="*/ 69 h 67"/>
                  <a:gd name="T108" fmla="*/ 5 w 131"/>
                  <a:gd name="T109" fmla="*/ 76 h 67"/>
                  <a:gd name="T110" fmla="*/ 19 w 131"/>
                  <a:gd name="T111" fmla="*/ 75 h 67"/>
                  <a:gd name="T112" fmla="*/ 26 w 131"/>
                  <a:gd name="T113" fmla="*/ 79 h 67"/>
                  <a:gd name="T114" fmla="*/ 37 w 131"/>
                  <a:gd name="T115" fmla="*/ 74 h 67"/>
                  <a:gd name="T116" fmla="*/ 41 w 131"/>
                  <a:gd name="T117" fmla="*/ 80 h 67"/>
                  <a:gd name="T118" fmla="*/ 50 w 131"/>
                  <a:gd name="T119" fmla="*/ 80 h 67"/>
                  <a:gd name="T120" fmla="*/ 70 w 131"/>
                  <a:gd name="T121" fmla="*/ 77 h 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1"/>
                  <a:gd name="T184" fmla="*/ 0 h 67"/>
                  <a:gd name="T185" fmla="*/ 131 w 131"/>
                  <a:gd name="T186" fmla="*/ 67 h 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1" h="67">
                    <a:moveTo>
                      <a:pt x="58" y="64"/>
                    </a:moveTo>
                    <a:cubicBezTo>
                      <a:pt x="58" y="61"/>
                      <a:pt x="57" y="57"/>
                      <a:pt x="58" y="55"/>
                    </a:cubicBezTo>
                    <a:cubicBezTo>
                      <a:pt x="59" y="53"/>
                      <a:pt x="62" y="53"/>
                      <a:pt x="64" y="52"/>
                    </a:cubicBezTo>
                    <a:cubicBezTo>
                      <a:pt x="66" y="51"/>
                      <a:pt x="68" y="49"/>
                      <a:pt x="70" y="48"/>
                    </a:cubicBezTo>
                    <a:cubicBezTo>
                      <a:pt x="71" y="47"/>
                      <a:pt x="73" y="49"/>
                      <a:pt x="75" y="49"/>
                    </a:cubicBezTo>
                    <a:cubicBezTo>
                      <a:pt x="76" y="48"/>
                      <a:pt x="77" y="45"/>
                      <a:pt x="79" y="45"/>
                    </a:cubicBezTo>
                    <a:cubicBezTo>
                      <a:pt x="81" y="46"/>
                      <a:pt x="79" y="50"/>
                      <a:pt x="80" y="50"/>
                    </a:cubicBezTo>
                    <a:cubicBezTo>
                      <a:pt x="83" y="51"/>
                      <a:pt x="87" y="50"/>
                      <a:pt x="89" y="48"/>
                    </a:cubicBezTo>
                    <a:cubicBezTo>
                      <a:pt x="92" y="45"/>
                      <a:pt x="90" y="41"/>
                      <a:pt x="93" y="38"/>
                    </a:cubicBezTo>
                    <a:cubicBezTo>
                      <a:pt x="94" y="37"/>
                      <a:pt x="96" y="37"/>
                      <a:pt x="98" y="37"/>
                    </a:cubicBezTo>
                    <a:cubicBezTo>
                      <a:pt x="102" y="36"/>
                      <a:pt x="106" y="38"/>
                      <a:pt x="109" y="37"/>
                    </a:cubicBezTo>
                    <a:cubicBezTo>
                      <a:pt x="111" y="36"/>
                      <a:pt x="110" y="32"/>
                      <a:pt x="112" y="31"/>
                    </a:cubicBezTo>
                    <a:cubicBezTo>
                      <a:pt x="114" y="28"/>
                      <a:pt x="116" y="25"/>
                      <a:pt x="120" y="24"/>
                    </a:cubicBezTo>
                    <a:cubicBezTo>
                      <a:pt x="121" y="23"/>
                      <a:pt x="122" y="26"/>
                      <a:pt x="124" y="26"/>
                    </a:cubicBezTo>
                    <a:cubicBezTo>
                      <a:pt x="126" y="25"/>
                      <a:pt x="125" y="22"/>
                      <a:pt x="127" y="21"/>
                    </a:cubicBezTo>
                    <a:cubicBezTo>
                      <a:pt x="128" y="19"/>
                      <a:pt x="130" y="19"/>
                      <a:pt x="131" y="18"/>
                    </a:cubicBezTo>
                    <a:cubicBezTo>
                      <a:pt x="131" y="18"/>
                      <a:pt x="129" y="16"/>
                      <a:pt x="129" y="16"/>
                    </a:cubicBezTo>
                    <a:cubicBezTo>
                      <a:pt x="128" y="16"/>
                      <a:pt x="127" y="16"/>
                      <a:pt x="126" y="15"/>
                    </a:cubicBezTo>
                    <a:cubicBezTo>
                      <a:pt x="124" y="15"/>
                      <a:pt x="121" y="15"/>
                      <a:pt x="119" y="13"/>
                    </a:cubicBezTo>
                    <a:cubicBezTo>
                      <a:pt x="118" y="12"/>
                      <a:pt x="119" y="10"/>
                      <a:pt x="118" y="9"/>
                    </a:cubicBezTo>
                    <a:cubicBezTo>
                      <a:pt x="117" y="8"/>
                      <a:pt x="116" y="9"/>
                      <a:pt x="115" y="9"/>
                    </a:cubicBezTo>
                    <a:cubicBezTo>
                      <a:pt x="113" y="9"/>
                      <a:pt x="111" y="7"/>
                      <a:pt x="109" y="7"/>
                    </a:cubicBezTo>
                    <a:cubicBezTo>
                      <a:pt x="106" y="6"/>
                      <a:pt x="103" y="7"/>
                      <a:pt x="99" y="7"/>
                    </a:cubicBezTo>
                    <a:cubicBezTo>
                      <a:pt x="95" y="7"/>
                      <a:pt x="92" y="7"/>
                      <a:pt x="88" y="6"/>
                    </a:cubicBezTo>
                    <a:cubicBezTo>
                      <a:pt x="85" y="6"/>
                      <a:pt x="82" y="6"/>
                      <a:pt x="79" y="6"/>
                    </a:cubicBezTo>
                    <a:cubicBezTo>
                      <a:pt x="78" y="6"/>
                      <a:pt x="78" y="8"/>
                      <a:pt x="78" y="8"/>
                    </a:cubicBezTo>
                    <a:cubicBezTo>
                      <a:pt x="74" y="8"/>
                      <a:pt x="70" y="7"/>
                      <a:pt x="67" y="6"/>
                    </a:cubicBezTo>
                    <a:cubicBezTo>
                      <a:pt x="63" y="5"/>
                      <a:pt x="60" y="2"/>
                      <a:pt x="57" y="1"/>
                    </a:cubicBezTo>
                    <a:cubicBezTo>
                      <a:pt x="55" y="0"/>
                      <a:pt x="52" y="1"/>
                      <a:pt x="50" y="2"/>
                    </a:cubicBezTo>
                    <a:cubicBezTo>
                      <a:pt x="48" y="2"/>
                      <a:pt x="46" y="3"/>
                      <a:pt x="46" y="5"/>
                    </a:cubicBezTo>
                    <a:cubicBezTo>
                      <a:pt x="45" y="7"/>
                      <a:pt x="47" y="10"/>
                      <a:pt x="46" y="13"/>
                    </a:cubicBezTo>
                    <a:cubicBezTo>
                      <a:pt x="45" y="14"/>
                      <a:pt x="43" y="14"/>
                      <a:pt x="41" y="14"/>
                    </a:cubicBezTo>
                    <a:cubicBezTo>
                      <a:pt x="36" y="13"/>
                      <a:pt x="32" y="11"/>
                      <a:pt x="27" y="10"/>
                    </a:cubicBezTo>
                    <a:cubicBezTo>
                      <a:pt x="26" y="10"/>
                      <a:pt x="24" y="10"/>
                      <a:pt x="22" y="11"/>
                    </a:cubicBezTo>
                    <a:cubicBezTo>
                      <a:pt x="20" y="12"/>
                      <a:pt x="18" y="14"/>
                      <a:pt x="16" y="16"/>
                    </a:cubicBezTo>
                    <a:cubicBezTo>
                      <a:pt x="18" y="17"/>
                      <a:pt x="23" y="17"/>
                      <a:pt x="22" y="18"/>
                    </a:cubicBezTo>
                    <a:cubicBezTo>
                      <a:pt x="20" y="23"/>
                      <a:pt x="14" y="24"/>
                      <a:pt x="11" y="28"/>
                    </a:cubicBezTo>
                    <a:cubicBezTo>
                      <a:pt x="10" y="29"/>
                      <a:pt x="10" y="31"/>
                      <a:pt x="11" y="32"/>
                    </a:cubicBezTo>
                    <a:cubicBezTo>
                      <a:pt x="12" y="33"/>
                      <a:pt x="15" y="31"/>
                      <a:pt x="17" y="32"/>
                    </a:cubicBezTo>
                    <a:cubicBezTo>
                      <a:pt x="18" y="33"/>
                      <a:pt x="16" y="37"/>
                      <a:pt x="17" y="38"/>
                    </a:cubicBezTo>
                    <a:cubicBezTo>
                      <a:pt x="20" y="40"/>
                      <a:pt x="23" y="40"/>
                      <a:pt x="25" y="38"/>
                    </a:cubicBezTo>
                    <a:cubicBezTo>
                      <a:pt x="27" y="36"/>
                      <a:pt x="25" y="31"/>
                      <a:pt x="27" y="30"/>
                    </a:cubicBezTo>
                    <a:cubicBezTo>
                      <a:pt x="30" y="30"/>
                      <a:pt x="31" y="35"/>
                      <a:pt x="33" y="37"/>
                    </a:cubicBezTo>
                    <a:cubicBezTo>
                      <a:pt x="35" y="38"/>
                      <a:pt x="38" y="37"/>
                      <a:pt x="40" y="38"/>
                    </a:cubicBezTo>
                    <a:cubicBezTo>
                      <a:pt x="43" y="39"/>
                      <a:pt x="46" y="38"/>
                      <a:pt x="47" y="40"/>
                    </a:cubicBezTo>
                    <a:cubicBezTo>
                      <a:pt x="48" y="43"/>
                      <a:pt x="46" y="45"/>
                      <a:pt x="44" y="47"/>
                    </a:cubicBezTo>
                    <a:cubicBezTo>
                      <a:pt x="42" y="48"/>
                      <a:pt x="40" y="46"/>
                      <a:pt x="38" y="47"/>
                    </a:cubicBezTo>
                    <a:cubicBezTo>
                      <a:pt x="36" y="48"/>
                      <a:pt x="35" y="52"/>
                      <a:pt x="32" y="53"/>
                    </a:cubicBezTo>
                    <a:cubicBezTo>
                      <a:pt x="31" y="54"/>
                      <a:pt x="30" y="53"/>
                      <a:pt x="28" y="53"/>
                    </a:cubicBezTo>
                    <a:cubicBezTo>
                      <a:pt x="27" y="52"/>
                      <a:pt x="26" y="51"/>
                      <a:pt x="25" y="51"/>
                    </a:cubicBezTo>
                    <a:cubicBezTo>
                      <a:pt x="24" y="51"/>
                      <a:pt x="23" y="52"/>
                      <a:pt x="22" y="53"/>
                    </a:cubicBezTo>
                    <a:cubicBezTo>
                      <a:pt x="21" y="53"/>
                      <a:pt x="20" y="53"/>
                      <a:pt x="19" y="53"/>
                    </a:cubicBezTo>
                    <a:cubicBezTo>
                      <a:pt x="16" y="54"/>
                      <a:pt x="12" y="54"/>
                      <a:pt x="8" y="55"/>
                    </a:cubicBezTo>
                    <a:cubicBezTo>
                      <a:pt x="6" y="55"/>
                      <a:pt x="2" y="55"/>
                      <a:pt x="1" y="57"/>
                    </a:cubicBezTo>
                    <a:cubicBezTo>
                      <a:pt x="0" y="59"/>
                      <a:pt x="2" y="63"/>
                      <a:pt x="4" y="63"/>
                    </a:cubicBezTo>
                    <a:cubicBezTo>
                      <a:pt x="8" y="64"/>
                      <a:pt x="12" y="61"/>
                      <a:pt x="16" y="62"/>
                    </a:cubicBezTo>
                    <a:cubicBezTo>
                      <a:pt x="19" y="62"/>
                      <a:pt x="20" y="65"/>
                      <a:pt x="22" y="65"/>
                    </a:cubicBezTo>
                    <a:cubicBezTo>
                      <a:pt x="25" y="65"/>
                      <a:pt x="28" y="61"/>
                      <a:pt x="31" y="61"/>
                    </a:cubicBezTo>
                    <a:cubicBezTo>
                      <a:pt x="33" y="61"/>
                      <a:pt x="32" y="65"/>
                      <a:pt x="34" y="66"/>
                    </a:cubicBezTo>
                    <a:cubicBezTo>
                      <a:pt x="37" y="67"/>
                      <a:pt x="40" y="66"/>
                      <a:pt x="42" y="66"/>
                    </a:cubicBezTo>
                    <a:cubicBezTo>
                      <a:pt x="47" y="66"/>
                      <a:pt x="52" y="64"/>
                      <a:pt x="58" y="64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2" name="Freeform 2628"/>
              <p:cNvSpPr>
                <a:spLocks noChangeAspect="1"/>
              </p:cNvSpPr>
              <p:nvPr/>
            </p:nvSpPr>
            <p:spPr bwMode="auto">
              <a:xfrm>
                <a:off x="5843601" y="2791844"/>
                <a:ext cx="129690" cy="86397"/>
              </a:xfrm>
              <a:custGeom>
                <a:avLst/>
                <a:gdLst>
                  <a:gd name="T0" fmla="*/ 113 w 99"/>
                  <a:gd name="T1" fmla="*/ 68 h 68"/>
                  <a:gd name="T2" fmla="*/ 119 w 99"/>
                  <a:gd name="T3" fmla="*/ 64 h 68"/>
                  <a:gd name="T4" fmla="*/ 113 w 99"/>
                  <a:gd name="T5" fmla="*/ 48 h 68"/>
                  <a:gd name="T6" fmla="*/ 106 w 99"/>
                  <a:gd name="T7" fmla="*/ 40 h 68"/>
                  <a:gd name="T8" fmla="*/ 95 w 99"/>
                  <a:gd name="T9" fmla="*/ 45 h 68"/>
                  <a:gd name="T10" fmla="*/ 95 w 99"/>
                  <a:gd name="T11" fmla="*/ 39 h 68"/>
                  <a:gd name="T12" fmla="*/ 96 w 99"/>
                  <a:gd name="T13" fmla="*/ 35 h 68"/>
                  <a:gd name="T14" fmla="*/ 94 w 99"/>
                  <a:gd name="T15" fmla="*/ 28 h 68"/>
                  <a:gd name="T16" fmla="*/ 75 w 99"/>
                  <a:gd name="T17" fmla="*/ 30 h 68"/>
                  <a:gd name="T18" fmla="*/ 65 w 99"/>
                  <a:gd name="T19" fmla="*/ 30 h 68"/>
                  <a:gd name="T20" fmla="*/ 61 w 99"/>
                  <a:gd name="T21" fmla="*/ 24 h 68"/>
                  <a:gd name="T22" fmla="*/ 50 w 99"/>
                  <a:gd name="T23" fmla="*/ 29 h 68"/>
                  <a:gd name="T24" fmla="*/ 43 w 99"/>
                  <a:gd name="T25" fmla="*/ 25 h 68"/>
                  <a:gd name="T26" fmla="*/ 29 w 99"/>
                  <a:gd name="T27" fmla="*/ 27 h 68"/>
                  <a:gd name="T28" fmla="*/ 25 w 99"/>
                  <a:gd name="T29" fmla="*/ 19 h 68"/>
                  <a:gd name="T30" fmla="*/ 34 w 99"/>
                  <a:gd name="T31" fmla="*/ 17 h 68"/>
                  <a:gd name="T32" fmla="*/ 47 w 99"/>
                  <a:gd name="T33" fmla="*/ 14 h 68"/>
                  <a:gd name="T34" fmla="*/ 44 w 99"/>
                  <a:gd name="T35" fmla="*/ 10 h 68"/>
                  <a:gd name="T36" fmla="*/ 47 w 99"/>
                  <a:gd name="T37" fmla="*/ 5 h 68"/>
                  <a:gd name="T38" fmla="*/ 38 w 99"/>
                  <a:gd name="T39" fmla="*/ 0 h 68"/>
                  <a:gd name="T40" fmla="*/ 34 w 99"/>
                  <a:gd name="T41" fmla="*/ 6 h 68"/>
                  <a:gd name="T42" fmla="*/ 26 w 99"/>
                  <a:gd name="T43" fmla="*/ 5 h 68"/>
                  <a:gd name="T44" fmla="*/ 24 w 99"/>
                  <a:gd name="T45" fmla="*/ 12 h 68"/>
                  <a:gd name="T46" fmla="*/ 14 w 99"/>
                  <a:gd name="T47" fmla="*/ 14 h 68"/>
                  <a:gd name="T48" fmla="*/ 17 w 99"/>
                  <a:gd name="T49" fmla="*/ 16 h 68"/>
                  <a:gd name="T50" fmla="*/ 17 w 99"/>
                  <a:gd name="T51" fmla="*/ 19 h 68"/>
                  <a:gd name="T52" fmla="*/ 13 w 99"/>
                  <a:gd name="T53" fmla="*/ 25 h 68"/>
                  <a:gd name="T54" fmla="*/ 2 w 99"/>
                  <a:gd name="T55" fmla="*/ 27 h 68"/>
                  <a:gd name="T56" fmla="*/ 0 w 99"/>
                  <a:gd name="T57" fmla="*/ 33 h 68"/>
                  <a:gd name="T58" fmla="*/ 2 w 99"/>
                  <a:gd name="T59" fmla="*/ 35 h 68"/>
                  <a:gd name="T60" fmla="*/ 10 w 99"/>
                  <a:gd name="T61" fmla="*/ 36 h 68"/>
                  <a:gd name="T62" fmla="*/ 10 w 99"/>
                  <a:gd name="T63" fmla="*/ 42 h 68"/>
                  <a:gd name="T64" fmla="*/ 14 w 99"/>
                  <a:gd name="T65" fmla="*/ 47 h 68"/>
                  <a:gd name="T66" fmla="*/ 16 w 99"/>
                  <a:gd name="T67" fmla="*/ 52 h 68"/>
                  <a:gd name="T68" fmla="*/ 7 w 99"/>
                  <a:gd name="T69" fmla="*/ 63 h 68"/>
                  <a:gd name="T70" fmla="*/ 7 w 99"/>
                  <a:gd name="T71" fmla="*/ 68 h 68"/>
                  <a:gd name="T72" fmla="*/ 11 w 99"/>
                  <a:gd name="T73" fmla="*/ 74 h 68"/>
                  <a:gd name="T74" fmla="*/ 18 w 99"/>
                  <a:gd name="T75" fmla="*/ 76 h 68"/>
                  <a:gd name="T76" fmla="*/ 28 w 99"/>
                  <a:gd name="T77" fmla="*/ 69 h 68"/>
                  <a:gd name="T78" fmla="*/ 32 w 99"/>
                  <a:gd name="T79" fmla="*/ 74 h 68"/>
                  <a:gd name="T80" fmla="*/ 32 w 99"/>
                  <a:gd name="T81" fmla="*/ 69 h 68"/>
                  <a:gd name="T82" fmla="*/ 36 w 99"/>
                  <a:gd name="T83" fmla="*/ 63 h 68"/>
                  <a:gd name="T84" fmla="*/ 44 w 99"/>
                  <a:gd name="T85" fmla="*/ 61 h 68"/>
                  <a:gd name="T86" fmla="*/ 40 w 99"/>
                  <a:gd name="T87" fmla="*/ 58 h 68"/>
                  <a:gd name="T88" fmla="*/ 49 w 99"/>
                  <a:gd name="T89" fmla="*/ 47 h 68"/>
                  <a:gd name="T90" fmla="*/ 58 w 99"/>
                  <a:gd name="T91" fmla="*/ 51 h 68"/>
                  <a:gd name="T92" fmla="*/ 58 w 99"/>
                  <a:gd name="T93" fmla="*/ 58 h 68"/>
                  <a:gd name="T94" fmla="*/ 64 w 99"/>
                  <a:gd name="T95" fmla="*/ 58 h 68"/>
                  <a:gd name="T96" fmla="*/ 64 w 99"/>
                  <a:gd name="T97" fmla="*/ 69 h 68"/>
                  <a:gd name="T98" fmla="*/ 66 w 99"/>
                  <a:gd name="T99" fmla="*/ 77 h 68"/>
                  <a:gd name="T100" fmla="*/ 70 w 99"/>
                  <a:gd name="T101" fmla="*/ 82 h 68"/>
                  <a:gd name="T102" fmla="*/ 73 w 99"/>
                  <a:gd name="T103" fmla="*/ 76 h 68"/>
                  <a:gd name="T104" fmla="*/ 78 w 99"/>
                  <a:gd name="T105" fmla="*/ 75 h 68"/>
                  <a:gd name="T106" fmla="*/ 85 w 99"/>
                  <a:gd name="T107" fmla="*/ 72 h 68"/>
                  <a:gd name="T108" fmla="*/ 94 w 99"/>
                  <a:gd name="T109" fmla="*/ 69 h 68"/>
                  <a:gd name="T110" fmla="*/ 99 w 99"/>
                  <a:gd name="T111" fmla="*/ 72 h 68"/>
                  <a:gd name="T112" fmla="*/ 109 w 99"/>
                  <a:gd name="T113" fmla="*/ 68 h 68"/>
                  <a:gd name="T114" fmla="*/ 113 w 99"/>
                  <a:gd name="T115" fmla="*/ 68 h 6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9"/>
                  <a:gd name="T175" fmla="*/ 0 h 68"/>
                  <a:gd name="T176" fmla="*/ 99 w 99"/>
                  <a:gd name="T177" fmla="*/ 68 h 6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9" h="68">
                    <a:moveTo>
                      <a:pt x="94" y="56"/>
                    </a:moveTo>
                    <a:cubicBezTo>
                      <a:pt x="95" y="55"/>
                      <a:pt x="99" y="55"/>
                      <a:pt x="99" y="53"/>
                    </a:cubicBezTo>
                    <a:cubicBezTo>
                      <a:pt x="99" y="48"/>
                      <a:pt x="96" y="44"/>
                      <a:pt x="94" y="40"/>
                    </a:cubicBezTo>
                    <a:cubicBezTo>
                      <a:pt x="93" y="38"/>
                      <a:pt x="91" y="34"/>
                      <a:pt x="88" y="33"/>
                    </a:cubicBezTo>
                    <a:cubicBezTo>
                      <a:pt x="85" y="33"/>
                      <a:pt x="82" y="37"/>
                      <a:pt x="79" y="37"/>
                    </a:cubicBezTo>
                    <a:cubicBezTo>
                      <a:pt x="78" y="37"/>
                      <a:pt x="79" y="34"/>
                      <a:pt x="79" y="32"/>
                    </a:cubicBezTo>
                    <a:cubicBezTo>
                      <a:pt x="80" y="31"/>
                      <a:pt x="80" y="30"/>
                      <a:pt x="80" y="29"/>
                    </a:cubicBezTo>
                    <a:cubicBezTo>
                      <a:pt x="80" y="27"/>
                      <a:pt x="78" y="24"/>
                      <a:pt x="78" y="23"/>
                    </a:cubicBezTo>
                    <a:cubicBezTo>
                      <a:pt x="72" y="23"/>
                      <a:pt x="67" y="25"/>
                      <a:pt x="62" y="25"/>
                    </a:cubicBezTo>
                    <a:cubicBezTo>
                      <a:pt x="60" y="25"/>
                      <a:pt x="57" y="26"/>
                      <a:pt x="54" y="25"/>
                    </a:cubicBezTo>
                    <a:cubicBezTo>
                      <a:pt x="52" y="24"/>
                      <a:pt x="53" y="20"/>
                      <a:pt x="51" y="20"/>
                    </a:cubicBezTo>
                    <a:cubicBezTo>
                      <a:pt x="48" y="20"/>
                      <a:pt x="45" y="24"/>
                      <a:pt x="42" y="24"/>
                    </a:cubicBezTo>
                    <a:cubicBezTo>
                      <a:pt x="40" y="24"/>
                      <a:pt x="39" y="21"/>
                      <a:pt x="36" y="21"/>
                    </a:cubicBezTo>
                    <a:cubicBezTo>
                      <a:pt x="32" y="20"/>
                      <a:pt x="28" y="23"/>
                      <a:pt x="24" y="22"/>
                    </a:cubicBezTo>
                    <a:cubicBezTo>
                      <a:pt x="22" y="22"/>
                      <a:pt x="20" y="18"/>
                      <a:pt x="21" y="16"/>
                    </a:cubicBezTo>
                    <a:cubicBezTo>
                      <a:pt x="22" y="14"/>
                      <a:pt x="26" y="14"/>
                      <a:pt x="28" y="14"/>
                    </a:cubicBezTo>
                    <a:cubicBezTo>
                      <a:pt x="32" y="13"/>
                      <a:pt x="36" y="13"/>
                      <a:pt x="39" y="12"/>
                    </a:cubicBezTo>
                    <a:cubicBezTo>
                      <a:pt x="38" y="11"/>
                      <a:pt x="37" y="10"/>
                      <a:pt x="37" y="8"/>
                    </a:cubicBezTo>
                    <a:cubicBezTo>
                      <a:pt x="37" y="7"/>
                      <a:pt x="39" y="6"/>
                      <a:pt x="39" y="4"/>
                    </a:cubicBezTo>
                    <a:cubicBezTo>
                      <a:pt x="37" y="2"/>
                      <a:pt x="35" y="0"/>
                      <a:pt x="32" y="0"/>
                    </a:cubicBezTo>
                    <a:cubicBezTo>
                      <a:pt x="30" y="0"/>
                      <a:pt x="30" y="4"/>
                      <a:pt x="28" y="5"/>
                    </a:cubicBezTo>
                    <a:cubicBezTo>
                      <a:pt x="26" y="5"/>
                      <a:pt x="24" y="3"/>
                      <a:pt x="22" y="4"/>
                    </a:cubicBezTo>
                    <a:cubicBezTo>
                      <a:pt x="21" y="5"/>
                      <a:pt x="22" y="8"/>
                      <a:pt x="20" y="10"/>
                    </a:cubicBezTo>
                    <a:cubicBezTo>
                      <a:pt x="18" y="12"/>
                      <a:pt x="15" y="11"/>
                      <a:pt x="12" y="12"/>
                    </a:cubicBezTo>
                    <a:cubicBezTo>
                      <a:pt x="11" y="13"/>
                      <a:pt x="13" y="12"/>
                      <a:pt x="14" y="13"/>
                    </a:cubicBezTo>
                    <a:cubicBezTo>
                      <a:pt x="14" y="14"/>
                      <a:pt x="14" y="15"/>
                      <a:pt x="14" y="16"/>
                    </a:cubicBezTo>
                    <a:cubicBezTo>
                      <a:pt x="13" y="18"/>
                      <a:pt x="13" y="20"/>
                      <a:pt x="11" y="21"/>
                    </a:cubicBezTo>
                    <a:cubicBezTo>
                      <a:pt x="8" y="22"/>
                      <a:pt x="5" y="21"/>
                      <a:pt x="2" y="22"/>
                    </a:cubicBezTo>
                    <a:cubicBezTo>
                      <a:pt x="0" y="23"/>
                      <a:pt x="0" y="25"/>
                      <a:pt x="0" y="27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4" y="30"/>
                      <a:pt x="7" y="28"/>
                      <a:pt x="8" y="30"/>
                    </a:cubicBezTo>
                    <a:cubicBezTo>
                      <a:pt x="10" y="31"/>
                      <a:pt x="8" y="34"/>
                      <a:pt x="8" y="35"/>
                    </a:cubicBezTo>
                    <a:cubicBezTo>
                      <a:pt x="9" y="37"/>
                      <a:pt x="11" y="38"/>
                      <a:pt x="12" y="39"/>
                    </a:cubicBezTo>
                    <a:cubicBezTo>
                      <a:pt x="12" y="40"/>
                      <a:pt x="13" y="42"/>
                      <a:pt x="13" y="43"/>
                    </a:cubicBezTo>
                    <a:cubicBezTo>
                      <a:pt x="11" y="47"/>
                      <a:pt x="8" y="49"/>
                      <a:pt x="6" y="52"/>
                    </a:cubicBezTo>
                    <a:cubicBezTo>
                      <a:pt x="6" y="53"/>
                      <a:pt x="6" y="55"/>
                      <a:pt x="6" y="56"/>
                    </a:cubicBezTo>
                    <a:cubicBezTo>
                      <a:pt x="7" y="58"/>
                      <a:pt x="8" y="59"/>
                      <a:pt x="9" y="61"/>
                    </a:cubicBezTo>
                    <a:cubicBezTo>
                      <a:pt x="11" y="62"/>
                      <a:pt x="13" y="63"/>
                      <a:pt x="15" y="63"/>
                    </a:cubicBezTo>
                    <a:cubicBezTo>
                      <a:pt x="18" y="62"/>
                      <a:pt x="20" y="57"/>
                      <a:pt x="23" y="57"/>
                    </a:cubicBezTo>
                    <a:cubicBezTo>
                      <a:pt x="25" y="56"/>
                      <a:pt x="25" y="60"/>
                      <a:pt x="27" y="61"/>
                    </a:cubicBezTo>
                    <a:cubicBezTo>
                      <a:pt x="28" y="61"/>
                      <a:pt x="27" y="58"/>
                      <a:pt x="27" y="57"/>
                    </a:cubicBezTo>
                    <a:cubicBezTo>
                      <a:pt x="28" y="55"/>
                      <a:pt x="28" y="53"/>
                      <a:pt x="30" y="52"/>
                    </a:cubicBezTo>
                    <a:cubicBezTo>
                      <a:pt x="32" y="51"/>
                      <a:pt x="36" y="53"/>
                      <a:pt x="37" y="51"/>
                    </a:cubicBezTo>
                    <a:cubicBezTo>
                      <a:pt x="38" y="50"/>
                      <a:pt x="33" y="50"/>
                      <a:pt x="33" y="48"/>
                    </a:cubicBezTo>
                    <a:cubicBezTo>
                      <a:pt x="34" y="44"/>
                      <a:pt x="37" y="40"/>
                      <a:pt x="41" y="39"/>
                    </a:cubicBezTo>
                    <a:cubicBezTo>
                      <a:pt x="44" y="38"/>
                      <a:pt x="47" y="40"/>
                      <a:pt x="48" y="42"/>
                    </a:cubicBezTo>
                    <a:cubicBezTo>
                      <a:pt x="49" y="44"/>
                      <a:pt x="47" y="46"/>
                      <a:pt x="48" y="48"/>
                    </a:cubicBezTo>
                    <a:cubicBezTo>
                      <a:pt x="49" y="49"/>
                      <a:pt x="52" y="46"/>
                      <a:pt x="53" y="48"/>
                    </a:cubicBezTo>
                    <a:cubicBezTo>
                      <a:pt x="54" y="50"/>
                      <a:pt x="52" y="54"/>
                      <a:pt x="53" y="57"/>
                    </a:cubicBezTo>
                    <a:cubicBezTo>
                      <a:pt x="53" y="59"/>
                      <a:pt x="54" y="61"/>
                      <a:pt x="55" y="64"/>
                    </a:cubicBezTo>
                    <a:cubicBezTo>
                      <a:pt x="56" y="65"/>
                      <a:pt x="56" y="68"/>
                      <a:pt x="58" y="68"/>
                    </a:cubicBezTo>
                    <a:cubicBezTo>
                      <a:pt x="60" y="67"/>
                      <a:pt x="60" y="64"/>
                      <a:pt x="61" y="63"/>
                    </a:cubicBezTo>
                    <a:cubicBezTo>
                      <a:pt x="62" y="62"/>
                      <a:pt x="64" y="63"/>
                      <a:pt x="65" y="62"/>
                    </a:cubicBezTo>
                    <a:cubicBezTo>
                      <a:pt x="67" y="62"/>
                      <a:pt x="69" y="61"/>
                      <a:pt x="71" y="60"/>
                    </a:cubicBezTo>
                    <a:cubicBezTo>
                      <a:pt x="73" y="59"/>
                      <a:pt x="76" y="57"/>
                      <a:pt x="78" y="57"/>
                    </a:cubicBezTo>
                    <a:cubicBezTo>
                      <a:pt x="80" y="57"/>
                      <a:pt x="80" y="60"/>
                      <a:pt x="82" y="60"/>
                    </a:cubicBezTo>
                    <a:cubicBezTo>
                      <a:pt x="85" y="60"/>
                      <a:pt x="88" y="57"/>
                      <a:pt x="91" y="56"/>
                    </a:cubicBezTo>
                    <a:cubicBezTo>
                      <a:pt x="92" y="56"/>
                      <a:pt x="93" y="56"/>
                      <a:pt x="94" y="56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3" name="Freeform 2629"/>
              <p:cNvSpPr>
                <a:spLocks noChangeAspect="1"/>
              </p:cNvSpPr>
              <p:nvPr/>
            </p:nvSpPr>
            <p:spPr bwMode="auto">
              <a:xfrm>
                <a:off x="5880655" y="2902474"/>
                <a:ext cx="471899" cy="520486"/>
              </a:xfrm>
              <a:custGeom>
                <a:avLst/>
                <a:gdLst>
                  <a:gd name="T0" fmla="*/ 302 w 361"/>
                  <a:gd name="T1" fmla="*/ 247 h 412"/>
                  <a:gd name="T2" fmla="*/ 278 w 361"/>
                  <a:gd name="T3" fmla="*/ 290 h 412"/>
                  <a:gd name="T4" fmla="*/ 234 w 361"/>
                  <a:gd name="T5" fmla="*/ 327 h 412"/>
                  <a:gd name="T6" fmla="*/ 191 w 361"/>
                  <a:gd name="T7" fmla="*/ 360 h 412"/>
                  <a:gd name="T8" fmla="*/ 187 w 361"/>
                  <a:gd name="T9" fmla="*/ 453 h 412"/>
                  <a:gd name="T10" fmla="*/ 158 w 361"/>
                  <a:gd name="T11" fmla="*/ 490 h 412"/>
                  <a:gd name="T12" fmla="*/ 137 w 361"/>
                  <a:gd name="T13" fmla="*/ 463 h 412"/>
                  <a:gd name="T14" fmla="*/ 106 w 361"/>
                  <a:gd name="T15" fmla="*/ 384 h 412"/>
                  <a:gd name="T16" fmla="*/ 85 w 361"/>
                  <a:gd name="T17" fmla="*/ 332 h 412"/>
                  <a:gd name="T18" fmla="*/ 77 w 361"/>
                  <a:gd name="T19" fmla="*/ 297 h 412"/>
                  <a:gd name="T20" fmla="*/ 74 w 361"/>
                  <a:gd name="T21" fmla="*/ 257 h 412"/>
                  <a:gd name="T22" fmla="*/ 64 w 361"/>
                  <a:gd name="T23" fmla="*/ 249 h 412"/>
                  <a:gd name="T24" fmla="*/ 14 w 361"/>
                  <a:gd name="T25" fmla="*/ 249 h 412"/>
                  <a:gd name="T26" fmla="*/ 36 w 361"/>
                  <a:gd name="T27" fmla="*/ 228 h 412"/>
                  <a:gd name="T28" fmla="*/ 6 w 361"/>
                  <a:gd name="T29" fmla="*/ 219 h 412"/>
                  <a:gd name="T30" fmla="*/ 23 w 361"/>
                  <a:gd name="T31" fmla="*/ 210 h 412"/>
                  <a:gd name="T32" fmla="*/ 42 w 361"/>
                  <a:gd name="T33" fmla="*/ 204 h 412"/>
                  <a:gd name="T34" fmla="*/ 28 w 361"/>
                  <a:gd name="T35" fmla="*/ 176 h 412"/>
                  <a:gd name="T36" fmla="*/ 29 w 361"/>
                  <a:gd name="T37" fmla="*/ 141 h 412"/>
                  <a:gd name="T38" fmla="*/ 52 w 361"/>
                  <a:gd name="T39" fmla="*/ 133 h 412"/>
                  <a:gd name="T40" fmla="*/ 80 w 361"/>
                  <a:gd name="T41" fmla="*/ 100 h 412"/>
                  <a:gd name="T42" fmla="*/ 89 w 361"/>
                  <a:gd name="T43" fmla="*/ 76 h 412"/>
                  <a:gd name="T44" fmla="*/ 85 w 361"/>
                  <a:gd name="T45" fmla="*/ 54 h 412"/>
                  <a:gd name="T46" fmla="*/ 83 w 361"/>
                  <a:gd name="T47" fmla="*/ 16 h 412"/>
                  <a:gd name="T48" fmla="*/ 125 w 361"/>
                  <a:gd name="T49" fmla="*/ 2 h 412"/>
                  <a:gd name="T50" fmla="*/ 142 w 361"/>
                  <a:gd name="T51" fmla="*/ 26 h 412"/>
                  <a:gd name="T52" fmla="*/ 148 w 361"/>
                  <a:gd name="T53" fmla="*/ 59 h 412"/>
                  <a:gd name="T54" fmla="*/ 151 w 361"/>
                  <a:gd name="T55" fmla="*/ 80 h 412"/>
                  <a:gd name="T56" fmla="*/ 186 w 361"/>
                  <a:gd name="T57" fmla="*/ 101 h 412"/>
                  <a:gd name="T58" fmla="*/ 178 w 361"/>
                  <a:gd name="T59" fmla="*/ 128 h 412"/>
                  <a:gd name="T60" fmla="*/ 234 w 361"/>
                  <a:gd name="T61" fmla="*/ 151 h 412"/>
                  <a:gd name="T62" fmla="*/ 260 w 361"/>
                  <a:gd name="T63" fmla="*/ 168 h 412"/>
                  <a:gd name="T64" fmla="*/ 293 w 361"/>
                  <a:gd name="T65" fmla="*/ 158 h 412"/>
                  <a:gd name="T66" fmla="*/ 305 w 361"/>
                  <a:gd name="T67" fmla="*/ 147 h 412"/>
                  <a:gd name="T68" fmla="*/ 332 w 361"/>
                  <a:gd name="T69" fmla="*/ 164 h 412"/>
                  <a:gd name="T70" fmla="*/ 345 w 361"/>
                  <a:gd name="T71" fmla="*/ 145 h 412"/>
                  <a:gd name="T72" fmla="*/ 369 w 361"/>
                  <a:gd name="T73" fmla="*/ 127 h 412"/>
                  <a:gd name="T74" fmla="*/ 401 w 361"/>
                  <a:gd name="T75" fmla="*/ 120 h 412"/>
                  <a:gd name="T76" fmla="*/ 419 w 361"/>
                  <a:gd name="T77" fmla="*/ 133 h 412"/>
                  <a:gd name="T78" fmla="*/ 426 w 361"/>
                  <a:gd name="T79" fmla="*/ 146 h 412"/>
                  <a:gd name="T80" fmla="*/ 414 w 361"/>
                  <a:gd name="T81" fmla="*/ 157 h 412"/>
                  <a:gd name="T82" fmla="*/ 404 w 361"/>
                  <a:gd name="T83" fmla="*/ 179 h 412"/>
                  <a:gd name="T84" fmla="*/ 391 w 361"/>
                  <a:gd name="T85" fmla="*/ 216 h 412"/>
                  <a:gd name="T86" fmla="*/ 381 w 361"/>
                  <a:gd name="T87" fmla="*/ 233 h 412"/>
                  <a:gd name="T88" fmla="*/ 369 w 361"/>
                  <a:gd name="T89" fmla="*/ 252 h 412"/>
                  <a:gd name="T90" fmla="*/ 356 w 361"/>
                  <a:gd name="T91" fmla="*/ 230 h 412"/>
                  <a:gd name="T92" fmla="*/ 347 w 361"/>
                  <a:gd name="T93" fmla="*/ 212 h 412"/>
                  <a:gd name="T94" fmla="*/ 354 w 361"/>
                  <a:gd name="T95" fmla="*/ 192 h 412"/>
                  <a:gd name="T96" fmla="*/ 317 w 361"/>
                  <a:gd name="T97" fmla="*/ 179 h 412"/>
                  <a:gd name="T98" fmla="*/ 302 w 361"/>
                  <a:gd name="T99" fmla="*/ 171 h 412"/>
                  <a:gd name="T100" fmla="*/ 305 w 361"/>
                  <a:gd name="T101" fmla="*/ 198 h 412"/>
                  <a:gd name="T102" fmla="*/ 307 w 361"/>
                  <a:gd name="T103" fmla="*/ 217 h 412"/>
                  <a:gd name="T104" fmla="*/ 314 w 361"/>
                  <a:gd name="T105" fmla="*/ 236 h 4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61"/>
                  <a:gd name="T160" fmla="*/ 0 h 412"/>
                  <a:gd name="T161" fmla="*/ 361 w 361"/>
                  <a:gd name="T162" fmla="*/ 412 h 4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61" h="412">
                    <a:moveTo>
                      <a:pt x="266" y="211"/>
                    </a:moveTo>
                    <a:cubicBezTo>
                      <a:pt x="265" y="212"/>
                      <a:pt x="264" y="215"/>
                      <a:pt x="263" y="214"/>
                    </a:cubicBezTo>
                    <a:cubicBezTo>
                      <a:pt x="260" y="213"/>
                      <a:pt x="261" y="208"/>
                      <a:pt x="258" y="208"/>
                    </a:cubicBezTo>
                    <a:cubicBezTo>
                      <a:pt x="256" y="207"/>
                      <a:pt x="258" y="213"/>
                      <a:pt x="256" y="212"/>
                    </a:cubicBezTo>
                    <a:cubicBezTo>
                      <a:pt x="254" y="212"/>
                      <a:pt x="254" y="206"/>
                      <a:pt x="252" y="206"/>
                    </a:cubicBezTo>
                    <a:cubicBezTo>
                      <a:pt x="249" y="207"/>
                      <a:pt x="249" y="211"/>
                      <a:pt x="247" y="213"/>
                    </a:cubicBezTo>
                    <a:cubicBezTo>
                      <a:pt x="245" y="216"/>
                      <a:pt x="239" y="215"/>
                      <a:pt x="238" y="219"/>
                    </a:cubicBezTo>
                    <a:cubicBezTo>
                      <a:pt x="236" y="221"/>
                      <a:pt x="239" y="225"/>
                      <a:pt x="239" y="228"/>
                    </a:cubicBezTo>
                    <a:cubicBezTo>
                      <a:pt x="239" y="230"/>
                      <a:pt x="238" y="231"/>
                      <a:pt x="238" y="233"/>
                    </a:cubicBezTo>
                    <a:cubicBezTo>
                      <a:pt x="236" y="236"/>
                      <a:pt x="234" y="240"/>
                      <a:pt x="232" y="242"/>
                    </a:cubicBezTo>
                    <a:cubicBezTo>
                      <a:pt x="230" y="244"/>
                      <a:pt x="227" y="245"/>
                      <a:pt x="224" y="245"/>
                    </a:cubicBezTo>
                    <a:cubicBezTo>
                      <a:pt x="223" y="245"/>
                      <a:pt x="221" y="242"/>
                      <a:pt x="220" y="243"/>
                    </a:cubicBezTo>
                    <a:cubicBezTo>
                      <a:pt x="217" y="245"/>
                      <a:pt x="217" y="249"/>
                      <a:pt x="215" y="251"/>
                    </a:cubicBezTo>
                    <a:cubicBezTo>
                      <a:pt x="212" y="255"/>
                      <a:pt x="209" y="260"/>
                      <a:pt x="206" y="264"/>
                    </a:cubicBezTo>
                    <a:cubicBezTo>
                      <a:pt x="203" y="267"/>
                      <a:pt x="199" y="270"/>
                      <a:pt x="195" y="273"/>
                    </a:cubicBezTo>
                    <a:cubicBezTo>
                      <a:pt x="191" y="276"/>
                      <a:pt x="185" y="276"/>
                      <a:pt x="182" y="280"/>
                    </a:cubicBezTo>
                    <a:cubicBezTo>
                      <a:pt x="181" y="283"/>
                      <a:pt x="187" y="286"/>
                      <a:pt x="185" y="288"/>
                    </a:cubicBezTo>
                    <a:cubicBezTo>
                      <a:pt x="183" y="292"/>
                      <a:pt x="177" y="290"/>
                      <a:pt x="174" y="292"/>
                    </a:cubicBezTo>
                    <a:cubicBezTo>
                      <a:pt x="171" y="294"/>
                      <a:pt x="170" y="298"/>
                      <a:pt x="167" y="300"/>
                    </a:cubicBezTo>
                    <a:cubicBezTo>
                      <a:pt x="164" y="301"/>
                      <a:pt x="161" y="298"/>
                      <a:pt x="159" y="300"/>
                    </a:cubicBezTo>
                    <a:cubicBezTo>
                      <a:pt x="157" y="301"/>
                      <a:pt x="157" y="305"/>
                      <a:pt x="157" y="308"/>
                    </a:cubicBezTo>
                    <a:cubicBezTo>
                      <a:pt x="158" y="314"/>
                      <a:pt x="160" y="321"/>
                      <a:pt x="160" y="328"/>
                    </a:cubicBezTo>
                    <a:cubicBezTo>
                      <a:pt x="161" y="333"/>
                      <a:pt x="161" y="338"/>
                      <a:pt x="160" y="342"/>
                    </a:cubicBezTo>
                    <a:cubicBezTo>
                      <a:pt x="159" y="347"/>
                      <a:pt x="156" y="352"/>
                      <a:pt x="155" y="356"/>
                    </a:cubicBezTo>
                    <a:cubicBezTo>
                      <a:pt x="154" y="364"/>
                      <a:pt x="158" y="371"/>
                      <a:pt x="156" y="378"/>
                    </a:cubicBezTo>
                    <a:cubicBezTo>
                      <a:pt x="156" y="380"/>
                      <a:pt x="152" y="377"/>
                      <a:pt x="150" y="378"/>
                    </a:cubicBezTo>
                    <a:cubicBezTo>
                      <a:pt x="147" y="381"/>
                      <a:pt x="145" y="384"/>
                      <a:pt x="144" y="388"/>
                    </a:cubicBezTo>
                    <a:cubicBezTo>
                      <a:pt x="144" y="391"/>
                      <a:pt x="148" y="393"/>
                      <a:pt x="147" y="395"/>
                    </a:cubicBezTo>
                    <a:cubicBezTo>
                      <a:pt x="146" y="397"/>
                      <a:pt x="141" y="396"/>
                      <a:pt x="139" y="398"/>
                    </a:cubicBezTo>
                    <a:cubicBezTo>
                      <a:pt x="136" y="401"/>
                      <a:pt x="135" y="406"/>
                      <a:pt x="132" y="409"/>
                    </a:cubicBezTo>
                    <a:cubicBezTo>
                      <a:pt x="131" y="411"/>
                      <a:pt x="128" y="412"/>
                      <a:pt x="126" y="411"/>
                    </a:cubicBezTo>
                    <a:cubicBezTo>
                      <a:pt x="123" y="409"/>
                      <a:pt x="120" y="405"/>
                      <a:pt x="118" y="402"/>
                    </a:cubicBezTo>
                    <a:cubicBezTo>
                      <a:pt x="118" y="401"/>
                      <a:pt x="119" y="400"/>
                      <a:pt x="119" y="399"/>
                    </a:cubicBezTo>
                    <a:cubicBezTo>
                      <a:pt x="119" y="398"/>
                      <a:pt x="117" y="397"/>
                      <a:pt x="116" y="395"/>
                    </a:cubicBezTo>
                    <a:cubicBezTo>
                      <a:pt x="115" y="392"/>
                      <a:pt x="116" y="389"/>
                      <a:pt x="114" y="386"/>
                    </a:cubicBezTo>
                    <a:cubicBezTo>
                      <a:pt x="113" y="383"/>
                      <a:pt x="110" y="380"/>
                      <a:pt x="109" y="376"/>
                    </a:cubicBezTo>
                    <a:cubicBezTo>
                      <a:pt x="108" y="372"/>
                      <a:pt x="109" y="368"/>
                      <a:pt x="107" y="364"/>
                    </a:cubicBezTo>
                    <a:cubicBezTo>
                      <a:pt x="105" y="359"/>
                      <a:pt x="100" y="354"/>
                      <a:pt x="96" y="348"/>
                    </a:cubicBezTo>
                    <a:cubicBezTo>
                      <a:pt x="94" y="345"/>
                      <a:pt x="92" y="341"/>
                      <a:pt x="91" y="337"/>
                    </a:cubicBezTo>
                    <a:cubicBezTo>
                      <a:pt x="89" y="331"/>
                      <a:pt x="90" y="326"/>
                      <a:pt x="88" y="320"/>
                    </a:cubicBezTo>
                    <a:cubicBezTo>
                      <a:pt x="87" y="318"/>
                      <a:pt x="85" y="316"/>
                      <a:pt x="83" y="313"/>
                    </a:cubicBezTo>
                    <a:cubicBezTo>
                      <a:pt x="81" y="311"/>
                      <a:pt x="79" y="308"/>
                      <a:pt x="77" y="306"/>
                    </a:cubicBezTo>
                    <a:cubicBezTo>
                      <a:pt x="77" y="305"/>
                      <a:pt x="77" y="304"/>
                      <a:pt x="77" y="303"/>
                    </a:cubicBezTo>
                    <a:cubicBezTo>
                      <a:pt x="76" y="300"/>
                      <a:pt x="73" y="298"/>
                      <a:pt x="72" y="295"/>
                    </a:cubicBezTo>
                    <a:cubicBezTo>
                      <a:pt x="71" y="289"/>
                      <a:pt x="72" y="283"/>
                      <a:pt x="71" y="277"/>
                    </a:cubicBezTo>
                    <a:cubicBezTo>
                      <a:pt x="70" y="272"/>
                      <a:pt x="67" y="269"/>
                      <a:pt x="66" y="264"/>
                    </a:cubicBezTo>
                    <a:cubicBezTo>
                      <a:pt x="66" y="263"/>
                      <a:pt x="68" y="262"/>
                      <a:pt x="68" y="261"/>
                    </a:cubicBezTo>
                    <a:cubicBezTo>
                      <a:pt x="68" y="260"/>
                      <a:pt x="65" y="261"/>
                      <a:pt x="65" y="259"/>
                    </a:cubicBezTo>
                    <a:cubicBezTo>
                      <a:pt x="64" y="258"/>
                      <a:pt x="65" y="255"/>
                      <a:pt x="65" y="253"/>
                    </a:cubicBezTo>
                    <a:cubicBezTo>
                      <a:pt x="65" y="252"/>
                      <a:pt x="65" y="250"/>
                      <a:pt x="64" y="248"/>
                    </a:cubicBezTo>
                    <a:cubicBezTo>
                      <a:pt x="63" y="243"/>
                      <a:pt x="60" y="239"/>
                      <a:pt x="60" y="234"/>
                    </a:cubicBezTo>
                    <a:cubicBezTo>
                      <a:pt x="60" y="231"/>
                      <a:pt x="63" y="230"/>
                      <a:pt x="63" y="227"/>
                    </a:cubicBezTo>
                    <a:cubicBezTo>
                      <a:pt x="64" y="224"/>
                      <a:pt x="62" y="221"/>
                      <a:pt x="61" y="219"/>
                    </a:cubicBezTo>
                    <a:cubicBezTo>
                      <a:pt x="60" y="218"/>
                      <a:pt x="58" y="217"/>
                      <a:pt x="59" y="215"/>
                    </a:cubicBezTo>
                    <a:cubicBezTo>
                      <a:pt x="59" y="214"/>
                      <a:pt x="62" y="215"/>
                      <a:pt x="62" y="214"/>
                    </a:cubicBezTo>
                    <a:cubicBezTo>
                      <a:pt x="61" y="212"/>
                      <a:pt x="58" y="214"/>
                      <a:pt x="57" y="213"/>
                    </a:cubicBezTo>
                    <a:cubicBezTo>
                      <a:pt x="56" y="211"/>
                      <a:pt x="57" y="208"/>
                      <a:pt x="57" y="206"/>
                    </a:cubicBezTo>
                    <a:cubicBezTo>
                      <a:pt x="58" y="204"/>
                      <a:pt x="60" y="203"/>
                      <a:pt x="59" y="203"/>
                    </a:cubicBezTo>
                    <a:cubicBezTo>
                      <a:pt x="58" y="201"/>
                      <a:pt x="55" y="201"/>
                      <a:pt x="54" y="203"/>
                    </a:cubicBezTo>
                    <a:cubicBezTo>
                      <a:pt x="53" y="204"/>
                      <a:pt x="53" y="206"/>
                      <a:pt x="53" y="208"/>
                    </a:cubicBezTo>
                    <a:cubicBezTo>
                      <a:pt x="53" y="211"/>
                      <a:pt x="53" y="213"/>
                      <a:pt x="53" y="215"/>
                    </a:cubicBezTo>
                    <a:cubicBezTo>
                      <a:pt x="53" y="217"/>
                      <a:pt x="53" y="219"/>
                      <a:pt x="51" y="220"/>
                    </a:cubicBezTo>
                    <a:cubicBezTo>
                      <a:pt x="49" y="223"/>
                      <a:pt x="46" y="225"/>
                      <a:pt x="42" y="226"/>
                    </a:cubicBezTo>
                    <a:cubicBezTo>
                      <a:pt x="38" y="226"/>
                      <a:pt x="34" y="225"/>
                      <a:pt x="31" y="223"/>
                    </a:cubicBezTo>
                    <a:cubicBezTo>
                      <a:pt x="24" y="219"/>
                      <a:pt x="17" y="214"/>
                      <a:pt x="12" y="208"/>
                    </a:cubicBezTo>
                    <a:cubicBezTo>
                      <a:pt x="11" y="207"/>
                      <a:pt x="11" y="204"/>
                      <a:pt x="12" y="203"/>
                    </a:cubicBezTo>
                    <a:cubicBezTo>
                      <a:pt x="14" y="201"/>
                      <a:pt x="16" y="204"/>
                      <a:pt x="18" y="204"/>
                    </a:cubicBezTo>
                    <a:cubicBezTo>
                      <a:pt x="22" y="202"/>
                      <a:pt x="25" y="199"/>
                      <a:pt x="28" y="197"/>
                    </a:cubicBezTo>
                    <a:cubicBezTo>
                      <a:pt x="29" y="196"/>
                      <a:pt x="32" y="194"/>
                      <a:pt x="33" y="192"/>
                    </a:cubicBezTo>
                    <a:cubicBezTo>
                      <a:pt x="33" y="191"/>
                      <a:pt x="31" y="190"/>
                      <a:pt x="30" y="190"/>
                    </a:cubicBezTo>
                    <a:cubicBezTo>
                      <a:pt x="27" y="191"/>
                      <a:pt x="26" y="194"/>
                      <a:pt x="23" y="194"/>
                    </a:cubicBezTo>
                    <a:cubicBezTo>
                      <a:pt x="20" y="195"/>
                      <a:pt x="15" y="195"/>
                      <a:pt x="12" y="194"/>
                    </a:cubicBezTo>
                    <a:cubicBezTo>
                      <a:pt x="10" y="194"/>
                      <a:pt x="8" y="191"/>
                      <a:pt x="7" y="189"/>
                    </a:cubicBezTo>
                    <a:cubicBezTo>
                      <a:pt x="6" y="188"/>
                      <a:pt x="6" y="187"/>
                      <a:pt x="5" y="186"/>
                    </a:cubicBezTo>
                    <a:cubicBezTo>
                      <a:pt x="5" y="185"/>
                      <a:pt x="6" y="183"/>
                      <a:pt x="5" y="183"/>
                    </a:cubicBezTo>
                    <a:cubicBezTo>
                      <a:pt x="4" y="182"/>
                      <a:pt x="2" y="182"/>
                      <a:pt x="0" y="182"/>
                    </a:cubicBezTo>
                    <a:cubicBezTo>
                      <a:pt x="1" y="181"/>
                      <a:pt x="3" y="180"/>
                      <a:pt x="4" y="179"/>
                    </a:cubicBezTo>
                    <a:cubicBezTo>
                      <a:pt x="5" y="178"/>
                      <a:pt x="7" y="178"/>
                      <a:pt x="8" y="177"/>
                    </a:cubicBezTo>
                    <a:cubicBezTo>
                      <a:pt x="9" y="176"/>
                      <a:pt x="7" y="174"/>
                      <a:pt x="8" y="174"/>
                    </a:cubicBezTo>
                    <a:cubicBezTo>
                      <a:pt x="12" y="173"/>
                      <a:pt x="15" y="174"/>
                      <a:pt x="19" y="175"/>
                    </a:cubicBezTo>
                    <a:cubicBezTo>
                      <a:pt x="21" y="175"/>
                      <a:pt x="23" y="176"/>
                      <a:pt x="25" y="176"/>
                    </a:cubicBezTo>
                    <a:cubicBezTo>
                      <a:pt x="28" y="176"/>
                      <a:pt x="30" y="172"/>
                      <a:pt x="33" y="172"/>
                    </a:cubicBezTo>
                    <a:cubicBezTo>
                      <a:pt x="34" y="172"/>
                      <a:pt x="31" y="175"/>
                      <a:pt x="33" y="175"/>
                    </a:cubicBezTo>
                    <a:cubicBezTo>
                      <a:pt x="34" y="176"/>
                      <a:pt x="37" y="175"/>
                      <a:pt x="37" y="174"/>
                    </a:cubicBezTo>
                    <a:cubicBezTo>
                      <a:pt x="38" y="173"/>
                      <a:pt x="35" y="171"/>
                      <a:pt x="35" y="170"/>
                    </a:cubicBezTo>
                    <a:cubicBezTo>
                      <a:pt x="35" y="169"/>
                      <a:pt x="38" y="169"/>
                      <a:pt x="38" y="169"/>
                    </a:cubicBezTo>
                    <a:cubicBezTo>
                      <a:pt x="37" y="165"/>
                      <a:pt x="33" y="162"/>
                      <a:pt x="32" y="158"/>
                    </a:cubicBezTo>
                    <a:cubicBezTo>
                      <a:pt x="31" y="157"/>
                      <a:pt x="33" y="155"/>
                      <a:pt x="32" y="154"/>
                    </a:cubicBezTo>
                    <a:cubicBezTo>
                      <a:pt x="31" y="154"/>
                      <a:pt x="29" y="155"/>
                      <a:pt x="28" y="154"/>
                    </a:cubicBezTo>
                    <a:cubicBezTo>
                      <a:pt x="25" y="153"/>
                      <a:pt x="24" y="150"/>
                      <a:pt x="23" y="147"/>
                    </a:cubicBezTo>
                    <a:cubicBezTo>
                      <a:pt x="22" y="145"/>
                      <a:pt x="24" y="143"/>
                      <a:pt x="23" y="140"/>
                    </a:cubicBezTo>
                    <a:cubicBezTo>
                      <a:pt x="23" y="139"/>
                      <a:pt x="21" y="139"/>
                      <a:pt x="20" y="138"/>
                    </a:cubicBezTo>
                    <a:cubicBezTo>
                      <a:pt x="18" y="138"/>
                      <a:pt x="16" y="139"/>
                      <a:pt x="15" y="138"/>
                    </a:cubicBezTo>
                    <a:cubicBezTo>
                      <a:pt x="13" y="137"/>
                      <a:pt x="12" y="135"/>
                      <a:pt x="13" y="133"/>
                    </a:cubicBezTo>
                    <a:cubicBezTo>
                      <a:pt x="15" y="127"/>
                      <a:pt x="20" y="123"/>
                      <a:pt x="24" y="118"/>
                    </a:cubicBezTo>
                    <a:cubicBezTo>
                      <a:pt x="25" y="118"/>
                      <a:pt x="26" y="117"/>
                      <a:pt x="27" y="118"/>
                    </a:cubicBezTo>
                    <a:cubicBezTo>
                      <a:pt x="29" y="118"/>
                      <a:pt x="30" y="121"/>
                      <a:pt x="32" y="122"/>
                    </a:cubicBezTo>
                    <a:cubicBezTo>
                      <a:pt x="34" y="122"/>
                      <a:pt x="35" y="119"/>
                      <a:pt x="37" y="118"/>
                    </a:cubicBezTo>
                    <a:cubicBezTo>
                      <a:pt x="39" y="118"/>
                      <a:pt x="42" y="121"/>
                      <a:pt x="43" y="119"/>
                    </a:cubicBezTo>
                    <a:cubicBezTo>
                      <a:pt x="45" y="117"/>
                      <a:pt x="43" y="114"/>
                      <a:pt x="43" y="111"/>
                    </a:cubicBezTo>
                    <a:cubicBezTo>
                      <a:pt x="44" y="110"/>
                      <a:pt x="46" y="111"/>
                      <a:pt x="47" y="110"/>
                    </a:cubicBezTo>
                    <a:cubicBezTo>
                      <a:pt x="49" y="108"/>
                      <a:pt x="49" y="105"/>
                      <a:pt x="51" y="104"/>
                    </a:cubicBezTo>
                    <a:cubicBezTo>
                      <a:pt x="53" y="101"/>
                      <a:pt x="58" y="101"/>
                      <a:pt x="59" y="98"/>
                    </a:cubicBezTo>
                    <a:cubicBezTo>
                      <a:pt x="61" y="95"/>
                      <a:pt x="58" y="90"/>
                      <a:pt x="59" y="87"/>
                    </a:cubicBezTo>
                    <a:cubicBezTo>
                      <a:pt x="60" y="84"/>
                      <a:pt x="65" y="84"/>
                      <a:pt x="67" y="83"/>
                    </a:cubicBezTo>
                    <a:cubicBezTo>
                      <a:pt x="67" y="82"/>
                      <a:pt x="66" y="80"/>
                      <a:pt x="67" y="79"/>
                    </a:cubicBezTo>
                    <a:cubicBezTo>
                      <a:pt x="68" y="77"/>
                      <a:pt x="69" y="74"/>
                      <a:pt x="71" y="72"/>
                    </a:cubicBezTo>
                    <a:cubicBezTo>
                      <a:pt x="72" y="71"/>
                      <a:pt x="74" y="72"/>
                      <a:pt x="74" y="70"/>
                    </a:cubicBezTo>
                    <a:cubicBezTo>
                      <a:pt x="75" y="69"/>
                      <a:pt x="72" y="69"/>
                      <a:pt x="72" y="67"/>
                    </a:cubicBezTo>
                    <a:cubicBezTo>
                      <a:pt x="72" y="66"/>
                      <a:pt x="74" y="65"/>
                      <a:pt x="74" y="63"/>
                    </a:cubicBezTo>
                    <a:cubicBezTo>
                      <a:pt x="74" y="62"/>
                      <a:pt x="72" y="60"/>
                      <a:pt x="73" y="59"/>
                    </a:cubicBezTo>
                    <a:cubicBezTo>
                      <a:pt x="73" y="57"/>
                      <a:pt x="75" y="55"/>
                      <a:pt x="76" y="54"/>
                    </a:cubicBezTo>
                    <a:cubicBezTo>
                      <a:pt x="79" y="52"/>
                      <a:pt x="83" y="52"/>
                      <a:pt x="84" y="50"/>
                    </a:cubicBezTo>
                    <a:cubicBezTo>
                      <a:pt x="85" y="47"/>
                      <a:pt x="81" y="45"/>
                      <a:pt x="79" y="44"/>
                    </a:cubicBezTo>
                    <a:cubicBezTo>
                      <a:pt x="76" y="43"/>
                      <a:pt x="73" y="45"/>
                      <a:pt x="71" y="45"/>
                    </a:cubicBezTo>
                    <a:cubicBezTo>
                      <a:pt x="70" y="44"/>
                      <a:pt x="71" y="43"/>
                      <a:pt x="71" y="42"/>
                    </a:cubicBezTo>
                    <a:cubicBezTo>
                      <a:pt x="69" y="40"/>
                      <a:pt x="66" y="39"/>
                      <a:pt x="65" y="37"/>
                    </a:cubicBezTo>
                    <a:cubicBezTo>
                      <a:pt x="64" y="33"/>
                      <a:pt x="65" y="28"/>
                      <a:pt x="65" y="24"/>
                    </a:cubicBezTo>
                    <a:cubicBezTo>
                      <a:pt x="65" y="21"/>
                      <a:pt x="64" y="18"/>
                      <a:pt x="65" y="15"/>
                    </a:cubicBezTo>
                    <a:cubicBezTo>
                      <a:pt x="65" y="14"/>
                      <a:pt x="67" y="13"/>
                      <a:pt x="69" y="13"/>
                    </a:cubicBezTo>
                    <a:cubicBezTo>
                      <a:pt x="72" y="13"/>
                      <a:pt x="74" y="16"/>
                      <a:pt x="77" y="17"/>
                    </a:cubicBezTo>
                    <a:cubicBezTo>
                      <a:pt x="81" y="18"/>
                      <a:pt x="85" y="17"/>
                      <a:pt x="89" y="17"/>
                    </a:cubicBezTo>
                    <a:cubicBezTo>
                      <a:pt x="92" y="16"/>
                      <a:pt x="95" y="15"/>
                      <a:pt x="97" y="13"/>
                    </a:cubicBezTo>
                    <a:cubicBezTo>
                      <a:pt x="98" y="12"/>
                      <a:pt x="99" y="10"/>
                      <a:pt x="100" y="8"/>
                    </a:cubicBezTo>
                    <a:cubicBezTo>
                      <a:pt x="102" y="6"/>
                      <a:pt x="103" y="4"/>
                      <a:pt x="104" y="2"/>
                    </a:cubicBezTo>
                    <a:cubicBezTo>
                      <a:pt x="106" y="2"/>
                      <a:pt x="108" y="0"/>
                      <a:pt x="110" y="1"/>
                    </a:cubicBezTo>
                    <a:cubicBezTo>
                      <a:pt x="112" y="3"/>
                      <a:pt x="111" y="7"/>
                      <a:pt x="113" y="9"/>
                    </a:cubicBezTo>
                    <a:cubicBezTo>
                      <a:pt x="115" y="12"/>
                      <a:pt x="118" y="13"/>
                      <a:pt x="120" y="16"/>
                    </a:cubicBezTo>
                    <a:cubicBezTo>
                      <a:pt x="121" y="18"/>
                      <a:pt x="123" y="19"/>
                      <a:pt x="123" y="22"/>
                    </a:cubicBezTo>
                    <a:cubicBezTo>
                      <a:pt x="122" y="23"/>
                      <a:pt x="118" y="20"/>
                      <a:pt x="118" y="22"/>
                    </a:cubicBezTo>
                    <a:cubicBezTo>
                      <a:pt x="118" y="25"/>
                      <a:pt x="120" y="28"/>
                      <a:pt x="122" y="31"/>
                    </a:cubicBezTo>
                    <a:cubicBezTo>
                      <a:pt x="123" y="33"/>
                      <a:pt x="126" y="34"/>
                      <a:pt x="128" y="36"/>
                    </a:cubicBezTo>
                    <a:cubicBezTo>
                      <a:pt x="131" y="39"/>
                      <a:pt x="135" y="42"/>
                      <a:pt x="135" y="45"/>
                    </a:cubicBezTo>
                    <a:cubicBezTo>
                      <a:pt x="135" y="49"/>
                      <a:pt x="130" y="51"/>
                      <a:pt x="127" y="52"/>
                    </a:cubicBezTo>
                    <a:cubicBezTo>
                      <a:pt x="125" y="52"/>
                      <a:pt x="124" y="50"/>
                      <a:pt x="123" y="49"/>
                    </a:cubicBezTo>
                    <a:cubicBezTo>
                      <a:pt x="123" y="48"/>
                      <a:pt x="124" y="46"/>
                      <a:pt x="123" y="46"/>
                    </a:cubicBezTo>
                    <a:cubicBezTo>
                      <a:pt x="122" y="46"/>
                      <a:pt x="121" y="48"/>
                      <a:pt x="120" y="49"/>
                    </a:cubicBezTo>
                    <a:cubicBezTo>
                      <a:pt x="119" y="50"/>
                      <a:pt x="119" y="51"/>
                      <a:pt x="119" y="52"/>
                    </a:cubicBezTo>
                    <a:cubicBezTo>
                      <a:pt x="120" y="55"/>
                      <a:pt x="122" y="58"/>
                      <a:pt x="123" y="61"/>
                    </a:cubicBezTo>
                    <a:cubicBezTo>
                      <a:pt x="124" y="63"/>
                      <a:pt x="124" y="66"/>
                      <a:pt x="126" y="67"/>
                    </a:cubicBezTo>
                    <a:cubicBezTo>
                      <a:pt x="127" y="68"/>
                      <a:pt x="129" y="66"/>
                      <a:pt x="130" y="67"/>
                    </a:cubicBezTo>
                    <a:cubicBezTo>
                      <a:pt x="133" y="69"/>
                      <a:pt x="133" y="72"/>
                      <a:pt x="136" y="74"/>
                    </a:cubicBezTo>
                    <a:cubicBezTo>
                      <a:pt x="137" y="75"/>
                      <a:pt x="139" y="74"/>
                      <a:pt x="141" y="74"/>
                    </a:cubicBezTo>
                    <a:cubicBezTo>
                      <a:pt x="144" y="76"/>
                      <a:pt x="147" y="79"/>
                      <a:pt x="150" y="81"/>
                    </a:cubicBezTo>
                    <a:cubicBezTo>
                      <a:pt x="152" y="82"/>
                      <a:pt x="153" y="83"/>
                      <a:pt x="155" y="84"/>
                    </a:cubicBezTo>
                    <a:cubicBezTo>
                      <a:pt x="153" y="86"/>
                      <a:pt x="151" y="88"/>
                      <a:pt x="149" y="90"/>
                    </a:cubicBezTo>
                    <a:cubicBezTo>
                      <a:pt x="147" y="91"/>
                      <a:pt x="146" y="92"/>
                      <a:pt x="145" y="93"/>
                    </a:cubicBezTo>
                    <a:cubicBezTo>
                      <a:pt x="144" y="95"/>
                      <a:pt x="146" y="95"/>
                      <a:pt x="145" y="97"/>
                    </a:cubicBezTo>
                    <a:cubicBezTo>
                      <a:pt x="145" y="99"/>
                      <a:pt x="144" y="101"/>
                      <a:pt x="144" y="104"/>
                    </a:cubicBezTo>
                    <a:cubicBezTo>
                      <a:pt x="145" y="105"/>
                      <a:pt x="147" y="106"/>
                      <a:pt x="148" y="107"/>
                    </a:cubicBezTo>
                    <a:cubicBezTo>
                      <a:pt x="150" y="108"/>
                      <a:pt x="152" y="106"/>
                      <a:pt x="153" y="107"/>
                    </a:cubicBezTo>
                    <a:cubicBezTo>
                      <a:pt x="156" y="110"/>
                      <a:pt x="158" y="114"/>
                      <a:pt x="162" y="117"/>
                    </a:cubicBezTo>
                    <a:cubicBezTo>
                      <a:pt x="166" y="120"/>
                      <a:pt x="171" y="120"/>
                      <a:pt x="175" y="123"/>
                    </a:cubicBezTo>
                    <a:cubicBezTo>
                      <a:pt x="176" y="123"/>
                      <a:pt x="177" y="125"/>
                      <a:pt x="178" y="125"/>
                    </a:cubicBezTo>
                    <a:cubicBezTo>
                      <a:pt x="184" y="126"/>
                      <a:pt x="189" y="125"/>
                      <a:pt x="195" y="126"/>
                    </a:cubicBezTo>
                    <a:cubicBezTo>
                      <a:pt x="198" y="126"/>
                      <a:pt x="202" y="127"/>
                      <a:pt x="204" y="129"/>
                    </a:cubicBezTo>
                    <a:cubicBezTo>
                      <a:pt x="205" y="130"/>
                      <a:pt x="203" y="132"/>
                      <a:pt x="204" y="133"/>
                    </a:cubicBezTo>
                    <a:cubicBezTo>
                      <a:pt x="206" y="135"/>
                      <a:pt x="208" y="137"/>
                      <a:pt x="211" y="138"/>
                    </a:cubicBezTo>
                    <a:cubicBezTo>
                      <a:pt x="212" y="138"/>
                      <a:pt x="213" y="136"/>
                      <a:pt x="214" y="137"/>
                    </a:cubicBezTo>
                    <a:cubicBezTo>
                      <a:pt x="215" y="137"/>
                      <a:pt x="215" y="140"/>
                      <a:pt x="217" y="140"/>
                    </a:cubicBezTo>
                    <a:cubicBezTo>
                      <a:pt x="219" y="141"/>
                      <a:pt x="221" y="140"/>
                      <a:pt x="223" y="140"/>
                    </a:cubicBezTo>
                    <a:cubicBezTo>
                      <a:pt x="226" y="141"/>
                      <a:pt x="228" y="142"/>
                      <a:pt x="231" y="143"/>
                    </a:cubicBezTo>
                    <a:cubicBezTo>
                      <a:pt x="235" y="143"/>
                      <a:pt x="239" y="145"/>
                      <a:pt x="243" y="144"/>
                    </a:cubicBezTo>
                    <a:cubicBezTo>
                      <a:pt x="245" y="144"/>
                      <a:pt x="247" y="142"/>
                      <a:pt x="247" y="141"/>
                    </a:cubicBezTo>
                    <a:cubicBezTo>
                      <a:pt x="247" y="138"/>
                      <a:pt x="245" y="135"/>
                      <a:pt x="244" y="132"/>
                    </a:cubicBezTo>
                    <a:cubicBezTo>
                      <a:pt x="244" y="130"/>
                      <a:pt x="245" y="128"/>
                      <a:pt x="245" y="126"/>
                    </a:cubicBezTo>
                    <a:cubicBezTo>
                      <a:pt x="245" y="124"/>
                      <a:pt x="245" y="122"/>
                      <a:pt x="245" y="121"/>
                    </a:cubicBezTo>
                    <a:cubicBezTo>
                      <a:pt x="247" y="119"/>
                      <a:pt x="248" y="117"/>
                      <a:pt x="250" y="116"/>
                    </a:cubicBezTo>
                    <a:cubicBezTo>
                      <a:pt x="251" y="116"/>
                      <a:pt x="253" y="115"/>
                      <a:pt x="254" y="116"/>
                    </a:cubicBezTo>
                    <a:cubicBezTo>
                      <a:pt x="255" y="118"/>
                      <a:pt x="254" y="121"/>
                      <a:pt x="254" y="123"/>
                    </a:cubicBezTo>
                    <a:cubicBezTo>
                      <a:pt x="254" y="126"/>
                      <a:pt x="255" y="128"/>
                      <a:pt x="255" y="130"/>
                    </a:cubicBezTo>
                    <a:cubicBezTo>
                      <a:pt x="256" y="132"/>
                      <a:pt x="256" y="134"/>
                      <a:pt x="258" y="135"/>
                    </a:cubicBezTo>
                    <a:cubicBezTo>
                      <a:pt x="261" y="137"/>
                      <a:pt x="265" y="138"/>
                      <a:pt x="269" y="138"/>
                    </a:cubicBezTo>
                    <a:cubicBezTo>
                      <a:pt x="271" y="138"/>
                      <a:pt x="271" y="135"/>
                      <a:pt x="273" y="135"/>
                    </a:cubicBezTo>
                    <a:cubicBezTo>
                      <a:pt x="274" y="135"/>
                      <a:pt x="275" y="137"/>
                      <a:pt x="277" y="137"/>
                    </a:cubicBezTo>
                    <a:cubicBezTo>
                      <a:pt x="281" y="137"/>
                      <a:pt x="285" y="136"/>
                      <a:pt x="288" y="135"/>
                    </a:cubicBezTo>
                    <a:cubicBezTo>
                      <a:pt x="291" y="135"/>
                      <a:pt x="295" y="136"/>
                      <a:pt x="296" y="134"/>
                    </a:cubicBezTo>
                    <a:cubicBezTo>
                      <a:pt x="298" y="132"/>
                      <a:pt x="296" y="128"/>
                      <a:pt x="294" y="126"/>
                    </a:cubicBezTo>
                    <a:cubicBezTo>
                      <a:pt x="293" y="125"/>
                      <a:pt x="289" y="126"/>
                      <a:pt x="287" y="125"/>
                    </a:cubicBezTo>
                    <a:cubicBezTo>
                      <a:pt x="286" y="124"/>
                      <a:pt x="288" y="122"/>
                      <a:pt x="288" y="121"/>
                    </a:cubicBezTo>
                    <a:cubicBezTo>
                      <a:pt x="291" y="121"/>
                      <a:pt x="293" y="120"/>
                      <a:pt x="296" y="120"/>
                    </a:cubicBezTo>
                    <a:cubicBezTo>
                      <a:pt x="298" y="119"/>
                      <a:pt x="301" y="121"/>
                      <a:pt x="302" y="120"/>
                    </a:cubicBezTo>
                    <a:cubicBezTo>
                      <a:pt x="303" y="119"/>
                      <a:pt x="300" y="116"/>
                      <a:pt x="301" y="115"/>
                    </a:cubicBezTo>
                    <a:cubicBezTo>
                      <a:pt x="302" y="113"/>
                      <a:pt x="305" y="113"/>
                      <a:pt x="307" y="111"/>
                    </a:cubicBezTo>
                    <a:cubicBezTo>
                      <a:pt x="308" y="110"/>
                      <a:pt x="307" y="107"/>
                      <a:pt x="308" y="106"/>
                    </a:cubicBezTo>
                    <a:cubicBezTo>
                      <a:pt x="311" y="104"/>
                      <a:pt x="315" y="106"/>
                      <a:pt x="318" y="105"/>
                    </a:cubicBezTo>
                    <a:cubicBezTo>
                      <a:pt x="319" y="104"/>
                      <a:pt x="317" y="102"/>
                      <a:pt x="317" y="101"/>
                    </a:cubicBezTo>
                    <a:cubicBezTo>
                      <a:pt x="319" y="99"/>
                      <a:pt x="322" y="98"/>
                      <a:pt x="324" y="98"/>
                    </a:cubicBezTo>
                    <a:cubicBezTo>
                      <a:pt x="327" y="98"/>
                      <a:pt x="329" y="101"/>
                      <a:pt x="332" y="101"/>
                    </a:cubicBezTo>
                    <a:cubicBezTo>
                      <a:pt x="333" y="102"/>
                      <a:pt x="333" y="100"/>
                      <a:pt x="334" y="100"/>
                    </a:cubicBezTo>
                    <a:cubicBezTo>
                      <a:pt x="336" y="98"/>
                      <a:pt x="338" y="96"/>
                      <a:pt x="341" y="95"/>
                    </a:cubicBezTo>
                    <a:cubicBezTo>
                      <a:pt x="343" y="95"/>
                      <a:pt x="345" y="97"/>
                      <a:pt x="346" y="98"/>
                    </a:cubicBezTo>
                    <a:cubicBezTo>
                      <a:pt x="347" y="100"/>
                      <a:pt x="349" y="102"/>
                      <a:pt x="349" y="105"/>
                    </a:cubicBezTo>
                    <a:cubicBezTo>
                      <a:pt x="348" y="107"/>
                      <a:pt x="344" y="108"/>
                      <a:pt x="344" y="111"/>
                    </a:cubicBezTo>
                    <a:cubicBezTo>
                      <a:pt x="344" y="112"/>
                      <a:pt x="347" y="110"/>
                      <a:pt x="349" y="111"/>
                    </a:cubicBezTo>
                    <a:cubicBezTo>
                      <a:pt x="350" y="111"/>
                      <a:pt x="351" y="113"/>
                      <a:pt x="352" y="113"/>
                    </a:cubicBezTo>
                    <a:cubicBezTo>
                      <a:pt x="354" y="114"/>
                      <a:pt x="357" y="112"/>
                      <a:pt x="359" y="113"/>
                    </a:cubicBezTo>
                    <a:cubicBezTo>
                      <a:pt x="360" y="113"/>
                      <a:pt x="360" y="115"/>
                      <a:pt x="361" y="116"/>
                    </a:cubicBezTo>
                    <a:cubicBezTo>
                      <a:pt x="360" y="118"/>
                      <a:pt x="360" y="119"/>
                      <a:pt x="359" y="120"/>
                    </a:cubicBezTo>
                    <a:cubicBezTo>
                      <a:pt x="358" y="122"/>
                      <a:pt x="356" y="121"/>
                      <a:pt x="355" y="122"/>
                    </a:cubicBezTo>
                    <a:cubicBezTo>
                      <a:pt x="354" y="123"/>
                      <a:pt x="354" y="125"/>
                      <a:pt x="355" y="126"/>
                    </a:cubicBezTo>
                    <a:cubicBezTo>
                      <a:pt x="355" y="128"/>
                      <a:pt x="358" y="129"/>
                      <a:pt x="358" y="131"/>
                    </a:cubicBezTo>
                    <a:cubicBezTo>
                      <a:pt x="358" y="132"/>
                      <a:pt x="356" y="131"/>
                      <a:pt x="355" y="131"/>
                    </a:cubicBezTo>
                    <a:cubicBezTo>
                      <a:pt x="353" y="131"/>
                      <a:pt x="352" y="129"/>
                      <a:pt x="351" y="129"/>
                    </a:cubicBezTo>
                    <a:cubicBezTo>
                      <a:pt x="349" y="129"/>
                      <a:pt x="347" y="130"/>
                      <a:pt x="345" y="131"/>
                    </a:cubicBezTo>
                    <a:cubicBezTo>
                      <a:pt x="343" y="133"/>
                      <a:pt x="342" y="135"/>
                      <a:pt x="340" y="137"/>
                    </a:cubicBezTo>
                    <a:cubicBezTo>
                      <a:pt x="338" y="138"/>
                      <a:pt x="336" y="138"/>
                      <a:pt x="335" y="139"/>
                    </a:cubicBezTo>
                    <a:cubicBezTo>
                      <a:pt x="334" y="140"/>
                      <a:pt x="335" y="141"/>
                      <a:pt x="335" y="143"/>
                    </a:cubicBezTo>
                    <a:cubicBezTo>
                      <a:pt x="335" y="144"/>
                      <a:pt x="334" y="145"/>
                      <a:pt x="335" y="147"/>
                    </a:cubicBezTo>
                    <a:cubicBezTo>
                      <a:pt x="335" y="147"/>
                      <a:pt x="337" y="148"/>
                      <a:pt x="337" y="149"/>
                    </a:cubicBezTo>
                    <a:cubicBezTo>
                      <a:pt x="336" y="150"/>
                      <a:pt x="334" y="150"/>
                      <a:pt x="333" y="151"/>
                    </a:cubicBezTo>
                    <a:cubicBezTo>
                      <a:pt x="333" y="153"/>
                      <a:pt x="334" y="154"/>
                      <a:pt x="333" y="155"/>
                    </a:cubicBezTo>
                    <a:cubicBezTo>
                      <a:pt x="332" y="157"/>
                      <a:pt x="329" y="156"/>
                      <a:pt x="329" y="158"/>
                    </a:cubicBezTo>
                    <a:cubicBezTo>
                      <a:pt x="329" y="160"/>
                      <a:pt x="333" y="161"/>
                      <a:pt x="332" y="162"/>
                    </a:cubicBezTo>
                    <a:cubicBezTo>
                      <a:pt x="330" y="168"/>
                      <a:pt x="328" y="174"/>
                      <a:pt x="326" y="180"/>
                    </a:cubicBezTo>
                    <a:cubicBezTo>
                      <a:pt x="326" y="181"/>
                      <a:pt x="324" y="181"/>
                      <a:pt x="323" y="181"/>
                    </a:cubicBezTo>
                    <a:cubicBezTo>
                      <a:pt x="321" y="180"/>
                      <a:pt x="319" y="178"/>
                      <a:pt x="317" y="178"/>
                    </a:cubicBezTo>
                    <a:cubicBezTo>
                      <a:pt x="316" y="177"/>
                      <a:pt x="315" y="178"/>
                      <a:pt x="315" y="179"/>
                    </a:cubicBezTo>
                    <a:cubicBezTo>
                      <a:pt x="316" y="181"/>
                      <a:pt x="317" y="183"/>
                      <a:pt x="318" y="185"/>
                    </a:cubicBezTo>
                    <a:cubicBezTo>
                      <a:pt x="318" y="188"/>
                      <a:pt x="319" y="191"/>
                      <a:pt x="318" y="194"/>
                    </a:cubicBezTo>
                    <a:cubicBezTo>
                      <a:pt x="318" y="194"/>
                      <a:pt x="315" y="193"/>
                      <a:pt x="315" y="194"/>
                    </a:cubicBezTo>
                    <a:cubicBezTo>
                      <a:pt x="314" y="197"/>
                      <a:pt x="315" y="201"/>
                      <a:pt x="315" y="204"/>
                    </a:cubicBezTo>
                    <a:cubicBezTo>
                      <a:pt x="315" y="206"/>
                      <a:pt x="314" y="208"/>
                      <a:pt x="313" y="210"/>
                    </a:cubicBezTo>
                    <a:cubicBezTo>
                      <a:pt x="313" y="211"/>
                      <a:pt x="312" y="210"/>
                      <a:pt x="311" y="210"/>
                    </a:cubicBezTo>
                    <a:cubicBezTo>
                      <a:pt x="310" y="210"/>
                      <a:pt x="309" y="210"/>
                      <a:pt x="308" y="210"/>
                    </a:cubicBezTo>
                    <a:cubicBezTo>
                      <a:pt x="308" y="206"/>
                      <a:pt x="309" y="202"/>
                      <a:pt x="308" y="198"/>
                    </a:cubicBezTo>
                    <a:cubicBezTo>
                      <a:pt x="307" y="195"/>
                      <a:pt x="304" y="193"/>
                      <a:pt x="303" y="190"/>
                    </a:cubicBezTo>
                    <a:cubicBezTo>
                      <a:pt x="302" y="187"/>
                      <a:pt x="304" y="185"/>
                      <a:pt x="303" y="183"/>
                    </a:cubicBezTo>
                    <a:cubicBezTo>
                      <a:pt x="302" y="182"/>
                      <a:pt x="299" y="181"/>
                      <a:pt x="298" y="182"/>
                    </a:cubicBezTo>
                    <a:cubicBezTo>
                      <a:pt x="296" y="185"/>
                      <a:pt x="298" y="189"/>
                      <a:pt x="297" y="192"/>
                    </a:cubicBezTo>
                    <a:cubicBezTo>
                      <a:pt x="296" y="194"/>
                      <a:pt x="294" y="195"/>
                      <a:pt x="293" y="194"/>
                    </a:cubicBezTo>
                    <a:cubicBezTo>
                      <a:pt x="291" y="193"/>
                      <a:pt x="293" y="190"/>
                      <a:pt x="291" y="189"/>
                    </a:cubicBezTo>
                    <a:cubicBezTo>
                      <a:pt x="290" y="189"/>
                      <a:pt x="289" y="192"/>
                      <a:pt x="287" y="192"/>
                    </a:cubicBezTo>
                    <a:cubicBezTo>
                      <a:pt x="286" y="192"/>
                      <a:pt x="286" y="190"/>
                      <a:pt x="286" y="188"/>
                    </a:cubicBezTo>
                    <a:cubicBezTo>
                      <a:pt x="286" y="184"/>
                      <a:pt x="287" y="180"/>
                      <a:pt x="289" y="177"/>
                    </a:cubicBezTo>
                    <a:cubicBezTo>
                      <a:pt x="290" y="175"/>
                      <a:pt x="294" y="175"/>
                      <a:pt x="296" y="173"/>
                    </a:cubicBezTo>
                    <a:cubicBezTo>
                      <a:pt x="297" y="171"/>
                      <a:pt x="298" y="169"/>
                      <a:pt x="300" y="167"/>
                    </a:cubicBezTo>
                    <a:cubicBezTo>
                      <a:pt x="301" y="166"/>
                      <a:pt x="303" y="168"/>
                      <a:pt x="303" y="167"/>
                    </a:cubicBezTo>
                    <a:cubicBezTo>
                      <a:pt x="303" y="165"/>
                      <a:pt x="302" y="164"/>
                      <a:pt x="301" y="163"/>
                    </a:cubicBezTo>
                    <a:cubicBezTo>
                      <a:pt x="299" y="162"/>
                      <a:pt x="297" y="160"/>
                      <a:pt x="295" y="160"/>
                    </a:cubicBezTo>
                    <a:cubicBezTo>
                      <a:pt x="289" y="159"/>
                      <a:pt x="282" y="160"/>
                      <a:pt x="276" y="160"/>
                    </a:cubicBezTo>
                    <a:cubicBezTo>
                      <a:pt x="274" y="160"/>
                      <a:pt x="272" y="159"/>
                      <a:pt x="271" y="158"/>
                    </a:cubicBezTo>
                    <a:cubicBezTo>
                      <a:pt x="270" y="156"/>
                      <a:pt x="272" y="154"/>
                      <a:pt x="272" y="151"/>
                    </a:cubicBezTo>
                    <a:cubicBezTo>
                      <a:pt x="272" y="149"/>
                      <a:pt x="271" y="146"/>
                      <a:pt x="269" y="146"/>
                    </a:cubicBezTo>
                    <a:cubicBezTo>
                      <a:pt x="267" y="145"/>
                      <a:pt x="266" y="150"/>
                      <a:pt x="264" y="149"/>
                    </a:cubicBezTo>
                    <a:cubicBezTo>
                      <a:pt x="262" y="148"/>
                      <a:pt x="262" y="144"/>
                      <a:pt x="259" y="143"/>
                    </a:cubicBezTo>
                    <a:cubicBezTo>
                      <a:pt x="258" y="142"/>
                      <a:pt x="257" y="145"/>
                      <a:pt x="256" y="144"/>
                    </a:cubicBezTo>
                    <a:cubicBezTo>
                      <a:pt x="254" y="143"/>
                      <a:pt x="253" y="139"/>
                      <a:pt x="250" y="138"/>
                    </a:cubicBezTo>
                    <a:cubicBezTo>
                      <a:pt x="249" y="138"/>
                      <a:pt x="249" y="140"/>
                      <a:pt x="250" y="141"/>
                    </a:cubicBezTo>
                    <a:cubicBezTo>
                      <a:pt x="250" y="142"/>
                      <a:pt x="252" y="142"/>
                      <a:pt x="252" y="143"/>
                    </a:cubicBezTo>
                    <a:cubicBezTo>
                      <a:pt x="252" y="145"/>
                      <a:pt x="249" y="147"/>
                      <a:pt x="249" y="150"/>
                    </a:cubicBezTo>
                    <a:cubicBezTo>
                      <a:pt x="249" y="152"/>
                      <a:pt x="251" y="153"/>
                      <a:pt x="252" y="154"/>
                    </a:cubicBezTo>
                    <a:cubicBezTo>
                      <a:pt x="254" y="157"/>
                      <a:pt x="259" y="158"/>
                      <a:pt x="259" y="161"/>
                    </a:cubicBezTo>
                    <a:cubicBezTo>
                      <a:pt x="259" y="163"/>
                      <a:pt x="255" y="161"/>
                      <a:pt x="254" y="162"/>
                    </a:cubicBezTo>
                    <a:cubicBezTo>
                      <a:pt x="253" y="162"/>
                      <a:pt x="255" y="164"/>
                      <a:pt x="254" y="165"/>
                    </a:cubicBezTo>
                    <a:cubicBezTo>
                      <a:pt x="254" y="166"/>
                      <a:pt x="253" y="165"/>
                      <a:pt x="252" y="166"/>
                    </a:cubicBezTo>
                    <a:cubicBezTo>
                      <a:pt x="252" y="167"/>
                      <a:pt x="251" y="168"/>
                      <a:pt x="251" y="169"/>
                    </a:cubicBezTo>
                    <a:cubicBezTo>
                      <a:pt x="252" y="171"/>
                      <a:pt x="255" y="171"/>
                      <a:pt x="256" y="172"/>
                    </a:cubicBezTo>
                    <a:cubicBezTo>
                      <a:pt x="258" y="173"/>
                      <a:pt x="259" y="174"/>
                      <a:pt x="259" y="176"/>
                    </a:cubicBezTo>
                    <a:cubicBezTo>
                      <a:pt x="259" y="178"/>
                      <a:pt x="256" y="179"/>
                      <a:pt x="256" y="181"/>
                    </a:cubicBezTo>
                    <a:cubicBezTo>
                      <a:pt x="255" y="182"/>
                      <a:pt x="257" y="183"/>
                      <a:pt x="258" y="184"/>
                    </a:cubicBezTo>
                    <a:cubicBezTo>
                      <a:pt x="259" y="186"/>
                      <a:pt x="258" y="188"/>
                      <a:pt x="259" y="190"/>
                    </a:cubicBezTo>
                    <a:cubicBezTo>
                      <a:pt x="260" y="191"/>
                      <a:pt x="262" y="189"/>
                      <a:pt x="263" y="190"/>
                    </a:cubicBezTo>
                    <a:cubicBezTo>
                      <a:pt x="263" y="191"/>
                      <a:pt x="262" y="192"/>
                      <a:pt x="262" y="193"/>
                    </a:cubicBezTo>
                    <a:cubicBezTo>
                      <a:pt x="262" y="194"/>
                      <a:pt x="262" y="195"/>
                      <a:pt x="262" y="197"/>
                    </a:cubicBezTo>
                    <a:cubicBezTo>
                      <a:pt x="262" y="198"/>
                      <a:pt x="263" y="199"/>
                      <a:pt x="263" y="201"/>
                    </a:cubicBezTo>
                    <a:cubicBezTo>
                      <a:pt x="263" y="202"/>
                      <a:pt x="263" y="203"/>
                      <a:pt x="263" y="205"/>
                    </a:cubicBezTo>
                    <a:cubicBezTo>
                      <a:pt x="263" y="207"/>
                      <a:pt x="265" y="209"/>
                      <a:pt x="266" y="21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4" name="Freeform 2630"/>
              <p:cNvSpPr>
                <a:spLocks noChangeAspect="1"/>
              </p:cNvSpPr>
              <p:nvPr/>
            </p:nvSpPr>
            <p:spPr bwMode="auto">
              <a:xfrm>
                <a:off x="6214144" y="3045766"/>
                <a:ext cx="55582" cy="31609"/>
              </a:xfrm>
              <a:custGeom>
                <a:avLst/>
                <a:gdLst>
                  <a:gd name="T0" fmla="*/ 39 w 43"/>
                  <a:gd name="T1" fmla="*/ 10 h 25"/>
                  <a:gd name="T2" fmla="*/ 38 w 43"/>
                  <a:gd name="T3" fmla="*/ 14 h 25"/>
                  <a:gd name="T4" fmla="*/ 46 w 43"/>
                  <a:gd name="T5" fmla="*/ 16 h 25"/>
                  <a:gd name="T6" fmla="*/ 49 w 43"/>
                  <a:gd name="T7" fmla="*/ 25 h 25"/>
                  <a:gd name="T8" fmla="*/ 39 w 43"/>
                  <a:gd name="T9" fmla="*/ 26 h 25"/>
                  <a:gd name="T10" fmla="*/ 26 w 43"/>
                  <a:gd name="T11" fmla="*/ 29 h 25"/>
                  <a:gd name="T12" fmla="*/ 21 w 43"/>
                  <a:gd name="T13" fmla="*/ 26 h 25"/>
                  <a:gd name="T14" fmla="*/ 17 w 43"/>
                  <a:gd name="T15" fmla="*/ 30 h 25"/>
                  <a:gd name="T16" fmla="*/ 4 w 43"/>
                  <a:gd name="T17" fmla="*/ 26 h 25"/>
                  <a:gd name="T18" fmla="*/ 0 w 43"/>
                  <a:gd name="T19" fmla="*/ 20 h 25"/>
                  <a:gd name="T20" fmla="*/ 5 w 43"/>
                  <a:gd name="T21" fmla="*/ 11 h 25"/>
                  <a:gd name="T22" fmla="*/ 6 w 43"/>
                  <a:gd name="T23" fmla="*/ 5 h 25"/>
                  <a:gd name="T24" fmla="*/ 11 w 43"/>
                  <a:gd name="T25" fmla="*/ 1 h 25"/>
                  <a:gd name="T26" fmla="*/ 15 w 43"/>
                  <a:gd name="T27" fmla="*/ 2 h 25"/>
                  <a:gd name="T28" fmla="*/ 20 w 43"/>
                  <a:gd name="T29" fmla="*/ 1 h 25"/>
                  <a:gd name="T30" fmla="*/ 25 w 43"/>
                  <a:gd name="T31" fmla="*/ 5 h 25"/>
                  <a:gd name="T32" fmla="*/ 33 w 43"/>
                  <a:gd name="T33" fmla="*/ 6 h 25"/>
                  <a:gd name="T34" fmla="*/ 38 w 43"/>
                  <a:gd name="T35" fmla="*/ 5 h 25"/>
                  <a:gd name="T36" fmla="*/ 39 w 43"/>
                  <a:gd name="T37" fmla="*/ 10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"/>
                  <a:gd name="T58" fmla="*/ 0 h 25"/>
                  <a:gd name="T59" fmla="*/ 43 w 43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" h="25">
                    <a:moveTo>
                      <a:pt x="33" y="8"/>
                    </a:moveTo>
                    <a:cubicBezTo>
                      <a:pt x="33" y="9"/>
                      <a:pt x="31" y="11"/>
                      <a:pt x="32" y="12"/>
                    </a:cubicBezTo>
                    <a:cubicBezTo>
                      <a:pt x="34" y="13"/>
                      <a:pt x="38" y="12"/>
                      <a:pt x="39" y="13"/>
                    </a:cubicBezTo>
                    <a:cubicBezTo>
                      <a:pt x="41" y="15"/>
                      <a:pt x="43" y="19"/>
                      <a:pt x="41" y="21"/>
                    </a:cubicBezTo>
                    <a:cubicBezTo>
                      <a:pt x="40" y="23"/>
                      <a:pt x="36" y="22"/>
                      <a:pt x="33" y="22"/>
                    </a:cubicBezTo>
                    <a:cubicBezTo>
                      <a:pt x="30" y="23"/>
                      <a:pt x="26" y="24"/>
                      <a:pt x="22" y="24"/>
                    </a:cubicBezTo>
                    <a:cubicBezTo>
                      <a:pt x="20" y="24"/>
                      <a:pt x="19" y="22"/>
                      <a:pt x="18" y="22"/>
                    </a:cubicBezTo>
                    <a:cubicBezTo>
                      <a:pt x="16" y="22"/>
                      <a:pt x="16" y="25"/>
                      <a:pt x="14" y="25"/>
                    </a:cubicBezTo>
                    <a:cubicBezTo>
                      <a:pt x="10" y="25"/>
                      <a:pt x="6" y="24"/>
                      <a:pt x="3" y="22"/>
                    </a:cubicBezTo>
                    <a:cubicBezTo>
                      <a:pt x="1" y="21"/>
                      <a:pt x="1" y="19"/>
                      <a:pt x="0" y="17"/>
                    </a:cubicBezTo>
                    <a:cubicBezTo>
                      <a:pt x="2" y="15"/>
                      <a:pt x="4" y="11"/>
                      <a:pt x="4" y="9"/>
                    </a:cubicBezTo>
                    <a:cubicBezTo>
                      <a:pt x="5" y="7"/>
                      <a:pt x="4" y="6"/>
                      <a:pt x="5" y="4"/>
                    </a:cubicBezTo>
                    <a:cubicBezTo>
                      <a:pt x="6" y="3"/>
                      <a:pt x="8" y="2"/>
                      <a:pt x="9" y="1"/>
                    </a:cubicBezTo>
                    <a:cubicBezTo>
                      <a:pt x="11" y="1"/>
                      <a:pt x="12" y="2"/>
                      <a:pt x="13" y="2"/>
                    </a:cubicBezTo>
                    <a:cubicBezTo>
                      <a:pt x="15" y="2"/>
                      <a:pt x="16" y="0"/>
                      <a:pt x="17" y="1"/>
                    </a:cubicBezTo>
                    <a:cubicBezTo>
                      <a:pt x="19" y="1"/>
                      <a:pt x="20" y="3"/>
                      <a:pt x="21" y="4"/>
                    </a:cubicBezTo>
                    <a:cubicBezTo>
                      <a:pt x="23" y="5"/>
                      <a:pt x="25" y="5"/>
                      <a:pt x="28" y="5"/>
                    </a:cubicBezTo>
                    <a:cubicBezTo>
                      <a:pt x="29" y="5"/>
                      <a:pt x="31" y="4"/>
                      <a:pt x="32" y="4"/>
                    </a:cubicBezTo>
                    <a:cubicBezTo>
                      <a:pt x="33" y="5"/>
                      <a:pt x="33" y="7"/>
                      <a:pt x="33" y="8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5" name="Freeform 2631"/>
              <p:cNvSpPr>
                <a:spLocks noChangeAspect="1"/>
              </p:cNvSpPr>
              <p:nvPr/>
            </p:nvSpPr>
            <p:spPr bwMode="auto">
              <a:xfrm>
                <a:off x="6069196" y="3005729"/>
                <a:ext cx="134050" cy="80074"/>
              </a:xfrm>
              <a:custGeom>
                <a:avLst/>
                <a:gdLst>
                  <a:gd name="T0" fmla="*/ 121 w 103"/>
                  <a:gd name="T1" fmla="*/ 47 h 63"/>
                  <a:gd name="T2" fmla="*/ 121 w 103"/>
                  <a:gd name="T3" fmla="*/ 53 h 63"/>
                  <a:gd name="T4" fmla="*/ 119 w 103"/>
                  <a:gd name="T5" fmla="*/ 60 h 63"/>
                  <a:gd name="T6" fmla="*/ 123 w 103"/>
                  <a:gd name="T7" fmla="*/ 71 h 63"/>
                  <a:gd name="T8" fmla="*/ 118 w 103"/>
                  <a:gd name="T9" fmla="*/ 75 h 63"/>
                  <a:gd name="T10" fmla="*/ 104 w 103"/>
                  <a:gd name="T11" fmla="*/ 74 h 63"/>
                  <a:gd name="T12" fmla="*/ 94 w 103"/>
                  <a:gd name="T13" fmla="*/ 70 h 63"/>
                  <a:gd name="T14" fmla="*/ 87 w 103"/>
                  <a:gd name="T15" fmla="*/ 70 h 63"/>
                  <a:gd name="T16" fmla="*/ 84 w 103"/>
                  <a:gd name="T17" fmla="*/ 66 h 63"/>
                  <a:gd name="T18" fmla="*/ 80 w 103"/>
                  <a:gd name="T19" fmla="*/ 68 h 63"/>
                  <a:gd name="T20" fmla="*/ 72 w 103"/>
                  <a:gd name="T21" fmla="*/ 62 h 63"/>
                  <a:gd name="T22" fmla="*/ 72 w 103"/>
                  <a:gd name="T23" fmla="*/ 57 h 63"/>
                  <a:gd name="T24" fmla="*/ 61 w 103"/>
                  <a:gd name="T25" fmla="*/ 53 h 63"/>
                  <a:gd name="T26" fmla="*/ 41 w 103"/>
                  <a:gd name="T27" fmla="*/ 52 h 63"/>
                  <a:gd name="T28" fmla="*/ 37 w 103"/>
                  <a:gd name="T29" fmla="*/ 49 h 63"/>
                  <a:gd name="T30" fmla="*/ 21 w 103"/>
                  <a:gd name="T31" fmla="*/ 42 h 63"/>
                  <a:gd name="T32" fmla="*/ 11 w 103"/>
                  <a:gd name="T33" fmla="*/ 30 h 63"/>
                  <a:gd name="T34" fmla="*/ 5 w 103"/>
                  <a:gd name="T35" fmla="*/ 30 h 63"/>
                  <a:gd name="T36" fmla="*/ 0 w 103"/>
                  <a:gd name="T37" fmla="*/ 27 h 63"/>
                  <a:gd name="T38" fmla="*/ 1 w 103"/>
                  <a:gd name="T39" fmla="*/ 18 h 63"/>
                  <a:gd name="T40" fmla="*/ 1 w 103"/>
                  <a:gd name="T41" fmla="*/ 13 h 63"/>
                  <a:gd name="T42" fmla="*/ 6 w 103"/>
                  <a:gd name="T43" fmla="*/ 10 h 63"/>
                  <a:gd name="T44" fmla="*/ 13 w 103"/>
                  <a:gd name="T45" fmla="*/ 2 h 63"/>
                  <a:gd name="T46" fmla="*/ 18 w 103"/>
                  <a:gd name="T47" fmla="*/ 6 h 63"/>
                  <a:gd name="T48" fmla="*/ 18 w 103"/>
                  <a:gd name="T49" fmla="*/ 1 h 63"/>
                  <a:gd name="T50" fmla="*/ 23 w 103"/>
                  <a:gd name="T51" fmla="*/ 1 h 63"/>
                  <a:gd name="T52" fmla="*/ 32 w 103"/>
                  <a:gd name="T53" fmla="*/ 5 h 63"/>
                  <a:gd name="T54" fmla="*/ 44 w 103"/>
                  <a:gd name="T55" fmla="*/ 13 h 63"/>
                  <a:gd name="T56" fmla="*/ 51 w 103"/>
                  <a:gd name="T57" fmla="*/ 22 h 63"/>
                  <a:gd name="T58" fmla="*/ 55 w 103"/>
                  <a:gd name="T59" fmla="*/ 17 h 63"/>
                  <a:gd name="T60" fmla="*/ 60 w 103"/>
                  <a:gd name="T61" fmla="*/ 17 h 63"/>
                  <a:gd name="T62" fmla="*/ 60 w 103"/>
                  <a:gd name="T63" fmla="*/ 24 h 63"/>
                  <a:gd name="T64" fmla="*/ 62 w 103"/>
                  <a:gd name="T65" fmla="*/ 29 h 63"/>
                  <a:gd name="T66" fmla="*/ 75 w 103"/>
                  <a:gd name="T67" fmla="*/ 30 h 63"/>
                  <a:gd name="T68" fmla="*/ 75 w 103"/>
                  <a:gd name="T69" fmla="*/ 36 h 63"/>
                  <a:gd name="T70" fmla="*/ 82 w 103"/>
                  <a:gd name="T71" fmla="*/ 37 h 63"/>
                  <a:gd name="T72" fmla="*/ 87 w 103"/>
                  <a:gd name="T73" fmla="*/ 43 h 63"/>
                  <a:gd name="T74" fmla="*/ 92 w 103"/>
                  <a:gd name="T75" fmla="*/ 42 h 63"/>
                  <a:gd name="T76" fmla="*/ 96 w 103"/>
                  <a:gd name="T77" fmla="*/ 46 h 63"/>
                  <a:gd name="T78" fmla="*/ 100 w 103"/>
                  <a:gd name="T79" fmla="*/ 42 h 63"/>
                  <a:gd name="T80" fmla="*/ 105 w 103"/>
                  <a:gd name="T81" fmla="*/ 47 h 63"/>
                  <a:gd name="T82" fmla="*/ 110 w 103"/>
                  <a:gd name="T83" fmla="*/ 49 h 63"/>
                  <a:gd name="T84" fmla="*/ 117 w 103"/>
                  <a:gd name="T85" fmla="*/ 46 h 63"/>
                  <a:gd name="T86" fmla="*/ 121 w 103"/>
                  <a:gd name="T87" fmla="*/ 47 h 6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3"/>
                  <a:gd name="T133" fmla="*/ 0 h 63"/>
                  <a:gd name="T134" fmla="*/ 103 w 103"/>
                  <a:gd name="T135" fmla="*/ 63 h 6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3" h="63">
                    <a:moveTo>
                      <a:pt x="101" y="39"/>
                    </a:moveTo>
                    <a:cubicBezTo>
                      <a:pt x="101" y="40"/>
                      <a:pt x="101" y="42"/>
                      <a:pt x="101" y="44"/>
                    </a:cubicBezTo>
                    <a:cubicBezTo>
                      <a:pt x="101" y="46"/>
                      <a:pt x="100" y="48"/>
                      <a:pt x="100" y="50"/>
                    </a:cubicBezTo>
                    <a:cubicBezTo>
                      <a:pt x="101" y="53"/>
                      <a:pt x="103" y="56"/>
                      <a:pt x="103" y="59"/>
                    </a:cubicBezTo>
                    <a:cubicBezTo>
                      <a:pt x="103" y="60"/>
                      <a:pt x="101" y="62"/>
                      <a:pt x="99" y="62"/>
                    </a:cubicBezTo>
                    <a:cubicBezTo>
                      <a:pt x="95" y="63"/>
                      <a:pt x="91" y="61"/>
                      <a:pt x="87" y="61"/>
                    </a:cubicBezTo>
                    <a:cubicBezTo>
                      <a:pt x="84" y="60"/>
                      <a:pt x="82" y="59"/>
                      <a:pt x="79" y="58"/>
                    </a:cubicBezTo>
                    <a:cubicBezTo>
                      <a:pt x="77" y="58"/>
                      <a:pt x="75" y="59"/>
                      <a:pt x="73" y="58"/>
                    </a:cubicBezTo>
                    <a:cubicBezTo>
                      <a:pt x="71" y="58"/>
                      <a:pt x="71" y="55"/>
                      <a:pt x="70" y="55"/>
                    </a:cubicBezTo>
                    <a:cubicBezTo>
                      <a:pt x="69" y="54"/>
                      <a:pt x="68" y="56"/>
                      <a:pt x="67" y="56"/>
                    </a:cubicBezTo>
                    <a:cubicBezTo>
                      <a:pt x="64" y="55"/>
                      <a:pt x="62" y="53"/>
                      <a:pt x="60" y="51"/>
                    </a:cubicBezTo>
                    <a:cubicBezTo>
                      <a:pt x="59" y="50"/>
                      <a:pt x="61" y="48"/>
                      <a:pt x="60" y="47"/>
                    </a:cubicBezTo>
                    <a:cubicBezTo>
                      <a:pt x="58" y="45"/>
                      <a:pt x="54" y="44"/>
                      <a:pt x="51" y="44"/>
                    </a:cubicBezTo>
                    <a:cubicBezTo>
                      <a:pt x="45" y="43"/>
                      <a:pt x="40" y="44"/>
                      <a:pt x="34" y="43"/>
                    </a:cubicBezTo>
                    <a:cubicBezTo>
                      <a:pt x="33" y="43"/>
                      <a:pt x="32" y="41"/>
                      <a:pt x="31" y="41"/>
                    </a:cubicBezTo>
                    <a:cubicBezTo>
                      <a:pt x="27" y="38"/>
                      <a:pt x="22" y="38"/>
                      <a:pt x="18" y="35"/>
                    </a:cubicBezTo>
                    <a:cubicBezTo>
                      <a:pt x="14" y="32"/>
                      <a:pt x="12" y="28"/>
                      <a:pt x="9" y="25"/>
                    </a:cubicBezTo>
                    <a:cubicBezTo>
                      <a:pt x="8" y="24"/>
                      <a:pt x="6" y="26"/>
                      <a:pt x="4" y="25"/>
                    </a:cubicBezTo>
                    <a:cubicBezTo>
                      <a:pt x="3" y="24"/>
                      <a:pt x="1" y="23"/>
                      <a:pt x="0" y="22"/>
                    </a:cubicBezTo>
                    <a:cubicBezTo>
                      <a:pt x="0" y="19"/>
                      <a:pt x="1" y="17"/>
                      <a:pt x="1" y="15"/>
                    </a:cubicBezTo>
                    <a:cubicBezTo>
                      <a:pt x="2" y="13"/>
                      <a:pt x="0" y="13"/>
                      <a:pt x="1" y="11"/>
                    </a:cubicBezTo>
                    <a:cubicBezTo>
                      <a:pt x="2" y="10"/>
                      <a:pt x="3" y="9"/>
                      <a:pt x="5" y="8"/>
                    </a:cubicBezTo>
                    <a:cubicBezTo>
                      <a:pt x="7" y="6"/>
                      <a:pt x="9" y="4"/>
                      <a:pt x="11" y="2"/>
                    </a:cubicBezTo>
                    <a:cubicBezTo>
                      <a:pt x="12" y="3"/>
                      <a:pt x="13" y="6"/>
                      <a:pt x="15" y="5"/>
                    </a:cubicBezTo>
                    <a:cubicBezTo>
                      <a:pt x="16" y="5"/>
                      <a:pt x="14" y="2"/>
                      <a:pt x="15" y="1"/>
                    </a:cubicBezTo>
                    <a:cubicBezTo>
                      <a:pt x="16" y="0"/>
                      <a:pt x="18" y="1"/>
                      <a:pt x="19" y="1"/>
                    </a:cubicBezTo>
                    <a:cubicBezTo>
                      <a:pt x="21" y="2"/>
                      <a:pt x="24" y="3"/>
                      <a:pt x="27" y="4"/>
                    </a:cubicBezTo>
                    <a:cubicBezTo>
                      <a:pt x="30" y="6"/>
                      <a:pt x="34" y="9"/>
                      <a:pt x="37" y="11"/>
                    </a:cubicBezTo>
                    <a:cubicBezTo>
                      <a:pt x="39" y="13"/>
                      <a:pt x="40" y="17"/>
                      <a:pt x="43" y="18"/>
                    </a:cubicBezTo>
                    <a:cubicBezTo>
                      <a:pt x="45" y="18"/>
                      <a:pt x="45" y="14"/>
                      <a:pt x="46" y="14"/>
                    </a:cubicBezTo>
                    <a:cubicBezTo>
                      <a:pt x="47" y="13"/>
                      <a:pt x="49" y="13"/>
                      <a:pt x="50" y="14"/>
                    </a:cubicBezTo>
                    <a:cubicBezTo>
                      <a:pt x="51" y="16"/>
                      <a:pt x="49" y="18"/>
                      <a:pt x="50" y="20"/>
                    </a:cubicBezTo>
                    <a:cubicBezTo>
                      <a:pt x="50" y="22"/>
                      <a:pt x="51" y="23"/>
                      <a:pt x="52" y="24"/>
                    </a:cubicBezTo>
                    <a:cubicBezTo>
                      <a:pt x="55" y="25"/>
                      <a:pt x="60" y="24"/>
                      <a:pt x="63" y="25"/>
                    </a:cubicBezTo>
                    <a:cubicBezTo>
                      <a:pt x="64" y="26"/>
                      <a:pt x="62" y="29"/>
                      <a:pt x="63" y="30"/>
                    </a:cubicBezTo>
                    <a:cubicBezTo>
                      <a:pt x="64" y="31"/>
                      <a:pt x="67" y="30"/>
                      <a:pt x="69" y="31"/>
                    </a:cubicBezTo>
                    <a:cubicBezTo>
                      <a:pt x="71" y="32"/>
                      <a:pt x="71" y="35"/>
                      <a:pt x="73" y="36"/>
                    </a:cubicBezTo>
                    <a:cubicBezTo>
                      <a:pt x="74" y="37"/>
                      <a:pt x="76" y="34"/>
                      <a:pt x="77" y="35"/>
                    </a:cubicBezTo>
                    <a:cubicBezTo>
                      <a:pt x="78" y="35"/>
                      <a:pt x="78" y="38"/>
                      <a:pt x="80" y="38"/>
                    </a:cubicBezTo>
                    <a:cubicBezTo>
                      <a:pt x="81" y="38"/>
                      <a:pt x="82" y="35"/>
                      <a:pt x="84" y="35"/>
                    </a:cubicBezTo>
                    <a:cubicBezTo>
                      <a:pt x="86" y="35"/>
                      <a:pt x="86" y="38"/>
                      <a:pt x="88" y="39"/>
                    </a:cubicBezTo>
                    <a:cubicBezTo>
                      <a:pt x="89" y="40"/>
                      <a:pt x="91" y="41"/>
                      <a:pt x="92" y="41"/>
                    </a:cubicBezTo>
                    <a:cubicBezTo>
                      <a:pt x="94" y="41"/>
                      <a:pt x="96" y="39"/>
                      <a:pt x="98" y="38"/>
                    </a:cubicBezTo>
                    <a:cubicBezTo>
                      <a:pt x="99" y="38"/>
                      <a:pt x="100" y="39"/>
                      <a:pt x="101" y="39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6" name="Freeform 2632"/>
              <p:cNvSpPr>
                <a:spLocks noChangeAspect="1"/>
              </p:cNvSpPr>
              <p:nvPr/>
            </p:nvSpPr>
            <p:spPr bwMode="auto">
              <a:xfrm>
                <a:off x="6206514" y="3077375"/>
                <a:ext cx="81738" cy="108523"/>
              </a:xfrm>
              <a:custGeom>
                <a:avLst/>
                <a:gdLst>
                  <a:gd name="T0" fmla="*/ 25 w 63"/>
                  <a:gd name="T1" fmla="*/ 87 h 86"/>
                  <a:gd name="T2" fmla="*/ 29 w 63"/>
                  <a:gd name="T3" fmla="*/ 79 h 86"/>
                  <a:gd name="T4" fmla="*/ 33 w 63"/>
                  <a:gd name="T5" fmla="*/ 85 h 86"/>
                  <a:gd name="T6" fmla="*/ 40 w 63"/>
                  <a:gd name="T7" fmla="*/ 74 h 86"/>
                  <a:gd name="T8" fmla="*/ 36 w 63"/>
                  <a:gd name="T9" fmla="*/ 59 h 86"/>
                  <a:gd name="T10" fmla="*/ 44 w 63"/>
                  <a:gd name="T11" fmla="*/ 68 h 86"/>
                  <a:gd name="T12" fmla="*/ 55 w 63"/>
                  <a:gd name="T13" fmla="*/ 71 h 86"/>
                  <a:gd name="T14" fmla="*/ 60 w 63"/>
                  <a:gd name="T15" fmla="*/ 84 h 86"/>
                  <a:gd name="T16" fmla="*/ 62 w 63"/>
                  <a:gd name="T17" fmla="*/ 92 h 86"/>
                  <a:gd name="T18" fmla="*/ 65 w 63"/>
                  <a:gd name="T19" fmla="*/ 103 h 86"/>
                  <a:gd name="T20" fmla="*/ 73 w 63"/>
                  <a:gd name="T21" fmla="*/ 101 h 86"/>
                  <a:gd name="T22" fmla="*/ 70 w 63"/>
                  <a:gd name="T23" fmla="*/ 72 h 86"/>
                  <a:gd name="T24" fmla="*/ 64 w 63"/>
                  <a:gd name="T25" fmla="*/ 54 h 86"/>
                  <a:gd name="T26" fmla="*/ 57 w 63"/>
                  <a:gd name="T27" fmla="*/ 65 h 86"/>
                  <a:gd name="T28" fmla="*/ 50 w 63"/>
                  <a:gd name="T29" fmla="*/ 61 h 86"/>
                  <a:gd name="T30" fmla="*/ 44 w 63"/>
                  <a:gd name="T31" fmla="*/ 60 h 86"/>
                  <a:gd name="T32" fmla="*/ 56 w 63"/>
                  <a:gd name="T33" fmla="*/ 42 h 86"/>
                  <a:gd name="T34" fmla="*/ 64 w 63"/>
                  <a:gd name="T35" fmla="*/ 35 h 86"/>
                  <a:gd name="T36" fmla="*/ 55 w 63"/>
                  <a:gd name="T37" fmla="*/ 26 h 86"/>
                  <a:gd name="T38" fmla="*/ 26 w 63"/>
                  <a:gd name="T39" fmla="*/ 24 h 86"/>
                  <a:gd name="T40" fmla="*/ 24 w 63"/>
                  <a:gd name="T41" fmla="*/ 10 h 86"/>
                  <a:gd name="T42" fmla="*/ 12 w 63"/>
                  <a:gd name="T43" fmla="*/ 6 h 86"/>
                  <a:gd name="T44" fmla="*/ 1 w 63"/>
                  <a:gd name="T45" fmla="*/ 0 h 86"/>
                  <a:gd name="T46" fmla="*/ 4 w 63"/>
                  <a:gd name="T47" fmla="*/ 6 h 86"/>
                  <a:gd name="T48" fmla="*/ 4 w 63"/>
                  <a:gd name="T49" fmla="*/ 19 h 86"/>
                  <a:gd name="T50" fmla="*/ 6 w 63"/>
                  <a:gd name="T51" fmla="*/ 29 h 86"/>
                  <a:gd name="T52" fmla="*/ 4 w 63"/>
                  <a:gd name="T53" fmla="*/ 34 h 86"/>
                  <a:gd name="T54" fmla="*/ 8 w 63"/>
                  <a:gd name="T55" fmla="*/ 41 h 86"/>
                  <a:gd name="T56" fmla="*/ 8 w 63"/>
                  <a:gd name="T57" fmla="*/ 52 h 86"/>
                  <a:gd name="T58" fmla="*/ 12 w 63"/>
                  <a:gd name="T59" fmla="*/ 62 h 86"/>
                  <a:gd name="T60" fmla="*/ 15 w 63"/>
                  <a:gd name="T61" fmla="*/ 66 h 86"/>
                  <a:gd name="T62" fmla="*/ 17 w 63"/>
                  <a:gd name="T63" fmla="*/ 75 h 86"/>
                  <a:gd name="T64" fmla="*/ 20 w 63"/>
                  <a:gd name="T65" fmla="*/ 87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3"/>
                  <a:gd name="T100" fmla="*/ 0 h 86"/>
                  <a:gd name="T101" fmla="*/ 63 w 6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3" h="86">
                    <a:moveTo>
                      <a:pt x="17" y="73"/>
                    </a:moveTo>
                    <a:cubicBezTo>
                      <a:pt x="18" y="73"/>
                      <a:pt x="20" y="74"/>
                      <a:pt x="21" y="73"/>
                    </a:cubicBezTo>
                    <a:cubicBezTo>
                      <a:pt x="22" y="73"/>
                      <a:pt x="24" y="72"/>
                      <a:pt x="24" y="71"/>
                    </a:cubicBezTo>
                    <a:cubicBezTo>
                      <a:pt x="24" y="70"/>
                      <a:pt x="23" y="67"/>
                      <a:pt x="24" y="66"/>
                    </a:cubicBezTo>
                    <a:cubicBezTo>
                      <a:pt x="25" y="65"/>
                      <a:pt x="25" y="68"/>
                      <a:pt x="26" y="69"/>
                    </a:cubicBezTo>
                    <a:cubicBezTo>
                      <a:pt x="27" y="70"/>
                      <a:pt x="27" y="71"/>
                      <a:pt x="28" y="71"/>
                    </a:cubicBezTo>
                    <a:cubicBezTo>
                      <a:pt x="30" y="71"/>
                      <a:pt x="32" y="70"/>
                      <a:pt x="32" y="69"/>
                    </a:cubicBezTo>
                    <a:cubicBezTo>
                      <a:pt x="33" y="67"/>
                      <a:pt x="34" y="64"/>
                      <a:pt x="34" y="62"/>
                    </a:cubicBezTo>
                    <a:cubicBezTo>
                      <a:pt x="33" y="59"/>
                      <a:pt x="31" y="57"/>
                      <a:pt x="30" y="55"/>
                    </a:cubicBezTo>
                    <a:cubicBezTo>
                      <a:pt x="30" y="53"/>
                      <a:pt x="29" y="50"/>
                      <a:pt x="30" y="49"/>
                    </a:cubicBezTo>
                    <a:cubicBezTo>
                      <a:pt x="31" y="48"/>
                      <a:pt x="32" y="50"/>
                      <a:pt x="33" y="52"/>
                    </a:cubicBezTo>
                    <a:cubicBezTo>
                      <a:pt x="34" y="53"/>
                      <a:pt x="35" y="56"/>
                      <a:pt x="37" y="57"/>
                    </a:cubicBezTo>
                    <a:cubicBezTo>
                      <a:pt x="38" y="58"/>
                      <a:pt x="40" y="58"/>
                      <a:pt x="41" y="58"/>
                    </a:cubicBezTo>
                    <a:cubicBezTo>
                      <a:pt x="43" y="58"/>
                      <a:pt x="45" y="58"/>
                      <a:pt x="46" y="59"/>
                    </a:cubicBezTo>
                    <a:cubicBezTo>
                      <a:pt x="48" y="60"/>
                      <a:pt x="50" y="61"/>
                      <a:pt x="50" y="63"/>
                    </a:cubicBezTo>
                    <a:cubicBezTo>
                      <a:pt x="51" y="65"/>
                      <a:pt x="51" y="67"/>
                      <a:pt x="50" y="70"/>
                    </a:cubicBezTo>
                    <a:cubicBezTo>
                      <a:pt x="50" y="71"/>
                      <a:pt x="49" y="73"/>
                      <a:pt x="49" y="74"/>
                    </a:cubicBezTo>
                    <a:cubicBezTo>
                      <a:pt x="49" y="76"/>
                      <a:pt x="52" y="76"/>
                      <a:pt x="52" y="77"/>
                    </a:cubicBezTo>
                    <a:cubicBezTo>
                      <a:pt x="53" y="78"/>
                      <a:pt x="52" y="80"/>
                      <a:pt x="52" y="82"/>
                    </a:cubicBezTo>
                    <a:cubicBezTo>
                      <a:pt x="53" y="83"/>
                      <a:pt x="54" y="85"/>
                      <a:pt x="55" y="86"/>
                    </a:cubicBezTo>
                    <a:cubicBezTo>
                      <a:pt x="55" y="84"/>
                      <a:pt x="54" y="81"/>
                      <a:pt x="55" y="80"/>
                    </a:cubicBezTo>
                    <a:cubicBezTo>
                      <a:pt x="57" y="79"/>
                      <a:pt x="60" y="85"/>
                      <a:pt x="61" y="84"/>
                    </a:cubicBezTo>
                    <a:cubicBezTo>
                      <a:pt x="63" y="80"/>
                      <a:pt x="60" y="76"/>
                      <a:pt x="59" y="72"/>
                    </a:cubicBezTo>
                    <a:cubicBezTo>
                      <a:pt x="59" y="68"/>
                      <a:pt x="60" y="64"/>
                      <a:pt x="59" y="60"/>
                    </a:cubicBezTo>
                    <a:cubicBezTo>
                      <a:pt x="58" y="57"/>
                      <a:pt x="55" y="55"/>
                      <a:pt x="54" y="52"/>
                    </a:cubicBezTo>
                    <a:cubicBezTo>
                      <a:pt x="53" y="49"/>
                      <a:pt x="55" y="47"/>
                      <a:pt x="54" y="45"/>
                    </a:cubicBezTo>
                    <a:cubicBezTo>
                      <a:pt x="53" y="44"/>
                      <a:pt x="50" y="43"/>
                      <a:pt x="49" y="44"/>
                    </a:cubicBezTo>
                    <a:cubicBezTo>
                      <a:pt x="47" y="47"/>
                      <a:pt x="49" y="51"/>
                      <a:pt x="48" y="54"/>
                    </a:cubicBezTo>
                    <a:cubicBezTo>
                      <a:pt x="47" y="56"/>
                      <a:pt x="45" y="57"/>
                      <a:pt x="44" y="56"/>
                    </a:cubicBezTo>
                    <a:cubicBezTo>
                      <a:pt x="42" y="55"/>
                      <a:pt x="44" y="52"/>
                      <a:pt x="42" y="51"/>
                    </a:cubicBezTo>
                    <a:cubicBezTo>
                      <a:pt x="41" y="51"/>
                      <a:pt x="40" y="54"/>
                      <a:pt x="38" y="54"/>
                    </a:cubicBezTo>
                    <a:cubicBezTo>
                      <a:pt x="37" y="54"/>
                      <a:pt x="37" y="52"/>
                      <a:pt x="37" y="50"/>
                    </a:cubicBezTo>
                    <a:cubicBezTo>
                      <a:pt x="37" y="46"/>
                      <a:pt x="38" y="42"/>
                      <a:pt x="40" y="39"/>
                    </a:cubicBezTo>
                    <a:cubicBezTo>
                      <a:pt x="41" y="37"/>
                      <a:pt x="45" y="37"/>
                      <a:pt x="47" y="35"/>
                    </a:cubicBezTo>
                    <a:cubicBezTo>
                      <a:pt x="48" y="33"/>
                      <a:pt x="49" y="31"/>
                      <a:pt x="51" y="29"/>
                    </a:cubicBezTo>
                    <a:cubicBezTo>
                      <a:pt x="52" y="28"/>
                      <a:pt x="54" y="30"/>
                      <a:pt x="54" y="29"/>
                    </a:cubicBezTo>
                    <a:cubicBezTo>
                      <a:pt x="54" y="27"/>
                      <a:pt x="53" y="26"/>
                      <a:pt x="52" y="25"/>
                    </a:cubicBezTo>
                    <a:cubicBezTo>
                      <a:pt x="50" y="24"/>
                      <a:pt x="48" y="22"/>
                      <a:pt x="46" y="22"/>
                    </a:cubicBezTo>
                    <a:cubicBezTo>
                      <a:pt x="40" y="21"/>
                      <a:pt x="33" y="22"/>
                      <a:pt x="27" y="22"/>
                    </a:cubicBezTo>
                    <a:cubicBezTo>
                      <a:pt x="25" y="22"/>
                      <a:pt x="23" y="21"/>
                      <a:pt x="22" y="20"/>
                    </a:cubicBezTo>
                    <a:cubicBezTo>
                      <a:pt x="21" y="18"/>
                      <a:pt x="23" y="16"/>
                      <a:pt x="23" y="13"/>
                    </a:cubicBezTo>
                    <a:cubicBezTo>
                      <a:pt x="23" y="11"/>
                      <a:pt x="22" y="8"/>
                      <a:pt x="20" y="8"/>
                    </a:cubicBezTo>
                    <a:cubicBezTo>
                      <a:pt x="18" y="7"/>
                      <a:pt x="17" y="12"/>
                      <a:pt x="15" y="11"/>
                    </a:cubicBezTo>
                    <a:cubicBezTo>
                      <a:pt x="13" y="10"/>
                      <a:pt x="13" y="6"/>
                      <a:pt x="10" y="5"/>
                    </a:cubicBezTo>
                    <a:cubicBezTo>
                      <a:pt x="9" y="4"/>
                      <a:pt x="8" y="7"/>
                      <a:pt x="7" y="6"/>
                    </a:cubicBezTo>
                    <a:cubicBezTo>
                      <a:pt x="5" y="5"/>
                      <a:pt x="4" y="1"/>
                      <a:pt x="1" y="0"/>
                    </a:cubicBezTo>
                    <a:cubicBezTo>
                      <a:pt x="0" y="0"/>
                      <a:pt x="0" y="2"/>
                      <a:pt x="1" y="3"/>
                    </a:cubicBezTo>
                    <a:cubicBezTo>
                      <a:pt x="1" y="4"/>
                      <a:pt x="3" y="4"/>
                      <a:pt x="3" y="5"/>
                    </a:cubicBezTo>
                    <a:cubicBezTo>
                      <a:pt x="3" y="7"/>
                      <a:pt x="0" y="9"/>
                      <a:pt x="0" y="12"/>
                    </a:cubicBezTo>
                    <a:cubicBezTo>
                      <a:pt x="0" y="14"/>
                      <a:pt x="2" y="15"/>
                      <a:pt x="3" y="16"/>
                    </a:cubicBezTo>
                    <a:cubicBezTo>
                      <a:pt x="5" y="19"/>
                      <a:pt x="10" y="20"/>
                      <a:pt x="10" y="23"/>
                    </a:cubicBezTo>
                    <a:cubicBezTo>
                      <a:pt x="10" y="25"/>
                      <a:pt x="6" y="23"/>
                      <a:pt x="5" y="24"/>
                    </a:cubicBezTo>
                    <a:cubicBezTo>
                      <a:pt x="4" y="24"/>
                      <a:pt x="6" y="26"/>
                      <a:pt x="5" y="27"/>
                    </a:cubicBezTo>
                    <a:cubicBezTo>
                      <a:pt x="5" y="28"/>
                      <a:pt x="4" y="27"/>
                      <a:pt x="3" y="28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3"/>
                      <a:pt x="6" y="33"/>
                      <a:pt x="7" y="34"/>
                    </a:cubicBezTo>
                    <a:cubicBezTo>
                      <a:pt x="9" y="35"/>
                      <a:pt x="10" y="36"/>
                      <a:pt x="10" y="38"/>
                    </a:cubicBezTo>
                    <a:cubicBezTo>
                      <a:pt x="10" y="40"/>
                      <a:pt x="7" y="41"/>
                      <a:pt x="7" y="43"/>
                    </a:cubicBezTo>
                    <a:cubicBezTo>
                      <a:pt x="6" y="44"/>
                      <a:pt x="8" y="45"/>
                      <a:pt x="9" y="46"/>
                    </a:cubicBezTo>
                    <a:cubicBezTo>
                      <a:pt x="10" y="48"/>
                      <a:pt x="9" y="50"/>
                      <a:pt x="10" y="52"/>
                    </a:cubicBezTo>
                    <a:cubicBezTo>
                      <a:pt x="11" y="53"/>
                      <a:pt x="13" y="51"/>
                      <a:pt x="14" y="52"/>
                    </a:cubicBezTo>
                    <a:cubicBezTo>
                      <a:pt x="14" y="53"/>
                      <a:pt x="13" y="54"/>
                      <a:pt x="13" y="55"/>
                    </a:cubicBezTo>
                    <a:cubicBezTo>
                      <a:pt x="13" y="56"/>
                      <a:pt x="13" y="57"/>
                      <a:pt x="13" y="59"/>
                    </a:cubicBezTo>
                    <a:cubicBezTo>
                      <a:pt x="13" y="60"/>
                      <a:pt x="14" y="61"/>
                      <a:pt x="14" y="63"/>
                    </a:cubicBezTo>
                    <a:cubicBezTo>
                      <a:pt x="14" y="64"/>
                      <a:pt x="14" y="65"/>
                      <a:pt x="14" y="67"/>
                    </a:cubicBezTo>
                    <a:cubicBezTo>
                      <a:pt x="14" y="69"/>
                      <a:pt x="16" y="71"/>
                      <a:pt x="17" y="7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7" name="Freeform 2633"/>
              <p:cNvSpPr>
                <a:spLocks noChangeAspect="1"/>
              </p:cNvSpPr>
              <p:nvPr/>
            </p:nvSpPr>
            <p:spPr bwMode="auto">
              <a:xfrm>
                <a:off x="6276265" y="3042604"/>
                <a:ext cx="148218" cy="346640"/>
              </a:xfrm>
              <a:custGeom>
                <a:avLst/>
                <a:gdLst>
                  <a:gd name="T0" fmla="*/ 122 w 113"/>
                  <a:gd name="T1" fmla="*/ 124 h 274"/>
                  <a:gd name="T2" fmla="*/ 104 w 113"/>
                  <a:gd name="T3" fmla="*/ 116 h 274"/>
                  <a:gd name="T4" fmla="*/ 107 w 113"/>
                  <a:gd name="T5" fmla="*/ 100 h 274"/>
                  <a:gd name="T6" fmla="*/ 100 w 113"/>
                  <a:gd name="T7" fmla="*/ 78 h 274"/>
                  <a:gd name="T8" fmla="*/ 77 w 113"/>
                  <a:gd name="T9" fmla="*/ 82 h 274"/>
                  <a:gd name="T10" fmla="*/ 82 w 113"/>
                  <a:gd name="T11" fmla="*/ 58 h 274"/>
                  <a:gd name="T12" fmla="*/ 91 w 113"/>
                  <a:gd name="T13" fmla="*/ 41 h 274"/>
                  <a:gd name="T14" fmla="*/ 82 w 113"/>
                  <a:gd name="T15" fmla="*/ 17 h 274"/>
                  <a:gd name="T16" fmla="*/ 70 w 113"/>
                  <a:gd name="T17" fmla="*/ 6 h 274"/>
                  <a:gd name="T18" fmla="*/ 63 w 113"/>
                  <a:gd name="T19" fmla="*/ 18 h 274"/>
                  <a:gd name="T20" fmla="*/ 58 w 113"/>
                  <a:gd name="T21" fmla="*/ 22 h 274"/>
                  <a:gd name="T22" fmla="*/ 39 w 113"/>
                  <a:gd name="T23" fmla="*/ 34 h 274"/>
                  <a:gd name="T24" fmla="*/ 41 w 113"/>
                  <a:gd name="T25" fmla="*/ 46 h 274"/>
                  <a:gd name="T26" fmla="*/ 31 w 113"/>
                  <a:gd name="T27" fmla="*/ 56 h 274"/>
                  <a:gd name="T28" fmla="*/ 24 w 113"/>
                  <a:gd name="T29" fmla="*/ 84 h 274"/>
                  <a:gd name="T30" fmla="*/ 18 w 113"/>
                  <a:gd name="T31" fmla="*/ 89 h 274"/>
                  <a:gd name="T32" fmla="*/ 14 w 113"/>
                  <a:gd name="T33" fmla="*/ 112 h 274"/>
                  <a:gd name="T34" fmla="*/ 6 w 113"/>
                  <a:gd name="T35" fmla="*/ 119 h 274"/>
                  <a:gd name="T36" fmla="*/ 1 w 113"/>
                  <a:gd name="T37" fmla="*/ 136 h 274"/>
                  <a:gd name="T38" fmla="*/ 11 w 113"/>
                  <a:gd name="T39" fmla="*/ 148 h 274"/>
                  <a:gd name="T40" fmla="*/ 28 w 113"/>
                  <a:gd name="T41" fmla="*/ 156 h 274"/>
                  <a:gd name="T42" fmla="*/ 36 w 113"/>
                  <a:gd name="T43" fmla="*/ 174 h 274"/>
                  <a:gd name="T44" fmla="*/ 40 w 113"/>
                  <a:gd name="T45" fmla="*/ 211 h 274"/>
                  <a:gd name="T46" fmla="*/ 45 w 113"/>
                  <a:gd name="T47" fmla="*/ 215 h 274"/>
                  <a:gd name="T48" fmla="*/ 52 w 113"/>
                  <a:gd name="T49" fmla="*/ 221 h 274"/>
                  <a:gd name="T50" fmla="*/ 58 w 113"/>
                  <a:gd name="T51" fmla="*/ 225 h 274"/>
                  <a:gd name="T52" fmla="*/ 69 w 113"/>
                  <a:gd name="T53" fmla="*/ 215 h 274"/>
                  <a:gd name="T54" fmla="*/ 75 w 113"/>
                  <a:gd name="T55" fmla="*/ 209 h 274"/>
                  <a:gd name="T56" fmla="*/ 84 w 113"/>
                  <a:gd name="T57" fmla="*/ 211 h 274"/>
                  <a:gd name="T58" fmla="*/ 91 w 113"/>
                  <a:gd name="T59" fmla="*/ 233 h 274"/>
                  <a:gd name="T60" fmla="*/ 99 w 113"/>
                  <a:gd name="T61" fmla="*/ 265 h 274"/>
                  <a:gd name="T62" fmla="*/ 111 w 113"/>
                  <a:gd name="T63" fmla="*/ 285 h 274"/>
                  <a:gd name="T64" fmla="*/ 113 w 113"/>
                  <a:gd name="T65" fmla="*/ 301 h 274"/>
                  <a:gd name="T66" fmla="*/ 106 w 113"/>
                  <a:gd name="T67" fmla="*/ 318 h 274"/>
                  <a:gd name="T68" fmla="*/ 112 w 113"/>
                  <a:gd name="T69" fmla="*/ 315 h 274"/>
                  <a:gd name="T70" fmla="*/ 122 w 113"/>
                  <a:gd name="T71" fmla="*/ 289 h 274"/>
                  <a:gd name="T72" fmla="*/ 118 w 113"/>
                  <a:gd name="T73" fmla="*/ 265 h 274"/>
                  <a:gd name="T74" fmla="*/ 97 w 113"/>
                  <a:gd name="T75" fmla="*/ 238 h 274"/>
                  <a:gd name="T76" fmla="*/ 107 w 113"/>
                  <a:gd name="T77" fmla="*/ 221 h 274"/>
                  <a:gd name="T78" fmla="*/ 102 w 113"/>
                  <a:gd name="T79" fmla="*/ 209 h 274"/>
                  <a:gd name="T80" fmla="*/ 93 w 113"/>
                  <a:gd name="T81" fmla="*/ 190 h 274"/>
                  <a:gd name="T82" fmla="*/ 85 w 113"/>
                  <a:gd name="T83" fmla="*/ 177 h 274"/>
                  <a:gd name="T84" fmla="*/ 99 w 113"/>
                  <a:gd name="T85" fmla="*/ 161 h 274"/>
                  <a:gd name="T86" fmla="*/ 113 w 113"/>
                  <a:gd name="T87" fmla="*/ 152 h 274"/>
                  <a:gd name="T88" fmla="*/ 122 w 113"/>
                  <a:gd name="T89" fmla="*/ 146 h 274"/>
                  <a:gd name="T90" fmla="*/ 126 w 113"/>
                  <a:gd name="T91" fmla="*/ 133 h 27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3"/>
                  <a:gd name="T139" fmla="*/ 0 h 274"/>
                  <a:gd name="T140" fmla="*/ 113 w 113"/>
                  <a:gd name="T141" fmla="*/ 274 h 27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3" h="274">
                    <a:moveTo>
                      <a:pt x="112" y="103"/>
                    </a:moveTo>
                    <a:cubicBezTo>
                      <a:pt x="112" y="102"/>
                      <a:pt x="113" y="101"/>
                      <a:pt x="112" y="101"/>
                    </a:cubicBezTo>
                    <a:cubicBezTo>
                      <a:pt x="108" y="100"/>
                      <a:pt x="105" y="102"/>
                      <a:pt x="101" y="103"/>
                    </a:cubicBezTo>
                    <a:cubicBezTo>
                      <a:pt x="100" y="103"/>
                      <a:pt x="98" y="104"/>
                      <a:pt x="97" y="103"/>
                    </a:cubicBezTo>
                    <a:cubicBezTo>
                      <a:pt x="96" y="102"/>
                      <a:pt x="98" y="98"/>
                      <a:pt x="97" y="97"/>
                    </a:cubicBezTo>
                    <a:cubicBezTo>
                      <a:pt x="94" y="95"/>
                      <a:pt x="89" y="99"/>
                      <a:pt x="86" y="97"/>
                    </a:cubicBezTo>
                    <a:cubicBezTo>
                      <a:pt x="84" y="95"/>
                      <a:pt x="88" y="92"/>
                      <a:pt x="88" y="90"/>
                    </a:cubicBezTo>
                    <a:cubicBezTo>
                      <a:pt x="89" y="88"/>
                      <a:pt x="86" y="87"/>
                      <a:pt x="86" y="85"/>
                    </a:cubicBezTo>
                    <a:cubicBezTo>
                      <a:pt x="86" y="84"/>
                      <a:pt x="90" y="84"/>
                      <a:pt x="89" y="83"/>
                    </a:cubicBezTo>
                    <a:cubicBezTo>
                      <a:pt x="87" y="81"/>
                      <a:pt x="83" y="82"/>
                      <a:pt x="81" y="80"/>
                    </a:cubicBezTo>
                    <a:cubicBezTo>
                      <a:pt x="79" y="77"/>
                      <a:pt x="79" y="73"/>
                      <a:pt x="80" y="69"/>
                    </a:cubicBezTo>
                    <a:cubicBezTo>
                      <a:pt x="80" y="67"/>
                      <a:pt x="85" y="66"/>
                      <a:pt x="83" y="65"/>
                    </a:cubicBezTo>
                    <a:cubicBezTo>
                      <a:pt x="80" y="66"/>
                      <a:pt x="76" y="65"/>
                      <a:pt x="73" y="66"/>
                    </a:cubicBezTo>
                    <a:cubicBezTo>
                      <a:pt x="70" y="67"/>
                      <a:pt x="69" y="70"/>
                      <a:pt x="67" y="71"/>
                    </a:cubicBezTo>
                    <a:cubicBezTo>
                      <a:pt x="66" y="71"/>
                      <a:pt x="64" y="70"/>
                      <a:pt x="64" y="68"/>
                    </a:cubicBezTo>
                    <a:cubicBezTo>
                      <a:pt x="63" y="66"/>
                      <a:pt x="67" y="66"/>
                      <a:pt x="67" y="64"/>
                    </a:cubicBezTo>
                    <a:cubicBezTo>
                      <a:pt x="66" y="61"/>
                      <a:pt x="61" y="62"/>
                      <a:pt x="62" y="59"/>
                    </a:cubicBezTo>
                    <a:cubicBezTo>
                      <a:pt x="62" y="55"/>
                      <a:pt x="66" y="53"/>
                      <a:pt x="68" y="48"/>
                    </a:cubicBezTo>
                    <a:cubicBezTo>
                      <a:pt x="70" y="45"/>
                      <a:pt x="74" y="44"/>
                      <a:pt x="75" y="40"/>
                    </a:cubicBezTo>
                    <a:cubicBezTo>
                      <a:pt x="76" y="38"/>
                      <a:pt x="73" y="37"/>
                      <a:pt x="73" y="34"/>
                    </a:cubicBezTo>
                    <a:cubicBezTo>
                      <a:pt x="73" y="34"/>
                      <a:pt x="75" y="35"/>
                      <a:pt x="76" y="34"/>
                    </a:cubicBezTo>
                    <a:cubicBezTo>
                      <a:pt x="76" y="32"/>
                      <a:pt x="74" y="30"/>
                      <a:pt x="74" y="28"/>
                    </a:cubicBezTo>
                    <a:cubicBezTo>
                      <a:pt x="73" y="23"/>
                      <a:pt x="74" y="18"/>
                      <a:pt x="72" y="14"/>
                    </a:cubicBezTo>
                    <a:cubicBezTo>
                      <a:pt x="72" y="13"/>
                      <a:pt x="69" y="15"/>
                      <a:pt x="68" y="14"/>
                    </a:cubicBezTo>
                    <a:cubicBezTo>
                      <a:pt x="66" y="12"/>
                      <a:pt x="67" y="8"/>
                      <a:pt x="66" y="5"/>
                    </a:cubicBezTo>
                    <a:cubicBezTo>
                      <a:pt x="64" y="3"/>
                      <a:pt x="62" y="0"/>
                      <a:pt x="59" y="0"/>
                    </a:cubicBezTo>
                    <a:cubicBezTo>
                      <a:pt x="58" y="0"/>
                      <a:pt x="58" y="4"/>
                      <a:pt x="58" y="5"/>
                    </a:cubicBezTo>
                    <a:cubicBezTo>
                      <a:pt x="57" y="7"/>
                      <a:pt x="57" y="8"/>
                      <a:pt x="56" y="9"/>
                    </a:cubicBezTo>
                    <a:cubicBezTo>
                      <a:pt x="55" y="11"/>
                      <a:pt x="53" y="10"/>
                      <a:pt x="52" y="11"/>
                    </a:cubicBezTo>
                    <a:cubicBezTo>
                      <a:pt x="51" y="12"/>
                      <a:pt x="51" y="14"/>
                      <a:pt x="52" y="15"/>
                    </a:cubicBezTo>
                    <a:cubicBezTo>
                      <a:pt x="52" y="17"/>
                      <a:pt x="55" y="18"/>
                      <a:pt x="55" y="20"/>
                    </a:cubicBezTo>
                    <a:cubicBezTo>
                      <a:pt x="55" y="21"/>
                      <a:pt x="53" y="20"/>
                      <a:pt x="52" y="20"/>
                    </a:cubicBezTo>
                    <a:cubicBezTo>
                      <a:pt x="50" y="20"/>
                      <a:pt x="49" y="18"/>
                      <a:pt x="48" y="18"/>
                    </a:cubicBezTo>
                    <a:cubicBezTo>
                      <a:pt x="46" y="18"/>
                      <a:pt x="44" y="19"/>
                      <a:pt x="42" y="20"/>
                    </a:cubicBezTo>
                    <a:cubicBezTo>
                      <a:pt x="40" y="22"/>
                      <a:pt x="39" y="24"/>
                      <a:pt x="37" y="26"/>
                    </a:cubicBezTo>
                    <a:cubicBezTo>
                      <a:pt x="35" y="27"/>
                      <a:pt x="33" y="27"/>
                      <a:pt x="32" y="28"/>
                    </a:cubicBezTo>
                    <a:cubicBezTo>
                      <a:pt x="31" y="29"/>
                      <a:pt x="32" y="30"/>
                      <a:pt x="32" y="32"/>
                    </a:cubicBezTo>
                    <a:cubicBezTo>
                      <a:pt x="32" y="33"/>
                      <a:pt x="31" y="34"/>
                      <a:pt x="32" y="36"/>
                    </a:cubicBezTo>
                    <a:cubicBezTo>
                      <a:pt x="32" y="36"/>
                      <a:pt x="34" y="37"/>
                      <a:pt x="34" y="38"/>
                    </a:cubicBezTo>
                    <a:cubicBezTo>
                      <a:pt x="33" y="39"/>
                      <a:pt x="31" y="39"/>
                      <a:pt x="30" y="40"/>
                    </a:cubicBezTo>
                    <a:cubicBezTo>
                      <a:pt x="30" y="42"/>
                      <a:pt x="31" y="43"/>
                      <a:pt x="30" y="44"/>
                    </a:cubicBezTo>
                    <a:cubicBezTo>
                      <a:pt x="29" y="46"/>
                      <a:pt x="26" y="45"/>
                      <a:pt x="26" y="47"/>
                    </a:cubicBezTo>
                    <a:cubicBezTo>
                      <a:pt x="26" y="49"/>
                      <a:pt x="30" y="50"/>
                      <a:pt x="29" y="51"/>
                    </a:cubicBezTo>
                    <a:cubicBezTo>
                      <a:pt x="27" y="57"/>
                      <a:pt x="25" y="63"/>
                      <a:pt x="23" y="69"/>
                    </a:cubicBezTo>
                    <a:cubicBezTo>
                      <a:pt x="23" y="70"/>
                      <a:pt x="21" y="70"/>
                      <a:pt x="20" y="70"/>
                    </a:cubicBezTo>
                    <a:cubicBezTo>
                      <a:pt x="18" y="69"/>
                      <a:pt x="16" y="67"/>
                      <a:pt x="14" y="67"/>
                    </a:cubicBezTo>
                    <a:cubicBezTo>
                      <a:pt x="13" y="66"/>
                      <a:pt x="12" y="67"/>
                      <a:pt x="12" y="68"/>
                    </a:cubicBezTo>
                    <a:cubicBezTo>
                      <a:pt x="13" y="70"/>
                      <a:pt x="14" y="72"/>
                      <a:pt x="15" y="74"/>
                    </a:cubicBezTo>
                    <a:cubicBezTo>
                      <a:pt x="15" y="77"/>
                      <a:pt x="16" y="80"/>
                      <a:pt x="15" y="83"/>
                    </a:cubicBezTo>
                    <a:cubicBezTo>
                      <a:pt x="15" y="83"/>
                      <a:pt x="12" y="82"/>
                      <a:pt x="12" y="83"/>
                    </a:cubicBezTo>
                    <a:cubicBezTo>
                      <a:pt x="11" y="86"/>
                      <a:pt x="12" y="90"/>
                      <a:pt x="12" y="93"/>
                    </a:cubicBezTo>
                    <a:cubicBezTo>
                      <a:pt x="12" y="95"/>
                      <a:pt x="11" y="97"/>
                      <a:pt x="10" y="99"/>
                    </a:cubicBezTo>
                    <a:cubicBezTo>
                      <a:pt x="10" y="100"/>
                      <a:pt x="9" y="99"/>
                      <a:pt x="8" y="99"/>
                    </a:cubicBezTo>
                    <a:cubicBezTo>
                      <a:pt x="7" y="99"/>
                      <a:pt x="6" y="99"/>
                      <a:pt x="5" y="99"/>
                    </a:cubicBezTo>
                    <a:cubicBezTo>
                      <a:pt x="6" y="103"/>
                      <a:pt x="9" y="107"/>
                      <a:pt x="7" y="111"/>
                    </a:cubicBezTo>
                    <a:cubicBezTo>
                      <a:pt x="6" y="112"/>
                      <a:pt x="3" y="106"/>
                      <a:pt x="1" y="107"/>
                    </a:cubicBezTo>
                    <a:cubicBezTo>
                      <a:pt x="0" y="108"/>
                      <a:pt x="1" y="111"/>
                      <a:pt x="1" y="113"/>
                    </a:cubicBezTo>
                    <a:cubicBezTo>
                      <a:pt x="2" y="113"/>
                      <a:pt x="4" y="112"/>
                      <a:pt x="5" y="113"/>
                    </a:cubicBezTo>
                    <a:cubicBezTo>
                      <a:pt x="6" y="114"/>
                      <a:pt x="5" y="116"/>
                      <a:pt x="6" y="118"/>
                    </a:cubicBezTo>
                    <a:cubicBezTo>
                      <a:pt x="7" y="120"/>
                      <a:pt x="7" y="122"/>
                      <a:pt x="9" y="123"/>
                    </a:cubicBezTo>
                    <a:cubicBezTo>
                      <a:pt x="10" y="123"/>
                      <a:pt x="11" y="122"/>
                      <a:pt x="12" y="123"/>
                    </a:cubicBezTo>
                    <a:cubicBezTo>
                      <a:pt x="14" y="124"/>
                      <a:pt x="15" y="126"/>
                      <a:pt x="17" y="127"/>
                    </a:cubicBezTo>
                    <a:cubicBezTo>
                      <a:pt x="19" y="128"/>
                      <a:pt x="22" y="128"/>
                      <a:pt x="23" y="130"/>
                    </a:cubicBezTo>
                    <a:cubicBezTo>
                      <a:pt x="24" y="131"/>
                      <a:pt x="23" y="134"/>
                      <a:pt x="24" y="136"/>
                    </a:cubicBezTo>
                    <a:cubicBezTo>
                      <a:pt x="25" y="137"/>
                      <a:pt x="28" y="137"/>
                      <a:pt x="29" y="139"/>
                    </a:cubicBezTo>
                    <a:cubicBezTo>
                      <a:pt x="30" y="141"/>
                      <a:pt x="29" y="143"/>
                      <a:pt x="30" y="145"/>
                    </a:cubicBezTo>
                    <a:cubicBezTo>
                      <a:pt x="31" y="149"/>
                      <a:pt x="32" y="152"/>
                      <a:pt x="33" y="155"/>
                    </a:cubicBezTo>
                    <a:cubicBezTo>
                      <a:pt x="33" y="158"/>
                      <a:pt x="32" y="160"/>
                      <a:pt x="32" y="163"/>
                    </a:cubicBezTo>
                    <a:cubicBezTo>
                      <a:pt x="32" y="167"/>
                      <a:pt x="33" y="172"/>
                      <a:pt x="33" y="176"/>
                    </a:cubicBezTo>
                    <a:cubicBezTo>
                      <a:pt x="32" y="178"/>
                      <a:pt x="32" y="179"/>
                      <a:pt x="32" y="180"/>
                    </a:cubicBezTo>
                    <a:cubicBezTo>
                      <a:pt x="31" y="183"/>
                      <a:pt x="30" y="185"/>
                      <a:pt x="32" y="187"/>
                    </a:cubicBezTo>
                    <a:cubicBezTo>
                      <a:pt x="35" y="185"/>
                      <a:pt x="34" y="179"/>
                      <a:pt x="37" y="179"/>
                    </a:cubicBezTo>
                    <a:cubicBezTo>
                      <a:pt x="40" y="179"/>
                      <a:pt x="37" y="184"/>
                      <a:pt x="38" y="187"/>
                    </a:cubicBezTo>
                    <a:cubicBezTo>
                      <a:pt x="38" y="188"/>
                      <a:pt x="40" y="189"/>
                      <a:pt x="41" y="189"/>
                    </a:cubicBezTo>
                    <a:cubicBezTo>
                      <a:pt x="43" y="188"/>
                      <a:pt x="42" y="185"/>
                      <a:pt x="43" y="184"/>
                    </a:cubicBezTo>
                    <a:cubicBezTo>
                      <a:pt x="44" y="184"/>
                      <a:pt x="44" y="186"/>
                      <a:pt x="45" y="187"/>
                    </a:cubicBezTo>
                    <a:cubicBezTo>
                      <a:pt x="46" y="187"/>
                      <a:pt x="46" y="185"/>
                      <a:pt x="47" y="185"/>
                    </a:cubicBezTo>
                    <a:cubicBezTo>
                      <a:pt x="48" y="185"/>
                      <a:pt x="47" y="187"/>
                      <a:pt x="48" y="187"/>
                    </a:cubicBezTo>
                    <a:cubicBezTo>
                      <a:pt x="51" y="186"/>
                      <a:pt x="53" y="184"/>
                      <a:pt x="54" y="181"/>
                    </a:cubicBezTo>
                    <a:cubicBezTo>
                      <a:pt x="55" y="180"/>
                      <a:pt x="52" y="180"/>
                      <a:pt x="53" y="179"/>
                    </a:cubicBezTo>
                    <a:cubicBezTo>
                      <a:pt x="54" y="178"/>
                      <a:pt x="56" y="180"/>
                      <a:pt x="57" y="179"/>
                    </a:cubicBezTo>
                    <a:cubicBezTo>
                      <a:pt x="58" y="177"/>
                      <a:pt x="54" y="175"/>
                      <a:pt x="55" y="174"/>
                    </a:cubicBezTo>
                    <a:cubicBezTo>
                      <a:pt x="57" y="173"/>
                      <a:pt x="57" y="177"/>
                      <a:pt x="59" y="177"/>
                    </a:cubicBezTo>
                    <a:cubicBezTo>
                      <a:pt x="61" y="177"/>
                      <a:pt x="62" y="175"/>
                      <a:pt x="62" y="174"/>
                    </a:cubicBezTo>
                    <a:cubicBezTo>
                      <a:pt x="63" y="171"/>
                      <a:pt x="61" y="167"/>
                      <a:pt x="63" y="165"/>
                    </a:cubicBezTo>
                    <a:cubicBezTo>
                      <a:pt x="64" y="163"/>
                      <a:pt x="66" y="167"/>
                      <a:pt x="67" y="168"/>
                    </a:cubicBezTo>
                    <a:cubicBezTo>
                      <a:pt x="68" y="171"/>
                      <a:pt x="69" y="174"/>
                      <a:pt x="70" y="176"/>
                    </a:cubicBezTo>
                    <a:cubicBezTo>
                      <a:pt x="71" y="179"/>
                      <a:pt x="71" y="181"/>
                      <a:pt x="73" y="183"/>
                    </a:cubicBezTo>
                    <a:cubicBezTo>
                      <a:pt x="74" y="184"/>
                      <a:pt x="75" y="180"/>
                      <a:pt x="76" y="181"/>
                    </a:cubicBezTo>
                    <a:cubicBezTo>
                      <a:pt x="77" y="185"/>
                      <a:pt x="76" y="190"/>
                      <a:pt x="76" y="194"/>
                    </a:cubicBezTo>
                    <a:cubicBezTo>
                      <a:pt x="77" y="198"/>
                      <a:pt x="77" y="202"/>
                      <a:pt x="78" y="206"/>
                    </a:cubicBezTo>
                    <a:cubicBezTo>
                      <a:pt x="79" y="209"/>
                      <a:pt x="81" y="210"/>
                      <a:pt x="81" y="212"/>
                    </a:cubicBezTo>
                    <a:cubicBezTo>
                      <a:pt x="82" y="215"/>
                      <a:pt x="80" y="218"/>
                      <a:pt x="82" y="221"/>
                    </a:cubicBezTo>
                    <a:cubicBezTo>
                      <a:pt x="83" y="222"/>
                      <a:pt x="83" y="215"/>
                      <a:pt x="84" y="216"/>
                    </a:cubicBezTo>
                    <a:cubicBezTo>
                      <a:pt x="87" y="220"/>
                      <a:pt x="87" y="224"/>
                      <a:pt x="89" y="228"/>
                    </a:cubicBezTo>
                    <a:cubicBezTo>
                      <a:pt x="90" y="231"/>
                      <a:pt x="92" y="234"/>
                      <a:pt x="92" y="237"/>
                    </a:cubicBezTo>
                    <a:cubicBezTo>
                      <a:pt x="92" y="238"/>
                      <a:pt x="90" y="239"/>
                      <a:pt x="90" y="240"/>
                    </a:cubicBezTo>
                    <a:cubicBezTo>
                      <a:pt x="89" y="242"/>
                      <a:pt x="89" y="245"/>
                      <a:pt x="90" y="247"/>
                    </a:cubicBezTo>
                    <a:cubicBezTo>
                      <a:pt x="91" y="249"/>
                      <a:pt x="94" y="249"/>
                      <a:pt x="94" y="251"/>
                    </a:cubicBezTo>
                    <a:cubicBezTo>
                      <a:pt x="94" y="253"/>
                      <a:pt x="90" y="251"/>
                      <a:pt x="90" y="252"/>
                    </a:cubicBezTo>
                    <a:cubicBezTo>
                      <a:pt x="89" y="255"/>
                      <a:pt x="91" y="257"/>
                      <a:pt x="91" y="260"/>
                    </a:cubicBezTo>
                    <a:cubicBezTo>
                      <a:pt x="91" y="262"/>
                      <a:pt x="88" y="263"/>
                      <a:pt x="88" y="265"/>
                    </a:cubicBezTo>
                    <a:cubicBezTo>
                      <a:pt x="88" y="268"/>
                      <a:pt x="88" y="271"/>
                      <a:pt x="90" y="273"/>
                    </a:cubicBezTo>
                    <a:cubicBezTo>
                      <a:pt x="92" y="274"/>
                      <a:pt x="92" y="270"/>
                      <a:pt x="93" y="269"/>
                    </a:cubicBezTo>
                    <a:cubicBezTo>
                      <a:pt x="94" y="266"/>
                      <a:pt x="93" y="264"/>
                      <a:pt x="93" y="262"/>
                    </a:cubicBezTo>
                    <a:cubicBezTo>
                      <a:pt x="94" y="259"/>
                      <a:pt x="97" y="257"/>
                      <a:pt x="99" y="255"/>
                    </a:cubicBezTo>
                    <a:cubicBezTo>
                      <a:pt x="101" y="251"/>
                      <a:pt x="103" y="247"/>
                      <a:pt x="103" y="243"/>
                    </a:cubicBezTo>
                    <a:cubicBezTo>
                      <a:pt x="104" y="242"/>
                      <a:pt x="102" y="242"/>
                      <a:pt x="101" y="241"/>
                    </a:cubicBezTo>
                    <a:cubicBezTo>
                      <a:pt x="99" y="237"/>
                      <a:pt x="97" y="232"/>
                      <a:pt x="95" y="227"/>
                    </a:cubicBezTo>
                    <a:cubicBezTo>
                      <a:pt x="95" y="226"/>
                      <a:pt x="97" y="227"/>
                      <a:pt x="97" y="226"/>
                    </a:cubicBezTo>
                    <a:cubicBezTo>
                      <a:pt x="97" y="224"/>
                      <a:pt x="98" y="223"/>
                      <a:pt x="98" y="221"/>
                    </a:cubicBezTo>
                    <a:cubicBezTo>
                      <a:pt x="97" y="219"/>
                      <a:pt x="96" y="217"/>
                      <a:pt x="95" y="215"/>
                    </a:cubicBezTo>
                    <a:cubicBezTo>
                      <a:pt x="92" y="212"/>
                      <a:pt x="88" y="211"/>
                      <a:pt x="85" y="208"/>
                    </a:cubicBezTo>
                    <a:cubicBezTo>
                      <a:pt x="83" y="205"/>
                      <a:pt x="83" y="202"/>
                      <a:pt x="81" y="198"/>
                    </a:cubicBezTo>
                    <a:cubicBezTo>
                      <a:pt x="81" y="197"/>
                      <a:pt x="85" y="198"/>
                      <a:pt x="86" y="196"/>
                    </a:cubicBezTo>
                    <a:cubicBezTo>
                      <a:pt x="86" y="193"/>
                      <a:pt x="85" y="189"/>
                      <a:pt x="86" y="186"/>
                    </a:cubicBezTo>
                    <a:cubicBezTo>
                      <a:pt x="86" y="185"/>
                      <a:pt x="89" y="186"/>
                      <a:pt x="89" y="184"/>
                    </a:cubicBezTo>
                    <a:cubicBezTo>
                      <a:pt x="90" y="183"/>
                      <a:pt x="89" y="181"/>
                      <a:pt x="88" y="181"/>
                    </a:cubicBezTo>
                    <a:cubicBezTo>
                      <a:pt x="88" y="180"/>
                      <a:pt x="86" y="182"/>
                      <a:pt x="85" y="181"/>
                    </a:cubicBezTo>
                    <a:cubicBezTo>
                      <a:pt x="84" y="179"/>
                      <a:pt x="86" y="176"/>
                      <a:pt x="85" y="174"/>
                    </a:cubicBezTo>
                    <a:cubicBezTo>
                      <a:pt x="85" y="173"/>
                      <a:pt x="83" y="173"/>
                      <a:pt x="82" y="172"/>
                    </a:cubicBezTo>
                    <a:cubicBezTo>
                      <a:pt x="80" y="167"/>
                      <a:pt x="78" y="162"/>
                      <a:pt x="75" y="158"/>
                    </a:cubicBezTo>
                    <a:cubicBezTo>
                      <a:pt x="75" y="158"/>
                      <a:pt x="77" y="159"/>
                      <a:pt x="77" y="158"/>
                    </a:cubicBezTo>
                    <a:cubicBezTo>
                      <a:pt x="77" y="155"/>
                      <a:pt x="76" y="153"/>
                      <a:pt x="74" y="151"/>
                    </a:cubicBezTo>
                    <a:cubicBezTo>
                      <a:pt x="73" y="150"/>
                      <a:pt x="72" y="152"/>
                      <a:pt x="71" y="151"/>
                    </a:cubicBezTo>
                    <a:cubicBezTo>
                      <a:pt x="70" y="150"/>
                      <a:pt x="70" y="148"/>
                      <a:pt x="71" y="147"/>
                    </a:cubicBezTo>
                    <a:cubicBezTo>
                      <a:pt x="71" y="146"/>
                      <a:pt x="74" y="148"/>
                      <a:pt x="74" y="147"/>
                    </a:cubicBezTo>
                    <a:cubicBezTo>
                      <a:pt x="76" y="142"/>
                      <a:pt x="74" y="136"/>
                      <a:pt x="76" y="132"/>
                    </a:cubicBezTo>
                    <a:cubicBezTo>
                      <a:pt x="77" y="130"/>
                      <a:pt x="80" y="134"/>
                      <a:pt x="82" y="134"/>
                    </a:cubicBezTo>
                    <a:cubicBezTo>
                      <a:pt x="84" y="134"/>
                      <a:pt x="87" y="133"/>
                      <a:pt x="88" y="131"/>
                    </a:cubicBezTo>
                    <a:cubicBezTo>
                      <a:pt x="89" y="130"/>
                      <a:pt x="87" y="128"/>
                      <a:pt x="88" y="127"/>
                    </a:cubicBezTo>
                    <a:cubicBezTo>
                      <a:pt x="90" y="126"/>
                      <a:pt x="92" y="128"/>
                      <a:pt x="94" y="127"/>
                    </a:cubicBezTo>
                    <a:cubicBezTo>
                      <a:pt x="95" y="127"/>
                      <a:pt x="93" y="124"/>
                      <a:pt x="94" y="123"/>
                    </a:cubicBezTo>
                    <a:cubicBezTo>
                      <a:pt x="95" y="122"/>
                      <a:pt x="96" y="122"/>
                      <a:pt x="98" y="122"/>
                    </a:cubicBezTo>
                    <a:cubicBezTo>
                      <a:pt x="99" y="122"/>
                      <a:pt x="100" y="122"/>
                      <a:pt x="101" y="122"/>
                    </a:cubicBezTo>
                    <a:cubicBezTo>
                      <a:pt x="101" y="120"/>
                      <a:pt x="101" y="118"/>
                      <a:pt x="102" y="116"/>
                    </a:cubicBezTo>
                    <a:cubicBezTo>
                      <a:pt x="103" y="115"/>
                      <a:pt x="107" y="116"/>
                      <a:pt x="108" y="115"/>
                    </a:cubicBezTo>
                    <a:cubicBezTo>
                      <a:pt x="108" y="113"/>
                      <a:pt x="105" y="113"/>
                      <a:pt x="105" y="111"/>
                    </a:cubicBezTo>
                    <a:cubicBezTo>
                      <a:pt x="105" y="109"/>
                      <a:pt x="106" y="107"/>
                      <a:pt x="108" y="105"/>
                    </a:cubicBezTo>
                    <a:cubicBezTo>
                      <a:pt x="109" y="104"/>
                      <a:pt x="111" y="104"/>
                      <a:pt x="112" y="10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8" name="Freeform 2634"/>
              <p:cNvSpPr>
                <a:spLocks noChangeAspect="1"/>
              </p:cNvSpPr>
              <p:nvPr/>
            </p:nvSpPr>
            <p:spPr bwMode="auto">
              <a:xfrm>
                <a:off x="6586867" y="3441925"/>
                <a:ext cx="159116" cy="110629"/>
              </a:xfrm>
              <a:custGeom>
                <a:avLst/>
                <a:gdLst>
                  <a:gd name="T0" fmla="*/ 123 w 122"/>
                  <a:gd name="T1" fmla="*/ 52 h 87"/>
                  <a:gd name="T2" fmla="*/ 134 w 122"/>
                  <a:gd name="T3" fmla="*/ 48 h 87"/>
                  <a:gd name="T4" fmla="*/ 129 w 122"/>
                  <a:gd name="T5" fmla="*/ 45 h 87"/>
                  <a:gd name="T6" fmla="*/ 124 w 122"/>
                  <a:gd name="T7" fmla="*/ 40 h 87"/>
                  <a:gd name="T8" fmla="*/ 124 w 122"/>
                  <a:gd name="T9" fmla="*/ 36 h 87"/>
                  <a:gd name="T10" fmla="*/ 133 w 122"/>
                  <a:gd name="T11" fmla="*/ 37 h 87"/>
                  <a:gd name="T12" fmla="*/ 144 w 122"/>
                  <a:gd name="T13" fmla="*/ 34 h 87"/>
                  <a:gd name="T14" fmla="*/ 145 w 122"/>
                  <a:gd name="T15" fmla="*/ 28 h 87"/>
                  <a:gd name="T16" fmla="*/ 140 w 122"/>
                  <a:gd name="T17" fmla="*/ 27 h 87"/>
                  <a:gd name="T18" fmla="*/ 132 w 122"/>
                  <a:gd name="T19" fmla="*/ 24 h 87"/>
                  <a:gd name="T20" fmla="*/ 126 w 122"/>
                  <a:gd name="T21" fmla="*/ 28 h 87"/>
                  <a:gd name="T22" fmla="*/ 118 w 122"/>
                  <a:gd name="T23" fmla="*/ 25 h 87"/>
                  <a:gd name="T24" fmla="*/ 117 w 122"/>
                  <a:gd name="T25" fmla="*/ 16 h 87"/>
                  <a:gd name="T26" fmla="*/ 120 w 122"/>
                  <a:gd name="T27" fmla="*/ 12 h 87"/>
                  <a:gd name="T28" fmla="*/ 115 w 122"/>
                  <a:gd name="T29" fmla="*/ 11 h 87"/>
                  <a:gd name="T30" fmla="*/ 109 w 122"/>
                  <a:gd name="T31" fmla="*/ 4 h 87"/>
                  <a:gd name="T32" fmla="*/ 105 w 122"/>
                  <a:gd name="T33" fmla="*/ 7 h 87"/>
                  <a:gd name="T34" fmla="*/ 101 w 122"/>
                  <a:gd name="T35" fmla="*/ 1 h 87"/>
                  <a:gd name="T36" fmla="*/ 96 w 122"/>
                  <a:gd name="T37" fmla="*/ 14 h 87"/>
                  <a:gd name="T38" fmla="*/ 91 w 122"/>
                  <a:gd name="T39" fmla="*/ 28 h 87"/>
                  <a:gd name="T40" fmla="*/ 85 w 122"/>
                  <a:gd name="T41" fmla="*/ 28 h 87"/>
                  <a:gd name="T42" fmla="*/ 84 w 122"/>
                  <a:gd name="T43" fmla="*/ 31 h 87"/>
                  <a:gd name="T44" fmla="*/ 87 w 122"/>
                  <a:gd name="T45" fmla="*/ 33 h 87"/>
                  <a:gd name="T46" fmla="*/ 87 w 122"/>
                  <a:gd name="T47" fmla="*/ 36 h 87"/>
                  <a:gd name="T48" fmla="*/ 78 w 122"/>
                  <a:gd name="T49" fmla="*/ 37 h 87"/>
                  <a:gd name="T50" fmla="*/ 65 w 122"/>
                  <a:gd name="T51" fmla="*/ 42 h 87"/>
                  <a:gd name="T52" fmla="*/ 65 w 122"/>
                  <a:gd name="T53" fmla="*/ 51 h 87"/>
                  <a:gd name="T54" fmla="*/ 44 w 122"/>
                  <a:gd name="T55" fmla="*/ 68 h 87"/>
                  <a:gd name="T56" fmla="*/ 30 w 122"/>
                  <a:gd name="T57" fmla="*/ 71 h 87"/>
                  <a:gd name="T58" fmla="*/ 28 w 122"/>
                  <a:gd name="T59" fmla="*/ 80 h 87"/>
                  <a:gd name="T60" fmla="*/ 23 w 122"/>
                  <a:gd name="T61" fmla="*/ 78 h 87"/>
                  <a:gd name="T62" fmla="*/ 25 w 122"/>
                  <a:gd name="T63" fmla="*/ 84 h 87"/>
                  <a:gd name="T64" fmla="*/ 19 w 122"/>
                  <a:gd name="T65" fmla="*/ 94 h 87"/>
                  <a:gd name="T66" fmla="*/ 11 w 122"/>
                  <a:gd name="T67" fmla="*/ 89 h 87"/>
                  <a:gd name="T68" fmla="*/ 10 w 122"/>
                  <a:gd name="T69" fmla="*/ 91 h 87"/>
                  <a:gd name="T70" fmla="*/ 5 w 122"/>
                  <a:gd name="T71" fmla="*/ 91 h 87"/>
                  <a:gd name="T72" fmla="*/ 0 w 122"/>
                  <a:gd name="T73" fmla="*/ 84 h 87"/>
                  <a:gd name="T74" fmla="*/ 2 w 122"/>
                  <a:gd name="T75" fmla="*/ 94 h 87"/>
                  <a:gd name="T76" fmla="*/ 13 w 122"/>
                  <a:gd name="T77" fmla="*/ 101 h 87"/>
                  <a:gd name="T78" fmla="*/ 16 w 122"/>
                  <a:gd name="T79" fmla="*/ 105 h 87"/>
                  <a:gd name="T80" fmla="*/ 23 w 122"/>
                  <a:gd name="T81" fmla="*/ 101 h 87"/>
                  <a:gd name="T82" fmla="*/ 34 w 122"/>
                  <a:gd name="T83" fmla="*/ 104 h 87"/>
                  <a:gd name="T84" fmla="*/ 39 w 122"/>
                  <a:gd name="T85" fmla="*/ 100 h 87"/>
                  <a:gd name="T86" fmla="*/ 39 w 122"/>
                  <a:gd name="T87" fmla="*/ 95 h 87"/>
                  <a:gd name="T88" fmla="*/ 50 w 122"/>
                  <a:gd name="T89" fmla="*/ 94 h 87"/>
                  <a:gd name="T90" fmla="*/ 49 w 122"/>
                  <a:gd name="T91" fmla="*/ 97 h 87"/>
                  <a:gd name="T92" fmla="*/ 54 w 122"/>
                  <a:gd name="T93" fmla="*/ 95 h 87"/>
                  <a:gd name="T94" fmla="*/ 60 w 122"/>
                  <a:gd name="T95" fmla="*/ 100 h 87"/>
                  <a:gd name="T96" fmla="*/ 65 w 122"/>
                  <a:gd name="T97" fmla="*/ 95 h 87"/>
                  <a:gd name="T98" fmla="*/ 74 w 122"/>
                  <a:gd name="T99" fmla="*/ 95 h 87"/>
                  <a:gd name="T100" fmla="*/ 74 w 122"/>
                  <a:gd name="T101" fmla="*/ 89 h 87"/>
                  <a:gd name="T102" fmla="*/ 83 w 122"/>
                  <a:gd name="T103" fmla="*/ 75 h 87"/>
                  <a:gd name="T104" fmla="*/ 90 w 122"/>
                  <a:gd name="T105" fmla="*/ 64 h 87"/>
                  <a:gd name="T106" fmla="*/ 90 w 122"/>
                  <a:gd name="T107" fmla="*/ 51 h 87"/>
                  <a:gd name="T108" fmla="*/ 101 w 122"/>
                  <a:gd name="T109" fmla="*/ 47 h 87"/>
                  <a:gd name="T110" fmla="*/ 107 w 122"/>
                  <a:gd name="T111" fmla="*/ 51 h 87"/>
                  <a:gd name="T112" fmla="*/ 115 w 122"/>
                  <a:gd name="T113" fmla="*/ 48 h 87"/>
                  <a:gd name="T114" fmla="*/ 123 w 122"/>
                  <a:gd name="T115" fmla="*/ 52 h 8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2"/>
                  <a:gd name="T175" fmla="*/ 0 h 87"/>
                  <a:gd name="T176" fmla="*/ 122 w 122"/>
                  <a:gd name="T177" fmla="*/ 87 h 8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2" h="87">
                    <a:moveTo>
                      <a:pt x="103" y="43"/>
                    </a:moveTo>
                    <a:cubicBezTo>
                      <a:pt x="106" y="42"/>
                      <a:pt x="110" y="43"/>
                      <a:pt x="112" y="40"/>
                    </a:cubicBezTo>
                    <a:cubicBezTo>
                      <a:pt x="113" y="39"/>
                      <a:pt x="109" y="38"/>
                      <a:pt x="108" y="37"/>
                    </a:cubicBezTo>
                    <a:cubicBezTo>
                      <a:pt x="106" y="36"/>
                      <a:pt x="105" y="35"/>
                      <a:pt x="104" y="33"/>
                    </a:cubicBezTo>
                    <a:cubicBezTo>
                      <a:pt x="104" y="32"/>
                      <a:pt x="103" y="31"/>
                      <a:pt x="104" y="30"/>
                    </a:cubicBezTo>
                    <a:cubicBezTo>
                      <a:pt x="106" y="29"/>
                      <a:pt x="109" y="31"/>
                      <a:pt x="111" y="31"/>
                    </a:cubicBezTo>
                    <a:cubicBezTo>
                      <a:pt x="114" y="30"/>
                      <a:pt x="118" y="30"/>
                      <a:pt x="120" y="28"/>
                    </a:cubicBezTo>
                    <a:cubicBezTo>
                      <a:pt x="122" y="27"/>
                      <a:pt x="122" y="24"/>
                      <a:pt x="121" y="23"/>
                    </a:cubicBezTo>
                    <a:cubicBezTo>
                      <a:pt x="120" y="21"/>
                      <a:pt x="118" y="22"/>
                      <a:pt x="117" y="22"/>
                    </a:cubicBezTo>
                    <a:cubicBezTo>
                      <a:pt x="115" y="21"/>
                      <a:pt x="113" y="20"/>
                      <a:pt x="110" y="20"/>
                    </a:cubicBezTo>
                    <a:cubicBezTo>
                      <a:pt x="108" y="20"/>
                      <a:pt x="107" y="23"/>
                      <a:pt x="105" y="23"/>
                    </a:cubicBezTo>
                    <a:cubicBezTo>
                      <a:pt x="103" y="24"/>
                      <a:pt x="100" y="23"/>
                      <a:pt x="99" y="21"/>
                    </a:cubicBezTo>
                    <a:cubicBezTo>
                      <a:pt x="97" y="19"/>
                      <a:pt x="98" y="16"/>
                      <a:pt x="98" y="13"/>
                    </a:cubicBezTo>
                    <a:cubicBezTo>
                      <a:pt x="98" y="12"/>
                      <a:pt x="101" y="11"/>
                      <a:pt x="100" y="10"/>
                    </a:cubicBezTo>
                    <a:cubicBezTo>
                      <a:pt x="100" y="8"/>
                      <a:pt x="97" y="10"/>
                      <a:pt x="96" y="9"/>
                    </a:cubicBezTo>
                    <a:cubicBezTo>
                      <a:pt x="94" y="7"/>
                      <a:pt x="94" y="3"/>
                      <a:pt x="91" y="3"/>
                    </a:cubicBezTo>
                    <a:cubicBezTo>
                      <a:pt x="90" y="2"/>
                      <a:pt x="89" y="6"/>
                      <a:pt x="88" y="6"/>
                    </a:cubicBezTo>
                    <a:cubicBezTo>
                      <a:pt x="86" y="5"/>
                      <a:pt x="85" y="0"/>
                      <a:pt x="84" y="1"/>
                    </a:cubicBezTo>
                    <a:cubicBezTo>
                      <a:pt x="81" y="4"/>
                      <a:pt x="81" y="9"/>
                      <a:pt x="80" y="12"/>
                    </a:cubicBezTo>
                    <a:cubicBezTo>
                      <a:pt x="79" y="16"/>
                      <a:pt x="78" y="20"/>
                      <a:pt x="76" y="23"/>
                    </a:cubicBezTo>
                    <a:cubicBezTo>
                      <a:pt x="75" y="25"/>
                      <a:pt x="72" y="22"/>
                      <a:pt x="71" y="23"/>
                    </a:cubicBezTo>
                    <a:cubicBezTo>
                      <a:pt x="70" y="23"/>
                      <a:pt x="70" y="25"/>
                      <a:pt x="70" y="26"/>
                    </a:cubicBezTo>
                    <a:cubicBezTo>
                      <a:pt x="71" y="27"/>
                      <a:pt x="72" y="26"/>
                      <a:pt x="73" y="27"/>
                    </a:cubicBezTo>
                    <a:cubicBezTo>
                      <a:pt x="74" y="28"/>
                      <a:pt x="74" y="30"/>
                      <a:pt x="73" y="30"/>
                    </a:cubicBezTo>
                    <a:cubicBezTo>
                      <a:pt x="70" y="31"/>
                      <a:pt x="68" y="31"/>
                      <a:pt x="65" y="31"/>
                    </a:cubicBezTo>
                    <a:cubicBezTo>
                      <a:pt x="61" y="32"/>
                      <a:pt x="57" y="32"/>
                      <a:pt x="54" y="35"/>
                    </a:cubicBezTo>
                    <a:cubicBezTo>
                      <a:pt x="52" y="37"/>
                      <a:pt x="55" y="40"/>
                      <a:pt x="54" y="42"/>
                    </a:cubicBezTo>
                    <a:cubicBezTo>
                      <a:pt x="49" y="47"/>
                      <a:pt x="43" y="52"/>
                      <a:pt x="37" y="56"/>
                    </a:cubicBezTo>
                    <a:cubicBezTo>
                      <a:pt x="34" y="58"/>
                      <a:pt x="29" y="57"/>
                      <a:pt x="25" y="59"/>
                    </a:cubicBezTo>
                    <a:cubicBezTo>
                      <a:pt x="23" y="61"/>
                      <a:pt x="25" y="65"/>
                      <a:pt x="23" y="66"/>
                    </a:cubicBezTo>
                    <a:cubicBezTo>
                      <a:pt x="22" y="67"/>
                      <a:pt x="20" y="64"/>
                      <a:pt x="19" y="65"/>
                    </a:cubicBezTo>
                    <a:cubicBezTo>
                      <a:pt x="18" y="66"/>
                      <a:pt x="21" y="68"/>
                      <a:pt x="21" y="70"/>
                    </a:cubicBezTo>
                    <a:cubicBezTo>
                      <a:pt x="20" y="73"/>
                      <a:pt x="19" y="76"/>
                      <a:pt x="16" y="78"/>
                    </a:cubicBezTo>
                    <a:cubicBezTo>
                      <a:pt x="13" y="78"/>
                      <a:pt x="12" y="75"/>
                      <a:pt x="9" y="74"/>
                    </a:cubicBezTo>
                    <a:cubicBezTo>
                      <a:pt x="9" y="74"/>
                      <a:pt x="9" y="75"/>
                      <a:pt x="8" y="75"/>
                    </a:cubicBezTo>
                    <a:cubicBezTo>
                      <a:pt x="7" y="75"/>
                      <a:pt x="5" y="75"/>
                      <a:pt x="4" y="75"/>
                    </a:cubicBezTo>
                    <a:cubicBezTo>
                      <a:pt x="2" y="74"/>
                      <a:pt x="1" y="72"/>
                      <a:pt x="0" y="70"/>
                    </a:cubicBezTo>
                    <a:cubicBezTo>
                      <a:pt x="1" y="73"/>
                      <a:pt x="0" y="76"/>
                      <a:pt x="2" y="78"/>
                    </a:cubicBezTo>
                    <a:cubicBezTo>
                      <a:pt x="4" y="81"/>
                      <a:pt x="8" y="82"/>
                      <a:pt x="11" y="84"/>
                    </a:cubicBezTo>
                    <a:cubicBezTo>
                      <a:pt x="12" y="85"/>
                      <a:pt x="12" y="87"/>
                      <a:pt x="13" y="87"/>
                    </a:cubicBezTo>
                    <a:cubicBezTo>
                      <a:pt x="15" y="87"/>
                      <a:pt x="17" y="85"/>
                      <a:pt x="19" y="84"/>
                    </a:cubicBezTo>
                    <a:cubicBezTo>
                      <a:pt x="22" y="84"/>
                      <a:pt x="25" y="86"/>
                      <a:pt x="28" y="86"/>
                    </a:cubicBezTo>
                    <a:cubicBezTo>
                      <a:pt x="30" y="85"/>
                      <a:pt x="32" y="84"/>
                      <a:pt x="33" y="83"/>
                    </a:cubicBezTo>
                    <a:cubicBezTo>
                      <a:pt x="34" y="82"/>
                      <a:pt x="32" y="79"/>
                      <a:pt x="33" y="79"/>
                    </a:cubicBezTo>
                    <a:cubicBezTo>
                      <a:pt x="36" y="77"/>
                      <a:pt x="39" y="78"/>
                      <a:pt x="42" y="78"/>
                    </a:cubicBezTo>
                    <a:cubicBezTo>
                      <a:pt x="42" y="78"/>
                      <a:pt x="41" y="80"/>
                      <a:pt x="41" y="80"/>
                    </a:cubicBezTo>
                    <a:cubicBezTo>
                      <a:pt x="42" y="81"/>
                      <a:pt x="43" y="79"/>
                      <a:pt x="45" y="79"/>
                    </a:cubicBezTo>
                    <a:cubicBezTo>
                      <a:pt x="47" y="80"/>
                      <a:pt x="48" y="83"/>
                      <a:pt x="50" y="83"/>
                    </a:cubicBezTo>
                    <a:cubicBezTo>
                      <a:pt x="52" y="82"/>
                      <a:pt x="52" y="79"/>
                      <a:pt x="54" y="79"/>
                    </a:cubicBezTo>
                    <a:cubicBezTo>
                      <a:pt x="57" y="78"/>
                      <a:pt x="60" y="80"/>
                      <a:pt x="62" y="79"/>
                    </a:cubicBezTo>
                    <a:cubicBezTo>
                      <a:pt x="63" y="78"/>
                      <a:pt x="61" y="76"/>
                      <a:pt x="62" y="74"/>
                    </a:cubicBezTo>
                    <a:cubicBezTo>
                      <a:pt x="64" y="70"/>
                      <a:pt x="67" y="66"/>
                      <a:pt x="69" y="62"/>
                    </a:cubicBezTo>
                    <a:cubicBezTo>
                      <a:pt x="71" y="59"/>
                      <a:pt x="74" y="56"/>
                      <a:pt x="75" y="53"/>
                    </a:cubicBezTo>
                    <a:cubicBezTo>
                      <a:pt x="76" y="49"/>
                      <a:pt x="73" y="45"/>
                      <a:pt x="75" y="42"/>
                    </a:cubicBezTo>
                    <a:cubicBezTo>
                      <a:pt x="77" y="39"/>
                      <a:pt x="81" y="39"/>
                      <a:pt x="84" y="39"/>
                    </a:cubicBezTo>
                    <a:cubicBezTo>
                      <a:pt x="86" y="38"/>
                      <a:pt x="87" y="41"/>
                      <a:pt x="89" y="42"/>
                    </a:cubicBezTo>
                    <a:cubicBezTo>
                      <a:pt x="91" y="42"/>
                      <a:pt x="94" y="40"/>
                      <a:pt x="96" y="40"/>
                    </a:cubicBezTo>
                    <a:cubicBezTo>
                      <a:pt x="99" y="41"/>
                      <a:pt x="101" y="42"/>
                      <a:pt x="103" y="4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9" name="Freeform 2635"/>
              <p:cNvSpPr>
                <a:spLocks noChangeAspect="1"/>
              </p:cNvSpPr>
              <p:nvPr/>
            </p:nvSpPr>
            <p:spPr bwMode="auto">
              <a:xfrm>
                <a:off x="6425572" y="3448248"/>
                <a:ext cx="71929" cy="92719"/>
              </a:xfrm>
              <a:custGeom>
                <a:avLst/>
                <a:gdLst>
                  <a:gd name="T0" fmla="*/ 26 w 55"/>
                  <a:gd name="T1" fmla="*/ 8 h 73"/>
                  <a:gd name="T2" fmla="*/ 32 w 55"/>
                  <a:gd name="T3" fmla="*/ 14 h 73"/>
                  <a:gd name="T4" fmla="*/ 37 w 55"/>
                  <a:gd name="T5" fmla="*/ 20 h 73"/>
                  <a:gd name="T6" fmla="*/ 41 w 55"/>
                  <a:gd name="T7" fmla="*/ 20 h 73"/>
                  <a:gd name="T8" fmla="*/ 50 w 55"/>
                  <a:gd name="T9" fmla="*/ 35 h 73"/>
                  <a:gd name="T10" fmla="*/ 49 w 55"/>
                  <a:gd name="T11" fmla="*/ 48 h 73"/>
                  <a:gd name="T12" fmla="*/ 50 w 55"/>
                  <a:gd name="T13" fmla="*/ 57 h 73"/>
                  <a:gd name="T14" fmla="*/ 50 w 55"/>
                  <a:gd name="T15" fmla="*/ 66 h 73"/>
                  <a:gd name="T16" fmla="*/ 58 w 55"/>
                  <a:gd name="T17" fmla="*/ 71 h 73"/>
                  <a:gd name="T18" fmla="*/ 59 w 55"/>
                  <a:gd name="T19" fmla="*/ 76 h 73"/>
                  <a:gd name="T20" fmla="*/ 66 w 55"/>
                  <a:gd name="T21" fmla="*/ 87 h 73"/>
                  <a:gd name="T22" fmla="*/ 62 w 55"/>
                  <a:gd name="T23" fmla="*/ 87 h 73"/>
                  <a:gd name="T24" fmla="*/ 60 w 55"/>
                  <a:gd name="T25" fmla="*/ 83 h 73"/>
                  <a:gd name="T26" fmla="*/ 52 w 55"/>
                  <a:gd name="T27" fmla="*/ 86 h 73"/>
                  <a:gd name="T28" fmla="*/ 40 w 55"/>
                  <a:gd name="T29" fmla="*/ 81 h 73"/>
                  <a:gd name="T30" fmla="*/ 23 w 55"/>
                  <a:gd name="T31" fmla="*/ 72 h 73"/>
                  <a:gd name="T32" fmla="*/ 17 w 55"/>
                  <a:gd name="T33" fmla="*/ 68 h 73"/>
                  <a:gd name="T34" fmla="*/ 19 w 55"/>
                  <a:gd name="T35" fmla="*/ 59 h 73"/>
                  <a:gd name="T36" fmla="*/ 10 w 55"/>
                  <a:gd name="T37" fmla="*/ 49 h 73"/>
                  <a:gd name="T38" fmla="*/ 11 w 55"/>
                  <a:gd name="T39" fmla="*/ 46 h 73"/>
                  <a:gd name="T40" fmla="*/ 7 w 55"/>
                  <a:gd name="T41" fmla="*/ 42 h 73"/>
                  <a:gd name="T42" fmla="*/ 8 w 55"/>
                  <a:gd name="T43" fmla="*/ 31 h 73"/>
                  <a:gd name="T44" fmla="*/ 4 w 55"/>
                  <a:gd name="T45" fmla="*/ 28 h 73"/>
                  <a:gd name="T46" fmla="*/ 4 w 55"/>
                  <a:gd name="T47" fmla="*/ 13 h 73"/>
                  <a:gd name="T48" fmla="*/ 0 w 55"/>
                  <a:gd name="T49" fmla="*/ 5 h 73"/>
                  <a:gd name="T50" fmla="*/ 2 w 55"/>
                  <a:gd name="T51" fmla="*/ 0 h 73"/>
                  <a:gd name="T52" fmla="*/ 5 w 55"/>
                  <a:gd name="T53" fmla="*/ 5 h 73"/>
                  <a:gd name="T54" fmla="*/ 10 w 55"/>
                  <a:gd name="T55" fmla="*/ 5 h 73"/>
                  <a:gd name="T56" fmla="*/ 14 w 55"/>
                  <a:gd name="T57" fmla="*/ 8 h 73"/>
                  <a:gd name="T58" fmla="*/ 12 w 55"/>
                  <a:gd name="T59" fmla="*/ 17 h 73"/>
                  <a:gd name="T60" fmla="*/ 14 w 55"/>
                  <a:gd name="T61" fmla="*/ 20 h 73"/>
                  <a:gd name="T62" fmla="*/ 22 w 55"/>
                  <a:gd name="T63" fmla="*/ 16 h 73"/>
                  <a:gd name="T64" fmla="*/ 25 w 55"/>
                  <a:gd name="T65" fmla="*/ 14 h 73"/>
                  <a:gd name="T66" fmla="*/ 26 w 55"/>
                  <a:gd name="T67" fmla="*/ 8 h 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5"/>
                  <a:gd name="T103" fmla="*/ 0 h 73"/>
                  <a:gd name="T104" fmla="*/ 55 w 55"/>
                  <a:gd name="T105" fmla="*/ 73 h 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5" h="73">
                    <a:moveTo>
                      <a:pt x="22" y="7"/>
                    </a:moveTo>
                    <a:cubicBezTo>
                      <a:pt x="24" y="9"/>
                      <a:pt x="25" y="11"/>
                      <a:pt x="27" y="12"/>
                    </a:cubicBezTo>
                    <a:cubicBezTo>
                      <a:pt x="28" y="14"/>
                      <a:pt x="29" y="16"/>
                      <a:pt x="31" y="17"/>
                    </a:cubicBezTo>
                    <a:cubicBezTo>
                      <a:pt x="32" y="18"/>
                      <a:pt x="34" y="16"/>
                      <a:pt x="34" y="17"/>
                    </a:cubicBezTo>
                    <a:cubicBezTo>
                      <a:pt x="37" y="20"/>
                      <a:pt x="41" y="24"/>
                      <a:pt x="42" y="29"/>
                    </a:cubicBezTo>
                    <a:cubicBezTo>
                      <a:pt x="43" y="32"/>
                      <a:pt x="41" y="36"/>
                      <a:pt x="41" y="40"/>
                    </a:cubicBezTo>
                    <a:cubicBezTo>
                      <a:pt x="41" y="43"/>
                      <a:pt x="42" y="45"/>
                      <a:pt x="42" y="47"/>
                    </a:cubicBezTo>
                    <a:cubicBezTo>
                      <a:pt x="42" y="50"/>
                      <a:pt x="41" y="53"/>
                      <a:pt x="42" y="55"/>
                    </a:cubicBezTo>
                    <a:cubicBezTo>
                      <a:pt x="43" y="57"/>
                      <a:pt x="47" y="57"/>
                      <a:pt x="48" y="59"/>
                    </a:cubicBezTo>
                    <a:cubicBezTo>
                      <a:pt x="49" y="60"/>
                      <a:pt x="49" y="62"/>
                      <a:pt x="49" y="63"/>
                    </a:cubicBezTo>
                    <a:cubicBezTo>
                      <a:pt x="51" y="67"/>
                      <a:pt x="54" y="68"/>
                      <a:pt x="55" y="72"/>
                    </a:cubicBezTo>
                    <a:cubicBezTo>
                      <a:pt x="53" y="72"/>
                      <a:pt x="53" y="73"/>
                      <a:pt x="52" y="72"/>
                    </a:cubicBezTo>
                    <a:cubicBezTo>
                      <a:pt x="51" y="71"/>
                      <a:pt x="51" y="68"/>
                      <a:pt x="50" y="69"/>
                    </a:cubicBezTo>
                    <a:cubicBezTo>
                      <a:pt x="48" y="70"/>
                      <a:pt x="46" y="72"/>
                      <a:pt x="43" y="71"/>
                    </a:cubicBezTo>
                    <a:cubicBezTo>
                      <a:pt x="38" y="71"/>
                      <a:pt x="38" y="70"/>
                      <a:pt x="33" y="67"/>
                    </a:cubicBezTo>
                    <a:cubicBezTo>
                      <a:pt x="28" y="65"/>
                      <a:pt x="23" y="62"/>
                      <a:pt x="19" y="60"/>
                    </a:cubicBezTo>
                    <a:cubicBezTo>
                      <a:pt x="17" y="59"/>
                      <a:pt x="14" y="58"/>
                      <a:pt x="14" y="56"/>
                    </a:cubicBezTo>
                    <a:cubicBezTo>
                      <a:pt x="13" y="53"/>
                      <a:pt x="17" y="51"/>
                      <a:pt x="16" y="49"/>
                    </a:cubicBezTo>
                    <a:cubicBezTo>
                      <a:pt x="14" y="45"/>
                      <a:pt x="10" y="44"/>
                      <a:pt x="8" y="41"/>
                    </a:cubicBezTo>
                    <a:cubicBezTo>
                      <a:pt x="7" y="40"/>
                      <a:pt x="9" y="39"/>
                      <a:pt x="9" y="38"/>
                    </a:cubicBezTo>
                    <a:cubicBezTo>
                      <a:pt x="9" y="37"/>
                      <a:pt x="6" y="36"/>
                      <a:pt x="6" y="35"/>
                    </a:cubicBezTo>
                    <a:cubicBezTo>
                      <a:pt x="5" y="32"/>
                      <a:pt x="7" y="29"/>
                      <a:pt x="7" y="26"/>
                    </a:cubicBezTo>
                    <a:cubicBezTo>
                      <a:pt x="6" y="25"/>
                      <a:pt x="4" y="25"/>
                      <a:pt x="3" y="23"/>
                    </a:cubicBezTo>
                    <a:cubicBezTo>
                      <a:pt x="2" y="19"/>
                      <a:pt x="3" y="15"/>
                      <a:pt x="3" y="11"/>
                    </a:cubicBezTo>
                    <a:cubicBezTo>
                      <a:pt x="2" y="9"/>
                      <a:pt x="1" y="7"/>
                      <a:pt x="0" y="4"/>
                    </a:cubicBezTo>
                    <a:cubicBezTo>
                      <a:pt x="1" y="3"/>
                      <a:pt x="1" y="0"/>
                      <a:pt x="2" y="0"/>
                    </a:cubicBezTo>
                    <a:cubicBezTo>
                      <a:pt x="4" y="0"/>
                      <a:pt x="3" y="3"/>
                      <a:pt x="4" y="4"/>
                    </a:cubicBezTo>
                    <a:cubicBezTo>
                      <a:pt x="5" y="5"/>
                      <a:pt x="7" y="4"/>
                      <a:pt x="8" y="4"/>
                    </a:cubicBezTo>
                    <a:cubicBezTo>
                      <a:pt x="9" y="5"/>
                      <a:pt x="11" y="6"/>
                      <a:pt x="12" y="7"/>
                    </a:cubicBezTo>
                    <a:cubicBezTo>
                      <a:pt x="12" y="9"/>
                      <a:pt x="10" y="11"/>
                      <a:pt x="10" y="14"/>
                    </a:cubicBezTo>
                    <a:cubicBezTo>
                      <a:pt x="10" y="15"/>
                      <a:pt x="10" y="17"/>
                      <a:pt x="12" y="17"/>
                    </a:cubicBezTo>
                    <a:cubicBezTo>
                      <a:pt x="14" y="16"/>
                      <a:pt x="15" y="14"/>
                      <a:pt x="18" y="13"/>
                    </a:cubicBezTo>
                    <a:cubicBezTo>
                      <a:pt x="19" y="12"/>
                      <a:pt x="21" y="13"/>
                      <a:pt x="21" y="12"/>
                    </a:cubicBezTo>
                    <a:cubicBezTo>
                      <a:pt x="22" y="10"/>
                      <a:pt x="22" y="9"/>
                      <a:pt x="22" y="7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0" name="Freeform 2636"/>
              <p:cNvSpPr>
                <a:spLocks noChangeAspect="1"/>
              </p:cNvSpPr>
              <p:nvPr/>
            </p:nvSpPr>
            <p:spPr bwMode="auto">
              <a:xfrm>
                <a:off x="6367810" y="3197487"/>
                <a:ext cx="140589" cy="272887"/>
              </a:xfrm>
              <a:custGeom>
                <a:avLst/>
                <a:gdLst>
                  <a:gd name="T0" fmla="*/ 68 w 107"/>
                  <a:gd name="T1" fmla="*/ 236 h 216"/>
                  <a:gd name="T2" fmla="*/ 51 w 107"/>
                  <a:gd name="T3" fmla="*/ 219 h 216"/>
                  <a:gd name="T4" fmla="*/ 43 w 107"/>
                  <a:gd name="T5" fmla="*/ 194 h 216"/>
                  <a:gd name="T6" fmla="*/ 35 w 107"/>
                  <a:gd name="T7" fmla="*/ 180 h 216"/>
                  <a:gd name="T8" fmla="*/ 46 w 107"/>
                  <a:gd name="T9" fmla="*/ 144 h 216"/>
                  <a:gd name="T10" fmla="*/ 47 w 107"/>
                  <a:gd name="T11" fmla="*/ 118 h 216"/>
                  <a:gd name="T12" fmla="*/ 60 w 107"/>
                  <a:gd name="T13" fmla="*/ 118 h 216"/>
                  <a:gd name="T14" fmla="*/ 58 w 107"/>
                  <a:gd name="T15" fmla="*/ 135 h 216"/>
                  <a:gd name="T16" fmla="*/ 68 w 107"/>
                  <a:gd name="T17" fmla="*/ 137 h 216"/>
                  <a:gd name="T18" fmla="*/ 78 w 107"/>
                  <a:gd name="T19" fmla="*/ 144 h 216"/>
                  <a:gd name="T20" fmla="*/ 88 w 107"/>
                  <a:gd name="T21" fmla="*/ 145 h 216"/>
                  <a:gd name="T22" fmla="*/ 83 w 107"/>
                  <a:gd name="T23" fmla="*/ 130 h 216"/>
                  <a:gd name="T24" fmla="*/ 84 w 107"/>
                  <a:gd name="T25" fmla="*/ 118 h 216"/>
                  <a:gd name="T26" fmla="*/ 101 w 107"/>
                  <a:gd name="T27" fmla="*/ 106 h 216"/>
                  <a:gd name="T28" fmla="*/ 122 w 107"/>
                  <a:gd name="T29" fmla="*/ 108 h 216"/>
                  <a:gd name="T30" fmla="*/ 125 w 107"/>
                  <a:gd name="T31" fmla="*/ 89 h 216"/>
                  <a:gd name="T32" fmla="*/ 125 w 107"/>
                  <a:gd name="T33" fmla="*/ 77 h 216"/>
                  <a:gd name="T34" fmla="*/ 112 w 107"/>
                  <a:gd name="T35" fmla="*/ 59 h 216"/>
                  <a:gd name="T36" fmla="*/ 102 w 107"/>
                  <a:gd name="T37" fmla="*/ 43 h 216"/>
                  <a:gd name="T38" fmla="*/ 94 w 107"/>
                  <a:gd name="T39" fmla="*/ 35 h 216"/>
                  <a:gd name="T40" fmla="*/ 81 w 107"/>
                  <a:gd name="T41" fmla="*/ 43 h 216"/>
                  <a:gd name="T42" fmla="*/ 76 w 107"/>
                  <a:gd name="T43" fmla="*/ 43 h 216"/>
                  <a:gd name="T44" fmla="*/ 63 w 107"/>
                  <a:gd name="T45" fmla="*/ 44 h 216"/>
                  <a:gd name="T46" fmla="*/ 54 w 107"/>
                  <a:gd name="T47" fmla="*/ 36 h 216"/>
                  <a:gd name="T48" fmla="*/ 55 w 107"/>
                  <a:gd name="T49" fmla="*/ 22 h 216"/>
                  <a:gd name="T50" fmla="*/ 42 w 107"/>
                  <a:gd name="T51" fmla="*/ 12 h 216"/>
                  <a:gd name="T52" fmla="*/ 41 w 107"/>
                  <a:gd name="T53" fmla="*/ 0 h 216"/>
                  <a:gd name="T54" fmla="*/ 29 w 107"/>
                  <a:gd name="T55" fmla="*/ 1 h 216"/>
                  <a:gd name="T56" fmla="*/ 22 w 107"/>
                  <a:gd name="T57" fmla="*/ 11 h 216"/>
                  <a:gd name="T58" fmla="*/ 5 w 107"/>
                  <a:gd name="T59" fmla="*/ 30 h 216"/>
                  <a:gd name="T60" fmla="*/ 5 w 107"/>
                  <a:gd name="T61" fmla="*/ 35 h 216"/>
                  <a:gd name="T62" fmla="*/ 14 w 107"/>
                  <a:gd name="T63" fmla="*/ 60 h 216"/>
                  <a:gd name="T64" fmla="*/ 22 w 107"/>
                  <a:gd name="T65" fmla="*/ 71 h 216"/>
                  <a:gd name="T66" fmla="*/ 19 w 107"/>
                  <a:gd name="T67" fmla="*/ 89 h 216"/>
                  <a:gd name="T68" fmla="*/ 30 w 107"/>
                  <a:gd name="T69" fmla="*/ 112 h 216"/>
                  <a:gd name="T70" fmla="*/ 30 w 107"/>
                  <a:gd name="T71" fmla="*/ 126 h 216"/>
                  <a:gd name="T72" fmla="*/ 35 w 107"/>
                  <a:gd name="T73" fmla="*/ 159 h 216"/>
                  <a:gd name="T74" fmla="*/ 24 w 107"/>
                  <a:gd name="T75" fmla="*/ 181 h 216"/>
                  <a:gd name="T76" fmla="*/ 19 w 107"/>
                  <a:gd name="T77" fmla="*/ 207 h 216"/>
                  <a:gd name="T78" fmla="*/ 25 w 107"/>
                  <a:gd name="T79" fmla="*/ 209 h 216"/>
                  <a:gd name="T80" fmla="*/ 35 w 107"/>
                  <a:gd name="T81" fmla="*/ 225 h 216"/>
                  <a:gd name="T82" fmla="*/ 46 w 107"/>
                  <a:gd name="T83" fmla="*/ 230 h 216"/>
                  <a:gd name="T84" fmla="*/ 49 w 107"/>
                  <a:gd name="T85" fmla="*/ 241 h 216"/>
                  <a:gd name="T86" fmla="*/ 58 w 107"/>
                  <a:gd name="T87" fmla="*/ 243 h 216"/>
                  <a:gd name="T88" fmla="*/ 65 w 107"/>
                  <a:gd name="T89" fmla="*/ 255 h 216"/>
                  <a:gd name="T90" fmla="*/ 78 w 107"/>
                  <a:gd name="T91" fmla="*/ 253 h 21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7"/>
                  <a:gd name="T139" fmla="*/ 0 h 216"/>
                  <a:gd name="T140" fmla="*/ 107 w 107"/>
                  <a:gd name="T141" fmla="*/ 216 h 21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7" h="216">
                    <a:moveTo>
                      <a:pt x="66" y="206"/>
                    </a:moveTo>
                    <a:cubicBezTo>
                      <a:pt x="65" y="205"/>
                      <a:pt x="63" y="202"/>
                      <a:pt x="62" y="200"/>
                    </a:cubicBezTo>
                    <a:cubicBezTo>
                      <a:pt x="60" y="199"/>
                      <a:pt x="58" y="198"/>
                      <a:pt x="56" y="197"/>
                    </a:cubicBezTo>
                    <a:cubicBezTo>
                      <a:pt x="54" y="196"/>
                      <a:pt x="51" y="197"/>
                      <a:pt x="49" y="196"/>
                    </a:cubicBezTo>
                    <a:cubicBezTo>
                      <a:pt x="46" y="194"/>
                      <a:pt x="45" y="191"/>
                      <a:pt x="43" y="188"/>
                    </a:cubicBezTo>
                    <a:cubicBezTo>
                      <a:pt x="42" y="187"/>
                      <a:pt x="42" y="185"/>
                      <a:pt x="42" y="183"/>
                    </a:cubicBezTo>
                    <a:cubicBezTo>
                      <a:pt x="41" y="182"/>
                      <a:pt x="41" y="180"/>
                      <a:pt x="41" y="178"/>
                    </a:cubicBezTo>
                    <a:cubicBezTo>
                      <a:pt x="40" y="175"/>
                      <a:pt x="41" y="172"/>
                      <a:pt x="41" y="169"/>
                    </a:cubicBezTo>
                    <a:cubicBezTo>
                      <a:pt x="40" y="166"/>
                      <a:pt x="38" y="164"/>
                      <a:pt x="36" y="162"/>
                    </a:cubicBezTo>
                    <a:cubicBezTo>
                      <a:pt x="34" y="162"/>
                      <a:pt x="32" y="165"/>
                      <a:pt x="30" y="164"/>
                    </a:cubicBezTo>
                    <a:cubicBezTo>
                      <a:pt x="28" y="162"/>
                      <a:pt x="28" y="159"/>
                      <a:pt x="28" y="157"/>
                    </a:cubicBezTo>
                    <a:cubicBezTo>
                      <a:pt x="28" y="155"/>
                      <a:pt x="28" y="152"/>
                      <a:pt x="29" y="150"/>
                    </a:cubicBezTo>
                    <a:cubicBezTo>
                      <a:pt x="29" y="147"/>
                      <a:pt x="29" y="145"/>
                      <a:pt x="30" y="142"/>
                    </a:cubicBezTo>
                    <a:cubicBezTo>
                      <a:pt x="31" y="138"/>
                      <a:pt x="33" y="134"/>
                      <a:pt x="34" y="130"/>
                    </a:cubicBezTo>
                    <a:cubicBezTo>
                      <a:pt x="36" y="126"/>
                      <a:pt x="38" y="124"/>
                      <a:pt x="38" y="120"/>
                    </a:cubicBezTo>
                    <a:cubicBezTo>
                      <a:pt x="39" y="117"/>
                      <a:pt x="37" y="114"/>
                      <a:pt x="37" y="111"/>
                    </a:cubicBezTo>
                    <a:cubicBezTo>
                      <a:pt x="37" y="110"/>
                      <a:pt x="39" y="109"/>
                      <a:pt x="39" y="108"/>
                    </a:cubicBezTo>
                    <a:cubicBezTo>
                      <a:pt x="40" y="104"/>
                      <a:pt x="38" y="101"/>
                      <a:pt x="39" y="98"/>
                    </a:cubicBezTo>
                    <a:cubicBezTo>
                      <a:pt x="39" y="97"/>
                      <a:pt x="41" y="97"/>
                      <a:pt x="42" y="97"/>
                    </a:cubicBezTo>
                    <a:cubicBezTo>
                      <a:pt x="43" y="97"/>
                      <a:pt x="44" y="98"/>
                      <a:pt x="45" y="98"/>
                    </a:cubicBezTo>
                    <a:cubicBezTo>
                      <a:pt x="47" y="99"/>
                      <a:pt x="49" y="97"/>
                      <a:pt x="50" y="98"/>
                    </a:cubicBezTo>
                    <a:cubicBezTo>
                      <a:pt x="50" y="100"/>
                      <a:pt x="48" y="101"/>
                      <a:pt x="47" y="103"/>
                    </a:cubicBezTo>
                    <a:cubicBezTo>
                      <a:pt x="47" y="105"/>
                      <a:pt x="48" y="106"/>
                      <a:pt x="49" y="107"/>
                    </a:cubicBezTo>
                    <a:cubicBezTo>
                      <a:pt x="49" y="109"/>
                      <a:pt x="48" y="111"/>
                      <a:pt x="48" y="113"/>
                    </a:cubicBezTo>
                    <a:cubicBezTo>
                      <a:pt x="48" y="114"/>
                      <a:pt x="49" y="114"/>
                      <a:pt x="50" y="114"/>
                    </a:cubicBezTo>
                    <a:cubicBezTo>
                      <a:pt x="50" y="114"/>
                      <a:pt x="51" y="113"/>
                      <a:pt x="51" y="113"/>
                    </a:cubicBezTo>
                    <a:cubicBezTo>
                      <a:pt x="53" y="113"/>
                      <a:pt x="54" y="114"/>
                      <a:pt x="56" y="114"/>
                    </a:cubicBezTo>
                    <a:cubicBezTo>
                      <a:pt x="58" y="114"/>
                      <a:pt x="59" y="112"/>
                      <a:pt x="61" y="113"/>
                    </a:cubicBezTo>
                    <a:cubicBezTo>
                      <a:pt x="63" y="114"/>
                      <a:pt x="65" y="116"/>
                      <a:pt x="66" y="118"/>
                    </a:cubicBezTo>
                    <a:cubicBezTo>
                      <a:pt x="66" y="118"/>
                      <a:pt x="65" y="119"/>
                      <a:pt x="65" y="120"/>
                    </a:cubicBezTo>
                    <a:cubicBezTo>
                      <a:pt x="65" y="121"/>
                      <a:pt x="65" y="123"/>
                      <a:pt x="67" y="123"/>
                    </a:cubicBezTo>
                    <a:cubicBezTo>
                      <a:pt x="67" y="124"/>
                      <a:pt x="68" y="122"/>
                      <a:pt x="69" y="122"/>
                    </a:cubicBezTo>
                    <a:cubicBezTo>
                      <a:pt x="70" y="121"/>
                      <a:pt x="72" y="121"/>
                      <a:pt x="73" y="121"/>
                    </a:cubicBezTo>
                    <a:cubicBezTo>
                      <a:pt x="73" y="119"/>
                      <a:pt x="73" y="117"/>
                      <a:pt x="72" y="115"/>
                    </a:cubicBezTo>
                    <a:cubicBezTo>
                      <a:pt x="71" y="114"/>
                      <a:pt x="69" y="114"/>
                      <a:pt x="69" y="112"/>
                    </a:cubicBezTo>
                    <a:cubicBezTo>
                      <a:pt x="68" y="111"/>
                      <a:pt x="69" y="110"/>
                      <a:pt x="69" y="108"/>
                    </a:cubicBezTo>
                    <a:cubicBezTo>
                      <a:pt x="69" y="107"/>
                      <a:pt x="68" y="106"/>
                      <a:pt x="67" y="104"/>
                    </a:cubicBezTo>
                    <a:cubicBezTo>
                      <a:pt x="67" y="102"/>
                      <a:pt x="67" y="100"/>
                      <a:pt x="68" y="98"/>
                    </a:cubicBezTo>
                    <a:cubicBezTo>
                      <a:pt x="68" y="97"/>
                      <a:pt x="70" y="98"/>
                      <a:pt x="70" y="98"/>
                    </a:cubicBezTo>
                    <a:cubicBezTo>
                      <a:pt x="72" y="96"/>
                      <a:pt x="72" y="93"/>
                      <a:pt x="74" y="92"/>
                    </a:cubicBezTo>
                    <a:cubicBezTo>
                      <a:pt x="76" y="90"/>
                      <a:pt x="78" y="88"/>
                      <a:pt x="80" y="87"/>
                    </a:cubicBezTo>
                    <a:cubicBezTo>
                      <a:pt x="81" y="87"/>
                      <a:pt x="83" y="87"/>
                      <a:pt x="84" y="88"/>
                    </a:cubicBezTo>
                    <a:cubicBezTo>
                      <a:pt x="85" y="88"/>
                      <a:pt x="86" y="88"/>
                      <a:pt x="87" y="88"/>
                    </a:cubicBezTo>
                    <a:cubicBezTo>
                      <a:pt x="90" y="88"/>
                      <a:pt x="93" y="87"/>
                      <a:pt x="96" y="88"/>
                    </a:cubicBezTo>
                    <a:cubicBezTo>
                      <a:pt x="98" y="88"/>
                      <a:pt x="100" y="89"/>
                      <a:pt x="101" y="90"/>
                    </a:cubicBezTo>
                    <a:cubicBezTo>
                      <a:pt x="102" y="90"/>
                      <a:pt x="102" y="89"/>
                      <a:pt x="103" y="88"/>
                    </a:cubicBezTo>
                    <a:cubicBezTo>
                      <a:pt x="104" y="88"/>
                      <a:pt x="105" y="87"/>
                      <a:pt x="105" y="86"/>
                    </a:cubicBezTo>
                    <a:cubicBezTo>
                      <a:pt x="106" y="82"/>
                      <a:pt x="104" y="78"/>
                      <a:pt x="104" y="74"/>
                    </a:cubicBezTo>
                    <a:cubicBezTo>
                      <a:pt x="105" y="72"/>
                      <a:pt x="107" y="71"/>
                      <a:pt x="107" y="70"/>
                    </a:cubicBezTo>
                    <a:cubicBezTo>
                      <a:pt x="107" y="68"/>
                      <a:pt x="104" y="68"/>
                      <a:pt x="104" y="66"/>
                    </a:cubicBezTo>
                    <a:cubicBezTo>
                      <a:pt x="103" y="66"/>
                      <a:pt x="105" y="64"/>
                      <a:pt x="104" y="64"/>
                    </a:cubicBezTo>
                    <a:cubicBezTo>
                      <a:pt x="103" y="63"/>
                      <a:pt x="101" y="64"/>
                      <a:pt x="100" y="63"/>
                    </a:cubicBezTo>
                    <a:cubicBezTo>
                      <a:pt x="98" y="61"/>
                      <a:pt x="96" y="60"/>
                      <a:pt x="95" y="58"/>
                    </a:cubicBezTo>
                    <a:cubicBezTo>
                      <a:pt x="94" y="55"/>
                      <a:pt x="93" y="52"/>
                      <a:pt x="93" y="49"/>
                    </a:cubicBezTo>
                    <a:cubicBezTo>
                      <a:pt x="92" y="47"/>
                      <a:pt x="95" y="45"/>
                      <a:pt x="94" y="44"/>
                    </a:cubicBezTo>
                    <a:cubicBezTo>
                      <a:pt x="93" y="42"/>
                      <a:pt x="91" y="41"/>
                      <a:pt x="89" y="40"/>
                    </a:cubicBezTo>
                    <a:cubicBezTo>
                      <a:pt x="88" y="38"/>
                      <a:pt x="86" y="38"/>
                      <a:pt x="85" y="36"/>
                    </a:cubicBezTo>
                    <a:cubicBezTo>
                      <a:pt x="84" y="34"/>
                      <a:pt x="85" y="32"/>
                      <a:pt x="83" y="30"/>
                    </a:cubicBezTo>
                    <a:cubicBezTo>
                      <a:pt x="83" y="29"/>
                      <a:pt x="82" y="31"/>
                      <a:pt x="81" y="31"/>
                    </a:cubicBezTo>
                    <a:cubicBezTo>
                      <a:pt x="80" y="31"/>
                      <a:pt x="79" y="29"/>
                      <a:pt x="78" y="29"/>
                    </a:cubicBezTo>
                    <a:cubicBezTo>
                      <a:pt x="77" y="28"/>
                      <a:pt x="75" y="28"/>
                      <a:pt x="73" y="29"/>
                    </a:cubicBezTo>
                    <a:cubicBezTo>
                      <a:pt x="72" y="30"/>
                      <a:pt x="72" y="33"/>
                      <a:pt x="71" y="35"/>
                    </a:cubicBezTo>
                    <a:cubicBezTo>
                      <a:pt x="70" y="36"/>
                      <a:pt x="68" y="35"/>
                      <a:pt x="67" y="36"/>
                    </a:cubicBezTo>
                    <a:cubicBezTo>
                      <a:pt x="66" y="37"/>
                      <a:pt x="67" y="39"/>
                      <a:pt x="65" y="40"/>
                    </a:cubicBezTo>
                    <a:cubicBezTo>
                      <a:pt x="64" y="41"/>
                      <a:pt x="62" y="41"/>
                      <a:pt x="62" y="40"/>
                    </a:cubicBezTo>
                    <a:cubicBezTo>
                      <a:pt x="61" y="39"/>
                      <a:pt x="63" y="37"/>
                      <a:pt x="63" y="36"/>
                    </a:cubicBezTo>
                    <a:cubicBezTo>
                      <a:pt x="62" y="34"/>
                      <a:pt x="59" y="33"/>
                      <a:pt x="57" y="32"/>
                    </a:cubicBezTo>
                    <a:cubicBezTo>
                      <a:pt x="55" y="32"/>
                      <a:pt x="54" y="33"/>
                      <a:pt x="52" y="34"/>
                    </a:cubicBezTo>
                    <a:cubicBezTo>
                      <a:pt x="52" y="35"/>
                      <a:pt x="53" y="36"/>
                      <a:pt x="52" y="37"/>
                    </a:cubicBezTo>
                    <a:cubicBezTo>
                      <a:pt x="51" y="39"/>
                      <a:pt x="49" y="42"/>
                      <a:pt x="46" y="43"/>
                    </a:cubicBezTo>
                    <a:cubicBezTo>
                      <a:pt x="45" y="43"/>
                      <a:pt x="44" y="42"/>
                      <a:pt x="44" y="41"/>
                    </a:cubicBezTo>
                    <a:cubicBezTo>
                      <a:pt x="43" y="37"/>
                      <a:pt x="45" y="33"/>
                      <a:pt x="45" y="30"/>
                    </a:cubicBezTo>
                    <a:cubicBezTo>
                      <a:pt x="45" y="28"/>
                      <a:pt x="44" y="27"/>
                      <a:pt x="44" y="25"/>
                    </a:cubicBezTo>
                    <a:cubicBezTo>
                      <a:pt x="44" y="24"/>
                      <a:pt x="46" y="23"/>
                      <a:pt x="46" y="22"/>
                    </a:cubicBezTo>
                    <a:cubicBezTo>
                      <a:pt x="47" y="20"/>
                      <a:pt x="46" y="19"/>
                      <a:pt x="46" y="18"/>
                    </a:cubicBezTo>
                    <a:cubicBezTo>
                      <a:pt x="46" y="16"/>
                      <a:pt x="48" y="14"/>
                      <a:pt x="47" y="13"/>
                    </a:cubicBezTo>
                    <a:cubicBezTo>
                      <a:pt x="46" y="11"/>
                      <a:pt x="43" y="12"/>
                      <a:pt x="42" y="11"/>
                    </a:cubicBezTo>
                    <a:cubicBezTo>
                      <a:pt x="39" y="11"/>
                      <a:pt x="37" y="11"/>
                      <a:pt x="35" y="10"/>
                    </a:cubicBezTo>
                    <a:cubicBezTo>
                      <a:pt x="34" y="9"/>
                      <a:pt x="37" y="8"/>
                      <a:pt x="37" y="7"/>
                    </a:cubicBezTo>
                    <a:cubicBezTo>
                      <a:pt x="37" y="6"/>
                      <a:pt x="38" y="4"/>
                      <a:pt x="37" y="3"/>
                    </a:cubicBezTo>
                    <a:cubicBezTo>
                      <a:pt x="37" y="2"/>
                      <a:pt x="35" y="0"/>
                      <a:pt x="34" y="0"/>
                    </a:cubicBezTo>
                    <a:cubicBezTo>
                      <a:pt x="33" y="0"/>
                      <a:pt x="32" y="0"/>
                      <a:pt x="31" y="0"/>
                    </a:cubicBezTo>
                    <a:cubicBezTo>
                      <a:pt x="30" y="0"/>
                      <a:pt x="29" y="0"/>
                      <a:pt x="28" y="0"/>
                    </a:cubicBezTo>
                    <a:cubicBezTo>
                      <a:pt x="26" y="0"/>
                      <a:pt x="25" y="0"/>
                      <a:pt x="24" y="1"/>
                    </a:cubicBezTo>
                    <a:cubicBezTo>
                      <a:pt x="23" y="2"/>
                      <a:pt x="25" y="5"/>
                      <a:pt x="24" y="5"/>
                    </a:cubicBezTo>
                    <a:cubicBezTo>
                      <a:pt x="22" y="6"/>
                      <a:pt x="20" y="4"/>
                      <a:pt x="18" y="5"/>
                    </a:cubicBezTo>
                    <a:cubicBezTo>
                      <a:pt x="17" y="6"/>
                      <a:pt x="19" y="8"/>
                      <a:pt x="18" y="9"/>
                    </a:cubicBezTo>
                    <a:cubicBezTo>
                      <a:pt x="17" y="11"/>
                      <a:pt x="14" y="12"/>
                      <a:pt x="12" y="12"/>
                    </a:cubicBezTo>
                    <a:cubicBezTo>
                      <a:pt x="10" y="12"/>
                      <a:pt x="7" y="8"/>
                      <a:pt x="6" y="10"/>
                    </a:cubicBezTo>
                    <a:cubicBezTo>
                      <a:pt x="4" y="14"/>
                      <a:pt x="6" y="20"/>
                      <a:pt x="4" y="25"/>
                    </a:cubicBezTo>
                    <a:cubicBezTo>
                      <a:pt x="4" y="26"/>
                      <a:pt x="1" y="24"/>
                      <a:pt x="1" y="25"/>
                    </a:cubicBezTo>
                    <a:cubicBezTo>
                      <a:pt x="0" y="26"/>
                      <a:pt x="0" y="28"/>
                      <a:pt x="1" y="29"/>
                    </a:cubicBezTo>
                    <a:cubicBezTo>
                      <a:pt x="2" y="30"/>
                      <a:pt x="3" y="28"/>
                      <a:pt x="4" y="29"/>
                    </a:cubicBezTo>
                    <a:cubicBezTo>
                      <a:pt x="6" y="31"/>
                      <a:pt x="7" y="33"/>
                      <a:pt x="7" y="36"/>
                    </a:cubicBezTo>
                    <a:cubicBezTo>
                      <a:pt x="7" y="37"/>
                      <a:pt x="5" y="36"/>
                      <a:pt x="5" y="36"/>
                    </a:cubicBezTo>
                    <a:cubicBezTo>
                      <a:pt x="8" y="40"/>
                      <a:pt x="10" y="45"/>
                      <a:pt x="12" y="50"/>
                    </a:cubicBezTo>
                    <a:cubicBezTo>
                      <a:pt x="13" y="51"/>
                      <a:pt x="15" y="51"/>
                      <a:pt x="15" y="52"/>
                    </a:cubicBezTo>
                    <a:cubicBezTo>
                      <a:pt x="16" y="54"/>
                      <a:pt x="14" y="57"/>
                      <a:pt x="15" y="59"/>
                    </a:cubicBezTo>
                    <a:cubicBezTo>
                      <a:pt x="16" y="60"/>
                      <a:pt x="18" y="58"/>
                      <a:pt x="18" y="59"/>
                    </a:cubicBezTo>
                    <a:cubicBezTo>
                      <a:pt x="19" y="59"/>
                      <a:pt x="20" y="61"/>
                      <a:pt x="19" y="62"/>
                    </a:cubicBezTo>
                    <a:cubicBezTo>
                      <a:pt x="19" y="64"/>
                      <a:pt x="16" y="63"/>
                      <a:pt x="16" y="64"/>
                    </a:cubicBezTo>
                    <a:cubicBezTo>
                      <a:pt x="15" y="67"/>
                      <a:pt x="16" y="71"/>
                      <a:pt x="16" y="74"/>
                    </a:cubicBezTo>
                    <a:cubicBezTo>
                      <a:pt x="15" y="76"/>
                      <a:pt x="11" y="75"/>
                      <a:pt x="11" y="76"/>
                    </a:cubicBezTo>
                    <a:cubicBezTo>
                      <a:pt x="13" y="80"/>
                      <a:pt x="13" y="83"/>
                      <a:pt x="15" y="86"/>
                    </a:cubicBezTo>
                    <a:cubicBezTo>
                      <a:pt x="18" y="89"/>
                      <a:pt x="22" y="90"/>
                      <a:pt x="25" y="93"/>
                    </a:cubicBezTo>
                    <a:cubicBezTo>
                      <a:pt x="26" y="95"/>
                      <a:pt x="27" y="97"/>
                      <a:pt x="28" y="99"/>
                    </a:cubicBezTo>
                    <a:cubicBezTo>
                      <a:pt x="28" y="101"/>
                      <a:pt x="27" y="102"/>
                      <a:pt x="27" y="104"/>
                    </a:cubicBezTo>
                    <a:cubicBezTo>
                      <a:pt x="27" y="105"/>
                      <a:pt x="25" y="104"/>
                      <a:pt x="25" y="105"/>
                    </a:cubicBezTo>
                    <a:cubicBezTo>
                      <a:pt x="27" y="110"/>
                      <a:pt x="29" y="115"/>
                      <a:pt x="31" y="119"/>
                    </a:cubicBezTo>
                    <a:cubicBezTo>
                      <a:pt x="32" y="120"/>
                      <a:pt x="34" y="120"/>
                      <a:pt x="33" y="121"/>
                    </a:cubicBezTo>
                    <a:cubicBezTo>
                      <a:pt x="33" y="125"/>
                      <a:pt x="31" y="129"/>
                      <a:pt x="29" y="133"/>
                    </a:cubicBezTo>
                    <a:cubicBezTo>
                      <a:pt x="27" y="135"/>
                      <a:pt x="24" y="137"/>
                      <a:pt x="23" y="140"/>
                    </a:cubicBezTo>
                    <a:cubicBezTo>
                      <a:pt x="23" y="142"/>
                      <a:pt x="24" y="144"/>
                      <a:pt x="23" y="147"/>
                    </a:cubicBezTo>
                    <a:cubicBezTo>
                      <a:pt x="22" y="148"/>
                      <a:pt x="22" y="152"/>
                      <a:pt x="20" y="151"/>
                    </a:cubicBezTo>
                    <a:cubicBezTo>
                      <a:pt x="21" y="153"/>
                      <a:pt x="22" y="156"/>
                      <a:pt x="22" y="158"/>
                    </a:cubicBezTo>
                    <a:cubicBezTo>
                      <a:pt x="21" y="162"/>
                      <a:pt x="19" y="165"/>
                      <a:pt x="18" y="168"/>
                    </a:cubicBezTo>
                    <a:cubicBezTo>
                      <a:pt x="17" y="170"/>
                      <a:pt x="16" y="171"/>
                      <a:pt x="16" y="173"/>
                    </a:cubicBezTo>
                    <a:cubicBezTo>
                      <a:pt x="16" y="175"/>
                      <a:pt x="17" y="176"/>
                      <a:pt x="18" y="178"/>
                    </a:cubicBezTo>
                    <a:cubicBezTo>
                      <a:pt x="18" y="178"/>
                      <a:pt x="19" y="178"/>
                      <a:pt x="19" y="178"/>
                    </a:cubicBezTo>
                    <a:cubicBezTo>
                      <a:pt x="21" y="177"/>
                      <a:pt x="19" y="174"/>
                      <a:pt x="21" y="174"/>
                    </a:cubicBezTo>
                    <a:cubicBezTo>
                      <a:pt x="23" y="175"/>
                      <a:pt x="26" y="178"/>
                      <a:pt x="27" y="180"/>
                    </a:cubicBezTo>
                    <a:cubicBezTo>
                      <a:pt x="28" y="182"/>
                      <a:pt x="26" y="184"/>
                      <a:pt x="27" y="186"/>
                    </a:cubicBezTo>
                    <a:cubicBezTo>
                      <a:pt x="28" y="186"/>
                      <a:pt x="29" y="189"/>
                      <a:pt x="29" y="188"/>
                    </a:cubicBezTo>
                    <a:cubicBezTo>
                      <a:pt x="29" y="184"/>
                      <a:pt x="29" y="182"/>
                      <a:pt x="30" y="184"/>
                    </a:cubicBezTo>
                    <a:cubicBezTo>
                      <a:pt x="31" y="186"/>
                      <a:pt x="32" y="188"/>
                      <a:pt x="34" y="189"/>
                    </a:cubicBezTo>
                    <a:cubicBezTo>
                      <a:pt x="35" y="190"/>
                      <a:pt x="37" y="191"/>
                      <a:pt x="38" y="192"/>
                    </a:cubicBezTo>
                    <a:cubicBezTo>
                      <a:pt x="39" y="193"/>
                      <a:pt x="39" y="194"/>
                      <a:pt x="39" y="195"/>
                    </a:cubicBezTo>
                    <a:cubicBezTo>
                      <a:pt x="39" y="196"/>
                      <a:pt x="38" y="197"/>
                      <a:pt x="38" y="198"/>
                    </a:cubicBezTo>
                    <a:cubicBezTo>
                      <a:pt x="38" y="199"/>
                      <a:pt x="40" y="200"/>
                      <a:pt x="41" y="201"/>
                    </a:cubicBezTo>
                    <a:cubicBezTo>
                      <a:pt x="42" y="202"/>
                      <a:pt x="43" y="202"/>
                      <a:pt x="44" y="203"/>
                    </a:cubicBezTo>
                    <a:cubicBezTo>
                      <a:pt x="45" y="202"/>
                      <a:pt x="45" y="199"/>
                      <a:pt x="46" y="199"/>
                    </a:cubicBezTo>
                    <a:cubicBezTo>
                      <a:pt x="48" y="199"/>
                      <a:pt x="47" y="202"/>
                      <a:pt x="48" y="203"/>
                    </a:cubicBezTo>
                    <a:cubicBezTo>
                      <a:pt x="49" y="204"/>
                      <a:pt x="51" y="203"/>
                      <a:pt x="52" y="203"/>
                    </a:cubicBezTo>
                    <a:cubicBezTo>
                      <a:pt x="53" y="204"/>
                      <a:pt x="55" y="205"/>
                      <a:pt x="56" y="206"/>
                    </a:cubicBezTo>
                    <a:cubicBezTo>
                      <a:pt x="56" y="208"/>
                      <a:pt x="54" y="210"/>
                      <a:pt x="54" y="213"/>
                    </a:cubicBezTo>
                    <a:cubicBezTo>
                      <a:pt x="54" y="214"/>
                      <a:pt x="54" y="216"/>
                      <a:pt x="56" y="216"/>
                    </a:cubicBezTo>
                    <a:cubicBezTo>
                      <a:pt x="58" y="215"/>
                      <a:pt x="59" y="213"/>
                      <a:pt x="62" y="212"/>
                    </a:cubicBezTo>
                    <a:cubicBezTo>
                      <a:pt x="63" y="211"/>
                      <a:pt x="65" y="212"/>
                      <a:pt x="65" y="211"/>
                    </a:cubicBezTo>
                    <a:cubicBezTo>
                      <a:pt x="66" y="209"/>
                      <a:pt x="66" y="208"/>
                      <a:pt x="66" y="206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1" name="Freeform 2637"/>
              <p:cNvSpPr>
                <a:spLocks noChangeAspect="1"/>
              </p:cNvSpPr>
              <p:nvPr/>
            </p:nvSpPr>
            <p:spPr bwMode="auto">
              <a:xfrm>
                <a:off x="6409224" y="3156395"/>
                <a:ext cx="131871" cy="162257"/>
              </a:xfrm>
              <a:custGeom>
                <a:avLst/>
                <a:gdLst>
                  <a:gd name="T0" fmla="*/ 114 w 101"/>
                  <a:gd name="T1" fmla="*/ 144 h 128"/>
                  <a:gd name="T2" fmla="*/ 105 w 101"/>
                  <a:gd name="T3" fmla="*/ 143 h 128"/>
                  <a:gd name="T4" fmla="*/ 99 w 101"/>
                  <a:gd name="T5" fmla="*/ 153 h 128"/>
                  <a:gd name="T6" fmla="*/ 90 w 101"/>
                  <a:gd name="T7" fmla="*/ 149 h 128"/>
                  <a:gd name="T8" fmla="*/ 84 w 101"/>
                  <a:gd name="T9" fmla="*/ 147 h 128"/>
                  <a:gd name="T10" fmla="*/ 89 w 101"/>
                  <a:gd name="T11" fmla="*/ 142 h 128"/>
                  <a:gd name="T12" fmla="*/ 91 w 101"/>
                  <a:gd name="T13" fmla="*/ 123 h 128"/>
                  <a:gd name="T14" fmla="*/ 87 w 101"/>
                  <a:gd name="T15" fmla="*/ 115 h 128"/>
                  <a:gd name="T16" fmla="*/ 77 w 101"/>
                  <a:gd name="T17" fmla="*/ 108 h 128"/>
                  <a:gd name="T18" fmla="*/ 75 w 101"/>
                  <a:gd name="T19" fmla="*/ 91 h 128"/>
                  <a:gd name="T20" fmla="*/ 65 w 101"/>
                  <a:gd name="T21" fmla="*/ 82 h 128"/>
                  <a:gd name="T22" fmla="*/ 60 w 101"/>
                  <a:gd name="T23" fmla="*/ 76 h 128"/>
                  <a:gd name="T24" fmla="*/ 50 w 101"/>
                  <a:gd name="T25" fmla="*/ 73 h 128"/>
                  <a:gd name="T26" fmla="*/ 43 w 101"/>
                  <a:gd name="T27" fmla="*/ 82 h 128"/>
                  <a:gd name="T28" fmla="*/ 37 w 101"/>
                  <a:gd name="T29" fmla="*/ 87 h 128"/>
                  <a:gd name="T30" fmla="*/ 31 w 101"/>
                  <a:gd name="T31" fmla="*/ 77 h 128"/>
                  <a:gd name="T32" fmla="*/ 25 w 101"/>
                  <a:gd name="T33" fmla="*/ 83 h 128"/>
                  <a:gd name="T34" fmla="*/ 16 w 101"/>
                  <a:gd name="T35" fmla="*/ 88 h 128"/>
                  <a:gd name="T36" fmla="*/ 16 w 101"/>
                  <a:gd name="T37" fmla="*/ 69 h 128"/>
                  <a:gd name="T38" fmla="*/ 18 w 101"/>
                  <a:gd name="T39" fmla="*/ 60 h 128"/>
                  <a:gd name="T40" fmla="*/ 13 w 101"/>
                  <a:gd name="T41" fmla="*/ 52 h 128"/>
                  <a:gd name="T42" fmla="*/ 7 w 101"/>
                  <a:gd name="T43" fmla="*/ 47 h 128"/>
                  <a:gd name="T44" fmla="*/ 4 w 101"/>
                  <a:gd name="T45" fmla="*/ 39 h 128"/>
                  <a:gd name="T46" fmla="*/ 1 w 101"/>
                  <a:gd name="T47" fmla="*/ 31 h 128"/>
                  <a:gd name="T48" fmla="*/ 5 w 101"/>
                  <a:gd name="T49" fmla="*/ 25 h 128"/>
                  <a:gd name="T50" fmla="*/ 13 w 101"/>
                  <a:gd name="T51" fmla="*/ 16 h 128"/>
                  <a:gd name="T52" fmla="*/ 18 w 101"/>
                  <a:gd name="T53" fmla="*/ 22 h 128"/>
                  <a:gd name="T54" fmla="*/ 25 w 101"/>
                  <a:gd name="T55" fmla="*/ 20 h 128"/>
                  <a:gd name="T56" fmla="*/ 20 w 101"/>
                  <a:gd name="T57" fmla="*/ 8 h 128"/>
                  <a:gd name="T58" fmla="*/ 22 w 101"/>
                  <a:gd name="T59" fmla="*/ 0 h 128"/>
                  <a:gd name="T60" fmla="*/ 29 w 101"/>
                  <a:gd name="T61" fmla="*/ 2 h 128"/>
                  <a:gd name="T62" fmla="*/ 36 w 101"/>
                  <a:gd name="T63" fmla="*/ 13 h 128"/>
                  <a:gd name="T64" fmla="*/ 42 w 101"/>
                  <a:gd name="T65" fmla="*/ 14 h 128"/>
                  <a:gd name="T66" fmla="*/ 46 w 101"/>
                  <a:gd name="T67" fmla="*/ 30 h 128"/>
                  <a:gd name="T68" fmla="*/ 53 w 101"/>
                  <a:gd name="T69" fmla="*/ 34 h 128"/>
                  <a:gd name="T70" fmla="*/ 62 w 101"/>
                  <a:gd name="T71" fmla="*/ 29 h 128"/>
                  <a:gd name="T72" fmla="*/ 63 w 101"/>
                  <a:gd name="T73" fmla="*/ 37 h 128"/>
                  <a:gd name="T74" fmla="*/ 73 w 101"/>
                  <a:gd name="T75" fmla="*/ 43 h 128"/>
                  <a:gd name="T76" fmla="*/ 71 w 101"/>
                  <a:gd name="T77" fmla="*/ 47 h 128"/>
                  <a:gd name="T78" fmla="*/ 62 w 101"/>
                  <a:gd name="T79" fmla="*/ 51 h 128"/>
                  <a:gd name="T80" fmla="*/ 58 w 101"/>
                  <a:gd name="T81" fmla="*/ 57 h 128"/>
                  <a:gd name="T82" fmla="*/ 79 w 101"/>
                  <a:gd name="T83" fmla="*/ 75 h 128"/>
                  <a:gd name="T84" fmla="*/ 91 w 101"/>
                  <a:gd name="T85" fmla="*/ 89 h 128"/>
                  <a:gd name="T86" fmla="*/ 101 w 101"/>
                  <a:gd name="T87" fmla="*/ 100 h 128"/>
                  <a:gd name="T88" fmla="*/ 111 w 101"/>
                  <a:gd name="T89" fmla="*/ 112 h 128"/>
                  <a:gd name="T90" fmla="*/ 114 w 101"/>
                  <a:gd name="T91" fmla="*/ 119 h 128"/>
                  <a:gd name="T92" fmla="*/ 117 w 101"/>
                  <a:gd name="T93" fmla="*/ 134 h 12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1"/>
                  <a:gd name="T142" fmla="*/ 0 h 128"/>
                  <a:gd name="T143" fmla="*/ 101 w 101"/>
                  <a:gd name="T144" fmla="*/ 128 h 12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1" h="128">
                    <a:moveTo>
                      <a:pt x="99" y="117"/>
                    </a:moveTo>
                    <a:cubicBezTo>
                      <a:pt x="98" y="118"/>
                      <a:pt x="97" y="120"/>
                      <a:pt x="95" y="120"/>
                    </a:cubicBezTo>
                    <a:cubicBezTo>
                      <a:pt x="94" y="121"/>
                      <a:pt x="92" y="121"/>
                      <a:pt x="91" y="120"/>
                    </a:cubicBezTo>
                    <a:cubicBezTo>
                      <a:pt x="90" y="120"/>
                      <a:pt x="89" y="119"/>
                      <a:pt x="88" y="119"/>
                    </a:cubicBezTo>
                    <a:cubicBezTo>
                      <a:pt x="86" y="120"/>
                      <a:pt x="83" y="120"/>
                      <a:pt x="82" y="121"/>
                    </a:cubicBezTo>
                    <a:cubicBezTo>
                      <a:pt x="81" y="123"/>
                      <a:pt x="84" y="125"/>
                      <a:pt x="83" y="127"/>
                    </a:cubicBezTo>
                    <a:cubicBezTo>
                      <a:pt x="82" y="128"/>
                      <a:pt x="81" y="126"/>
                      <a:pt x="80" y="126"/>
                    </a:cubicBezTo>
                    <a:cubicBezTo>
                      <a:pt x="78" y="125"/>
                      <a:pt x="76" y="124"/>
                      <a:pt x="75" y="124"/>
                    </a:cubicBezTo>
                    <a:cubicBezTo>
                      <a:pt x="74" y="124"/>
                      <a:pt x="73" y="125"/>
                      <a:pt x="72" y="124"/>
                    </a:cubicBezTo>
                    <a:cubicBezTo>
                      <a:pt x="71" y="124"/>
                      <a:pt x="71" y="123"/>
                      <a:pt x="70" y="122"/>
                    </a:cubicBezTo>
                    <a:cubicBezTo>
                      <a:pt x="71" y="122"/>
                      <a:pt x="71" y="121"/>
                      <a:pt x="72" y="120"/>
                    </a:cubicBezTo>
                    <a:cubicBezTo>
                      <a:pt x="73" y="120"/>
                      <a:pt x="74" y="119"/>
                      <a:pt x="74" y="118"/>
                    </a:cubicBezTo>
                    <a:cubicBezTo>
                      <a:pt x="75" y="114"/>
                      <a:pt x="73" y="110"/>
                      <a:pt x="73" y="106"/>
                    </a:cubicBezTo>
                    <a:cubicBezTo>
                      <a:pt x="74" y="104"/>
                      <a:pt x="76" y="103"/>
                      <a:pt x="76" y="102"/>
                    </a:cubicBezTo>
                    <a:cubicBezTo>
                      <a:pt x="76" y="100"/>
                      <a:pt x="73" y="100"/>
                      <a:pt x="73" y="98"/>
                    </a:cubicBezTo>
                    <a:cubicBezTo>
                      <a:pt x="72" y="98"/>
                      <a:pt x="74" y="96"/>
                      <a:pt x="73" y="96"/>
                    </a:cubicBezTo>
                    <a:cubicBezTo>
                      <a:pt x="72" y="95"/>
                      <a:pt x="70" y="96"/>
                      <a:pt x="69" y="95"/>
                    </a:cubicBezTo>
                    <a:cubicBezTo>
                      <a:pt x="67" y="93"/>
                      <a:pt x="65" y="92"/>
                      <a:pt x="64" y="90"/>
                    </a:cubicBezTo>
                    <a:cubicBezTo>
                      <a:pt x="63" y="87"/>
                      <a:pt x="62" y="84"/>
                      <a:pt x="62" y="81"/>
                    </a:cubicBezTo>
                    <a:cubicBezTo>
                      <a:pt x="61" y="79"/>
                      <a:pt x="64" y="77"/>
                      <a:pt x="63" y="76"/>
                    </a:cubicBezTo>
                    <a:cubicBezTo>
                      <a:pt x="62" y="74"/>
                      <a:pt x="60" y="73"/>
                      <a:pt x="58" y="72"/>
                    </a:cubicBezTo>
                    <a:cubicBezTo>
                      <a:pt x="57" y="70"/>
                      <a:pt x="55" y="70"/>
                      <a:pt x="54" y="68"/>
                    </a:cubicBezTo>
                    <a:cubicBezTo>
                      <a:pt x="53" y="66"/>
                      <a:pt x="54" y="64"/>
                      <a:pt x="52" y="62"/>
                    </a:cubicBezTo>
                    <a:cubicBezTo>
                      <a:pt x="52" y="61"/>
                      <a:pt x="51" y="63"/>
                      <a:pt x="50" y="63"/>
                    </a:cubicBezTo>
                    <a:cubicBezTo>
                      <a:pt x="49" y="63"/>
                      <a:pt x="48" y="61"/>
                      <a:pt x="47" y="61"/>
                    </a:cubicBezTo>
                    <a:cubicBezTo>
                      <a:pt x="46" y="60"/>
                      <a:pt x="44" y="60"/>
                      <a:pt x="42" y="61"/>
                    </a:cubicBezTo>
                    <a:cubicBezTo>
                      <a:pt x="41" y="62"/>
                      <a:pt x="41" y="65"/>
                      <a:pt x="40" y="67"/>
                    </a:cubicBezTo>
                    <a:cubicBezTo>
                      <a:pt x="39" y="68"/>
                      <a:pt x="37" y="67"/>
                      <a:pt x="36" y="68"/>
                    </a:cubicBezTo>
                    <a:cubicBezTo>
                      <a:pt x="35" y="69"/>
                      <a:pt x="36" y="71"/>
                      <a:pt x="34" y="72"/>
                    </a:cubicBezTo>
                    <a:cubicBezTo>
                      <a:pt x="33" y="73"/>
                      <a:pt x="31" y="73"/>
                      <a:pt x="31" y="72"/>
                    </a:cubicBezTo>
                    <a:cubicBezTo>
                      <a:pt x="30" y="71"/>
                      <a:pt x="32" y="69"/>
                      <a:pt x="32" y="68"/>
                    </a:cubicBezTo>
                    <a:cubicBezTo>
                      <a:pt x="31" y="66"/>
                      <a:pt x="28" y="65"/>
                      <a:pt x="26" y="64"/>
                    </a:cubicBezTo>
                    <a:cubicBezTo>
                      <a:pt x="24" y="64"/>
                      <a:pt x="23" y="65"/>
                      <a:pt x="21" y="66"/>
                    </a:cubicBezTo>
                    <a:cubicBezTo>
                      <a:pt x="21" y="67"/>
                      <a:pt x="22" y="68"/>
                      <a:pt x="21" y="69"/>
                    </a:cubicBezTo>
                    <a:cubicBezTo>
                      <a:pt x="20" y="71"/>
                      <a:pt x="18" y="74"/>
                      <a:pt x="15" y="75"/>
                    </a:cubicBezTo>
                    <a:cubicBezTo>
                      <a:pt x="14" y="75"/>
                      <a:pt x="13" y="74"/>
                      <a:pt x="13" y="73"/>
                    </a:cubicBezTo>
                    <a:cubicBezTo>
                      <a:pt x="12" y="69"/>
                      <a:pt x="14" y="65"/>
                      <a:pt x="14" y="62"/>
                    </a:cubicBezTo>
                    <a:cubicBezTo>
                      <a:pt x="14" y="60"/>
                      <a:pt x="13" y="59"/>
                      <a:pt x="13" y="57"/>
                    </a:cubicBezTo>
                    <a:cubicBezTo>
                      <a:pt x="13" y="56"/>
                      <a:pt x="15" y="55"/>
                      <a:pt x="15" y="54"/>
                    </a:cubicBezTo>
                    <a:cubicBezTo>
                      <a:pt x="16" y="52"/>
                      <a:pt x="15" y="51"/>
                      <a:pt x="15" y="50"/>
                    </a:cubicBezTo>
                    <a:cubicBezTo>
                      <a:pt x="15" y="48"/>
                      <a:pt x="17" y="46"/>
                      <a:pt x="16" y="45"/>
                    </a:cubicBezTo>
                    <a:cubicBezTo>
                      <a:pt x="15" y="43"/>
                      <a:pt x="12" y="44"/>
                      <a:pt x="11" y="43"/>
                    </a:cubicBezTo>
                    <a:cubicBezTo>
                      <a:pt x="8" y="43"/>
                      <a:pt x="6" y="43"/>
                      <a:pt x="4" y="42"/>
                    </a:cubicBezTo>
                    <a:cubicBezTo>
                      <a:pt x="3" y="41"/>
                      <a:pt x="6" y="40"/>
                      <a:pt x="6" y="39"/>
                    </a:cubicBezTo>
                    <a:cubicBezTo>
                      <a:pt x="6" y="38"/>
                      <a:pt x="7" y="36"/>
                      <a:pt x="6" y="35"/>
                    </a:cubicBezTo>
                    <a:cubicBezTo>
                      <a:pt x="6" y="34"/>
                      <a:pt x="4" y="32"/>
                      <a:pt x="3" y="32"/>
                    </a:cubicBezTo>
                    <a:cubicBezTo>
                      <a:pt x="2" y="32"/>
                      <a:pt x="1" y="32"/>
                      <a:pt x="0" y="32"/>
                    </a:cubicBezTo>
                    <a:cubicBezTo>
                      <a:pt x="0" y="30"/>
                      <a:pt x="0" y="28"/>
                      <a:pt x="1" y="26"/>
                    </a:cubicBezTo>
                    <a:cubicBezTo>
                      <a:pt x="2" y="25"/>
                      <a:pt x="6" y="26"/>
                      <a:pt x="7" y="25"/>
                    </a:cubicBezTo>
                    <a:cubicBezTo>
                      <a:pt x="7" y="23"/>
                      <a:pt x="4" y="23"/>
                      <a:pt x="4" y="21"/>
                    </a:cubicBezTo>
                    <a:cubicBezTo>
                      <a:pt x="4" y="19"/>
                      <a:pt x="5" y="17"/>
                      <a:pt x="7" y="15"/>
                    </a:cubicBezTo>
                    <a:cubicBezTo>
                      <a:pt x="8" y="14"/>
                      <a:pt x="10" y="14"/>
                      <a:pt x="11" y="13"/>
                    </a:cubicBezTo>
                    <a:cubicBezTo>
                      <a:pt x="12" y="14"/>
                      <a:pt x="11" y="16"/>
                      <a:pt x="12" y="17"/>
                    </a:cubicBezTo>
                    <a:cubicBezTo>
                      <a:pt x="13" y="18"/>
                      <a:pt x="14" y="18"/>
                      <a:pt x="15" y="18"/>
                    </a:cubicBezTo>
                    <a:cubicBezTo>
                      <a:pt x="16" y="18"/>
                      <a:pt x="18" y="18"/>
                      <a:pt x="19" y="18"/>
                    </a:cubicBezTo>
                    <a:cubicBezTo>
                      <a:pt x="19" y="17"/>
                      <a:pt x="21" y="17"/>
                      <a:pt x="21" y="17"/>
                    </a:cubicBezTo>
                    <a:cubicBezTo>
                      <a:pt x="21" y="15"/>
                      <a:pt x="20" y="14"/>
                      <a:pt x="19" y="12"/>
                    </a:cubicBezTo>
                    <a:cubicBezTo>
                      <a:pt x="19" y="11"/>
                      <a:pt x="18" y="9"/>
                      <a:pt x="17" y="7"/>
                    </a:cubicBezTo>
                    <a:cubicBezTo>
                      <a:pt x="16" y="6"/>
                      <a:pt x="16" y="4"/>
                      <a:pt x="16" y="3"/>
                    </a:cubicBezTo>
                    <a:cubicBezTo>
                      <a:pt x="16" y="2"/>
                      <a:pt x="17" y="1"/>
                      <a:pt x="18" y="0"/>
                    </a:cubicBezTo>
                    <a:cubicBezTo>
                      <a:pt x="19" y="0"/>
                      <a:pt x="20" y="1"/>
                      <a:pt x="21" y="2"/>
                    </a:cubicBezTo>
                    <a:cubicBezTo>
                      <a:pt x="22" y="2"/>
                      <a:pt x="23" y="2"/>
                      <a:pt x="24" y="2"/>
                    </a:cubicBezTo>
                    <a:cubicBezTo>
                      <a:pt x="25" y="3"/>
                      <a:pt x="26" y="5"/>
                      <a:pt x="27" y="6"/>
                    </a:cubicBezTo>
                    <a:cubicBezTo>
                      <a:pt x="27" y="8"/>
                      <a:pt x="28" y="11"/>
                      <a:pt x="30" y="11"/>
                    </a:cubicBezTo>
                    <a:cubicBezTo>
                      <a:pt x="31" y="12"/>
                      <a:pt x="31" y="8"/>
                      <a:pt x="32" y="9"/>
                    </a:cubicBezTo>
                    <a:cubicBezTo>
                      <a:pt x="33" y="9"/>
                      <a:pt x="34" y="11"/>
                      <a:pt x="35" y="12"/>
                    </a:cubicBezTo>
                    <a:cubicBezTo>
                      <a:pt x="35" y="14"/>
                      <a:pt x="33" y="16"/>
                      <a:pt x="33" y="17"/>
                    </a:cubicBezTo>
                    <a:cubicBezTo>
                      <a:pt x="34" y="20"/>
                      <a:pt x="36" y="23"/>
                      <a:pt x="38" y="25"/>
                    </a:cubicBezTo>
                    <a:cubicBezTo>
                      <a:pt x="39" y="26"/>
                      <a:pt x="40" y="25"/>
                      <a:pt x="41" y="26"/>
                    </a:cubicBezTo>
                    <a:cubicBezTo>
                      <a:pt x="42" y="26"/>
                      <a:pt x="43" y="29"/>
                      <a:pt x="44" y="28"/>
                    </a:cubicBezTo>
                    <a:cubicBezTo>
                      <a:pt x="46" y="28"/>
                      <a:pt x="47" y="25"/>
                      <a:pt x="49" y="24"/>
                    </a:cubicBezTo>
                    <a:cubicBezTo>
                      <a:pt x="50" y="24"/>
                      <a:pt x="51" y="24"/>
                      <a:pt x="52" y="24"/>
                    </a:cubicBezTo>
                    <a:cubicBezTo>
                      <a:pt x="54" y="26"/>
                      <a:pt x="56" y="29"/>
                      <a:pt x="56" y="31"/>
                    </a:cubicBezTo>
                    <a:cubicBezTo>
                      <a:pt x="56" y="32"/>
                      <a:pt x="54" y="31"/>
                      <a:pt x="53" y="31"/>
                    </a:cubicBezTo>
                    <a:cubicBezTo>
                      <a:pt x="52" y="32"/>
                      <a:pt x="52" y="33"/>
                      <a:pt x="52" y="33"/>
                    </a:cubicBezTo>
                    <a:cubicBezTo>
                      <a:pt x="55" y="34"/>
                      <a:pt x="59" y="34"/>
                      <a:pt x="61" y="36"/>
                    </a:cubicBezTo>
                    <a:cubicBezTo>
                      <a:pt x="62" y="36"/>
                      <a:pt x="62" y="38"/>
                      <a:pt x="62" y="39"/>
                    </a:cubicBezTo>
                    <a:cubicBezTo>
                      <a:pt x="61" y="40"/>
                      <a:pt x="60" y="38"/>
                      <a:pt x="59" y="39"/>
                    </a:cubicBezTo>
                    <a:cubicBezTo>
                      <a:pt x="58" y="40"/>
                      <a:pt x="58" y="42"/>
                      <a:pt x="57" y="43"/>
                    </a:cubicBezTo>
                    <a:cubicBezTo>
                      <a:pt x="55" y="44"/>
                      <a:pt x="54" y="42"/>
                      <a:pt x="52" y="42"/>
                    </a:cubicBezTo>
                    <a:cubicBezTo>
                      <a:pt x="51" y="43"/>
                      <a:pt x="52" y="44"/>
                      <a:pt x="51" y="45"/>
                    </a:cubicBezTo>
                    <a:cubicBezTo>
                      <a:pt x="50" y="46"/>
                      <a:pt x="47" y="46"/>
                      <a:pt x="48" y="47"/>
                    </a:cubicBezTo>
                    <a:cubicBezTo>
                      <a:pt x="53" y="51"/>
                      <a:pt x="60" y="52"/>
                      <a:pt x="65" y="56"/>
                    </a:cubicBezTo>
                    <a:cubicBezTo>
                      <a:pt x="67" y="58"/>
                      <a:pt x="65" y="60"/>
                      <a:pt x="66" y="62"/>
                    </a:cubicBezTo>
                    <a:cubicBezTo>
                      <a:pt x="66" y="63"/>
                      <a:pt x="68" y="64"/>
                      <a:pt x="69" y="65"/>
                    </a:cubicBezTo>
                    <a:cubicBezTo>
                      <a:pt x="71" y="68"/>
                      <a:pt x="73" y="72"/>
                      <a:pt x="76" y="74"/>
                    </a:cubicBezTo>
                    <a:cubicBezTo>
                      <a:pt x="77" y="76"/>
                      <a:pt x="79" y="76"/>
                      <a:pt x="80" y="77"/>
                    </a:cubicBezTo>
                    <a:cubicBezTo>
                      <a:pt x="82" y="79"/>
                      <a:pt x="83" y="81"/>
                      <a:pt x="84" y="83"/>
                    </a:cubicBezTo>
                    <a:cubicBezTo>
                      <a:pt x="85" y="85"/>
                      <a:pt x="85" y="87"/>
                      <a:pt x="86" y="89"/>
                    </a:cubicBezTo>
                    <a:cubicBezTo>
                      <a:pt x="88" y="91"/>
                      <a:pt x="91" y="91"/>
                      <a:pt x="93" y="93"/>
                    </a:cubicBezTo>
                    <a:cubicBezTo>
                      <a:pt x="95" y="94"/>
                      <a:pt x="98" y="95"/>
                      <a:pt x="98" y="97"/>
                    </a:cubicBezTo>
                    <a:cubicBezTo>
                      <a:pt x="98" y="98"/>
                      <a:pt x="94" y="98"/>
                      <a:pt x="95" y="99"/>
                    </a:cubicBezTo>
                    <a:cubicBezTo>
                      <a:pt x="96" y="103"/>
                      <a:pt x="100" y="104"/>
                      <a:pt x="101" y="107"/>
                    </a:cubicBezTo>
                    <a:cubicBezTo>
                      <a:pt x="101" y="109"/>
                      <a:pt x="98" y="109"/>
                      <a:pt x="98" y="111"/>
                    </a:cubicBezTo>
                    <a:cubicBezTo>
                      <a:pt x="97" y="113"/>
                      <a:pt x="99" y="115"/>
                      <a:pt x="99" y="117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2" name="Freeform 2638"/>
              <p:cNvSpPr>
                <a:spLocks noChangeAspect="1"/>
              </p:cNvSpPr>
              <p:nvPr/>
            </p:nvSpPr>
            <p:spPr bwMode="auto">
              <a:xfrm>
                <a:off x="6456087" y="3304955"/>
                <a:ext cx="90456" cy="75860"/>
              </a:xfrm>
              <a:custGeom>
                <a:avLst/>
                <a:gdLst>
                  <a:gd name="T0" fmla="*/ 32 w 69"/>
                  <a:gd name="T1" fmla="*/ 72 h 60"/>
                  <a:gd name="T2" fmla="*/ 28 w 69"/>
                  <a:gd name="T3" fmla="*/ 70 h 60"/>
                  <a:gd name="T4" fmla="*/ 23 w 69"/>
                  <a:gd name="T5" fmla="*/ 65 h 60"/>
                  <a:gd name="T6" fmla="*/ 23 w 69"/>
                  <a:gd name="T7" fmla="*/ 59 h 60"/>
                  <a:gd name="T8" fmla="*/ 19 w 69"/>
                  <a:gd name="T9" fmla="*/ 61 h 60"/>
                  <a:gd name="T10" fmla="*/ 17 w 69"/>
                  <a:gd name="T11" fmla="*/ 65 h 60"/>
                  <a:gd name="T12" fmla="*/ 12 w 69"/>
                  <a:gd name="T13" fmla="*/ 65 h 60"/>
                  <a:gd name="T14" fmla="*/ 13 w 69"/>
                  <a:gd name="T15" fmla="*/ 58 h 60"/>
                  <a:gd name="T16" fmla="*/ 11 w 69"/>
                  <a:gd name="T17" fmla="*/ 50 h 60"/>
                  <a:gd name="T18" fmla="*/ 7 w 69"/>
                  <a:gd name="T19" fmla="*/ 43 h 60"/>
                  <a:gd name="T20" fmla="*/ 6 w 69"/>
                  <a:gd name="T21" fmla="*/ 36 h 60"/>
                  <a:gd name="T22" fmla="*/ 2 w 69"/>
                  <a:gd name="T23" fmla="*/ 32 h 60"/>
                  <a:gd name="T24" fmla="*/ 2 w 69"/>
                  <a:gd name="T25" fmla="*/ 28 h 60"/>
                  <a:gd name="T26" fmla="*/ 0 w 69"/>
                  <a:gd name="T27" fmla="*/ 23 h 60"/>
                  <a:gd name="T28" fmla="*/ 1 w 69"/>
                  <a:gd name="T29" fmla="*/ 16 h 60"/>
                  <a:gd name="T30" fmla="*/ 4 w 69"/>
                  <a:gd name="T31" fmla="*/ 16 h 60"/>
                  <a:gd name="T32" fmla="*/ 8 w 69"/>
                  <a:gd name="T33" fmla="*/ 8 h 60"/>
                  <a:gd name="T34" fmla="*/ 16 w 69"/>
                  <a:gd name="T35" fmla="*/ 2 h 60"/>
                  <a:gd name="T36" fmla="*/ 20 w 69"/>
                  <a:gd name="T37" fmla="*/ 4 h 60"/>
                  <a:gd name="T38" fmla="*/ 24 w 69"/>
                  <a:gd name="T39" fmla="*/ 4 h 60"/>
                  <a:gd name="T40" fmla="*/ 35 w 69"/>
                  <a:gd name="T41" fmla="*/ 4 h 60"/>
                  <a:gd name="T42" fmla="*/ 41 w 69"/>
                  <a:gd name="T43" fmla="*/ 6 h 60"/>
                  <a:gd name="T44" fmla="*/ 43 w 69"/>
                  <a:gd name="T45" fmla="*/ 8 h 60"/>
                  <a:gd name="T46" fmla="*/ 47 w 69"/>
                  <a:gd name="T47" fmla="*/ 8 h 60"/>
                  <a:gd name="T48" fmla="*/ 53 w 69"/>
                  <a:gd name="T49" fmla="*/ 11 h 60"/>
                  <a:gd name="T50" fmla="*/ 57 w 69"/>
                  <a:gd name="T51" fmla="*/ 12 h 60"/>
                  <a:gd name="T52" fmla="*/ 55 w 69"/>
                  <a:gd name="T53" fmla="*/ 5 h 60"/>
                  <a:gd name="T54" fmla="*/ 63 w 69"/>
                  <a:gd name="T55" fmla="*/ 2 h 60"/>
                  <a:gd name="T56" fmla="*/ 66 w 69"/>
                  <a:gd name="T57" fmla="*/ 4 h 60"/>
                  <a:gd name="T58" fmla="*/ 71 w 69"/>
                  <a:gd name="T59" fmla="*/ 4 h 60"/>
                  <a:gd name="T60" fmla="*/ 76 w 69"/>
                  <a:gd name="T61" fmla="*/ 0 h 60"/>
                  <a:gd name="T62" fmla="*/ 77 w 69"/>
                  <a:gd name="T63" fmla="*/ 5 h 60"/>
                  <a:gd name="T64" fmla="*/ 77 w 69"/>
                  <a:gd name="T65" fmla="*/ 8 h 60"/>
                  <a:gd name="T66" fmla="*/ 77 w 69"/>
                  <a:gd name="T67" fmla="*/ 14 h 60"/>
                  <a:gd name="T68" fmla="*/ 81 w 69"/>
                  <a:gd name="T69" fmla="*/ 17 h 60"/>
                  <a:gd name="T70" fmla="*/ 82 w 69"/>
                  <a:gd name="T71" fmla="*/ 28 h 60"/>
                  <a:gd name="T72" fmla="*/ 78 w 69"/>
                  <a:gd name="T73" fmla="*/ 41 h 60"/>
                  <a:gd name="T74" fmla="*/ 76 w 69"/>
                  <a:gd name="T75" fmla="*/ 40 h 60"/>
                  <a:gd name="T76" fmla="*/ 69 w 69"/>
                  <a:gd name="T77" fmla="*/ 46 h 60"/>
                  <a:gd name="T78" fmla="*/ 61 w 69"/>
                  <a:gd name="T79" fmla="*/ 46 h 60"/>
                  <a:gd name="T80" fmla="*/ 60 w 69"/>
                  <a:gd name="T81" fmla="*/ 50 h 60"/>
                  <a:gd name="T82" fmla="*/ 55 w 69"/>
                  <a:gd name="T83" fmla="*/ 49 h 60"/>
                  <a:gd name="T84" fmla="*/ 53 w 69"/>
                  <a:gd name="T85" fmla="*/ 52 h 60"/>
                  <a:gd name="T86" fmla="*/ 55 w 69"/>
                  <a:gd name="T87" fmla="*/ 58 h 60"/>
                  <a:gd name="T88" fmla="*/ 58 w 69"/>
                  <a:gd name="T89" fmla="*/ 60 h 60"/>
                  <a:gd name="T90" fmla="*/ 59 w 69"/>
                  <a:gd name="T91" fmla="*/ 64 h 60"/>
                  <a:gd name="T92" fmla="*/ 58 w 69"/>
                  <a:gd name="T93" fmla="*/ 67 h 60"/>
                  <a:gd name="T94" fmla="*/ 52 w 69"/>
                  <a:gd name="T95" fmla="*/ 65 h 60"/>
                  <a:gd name="T96" fmla="*/ 41 w 69"/>
                  <a:gd name="T97" fmla="*/ 65 h 60"/>
                  <a:gd name="T98" fmla="*/ 42 w 69"/>
                  <a:gd name="T99" fmla="*/ 70 h 60"/>
                  <a:gd name="T100" fmla="*/ 37 w 69"/>
                  <a:gd name="T101" fmla="*/ 72 h 60"/>
                  <a:gd name="T102" fmla="*/ 32 w 69"/>
                  <a:gd name="T103" fmla="*/ 72 h 6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"/>
                  <a:gd name="T157" fmla="*/ 0 h 60"/>
                  <a:gd name="T158" fmla="*/ 69 w 69"/>
                  <a:gd name="T159" fmla="*/ 60 h 6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" h="60">
                    <a:moveTo>
                      <a:pt x="27" y="60"/>
                    </a:moveTo>
                    <a:cubicBezTo>
                      <a:pt x="25" y="59"/>
                      <a:pt x="24" y="59"/>
                      <a:pt x="23" y="58"/>
                    </a:cubicBezTo>
                    <a:cubicBezTo>
                      <a:pt x="21" y="57"/>
                      <a:pt x="20" y="55"/>
                      <a:pt x="19" y="54"/>
                    </a:cubicBezTo>
                    <a:cubicBezTo>
                      <a:pt x="19" y="52"/>
                      <a:pt x="20" y="50"/>
                      <a:pt x="19" y="49"/>
                    </a:cubicBezTo>
                    <a:cubicBezTo>
                      <a:pt x="18" y="48"/>
                      <a:pt x="17" y="50"/>
                      <a:pt x="16" y="51"/>
                    </a:cubicBezTo>
                    <a:cubicBezTo>
                      <a:pt x="15" y="51"/>
                      <a:pt x="15" y="53"/>
                      <a:pt x="14" y="54"/>
                    </a:cubicBezTo>
                    <a:cubicBezTo>
                      <a:pt x="13" y="54"/>
                      <a:pt x="11" y="55"/>
                      <a:pt x="10" y="54"/>
                    </a:cubicBezTo>
                    <a:cubicBezTo>
                      <a:pt x="9" y="52"/>
                      <a:pt x="11" y="50"/>
                      <a:pt x="11" y="48"/>
                    </a:cubicBezTo>
                    <a:cubicBezTo>
                      <a:pt x="11" y="46"/>
                      <a:pt x="10" y="44"/>
                      <a:pt x="9" y="42"/>
                    </a:cubicBezTo>
                    <a:cubicBezTo>
                      <a:pt x="8" y="41"/>
                      <a:pt x="7" y="38"/>
                      <a:pt x="6" y="36"/>
                    </a:cubicBezTo>
                    <a:cubicBezTo>
                      <a:pt x="6" y="34"/>
                      <a:pt x="6" y="32"/>
                      <a:pt x="5" y="30"/>
                    </a:cubicBezTo>
                    <a:cubicBezTo>
                      <a:pt x="4" y="29"/>
                      <a:pt x="2" y="29"/>
                      <a:pt x="2" y="27"/>
                    </a:cubicBezTo>
                    <a:cubicBezTo>
                      <a:pt x="1" y="26"/>
                      <a:pt x="2" y="25"/>
                      <a:pt x="2" y="23"/>
                    </a:cubicBezTo>
                    <a:cubicBezTo>
                      <a:pt x="2" y="22"/>
                      <a:pt x="1" y="21"/>
                      <a:pt x="0" y="19"/>
                    </a:cubicBezTo>
                    <a:cubicBezTo>
                      <a:pt x="0" y="17"/>
                      <a:pt x="0" y="15"/>
                      <a:pt x="1" y="13"/>
                    </a:cubicBezTo>
                    <a:cubicBezTo>
                      <a:pt x="1" y="12"/>
                      <a:pt x="3" y="13"/>
                      <a:pt x="3" y="13"/>
                    </a:cubicBezTo>
                    <a:cubicBezTo>
                      <a:pt x="5" y="11"/>
                      <a:pt x="5" y="8"/>
                      <a:pt x="7" y="7"/>
                    </a:cubicBezTo>
                    <a:cubicBezTo>
                      <a:pt x="9" y="5"/>
                      <a:pt x="11" y="3"/>
                      <a:pt x="13" y="2"/>
                    </a:cubicBezTo>
                    <a:cubicBezTo>
                      <a:pt x="14" y="2"/>
                      <a:pt x="16" y="2"/>
                      <a:pt x="17" y="3"/>
                    </a:cubicBezTo>
                    <a:cubicBezTo>
                      <a:pt x="18" y="3"/>
                      <a:pt x="19" y="3"/>
                      <a:pt x="20" y="3"/>
                    </a:cubicBezTo>
                    <a:cubicBezTo>
                      <a:pt x="23" y="3"/>
                      <a:pt x="26" y="2"/>
                      <a:pt x="29" y="3"/>
                    </a:cubicBezTo>
                    <a:cubicBezTo>
                      <a:pt x="31" y="3"/>
                      <a:pt x="33" y="4"/>
                      <a:pt x="34" y="5"/>
                    </a:cubicBezTo>
                    <a:cubicBezTo>
                      <a:pt x="35" y="6"/>
                      <a:pt x="35" y="7"/>
                      <a:pt x="36" y="7"/>
                    </a:cubicBezTo>
                    <a:cubicBezTo>
                      <a:pt x="37" y="8"/>
                      <a:pt x="38" y="7"/>
                      <a:pt x="39" y="7"/>
                    </a:cubicBezTo>
                    <a:cubicBezTo>
                      <a:pt x="40" y="7"/>
                      <a:pt x="42" y="8"/>
                      <a:pt x="44" y="9"/>
                    </a:cubicBezTo>
                    <a:cubicBezTo>
                      <a:pt x="45" y="9"/>
                      <a:pt x="46" y="11"/>
                      <a:pt x="47" y="10"/>
                    </a:cubicBezTo>
                    <a:cubicBezTo>
                      <a:pt x="48" y="8"/>
                      <a:pt x="45" y="6"/>
                      <a:pt x="46" y="4"/>
                    </a:cubicBezTo>
                    <a:cubicBezTo>
                      <a:pt x="47" y="3"/>
                      <a:pt x="50" y="3"/>
                      <a:pt x="52" y="2"/>
                    </a:cubicBezTo>
                    <a:cubicBezTo>
                      <a:pt x="53" y="2"/>
                      <a:pt x="54" y="3"/>
                      <a:pt x="55" y="3"/>
                    </a:cubicBezTo>
                    <a:cubicBezTo>
                      <a:pt x="56" y="4"/>
                      <a:pt x="58" y="4"/>
                      <a:pt x="59" y="3"/>
                    </a:cubicBezTo>
                    <a:cubicBezTo>
                      <a:pt x="61" y="3"/>
                      <a:pt x="62" y="1"/>
                      <a:pt x="63" y="0"/>
                    </a:cubicBezTo>
                    <a:cubicBezTo>
                      <a:pt x="63" y="1"/>
                      <a:pt x="64" y="3"/>
                      <a:pt x="64" y="4"/>
                    </a:cubicBezTo>
                    <a:cubicBezTo>
                      <a:pt x="64" y="5"/>
                      <a:pt x="65" y="6"/>
                      <a:pt x="64" y="7"/>
                    </a:cubicBezTo>
                    <a:cubicBezTo>
                      <a:pt x="64" y="9"/>
                      <a:pt x="63" y="10"/>
                      <a:pt x="64" y="12"/>
                    </a:cubicBezTo>
                    <a:cubicBezTo>
                      <a:pt x="64" y="13"/>
                      <a:pt x="66" y="13"/>
                      <a:pt x="67" y="14"/>
                    </a:cubicBezTo>
                    <a:cubicBezTo>
                      <a:pt x="68" y="17"/>
                      <a:pt x="69" y="20"/>
                      <a:pt x="68" y="23"/>
                    </a:cubicBezTo>
                    <a:cubicBezTo>
                      <a:pt x="68" y="27"/>
                      <a:pt x="67" y="30"/>
                      <a:pt x="65" y="34"/>
                    </a:cubicBezTo>
                    <a:cubicBezTo>
                      <a:pt x="65" y="34"/>
                      <a:pt x="64" y="33"/>
                      <a:pt x="63" y="33"/>
                    </a:cubicBezTo>
                    <a:cubicBezTo>
                      <a:pt x="61" y="34"/>
                      <a:pt x="59" y="37"/>
                      <a:pt x="57" y="38"/>
                    </a:cubicBezTo>
                    <a:cubicBezTo>
                      <a:pt x="55" y="39"/>
                      <a:pt x="52" y="37"/>
                      <a:pt x="51" y="38"/>
                    </a:cubicBezTo>
                    <a:cubicBezTo>
                      <a:pt x="50" y="39"/>
                      <a:pt x="51" y="41"/>
                      <a:pt x="50" y="42"/>
                    </a:cubicBezTo>
                    <a:cubicBezTo>
                      <a:pt x="49" y="42"/>
                      <a:pt x="47" y="41"/>
                      <a:pt x="46" y="41"/>
                    </a:cubicBezTo>
                    <a:cubicBezTo>
                      <a:pt x="45" y="41"/>
                      <a:pt x="44" y="42"/>
                      <a:pt x="44" y="43"/>
                    </a:cubicBezTo>
                    <a:cubicBezTo>
                      <a:pt x="45" y="45"/>
                      <a:pt x="45" y="47"/>
                      <a:pt x="46" y="48"/>
                    </a:cubicBezTo>
                    <a:cubicBezTo>
                      <a:pt x="46" y="49"/>
                      <a:pt x="48" y="49"/>
                      <a:pt x="48" y="50"/>
                    </a:cubicBezTo>
                    <a:cubicBezTo>
                      <a:pt x="49" y="51"/>
                      <a:pt x="49" y="52"/>
                      <a:pt x="49" y="53"/>
                    </a:cubicBezTo>
                    <a:cubicBezTo>
                      <a:pt x="49" y="54"/>
                      <a:pt x="49" y="56"/>
                      <a:pt x="48" y="56"/>
                    </a:cubicBezTo>
                    <a:cubicBezTo>
                      <a:pt x="46" y="56"/>
                      <a:pt x="45" y="54"/>
                      <a:pt x="43" y="54"/>
                    </a:cubicBezTo>
                    <a:cubicBezTo>
                      <a:pt x="40" y="53"/>
                      <a:pt x="37" y="53"/>
                      <a:pt x="34" y="54"/>
                    </a:cubicBezTo>
                    <a:cubicBezTo>
                      <a:pt x="33" y="54"/>
                      <a:pt x="36" y="57"/>
                      <a:pt x="35" y="58"/>
                    </a:cubicBezTo>
                    <a:cubicBezTo>
                      <a:pt x="34" y="59"/>
                      <a:pt x="33" y="60"/>
                      <a:pt x="31" y="60"/>
                    </a:cubicBezTo>
                    <a:cubicBezTo>
                      <a:pt x="30" y="60"/>
                      <a:pt x="28" y="60"/>
                      <a:pt x="27" y="6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3" name="Freeform 2639"/>
              <p:cNvSpPr>
                <a:spLocks noChangeAspect="1"/>
              </p:cNvSpPr>
              <p:nvPr/>
            </p:nvSpPr>
            <p:spPr bwMode="auto">
              <a:xfrm>
                <a:off x="6439740" y="3138485"/>
                <a:ext cx="132960" cy="277101"/>
              </a:xfrm>
              <a:custGeom>
                <a:avLst/>
                <a:gdLst>
                  <a:gd name="T0" fmla="*/ 54 w 101"/>
                  <a:gd name="T1" fmla="*/ 232 h 219"/>
                  <a:gd name="T2" fmla="*/ 57 w 101"/>
                  <a:gd name="T3" fmla="*/ 257 h 219"/>
                  <a:gd name="T4" fmla="*/ 64 w 101"/>
                  <a:gd name="T5" fmla="*/ 262 h 219"/>
                  <a:gd name="T6" fmla="*/ 76 w 101"/>
                  <a:gd name="T7" fmla="*/ 249 h 219"/>
                  <a:gd name="T8" fmla="*/ 81 w 101"/>
                  <a:gd name="T9" fmla="*/ 244 h 219"/>
                  <a:gd name="T10" fmla="*/ 80 w 101"/>
                  <a:gd name="T11" fmla="*/ 237 h 219"/>
                  <a:gd name="T12" fmla="*/ 88 w 101"/>
                  <a:gd name="T13" fmla="*/ 231 h 219"/>
                  <a:gd name="T14" fmla="*/ 103 w 101"/>
                  <a:gd name="T15" fmla="*/ 226 h 219"/>
                  <a:gd name="T16" fmla="*/ 115 w 101"/>
                  <a:gd name="T17" fmla="*/ 214 h 219"/>
                  <a:gd name="T18" fmla="*/ 117 w 101"/>
                  <a:gd name="T19" fmla="*/ 193 h 219"/>
                  <a:gd name="T20" fmla="*/ 117 w 101"/>
                  <a:gd name="T21" fmla="*/ 189 h 219"/>
                  <a:gd name="T22" fmla="*/ 118 w 101"/>
                  <a:gd name="T23" fmla="*/ 175 h 219"/>
                  <a:gd name="T24" fmla="*/ 110 w 101"/>
                  <a:gd name="T25" fmla="*/ 143 h 219"/>
                  <a:gd name="T26" fmla="*/ 98 w 101"/>
                  <a:gd name="T27" fmla="*/ 130 h 219"/>
                  <a:gd name="T28" fmla="*/ 85 w 101"/>
                  <a:gd name="T29" fmla="*/ 116 h 219"/>
                  <a:gd name="T30" fmla="*/ 71 w 101"/>
                  <a:gd name="T31" fmla="*/ 96 h 219"/>
                  <a:gd name="T32" fmla="*/ 57 w 101"/>
                  <a:gd name="T33" fmla="*/ 82 h 219"/>
                  <a:gd name="T34" fmla="*/ 69 w 101"/>
                  <a:gd name="T35" fmla="*/ 56 h 219"/>
                  <a:gd name="T36" fmla="*/ 79 w 101"/>
                  <a:gd name="T37" fmla="*/ 44 h 219"/>
                  <a:gd name="T38" fmla="*/ 79 w 101"/>
                  <a:gd name="T39" fmla="*/ 31 h 219"/>
                  <a:gd name="T40" fmla="*/ 69 w 101"/>
                  <a:gd name="T41" fmla="*/ 13 h 219"/>
                  <a:gd name="T42" fmla="*/ 58 w 101"/>
                  <a:gd name="T43" fmla="*/ 8 h 219"/>
                  <a:gd name="T44" fmla="*/ 41 w 101"/>
                  <a:gd name="T45" fmla="*/ 5 h 219"/>
                  <a:gd name="T46" fmla="*/ 29 w 101"/>
                  <a:gd name="T47" fmla="*/ 13 h 219"/>
                  <a:gd name="T48" fmla="*/ 19 w 101"/>
                  <a:gd name="T49" fmla="*/ 18 h 219"/>
                  <a:gd name="T50" fmla="*/ 8 w 101"/>
                  <a:gd name="T51" fmla="*/ 19 h 219"/>
                  <a:gd name="T52" fmla="*/ 0 w 101"/>
                  <a:gd name="T53" fmla="*/ 19 h 219"/>
                  <a:gd name="T54" fmla="*/ 10 w 101"/>
                  <a:gd name="T55" fmla="*/ 28 h 219"/>
                  <a:gd name="T56" fmla="*/ 17 w 101"/>
                  <a:gd name="T57" fmla="*/ 47 h 219"/>
                  <a:gd name="T58" fmla="*/ 30 w 101"/>
                  <a:gd name="T59" fmla="*/ 46 h 219"/>
                  <a:gd name="T60" fmla="*/ 35 w 101"/>
                  <a:gd name="T61" fmla="*/ 54 h 219"/>
                  <a:gd name="T62" fmla="*/ 46 w 101"/>
                  <a:gd name="T63" fmla="*/ 64 h 219"/>
                  <a:gd name="T64" fmla="*/ 34 w 101"/>
                  <a:gd name="T65" fmla="*/ 67 h 219"/>
                  <a:gd name="T66" fmla="*/ 50 w 101"/>
                  <a:gd name="T67" fmla="*/ 84 h 219"/>
                  <a:gd name="T68" fmla="*/ 63 w 101"/>
                  <a:gd name="T69" fmla="*/ 106 h 219"/>
                  <a:gd name="T70" fmla="*/ 75 w 101"/>
                  <a:gd name="T71" fmla="*/ 124 h 219"/>
                  <a:gd name="T72" fmla="*/ 86 w 101"/>
                  <a:gd name="T73" fmla="*/ 136 h 219"/>
                  <a:gd name="T74" fmla="*/ 91 w 101"/>
                  <a:gd name="T75" fmla="*/ 157 h 219"/>
                  <a:gd name="T76" fmla="*/ 92 w 101"/>
                  <a:gd name="T77" fmla="*/ 172 h 219"/>
                  <a:gd name="T78" fmla="*/ 93 w 101"/>
                  <a:gd name="T79" fmla="*/ 198 h 219"/>
                  <a:gd name="T80" fmla="*/ 76 w 101"/>
                  <a:gd name="T81" fmla="*/ 203 h 219"/>
                  <a:gd name="T82" fmla="*/ 68 w 101"/>
                  <a:gd name="T83" fmla="*/ 209 h 219"/>
                  <a:gd name="T84" fmla="*/ 74 w 101"/>
                  <a:gd name="T85" fmla="*/ 221 h 219"/>
                  <a:gd name="T86" fmla="*/ 56 w 101"/>
                  <a:gd name="T87" fmla="*/ 222 h 219"/>
                  <a:gd name="T88" fmla="*/ 47 w 101"/>
                  <a:gd name="T89" fmla="*/ 229 h 2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1"/>
                  <a:gd name="T136" fmla="*/ 0 h 219"/>
                  <a:gd name="T137" fmla="*/ 101 w 101"/>
                  <a:gd name="T138" fmla="*/ 219 h 2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1" h="219">
                    <a:moveTo>
                      <a:pt x="39" y="191"/>
                    </a:moveTo>
                    <a:cubicBezTo>
                      <a:pt x="39" y="192"/>
                      <a:pt x="41" y="195"/>
                      <a:pt x="42" y="195"/>
                    </a:cubicBezTo>
                    <a:cubicBezTo>
                      <a:pt x="43" y="195"/>
                      <a:pt x="44" y="193"/>
                      <a:pt x="45" y="193"/>
                    </a:cubicBezTo>
                    <a:cubicBezTo>
                      <a:pt x="48" y="195"/>
                      <a:pt x="50" y="197"/>
                      <a:pt x="51" y="199"/>
                    </a:cubicBezTo>
                    <a:cubicBezTo>
                      <a:pt x="51" y="201"/>
                      <a:pt x="47" y="200"/>
                      <a:pt x="47" y="202"/>
                    </a:cubicBezTo>
                    <a:cubicBezTo>
                      <a:pt x="45" y="206"/>
                      <a:pt x="46" y="210"/>
                      <a:pt x="47" y="214"/>
                    </a:cubicBezTo>
                    <a:cubicBezTo>
                      <a:pt x="47" y="215"/>
                      <a:pt x="48" y="216"/>
                      <a:pt x="48" y="218"/>
                    </a:cubicBezTo>
                    <a:cubicBezTo>
                      <a:pt x="48" y="218"/>
                      <a:pt x="46" y="219"/>
                      <a:pt x="47" y="219"/>
                    </a:cubicBezTo>
                    <a:cubicBezTo>
                      <a:pt x="49" y="219"/>
                      <a:pt x="51" y="219"/>
                      <a:pt x="53" y="218"/>
                    </a:cubicBezTo>
                    <a:cubicBezTo>
                      <a:pt x="54" y="217"/>
                      <a:pt x="55" y="216"/>
                      <a:pt x="56" y="214"/>
                    </a:cubicBezTo>
                    <a:cubicBezTo>
                      <a:pt x="57" y="213"/>
                      <a:pt x="56" y="211"/>
                      <a:pt x="57" y="210"/>
                    </a:cubicBezTo>
                    <a:cubicBezTo>
                      <a:pt x="59" y="209"/>
                      <a:pt x="62" y="209"/>
                      <a:pt x="63" y="207"/>
                    </a:cubicBezTo>
                    <a:cubicBezTo>
                      <a:pt x="63" y="204"/>
                      <a:pt x="58" y="201"/>
                      <a:pt x="60" y="200"/>
                    </a:cubicBezTo>
                    <a:cubicBezTo>
                      <a:pt x="62" y="199"/>
                      <a:pt x="63" y="203"/>
                      <a:pt x="66" y="204"/>
                    </a:cubicBezTo>
                    <a:cubicBezTo>
                      <a:pt x="66" y="205"/>
                      <a:pt x="67" y="204"/>
                      <a:pt x="67" y="203"/>
                    </a:cubicBezTo>
                    <a:cubicBezTo>
                      <a:pt x="67" y="201"/>
                      <a:pt x="64" y="199"/>
                      <a:pt x="65" y="198"/>
                    </a:cubicBezTo>
                    <a:cubicBezTo>
                      <a:pt x="67" y="197"/>
                      <a:pt x="69" y="202"/>
                      <a:pt x="70" y="201"/>
                    </a:cubicBezTo>
                    <a:cubicBezTo>
                      <a:pt x="71" y="199"/>
                      <a:pt x="66" y="199"/>
                      <a:pt x="66" y="197"/>
                    </a:cubicBezTo>
                    <a:cubicBezTo>
                      <a:pt x="66" y="196"/>
                      <a:pt x="70" y="199"/>
                      <a:pt x="70" y="197"/>
                    </a:cubicBezTo>
                    <a:cubicBezTo>
                      <a:pt x="72" y="196"/>
                      <a:pt x="69" y="193"/>
                      <a:pt x="70" y="192"/>
                    </a:cubicBezTo>
                    <a:cubicBezTo>
                      <a:pt x="70" y="191"/>
                      <a:pt x="72" y="191"/>
                      <a:pt x="73" y="192"/>
                    </a:cubicBezTo>
                    <a:cubicBezTo>
                      <a:pt x="74" y="192"/>
                      <a:pt x="74" y="194"/>
                      <a:pt x="74" y="194"/>
                    </a:cubicBezTo>
                    <a:cubicBezTo>
                      <a:pt x="76" y="194"/>
                      <a:pt x="77" y="193"/>
                      <a:pt x="79" y="192"/>
                    </a:cubicBezTo>
                    <a:cubicBezTo>
                      <a:pt x="81" y="191"/>
                      <a:pt x="83" y="190"/>
                      <a:pt x="85" y="188"/>
                    </a:cubicBezTo>
                    <a:cubicBezTo>
                      <a:pt x="86" y="187"/>
                      <a:pt x="86" y="185"/>
                      <a:pt x="88" y="184"/>
                    </a:cubicBezTo>
                    <a:cubicBezTo>
                      <a:pt x="88" y="183"/>
                      <a:pt x="89" y="185"/>
                      <a:pt x="90" y="184"/>
                    </a:cubicBezTo>
                    <a:cubicBezTo>
                      <a:pt x="91" y="182"/>
                      <a:pt x="92" y="179"/>
                      <a:pt x="95" y="178"/>
                    </a:cubicBezTo>
                    <a:cubicBezTo>
                      <a:pt x="97" y="177"/>
                      <a:pt x="98" y="175"/>
                      <a:pt x="98" y="173"/>
                    </a:cubicBezTo>
                    <a:cubicBezTo>
                      <a:pt x="99" y="170"/>
                      <a:pt x="98" y="167"/>
                      <a:pt x="98" y="165"/>
                    </a:cubicBezTo>
                    <a:cubicBezTo>
                      <a:pt x="98" y="164"/>
                      <a:pt x="96" y="162"/>
                      <a:pt x="97" y="161"/>
                    </a:cubicBezTo>
                    <a:cubicBezTo>
                      <a:pt x="98" y="161"/>
                      <a:pt x="100" y="164"/>
                      <a:pt x="100" y="163"/>
                    </a:cubicBezTo>
                    <a:cubicBezTo>
                      <a:pt x="101" y="161"/>
                      <a:pt x="98" y="160"/>
                      <a:pt x="97" y="159"/>
                    </a:cubicBezTo>
                    <a:cubicBezTo>
                      <a:pt x="97" y="158"/>
                      <a:pt x="96" y="157"/>
                      <a:pt x="97" y="157"/>
                    </a:cubicBezTo>
                    <a:cubicBezTo>
                      <a:pt x="98" y="156"/>
                      <a:pt x="100" y="159"/>
                      <a:pt x="101" y="158"/>
                    </a:cubicBezTo>
                    <a:cubicBezTo>
                      <a:pt x="101" y="156"/>
                      <a:pt x="98" y="155"/>
                      <a:pt x="98" y="153"/>
                    </a:cubicBezTo>
                    <a:cubicBezTo>
                      <a:pt x="98" y="151"/>
                      <a:pt x="99" y="148"/>
                      <a:pt x="98" y="146"/>
                    </a:cubicBezTo>
                    <a:cubicBezTo>
                      <a:pt x="98" y="143"/>
                      <a:pt x="97" y="141"/>
                      <a:pt x="97" y="139"/>
                    </a:cubicBezTo>
                    <a:cubicBezTo>
                      <a:pt x="95" y="134"/>
                      <a:pt x="94" y="129"/>
                      <a:pt x="93" y="124"/>
                    </a:cubicBezTo>
                    <a:cubicBezTo>
                      <a:pt x="92" y="122"/>
                      <a:pt x="92" y="120"/>
                      <a:pt x="91" y="119"/>
                    </a:cubicBezTo>
                    <a:cubicBezTo>
                      <a:pt x="90" y="118"/>
                      <a:pt x="89" y="120"/>
                      <a:pt x="89" y="119"/>
                    </a:cubicBezTo>
                    <a:cubicBezTo>
                      <a:pt x="87" y="116"/>
                      <a:pt x="87" y="112"/>
                      <a:pt x="85" y="109"/>
                    </a:cubicBezTo>
                    <a:cubicBezTo>
                      <a:pt x="84" y="108"/>
                      <a:pt x="82" y="109"/>
                      <a:pt x="81" y="108"/>
                    </a:cubicBezTo>
                    <a:cubicBezTo>
                      <a:pt x="80" y="107"/>
                      <a:pt x="81" y="105"/>
                      <a:pt x="80" y="104"/>
                    </a:cubicBezTo>
                    <a:cubicBezTo>
                      <a:pt x="79" y="104"/>
                      <a:pt x="77" y="105"/>
                      <a:pt x="75" y="104"/>
                    </a:cubicBezTo>
                    <a:cubicBezTo>
                      <a:pt x="73" y="102"/>
                      <a:pt x="72" y="99"/>
                      <a:pt x="70" y="97"/>
                    </a:cubicBezTo>
                    <a:cubicBezTo>
                      <a:pt x="67" y="94"/>
                      <a:pt x="64" y="92"/>
                      <a:pt x="61" y="89"/>
                    </a:cubicBezTo>
                    <a:cubicBezTo>
                      <a:pt x="60" y="88"/>
                      <a:pt x="59" y="87"/>
                      <a:pt x="59" y="86"/>
                    </a:cubicBezTo>
                    <a:cubicBezTo>
                      <a:pt x="58" y="84"/>
                      <a:pt x="59" y="82"/>
                      <a:pt x="59" y="80"/>
                    </a:cubicBezTo>
                    <a:cubicBezTo>
                      <a:pt x="58" y="78"/>
                      <a:pt x="55" y="77"/>
                      <a:pt x="53" y="76"/>
                    </a:cubicBezTo>
                    <a:cubicBezTo>
                      <a:pt x="53" y="76"/>
                      <a:pt x="53" y="77"/>
                      <a:pt x="52" y="77"/>
                    </a:cubicBezTo>
                    <a:cubicBezTo>
                      <a:pt x="50" y="74"/>
                      <a:pt x="48" y="72"/>
                      <a:pt x="47" y="68"/>
                    </a:cubicBezTo>
                    <a:cubicBezTo>
                      <a:pt x="46" y="67"/>
                      <a:pt x="47" y="65"/>
                      <a:pt x="47" y="63"/>
                    </a:cubicBezTo>
                    <a:cubicBezTo>
                      <a:pt x="47" y="60"/>
                      <a:pt x="48" y="57"/>
                      <a:pt x="50" y="54"/>
                    </a:cubicBezTo>
                    <a:cubicBezTo>
                      <a:pt x="51" y="51"/>
                      <a:pt x="55" y="50"/>
                      <a:pt x="57" y="47"/>
                    </a:cubicBezTo>
                    <a:cubicBezTo>
                      <a:pt x="58" y="46"/>
                      <a:pt x="57" y="43"/>
                      <a:pt x="58" y="42"/>
                    </a:cubicBezTo>
                    <a:cubicBezTo>
                      <a:pt x="59" y="39"/>
                      <a:pt x="61" y="37"/>
                      <a:pt x="63" y="36"/>
                    </a:cubicBezTo>
                    <a:cubicBezTo>
                      <a:pt x="63" y="36"/>
                      <a:pt x="64" y="38"/>
                      <a:pt x="65" y="37"/>
                    </a:cubicBezTo>
                    <a:cubicBezTo>
                      <a:pt x="66" y="36"/>
                      <a:pt x="65" y="33"/>
                      <a:pt x="67" y="32"/>
                    </a:cubicBezTo>
                    <a:cubicBezTo>
                      <a:pt x="68" y="31"/>
                      <a:pt x="71" y="30"/>
                      <a:pt x="72" y="29"/>
                    </a:cubicBezTo>
                    <a:cubicBezTo>
                      <a:pt x="70" y="28"/>
                      <a:pt x="67" y="27"/>
                      <a:pt x="65" y="26"/>
                    </a:cubicBezTo>
                    <a:cubicBezTo>
                      <a:pt x="62" y="25"/>
                      <a:pt x="60" y="23"/>
                      <a:pt x="58" y="23"/>
                    </a:cubicBezTo>
                    <a:cubicBezTo>
                      <a:pt x="57" y="21"/>
                      <a:pt x="56" y="18"/>
                      <a:pt x="54" y="16"/>
                    </a:cubicBezTo>
                    <a:cubicBezTo>
                      <a:pt x="54" y="14"/>
                      <a:pt x="57" y="13"/>
                      <a:pt x="57" y="11"/>
                    </a:cubicBezTo>
                    <a:cubicBezTo>
                      <a:pt x="57" y="10"/>
                      <a:pt x="56" y="8"/>
                      <a:pt x="55" y="8"/>
                    </a:cubicBezTo>
                    <a:cubicBezTo>
                      <a:pt x="54" y="8"/>
                      <a:pt x="53" y="9"/>
                      <a:pt x="52" y="9"/>
                    </a:cubicBezTo>
                    <a:cubicBezTo>
                      <a:pt x="50" y="9"/>
                      <a:pt x="49" y="7"/>
                      <a:pt x="48" y="7"/>
                    </a:cubicBezTo>
                    <a:cubicBezTo>
                      <a:pt x="46" y="7"/>
                      <a:pt x="45" y="8"/>
                      <a:pt x="44" y="8"/>
                    </a:cubicBezTo>
                    <a:cubicBezTo>
                      <a:pt x="42" y="6"/>
                      <a:pt x="43" y="2"/>
                      <a:pt x="40" y="1"/>
                    </a:cubicBezTo>
                    <a:cubicBezTo>
                      <a:pt x="38" y="0"/>
                      <a:pt x="36" y="3"/>
                      <a:pt x="34" y="4"/>
                    </a:cubicBezTo>
                    <a:cubicBezTo>
                      <a:pt x="32" y="6"/>
                      <a:pt x="30" y="8"/>
                      <a:pt x="28" y="10"/>
                    </a:cubicBezTo>
                    <a:cubicBezTo>
                      <a:pt x="28" y="10"/>
                      <a:pt x="29" y="12"/>
                      <a:pt x="28" y="12"/>
                    </a:cubicBezTo>
                    <a:cubicBezTo>
                      <a:pt x="26" y="13"/>
                      <a:pt x="25" y="10"/>
                      <a:pt x="24" y="11"/>
                    </a:cubicBezTo>
                    <a:cubicBezTo>
                      <a:pt x="22" y="11"/>
                      <a:pt x="23" y="13"/>
                      <a:pt x="22" y="14"/>
                    </a:cubicBezTo>
                    <a:cubicBezTo>
                      <a:pt x="21" y="14"/>
                      <a:pt x="20" y="12"/>
                      <a:pt x="19" y="12"/>
                    </a:cubicBezTo>
                    <a:cubicBezTo>
                      <a:pt x="18" y="13"/>
                      <a:pt x="17" y="15"/>
                      <a:pt x="16" y="15"/>
                    </a:cubicBezTo>
                    <a:cubicBezTo>
                      <a:pt x="15" y="15"/>
                      <a:pt x="15" y="12"/>
                      <a:pt x="14" y="12"/>
                    </a:cubicBezTo>
                    <a:cubicBezTo>
                      <a:pt x="12" y="12"/>
                      <a:pt x="12" y="15"/>
                      <a:pt x="11" y="16"/>
                    </a:cubicBezTo>
                    <a:cubicBezTo>
                      <a:pt x="9" y="16"/>
                      <a:pt x="8" y="16"/>
                      <a:pt x="7" y="16"/>
                    </a:cubicBezTo>
                    <a:cubicBezTo>
                      <a:pt x="6" y="15"/>
                      <a:pt x="7" y="13"/>
                      <a:pt x="6" y="12"/>
                    </a:cubicBezTo>
                    <a:cubicBezTo>
                      <a:pt x="5" y="11"/>
                      <a:pt x="3" y="11"/>
                      <a:pt x="2" y="12"/>
                    </a:cubicBezTo>
                    <a:cubicBezTo>
                      <a:pt x="1" y="13"/>
                      <a:pt x="1" y="15"/>
                      <a:pt x="0" y="16"/>
                    </a:cubicBezTo>
                    <a:cubicBezTo>
                      <a:pt x="1" y="17"/>
                      <a:pt x="2" y="19"/>
                      <a:pt x="3" y="20"/>
                    </a:cubicBezTo>
                    <a:cubicBezTo>
                      <a:pt x="3" y="22"/>
                      <a:pt x="4" y="25"/>
                      <a:pt x="6" y="25"/>
                    </a:cubicBezTo>
                    <a:cubicBezTo>
                      <a:pt x="7" y="26"/>
                      <a:pt x="7" y="22"/>
                      <a:pt x="8" y="23"/>
                    </a:cubicBezTo>
                    <a:cubicBezTo>
                      <a:pt x="9" y="23"/>
                      <a:pt x="10" y="25"/>
                      <a:pt x="11" y="26"/>
                    </a:cubicBezTo>
                    <a:cubicBezTo>
                      <a:pt x="11" y="28"/>
                      <a:pt x="9" y="30"/>
                      <a:pt x="9" y="31"/>
                    </a:cubicBezTo>
                    <a:cubicBezTo>
                      <a:pt x="10" y="34"/>
                      <a:pt x="12" y="37"/>
                      <a:pt x="14" y="39"/>
                    </a:cubicBezTo>
                    <a:cubicBezTo>
                      <a:pt x="15" y="40"/>
                      <a:pt x="16" y="39"/>
                      <a:pt x="17" y="40"/>
                    </a:cubicBezTo>
                    <a:cubicBezTo>
                      <a:pt x="18" y="40"/>
                      <a:pt x="19" y="43"/>
                      <a:pt x="20" y="42"/>
                    </a:cubicBezTo>
                    <a:cubicBezTo>
                      <a:pt x="22" y="42"/>
                      <a:pt x="23" y="39"/>
                      <a:pt x="25" y="38"/>
                    </a:cubicBezTo>
                    <a:cubicBezTo>
                      <a:pt x="26" y="38"/>
                      <a:pt x="27" y="38"/>
                      <a:pt x="28" y="38"/>
                    </a:cubicBezTo>
                    <a:cubicBezTo>
                      <a:pt x="30" y="40"/>
                      <a:pt x="32" y="43"/>
                      <a:pt x="32" y="45"/>
                    </a:cubicBezTo>
                    <a:cubicBezTo>
                      <a:pt x="32" y="46"/>
                      <a:pt x="30" y="45"/>
                      <a:pt x="29" y="45"/>
                    </a:cubicBezTo>
                    <a:cubicBezTo>
                      <a:pt x="28" y="46"/>
                      <a:pt x="28" y="47"/>
                      <a:pt x="28" y="47"/>
                    </a:cubicBezTo>
                    <a:cubicBezTo>
                      <a:pt x="31" y="48"/>
                      <a:pt x="35" y="48"/>
                      <a:pt x="37" y="50"/>
                    </a:cubicBezTo>
                    <a:cubicBezTo>
                      <a:pt x="38" y="50"/>
                      <a:pt x="38" y="52"/>
                      <a:pt x="38" y="53"/>
                    </a:cubicBezTo>
                    <a:cubicBezTo>
                      <a:pt x="37" y="54"/>
                      <a:pt x="36" y="52"/>
                      <a:pt x="35" y="53"/>
                    </a:cubicBezTo>
                    <a:cubicBezTo>
                      <a:pt x="34" y="54"/>
                      <a:pt x="34" y="56"/>
                      <a:pt x="33" y="57"/>
                    </a:cubicBezTo>
                    <a:cubicBezTo>
                      <a:pt x="31" y="58"/>
                      <a:pt x="30" y="56"/>
                      <a:pt x="28" y="56"/>
                    </a:cubicBezTo>
                    <a:cubicBezTo>
                      <a:pt x="27" y="57"/>
                      <a:pt x="28" y="58"/>
                      <a:pt x="27" y="59"/>
                    </a:cubicBezTo>
                    <a:cubicBezTo>
                      <a:pt x="26" y="60"/>
                      <a:pt x="23" y="60"/>
                      <a:pt x="24" y="61"/>
                    </a:cubicBezTo>
                    <a:cubicBezTo>
                      <a:pt x="29" y="65"/>
                      <a:pt x="36" y="66"/>
                      <a:pt x="41" y="70"/>
                    </a:cubicBezTo>
                    <a:cubicBezTo>
                      <a:pt x="43" y="72"/>
                      <a:pt x="41" y="74"/>
                      <a:pt x="42" y="76"/>
                    </a:cubicBezTo>
                    <a:cubicBezTo>
                      <a:pt x="42" y="77"/>
                      <a:pt x="44" y="78"/>
                      <a:pt x="45" y="79"/>
                    </a:cubicBezTo>
                    <a:cubicBezTo>
                      <a:pt x="47" y="82"/>
                      <a:pt x="49" y="86"/>
                      <a:pt x="52" y="88"/>
                    </a:cubicBezTo>
                    <a:cubicBezTo>
                      <a:pt x="53" y="90"/>
                      <a:pt x="55" y="90"/>
                      <a:pt x="56" y="91"/>
                    </a:cubicBezTo>
                    <a:cubicBezTo>
                      <a:pt x="58" y="93"/>
                      <a:pt x="59" y="95"/>
                      <a:pt x="60" y="97"/>
                    </a:cubicBezTo>
                    <a:cubicBezTo>
                      <a:pt x="61" y="99"/>
                      <a:pt x="61" y="101"/>
                      <a:pt x="62" y="103"/>
                    </a:cubicBezTo>
                    <a:cubicBezTo>
                      <a:pt x="64" y="105"/>
                      <a:pt x="67" y="105"/>
                      <a:pt x="69" y="107"/>
                    </a:cubicBezTo>
                    <a:cubicBezTo>
                      <a:pt x="71" y="108"/>
                      <a:pt x="74" y="109"/>
                      <a:pt x="74" y="111"/>
                    </a:cubicBezTo>
                    <a:cubicBezTo>
                      <a:pt x="74" y="112"/>
                      <a:pt x="70" y="112"/>
                      <a:pt x="71" y="113"/>
                    </a:cubicBezTo>
                    <a:cubicBezTo>
                      <a:pt x="72" y="117"/>
                      <a:pt x="76" y="118"/>
                      <a:pt x="77" y="121"/>
                    </a:cubicBezTo>
                    <a:cubicBezTo>
                      <a:pt x="77" y="123"/>
                      <a:pt x="74" y="123"/>
                      <a:pt x="74" y="125"/>
                    </a:cubicBezTo>
                    <a:cubicBezTo>
                      <a:pt x="73" y="127"/>
                      <a:pt x="75" y="129"/>
                      <a:pt x="75" y="131"/>
                    </a:cubicBezTo>
                    <a:cubicBezTo>
                      <a:pt x="75" y="132"/>
                      <a:pt x="76" y="134"/>
                      <a:pt x="76" y="135"/>
                    </a:cubicBezTo>
                    <a:cubicBezTo>
                      <a:pt x="76" y="136"/>
                      <a:pt x="77" y="137"/>
                      <a:pt x="76" y="138"/>
                    </a:cubicBezTo>
                    <a:cubicBezTo>
                      <a:pt x="76" y="140"/>
                      <a:pt x="75" y="141"/>
                      <a:pt x="76" y="143"/>
                    </a:cubicBezTo>
                    <a:cubicBezTo>
                      <a:pt x="76" y="144"/>
                      <a:pt x="78" y="144"/>
                      <a:pt x="79" y="145"/>
                    </a:cubicBezTo>
                    <a:cubicBezTo>
                      <a:pt x="80" y="148"/>
                      <a:pt x="81" y="151"/>
                      <a:pt x="80" y="154"/>
                    </a:cubicBezTo>
                    <a:cubicBezTo>
                      <a:pt x="80" y="158"/>
                      <a:pt x="79" y="161"/>
                      <a:pt x="77" y="165"/>
                    </a:cubicBezTo>
                    <a:cubicBezTo>
                      <a:pt x="77" y="165"/>
                      <a:pt x="76" y="164"/>
                      <a:pt x="75" y="164"/>
                    </a:cubicBezTo>
                    <a:cubicBezTo>
                      <a:pt x="73" y="165"/>
                      <a:pt x="71" y="168"/>
                      <a:pt x="69" y="169"/>
                    </a:cubicBezTo>
                    <a:cubicBezTo>
                      <a:pt x="67" y="170"/>
                      <a:pt x="64" y="168"/>
                      <a:pt x="63" y="169"/>
                    </a:cubicBezTo>
                    <a:cubicBezTo>
                      <a:pt x="62" y="170"/>
                      <a:pt x="63" y="172"/>
                      <a:pt x="62" y="173"/>
                    </a:cubicBezTo>
                    <a:cubicBezTo>
                      <a:pt x="61" y="173"/>
                      <a:pt x="59" y="172"/>
                      <a:pt x="58" y="172"/>
                    </a:cubicBezTo>
                    <a:cubicBezTo>
                      <a:pt x="57" y="172"/>
                      <a:pt x="56" y="173"/>
                      <a:pt x="56" y="174"/>
                    </a:cubicBezTo>
                    <a:cubicBezTo>
                      <a:pt x="57" y="176"/>
                      <a:pt x="57" y="178"/>
                      <a:pt x="58" y="179"/>
                    </a:cubicBezTo>
                    <a:cubicBezTo>
                      <a:pt x="58" y="180"/>
                      <a:pt x="60" y="180"/>
                      <a:pt x="60" y="181"/>
                    </a:cubicBezTo>
                    <a:cubicBezTo>
                      <a:pt x="61" y="182"/>
                      <a:pt x="61" y="183"/>
                      <a:pt x="61" y="184"/>
                    </a:cubicBezTo>
                    <a:cubicBezTo>
                      <a:pt x="61" y="185"/>
                      <a:pt x="61" y="187"/>
                      <a:pt x="60" y="187"/>
                    </a:cubicBezTo>
                    <a:cubicBezTo>
                      <a:pt x="58" y="187"/>
                      <a:pt x="57" y="185"/>
                      <a:pt x="55" y="185"/>
                    </a:cubicBezTo>
                    <a:cubicBezTo>
                      <a:pt x="52" y="184"/>
                      <a:pt x="49" y="184"/>
                      <a:pt x="46" y="185"/>
                    </a:cubicBezTo>
                    <a:cubicBezTo>
                      <a:pt x="45" y="185"/>
                      <a:pt x="48" y="188"/>
                      <a:pt x="47" y="189"/>
                    </a:cubicBezTo>
                    <a:cubicBezTo>
                      <a:pt x="46" y="190"/>
                      <a:pt x="45" y="191"/>
                      <a:pt x="43" y="191"/>
                    </a:cubicBezTo>
                    <a:cubicBezTo>
                      <a:pt x="42" y="191"/>
                      <a:pt x="40" y="191"/>
                      <a:pt x="39" y="19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4" name="Freeform 2640"/>
              <p:cNvSpPr>
                <a:spLocks noChangeAspect="1"/>
              </p:cNvSpPr>
              <p:nvPr/>
            </p:nvSpPr>
            <p:spPr bwMode="auto">
              <a:xfrm>
                <a:off x="6750343" y="2744433"/>
                <a:ext cx="85008" cy="115897"/>
              </a:xfrm>
              <a:custGeom>
                <a:avLst/>
                <a:gdLst>
                  <a:gd name="T0" fmla="*/ 36 w 65"/>
                  <a:gd name="T1" fmla="*/ 106 h 92"/>
                  <a:gd name="T2" fmla="*/ 30 w 65"/>
                  <a:gd name="T3" fmla="*/ 102 h 92"/>
                  <a:gd name="T4" fmla="*/ 22 w 65"/>
                  <a:gd name="T5" fmla="*/ 110 h 92"/>
                  <a:gd name="T6" fmla="*/ 23 w 65"/>
                  <a:gd name="T7" fmla="*/ 105 h 92"/>
                  <a:gd name="T8" fmla="*/ 18 w 65"/>
                  <a:gd name="T9" fmla="*/ 102 h 92"/>
                  <a:gd name="T10" fmla="*/ 20 w 65"/>
                  <a:gd name="T11" fmla="*/ 98 h 92"/>
                  <a:gd name="T12" fmla="*/ 12 w 65"/>
                  <a:gd name="T13" fmla="*/ 98 h 92"/>
                  <a:gd name="T14" fmla="*/ 13 w 65"/>
                  <a:gd name="T15" fmla="*/ 91 h 92"/>
                  <a:gd name="T16" fmla="*/ 20 w 65"/>
                  <a:gd name="T17" fmla="*/ 88 h 92"/>
                  <a:gd name="T18" fmla="*/ 16 w 65"/>
                  <a:gd name="T19" fmla="*/ 85 h 92"/>
                  <a:gd name="T20" fmla="*/ 20 w 65"/>
                  <a:gd name="T21" fmla="*/ 74 h 92"/>
                  <a:gd name="T22" fmla="*/ 19 w 65"/>
                  <a:gd name="T23" fmla="*/ 71 h 92"/>
                  <a:gd name="T24" fmla="*/ 22 w 65"/>
                  <a:gd name="T25" fmla="*/ 65 h 92"/>
                  <a:gd name="T26" fmla="*/ 17 w 65"/>
                  <a:gd name="T27" fmla="*/ 68 h 92"/>
                  <a:gd name="T28" fmla="*/ 5 w 65"/>
                  <a:gd name="T29" fmla="*/ 68 h 92"/>
                  <a:gd name="T30" fmla="*/ 0 w 65"/>
                  <a:gd name="T31" fmla="*/ 63 h 92"/>
                  <a:gd name="T32" fmla="*/ 14 w 65"/>
                  <a:gd name="T33" fmla="*/ 49 h 92"/>
                  <a:gd name="T34" fmla="*/ 20 w 65"/>
                  <a:gd name="T35" fmla="*/ 44 h 92"/>
                  <a:gd name="T36" fmla="*/ 25 w 65"/>
                  <a:gd name="T37" fmla="*/ 37 h 92"/>
                  <a:gd name="T38" fmla="*/ 25 w 65"/>
                  <a:gd name="T39" fmla="*/ 29 h 92"/>
                  <a:gd name="T40" fmla="*/ 31 w 65"/>
                  <a:gd name="T41" fmla="*/ 26 h 92"/>
                  <a:gd name="T42" fmla="*/ 32 w 65"/>
                  <a:gd name="T43" fmla="*/ 30 h 92"/>
                  <a:gd name="T44" fmla="*/ 38 w 65"/>
                  <a:gd name="T45" fmla="*/ 32 h 92"/>
                  <a:gd name="T46" fmla="*/ 47 w 65"/>
                  <a:gd name="T47" fmla="*/ 32 h 92"/>
                  <a:gd name="T48" fmla="*/ 47 w 65"/>
                  <a:gd name="T49" fmla="*/ 28 h 92"/>
                  <a:gd name="T50" fmla="*/ 47 w 65"/>
                  <a:gd name="T51" fmla="*/ 23 h 92"/>
                  <a:gd name="T52" fmla="*/ 56 w 65"/>
                  <a:gd name="T53" fmla="*/ 23 h 92"/>
                  <a:gd name="T54" fmla="*/ 64 w 65"/>
                  <a:gd name="T55" fmla="*/ 10 h 92"/>
                  <a:gd name="T56" fmla="*/ 67 w 65"/>
                  <a:gd name="T57" fmla="*/ 10 h 92"/>
                  <a:gd name="T58" fmla="*/ 68 w 65"/>
                  <a:gd name="T59" fmla="*/ 1 h 92"/>
                  <a:gd name="T60" fmla="*/ 73 w 65"/>
                  <a:gd name="T61" fmla="*/ 1 h 92"/>
                  <a:gd name="T62" fmla="*/ 74 w 65"/>
                  <a:gd name="T63" fmla="*/ 8 h 92"/>
                  <a:gd name="T64" fmla="*/ 78 w 65"/>
                  <a:gd name="T65" fmla="*/ 13 h 92"/>
                  <a:gd name="T66" fmla="*/ 72 w 65"/>
                  <a:gd name="T67" fmla="*/ 30 h 92"/>
                  <a:gd name="T68" fmla="*/ 73 w 65"/>
                  <a:gd name="T69" fmla="*/ 35 h 92"/>
                  <a:gd name="T70" fmla="*/ 76 w 65"/>
                  <a:gd name="T71" fmla="*/ 45 h 92"/>
                  <a:gd name="T72" fmla="*/ 72 w 65"/>
                  <a:gd name="T73" fmla="*/ 49 h 92"/>
                  <a:gd name="T74" fmla="*/ 66 w 65"/>
                  <a:gd name="T75" fmla="*/ 55 h 92"/>
                  <a:gd name="T76" fmla="*/ 59 w 65"/>
                  <a:gd name="T77" fmla="*/ 63 h 92"/>
                  <a:gd name="T78" fmla="*/ 50 w 65"/>
                  <a:gd name="T79" fmla="*/ 63 h 92"/>
                  <a:gd name="T80" fmla="*/ 49 w 65"/>
                  <a:gd name="T81" fmla="*/ 66 h 92"/>
                  <a:gd name="T82" fmla="*/ 46 w 65"/>
                  <a:gd name="T83" fmla="*/ 66 h 92"/>
                  <a:gd name="T84" fmla="*/ 46 w 65"/>
                  <a:gd name="T85" fmla="*/ 71 h 92"/>
                  <a:gd name="T86" fmla="*/ 48 w 65"/>
                  <a:gd name="T87" fmla="*/ 73 h 92"/>
                  <a:gd name="T88" fmla="*/ 46 w 65"/>
                  <a:gd name="T89" fmla="*/ 79 h 92"/>
                  <a:gd name="T90" fmla="*/ 53 w 65"/>
                  <a:gd name="T91" fmla="*/ 81 h 92"/>
                  <a:gd name="T92" fmla="*/ 65 w 65"/>
                  <a:gd name="T93" fmla="*/ 91 h 92"/>
                  <a:gd name="T94" fmla="*/ 60 w 65"/>
                  <a:gd name="T95" fmla="*/ 97 h 92"/>
                  <a:gd name="T96" fmla="*/ 52 w 65"/>
                  <a:gd name="T97" fmla="*/ 97 h 92"/>
                  <a:gd name="T98" fmla="*/ 46 w 65"/>
                  <a:gd name="T99" fmla="*/ 98 h 92"/>
                  <a:gd name="T100" fmla="*/ 42 w 65"/>
                  <a:gd name="T101" fmla="*/ 103 h 92"/>
                  <a:gd name="T102" fmla="*/ 36 w 65"/>
                  <a:gd name="T103" fmla="*/ 106 h 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5"/>
                  <a:gd name="T157" fmla="*/ 0 h 92"/>
                  <a:gd name="T158" fmla="*/ 65 w 65"/>
                  <a:gd name="T159" fmla="*/ 92 h 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5" h="92">
                    <a:moveTo>
                      <a:pt x="30" y="89"/>
                    </a:moveTo>
                    <a:cubicBezTo>
                      <a:pt x="29" y="87"/>
                      <a:pt x="27" y="85"/>
                      <a:pt x="25" y="85"/>
                    </a:cubicBezTo>
                    <a:cubicBezTo>
                      <a:pt x="22" y="86"/>
                      <a:pt x="21" y="90"/>
                      <a:pt x="18" y="92"/>
                    </a:cubicBezTo>
                    <a:cubicBezTo>
                      <a:pt x="17" y="92"/>
                      <a:pt x="20" y="89"/>
                      <a:pt x="19" y="88"/>
                    </a:cubicBezTo>
                    <a:cubicBezTo>
                      <a:pt x="18" y="87"/>
                      <a:pt x="16" y="87"/>
                      <a:pt x="15" y="85"/>
                    </a:cubicBezTo>
                    <a:cubicBezTo>
                      <a:pt x="15" y="84"/>
                      <a:pt x="18" y="83"/>
                      <a:pt x="17" y="82"/>
                    </a:cubicBezTo>
                    <a:cubicBezTo>
                      <a:pt x="15" y="81"/>
                      <a:pt x="12" y="83"/>
                      <a:pt x="10" y="82"/>
                    </a:cubicBezTo>
                    <a:cubicBezTo>
                      <a:pt x="10" y="80"/>
                      <a:pt x="13" y="77"/>
                      <a:pt x="11" y="76"/>
                    </a:cubicBezTo>
                    <a:cubicBezTo>
                      <a:pt x="12" y="74"/>
                      <a:pt x="16" y="76"/>
                      <a:pt x="17" y="74"/>
                    </a:cubicBezTo>
                    <a:cubicBezTo>
                      <a:pt x="18" y="72"/>
                      <a:pt x="13" y="73"/>
                      <a:pt x="13" y="71"/>
                    </a:cubicBezTo>
                    <a:cubicBezTo>
                      <a:pt x="13" y="68"/>
                      <a:pt x="16" y="65"/>
                      <a:pt x="17" y="62"/>
                    </a:cubicBezTo>
                    <a:cubicBezTo>
                      <a:pt x="17" y="61"/>
                      <a:pt x="16" y="60"/>
                      <a:pt x="16" y="59"/>
                    </a:cubicBezTo>
                    <a:cubicBezTo>
                      <a:pt x="16" y="58"/>
                      <a:pt x="19" y="55"/>
                      <a:pt x="18" y="54"/>
                    </a:cubicBezTo>
                    <a:cubicBezTo>
                      <a:pt x="17" y="53"/>
                      <a:pt x="15" y="57"/>
                      <a:pt x="14" y="57"/>
                    </a:cubicBezTo>
                    <a:cubicBezTo>
                      <a:pt x="11" y="58"/>
                      <a:pt x="7" y="58"/>
                      <a:pt x="4" y="57"/>
                    </a:cubicBezTo>
                    <a:cubicBezTo>
                      <a:pt x="2" y="57"/>
                      <a:pt x="1" y="54"/>
                      <a:pt x="0" y="53"/>
                    </a:cubicBezTo>
                    <a:cubicBezTo>
                      <a:pt x="4" y="49"/>
                      <a:pt x="8" y="45"/>
                      <a:pt x="12" y="41"/>
                    </a:cubicBezTo>
                    <a:cubicBezTo>
                      <a:pt x="14" y="39"/>
                      <a:pt x="16" y="39"/>
                      <a:pt x="17" y="37"/>
                    </a:cubicBezTo>
                    <a:cubicBezTo>
                      <a:pt x="19" y="36"/>
                      <a:pt x="21" y="33"/>
                      <a:pt x="21" y="31"/>
                    </a:cubicBezTo>
                    <a:cubicBezTo>
                      <a:pt x="22" y="28"/>
                      <a:pt x="20" y="26"/>
                      <a:pt x="21" y="24"/>
                    </a:cubicBezTo>
                    <a:cubicBezTo>
                      <a:pt x="22" y="22"/>
                      <a:pt x="24" y="22"/>
                      <a:pt x="26" y="22"/>
                    </a:cubicBezTo>
                    <a:cubicBezTo>
                      <a:pt x="27" y="22"/>
                      <a:pt x="27" y="24"/>
                      <a:pt x="27" y="25"/>
                    </a:cubicBezTo>
                    <a:cubicBezTo>
                      <a:pt x="29" y="26"/>
                      <a:pt x="30" y="27"/>
                      <a:pt x="32" y="27"/>
                    </a:cubicBezTo>
                    <a:cubicBezTo>
                      <a:pt x="34" y="27"/>
                      <a:pt x="37" y="28"/>
                      <a:pt x="39" y="27"/>
                    </a:cubicBezTo>
                    <a:cubicBezTo>
                      <a:pt x="40" y="26"/>
                      <a:pt x="39" y="24"/>
                      <a:pt x="39" y="23"/>
                    </a:cubicBezTo>
                    <a:cubicBezTo>
                      <a:pt x="39" y="22"/>
                      <a:pt x="38" y="20"/>
                      <a:pt x="39" y="19"/>
                    </a:cubicBezTo>
                    <a:cubicBezTo>
                      <a:pt x="41" y="18"/>
                      <a:pt x="45" y="21"/>
                      <a:pt x="47" y="19"/>
                    </a:cubicBezTo>
                    <a:cubicBezTo>
                      <a:pt x="51" y="17"/>
                      <a:pt x="51" y="12"/>
                      <a:pt x="53" y="8"/>
                    </a:cubicBezTo>
                    <a:cubicBezTo>
                      <a:pt x="54" y="8"/>
                      <a:pt x="56" y="9"/>
                      <a:pt x="56" y="8"/>
                    </a:cubicBezTo>
                    <a:cubicBezTo>
                      <a:pt x="57" y="6"/>
                      <a:pt x="56" y="3"/>
                      <a:pt x="57" y="1"/>
                    </a:cubicBezTo>
                    <a:cubicBezTo>
                      <a:pt x="58" y="0"/>
                      <a:pt x="60" y="0"/>
                      <a:pt x="61" y="1"/>
                    </a:cubicBezTo>
                    <a:cubicBezTo>
                      <a:pt x="62" y="3"/>
                      <a:pt x="62" y="5"/>
                      <a:pt x="62" y="7"/>
                    </a:cubicBezTo>
                    <a:cubicBezTo>
                      <a:pt x="63" y="8"/>
                      <a:pt x="64" y="9"/>
                      <a:pt x="65" y="11"/>
                    </a:cubicBezTo>
                    <a:cubicBezTo>
                      <a:pt x="64" y="15"/>
                      <a:pt x="61" y="20"/>
                      <a:pt x="60" y="25"/>
                    </a:cubicBezTo>
                    <a:cubicBezTo>
                      <a:pt x="60" y="26"/>
                      <a:pt x="61" y="28"/>
                      <a:pt x="61" y="29"/>
                    </a:cubicBezTo>
                    <a:cubicBezTo>
                      <a:pt x="62" y="32"/>
                      <a:pt x="63" y="35"/>
                      <a:pt x="63" y="38"/>
                    </a:cubicBezTo>
                    <a:cubicBezTo>
                      <a:pt x="63" y="39"/>
                      <a:pt x="61" y="40"/>
                      <a:pt x="60" y="41"/>
                    </a:cubicBezTo>
                    <a:cubicBezTo>
                      <a:pt x="57" y="41"/>
                      <a:pt x="57" y="44"/>
                      <a:pt x="55" y="46"/>
                    </a:cubicBezTo>
                    <a:cubicBezTo>
                      <a:pt x="52" y="48"/>
                      <a:pt x="51" y="51"/>
                      <a:pt x="49" y="53"/>
                    </a:cubicBezTo>
                    <a:cubicBezTo>
                      <a:pt x="47" y="54"/>
                      <a:pt x="44" y="52"/>
                      <a:pt x="42" y="53"/>
                    </a:cubicBezTo>
                    <a:cubicBezTo>
                      <a:pt x="41" y="53"/>
                      <a:pt x="42" y="55"/>
                      <a:pt x="41" y="55"/>
                    </a:cubicBezTo>
                    <a:cubicBezTo>
                      <a:pt x="41" y="56"/>
                      <a:pt x="39" y="55"/>
                      <a:pt x="38" y="55"/>
                    </a:cubicBezTo>
                    <a:cubicBezTo>
                      <a:pt x="38" y="56"/>
                      <a:pt x="38" y="58"/>
                      <a:pt x="38" y="59"/>
                    </a:cubicBezTo>
                    <a:cubicBezTo>
                      <a:pt x="39" y="60"/>
                      <a:pt x="40" y="60"/>
                      <a:pt x="40" y="61"/>
                    </a:cubicBezTo>
                    <a:cubicBezTo>
                      <a:pt x="40" y="63"/>
                      <a:pt x="37" y="64"/>
                      <a:pt x="38" y="66"/>
                    </a:cubicBezTo>
                    <a:cubicBezTo>
                      <a:pt x="39" y="68"/>
                      <a:pt x="43" y="67"/>
                      <a:pt x="44" y="68"/>
                    </a:cubicBezTo>
                    <a:cubicBezTo>
                      <a:pt x="48" y="71"/>
                      <a:pt x="51" y="73"/>
                      <a:pt x="54" y="76"/>
                    </a:cubicBezTo>
                    <a:cubicBezTo>
                      <a:pt x="53" y="78"/>
                      <a:pt x="52" y="80"/>
                      <a:pt x="50" y="81"/>
                    </a:cubicBezTo>
                    <a:cubicBezTo>
                      <a:pt x="48" y="82"/>
                      <a:pt x="45" y="80"/>
                      <a:pt x="43" y="81"/>
                    </a:cubicBezTo>
                    <a:cubicBezTo>
                      <a:pt x="41" y="81"/>
                      <a:pt x="39" y="81"/>
                      <a:pt x="38" y="82"/>
                    </a:cubicBezTo>
                    <a:cubicBezTo>
                      <a:pt x="37" y="83"/>
                      <a:pt x="37" y="85"/>
                      <a:pt x="35" y="86"/>
                    </a:cubicBezTo>
                    <a:cubicBezTo>
                      <a:pt x="34" y="87"/>
                      <a:pt x="32" y="88"/>
                      <a:pt x="30" y="89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5" name="Freeform 2641"/>
              <p:cNvSpPr>
                <a:spLocks noChangeAspect="1"/>
              </p:cNvSpPr>
              <p:nvPr/>
            </p:nvSpPr>
            <p:spPr bwMode="auto">
              <a:xfrm>
                <a:off x="6789577" y="2840311"/>
                <a:ext cx="61031" cy="87450"/>
              </a:xfrm>
              <a:custGeom>
                <a:avLst/>
                <a:gdLst>
                  <a:gd name="T0" fmla="*/ 0 w 47"/>
                  <a:gd name="T1" fmla="*/ 16 h 69"/>
                  <a:gd name="T2" fmla="*/ 6 w 47"/>
                  <a:gd name="T3" fmla="*/ 12 h 69"/>
                  <a:gd name="T4" fmla="*/ 10 w 47"/>
                  <a:gd name="T5" fmla="*/ 7 h 69"/>
                  <a:gd name="T6" fmla="*/ 15 w 47"/>
                  <a:gd name="T7" fmla="*/ 6 h 69"/>
                  <a:gd name="T8" fmla="*/ 24 w 47"/>
                  <a:gd name="T9" fmla="*/ 6 h 69"/>
                  <a:gd name="T10" fmla="*/ 29 w 47"/>
                  <a:gd name="T11" fmla="*/ 0 h 69"/>
                  <a:gd name="T12" fmla="*/ 35 w 47"/>
                  <a:gd name="T13" fmla="*/ 10 h 69"/>
                  <a:gd name="T14" fmla="*/ 46 w 47"/>
                  <a:gd name="T15" fmla="*/ 26 h 69"/>
                  <a:gd name="T16" fmla="*/ 50 w 47"/>
                  <a:gd name="T17" fmla="*/ 43 h 69"/>
                  <a:gd name="T18" fmla="*/ 51 w 47"/>
                  <a:gd name="T19" fmla="*/ 51 h 69"/>
                  <a:gd name="T20" fmla="*/ 54 w 47"/>
                  <a:gd name="T21" fmla="*/ 49 h 69"/>
                  <a:gd name="T22" fmla="*/ 54 w 47"/>
                  <a:gd name="T23" fmla="*/ 66 h 69"/>
                  <a:gd name="T24" fmla="*/ 44 w 47"/>
                  <a:gd name="T25" fmla="*/ 67 h 69"/>
                  <a:gd name="T26" fmla="*/ 43 w 47"/>
                  <a:gd name="T27" fmla="*/ 73 h 69"/>
                  <a:gd name="T28" fmla="*/ 35 w 47"/>
                  <a:gd name="T29" fmla="*/ 70 h 69"/>
                  <a:gd name="T30" fmla="*/ 36 w 47"/>
                  <a:gd name="T31" fmla="*/ 75 h 69"/>
                  <a:gd name="T32" fmla="*/ 32 w 47"/>
                  <a:gd name="T33" fmla="*/ 71 h 69"/>
                  <a:gd name="T34" fmla="*/ 32 w 47"/>
                  <a:gd name="T35" fmla="*/ 77 h 69"/>
                  <a:gd name="T36" fmla="*/ 27 w 47"/>
                  <a:gd name="T37" fmla="*/ 72 h 69"/>
                  <a:gd name="T38" fmla="*/ 27 w 47"/>
                  <a:gd name="T39" fmla="*/ 77 h 69"/>
                  <a:gd name="T40" fmla="*/ 24 w 47"/>
                  <a:gd name="T41" fmla="*/ 78 h 69"/>
                  <a:gd name="T42" fmla="*/ 24 w 47"/>
                  <a:gd name="T43" fmla="*/ 73 h 69"/>
                  <a:gd name="T44" fmla="*/ 19 w 47"/>
                  <a:gd name="T45" fmla="*/ 79 h 69"/>
                  <a:gd name="T46" fmla="*/ 18 w 47"/>
                  <a:gd name="T47" fmla="*/ 77 h 69"/>
                  <a:gd name="T48" fmla="*/ 13 w 47"/>
                  <a:gd name="T49" fmla="*/ 83 h 69"/>
                  <a:gd name="T50" fmla="*/ 11 w 47"/>
                  <a:gd name="T51" fmla="*/ 76 h 69"/>
                  <a:gd name="T52" fmla="*/ 13 w 47"/>
                  <a:gd name="T53" fmla="*/ 72 h 69"/>
                  <a:gd name="T54" fmla="*/ 10 w 47"/>
                  <a:gd name="T55" fmla="*/ 65 h 69"/>
                  <a:gd name="T56" fmla="*/ 12 w 47"/>
                  <a:gd name="T57" fmla="*/ 59 h 69"/>
                  <a:gd name="T58" fmla="*/ 10 w 47"/>
                  <a:gd name="T59" fmla="*/ 59 h 69"/>
                  <a:gd name="T60" fmla="*/ 11 w 47"/>
                  <a:gd name="T61" fmla="*/ 51 h 69"/>
                  <a:gd name="T62" fmla="*/ 7 w 47"/>
                  <a:gd name="T63" fmla="*/ 35 h 69"/>
                  <a:gd name="T64" fmla="*/ 1 w 47"/>
                  <a:gd name="T65" fmla="*/ 34 h 69"/>
                  <a:gd name="T66" fmla="*/ 4 w 47"/>
                  <a:gd name="T67" fmla="*/ 30 h 69"/>
                  <a:gd name="T68" fmla="*/ 10 w 47"/>
                  <a:gd name="T69" fmla="*/ 30 h 69"/>
                  <a:gd name="T70" fmla="*/ 8 w 47"/>
                  <a:gd name="T71" fmla="*/ 23 h 69"/>
                  <a:gd name="T72" fmla="*/ 5 w 47"/>
                  <a:gd name="T73" fmla="*/ 18 h 69"/>
                  <a:gd name="T74" fmla="*/ 1 w 47"/>
                  <a:gd name="T75" fmla="*/ 18 h 69"/>
                  <a:gd name="T76" fmla="*/ 0 w 47"/>
                  <a:gd name="T77" fmla="*/ 16 h 6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7"/>
                  <a:gd name="T118" fmla="*/ 0 h 69"/>
                  <a:gd name="T119" fmla="*/ 47 w 47"/>
                  <a:gd name="T120" fmla="*/ 69 h 6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7" h="69">
                    <a:moveTo>
                      <a:pt x="0" y="13"/>
                    </a:moveTo>
                    <a:cubicBezTo>
                      <a:pt x="2" y="12"/>
                      <a:pt x="4" y="11"/>
                      <a:pt x="5" y="10"/>
                    </a:cubicBezTo>
                    <a:cubicBezTo>
                      <a:pt x="7" y="9"/>
                      <a:pt x="7" y="7"/>
                      <a:pt x="8" y="6"/>
                    </a:cubicBezTo>
                    <a:cubicBezTo>
                      <a:pt x="9" y="5"/>
                      <a:pt x="11" y="5"/>
                      <a:pt x="13" y="5"/>
                    </a:cubicBezTo>
                    <a:cubicBezTo>
                      <a:pt x="15" y="4"/>
                      <a:pt x="18" y="6"/>
                      <a:pt x="20" y="5"/>
                    </a:cubicBezTo>
                    <a:cubicBezTo>
                      <a:pt x="22" y="4"/>
                      <a:pt x="23" y="2"/>
                      <a:pt x="24" y="0"/>
                    </a:cubicBezTo>
                    <a:cubicBezTo>
                      <a:pt x="25" y="3"/>
                      <a:pt x="27" y="6"/>
                      <a:pt x="29" y="8"/>
                    </a:cubicBezTo>
                    <a:cubicBezTo>
                      <a:pt x="32" y="13"/>
                      <a:pt x="36" y="17"/>
                      <a:pt x="39" y="22"/>
                    </a:cubicBezTo>
                    <a:cubicBezTo>
                      <a:pt x="41" y="26"/>
                      <a:pt x="41" y="31"/>
                      <a:pt x="42" y="36"/>
                    </a:cubicBezTo>
                    <a:cubicBezTo>
                      <a:pt x="43" y="38"/>
                      <a:pt x="42" y="40"/>
                      <a:pt x="43" y="42"/>
                    </a:cubicBezTo>
                    <a:cubicBezTo>
                      <a:pt x="43" y="43"/>
                      <a:pt x="45" y="40"/>
                      <a:pt x="45" y="41"/>
                    </a:cubicBezTo>
                    <a:cubicBezTo>
                      <a:pt x="46" y="46"/>
                      <a:pt x="47" y="51"/>
                      <a:pt x="45" y="55"/>
                    </a:cubicBezTo>
                    <a:cubicBezTo>
                      <a:pt x="43" y="58"/>
                      <a:pt x="39" y="55"/>
                      <a:pt x="37" y="56"/>
                    </a:cubicBezTo>
                    <a:cubicBezTo>
                      <a:pt x="36" y="57"/>
                      <a:pt x="38" y="61"/>
                      <a:pt x="36" y="61"/>
                    </a:cubicBezTo>
                    <a:cubicBezTo>
                      <a:pt x="34" y="62"/>
                      <a:pt x="32" y="58"/>
                      <a:pt x="29" y="58"/>
                    </a:cubicBezTo>
                    <a:cubicBezTo>
                      <a:pt x="28" y="59"/>
                      <a:pt x="30" y="61"/>
                      <a:pt x="30" y="62"/>
                    </a:cubicBezTo>
                    <a:cubicBezTo>
                      <a:pt x="28" y="62"/>
                      <a:pt x="28" y="58"/>
                      <a:pt x="27" y="59"/>
                    </a:cubicBezTo>
                    <a:cubicBezTo>
                      <a:pt x="26" y="60"/>
                      <a:pt x="27" y="63"/>
                      <a:pt x="27" y="64"/>
                    </a:cubicBezTo>
                    <a:cubicBezTo>
                      <a:pt x="25" y="64"/>
                      <a:pt x="25" y="61"/>
                      <a:pt x="23" y="60"/>
                    </a:cubicBezTo>
                    <a:cubicBezTo>
                      <a:pt x="22" y="60"/>
                      <a:pt x="24" y="63"/>
                      <a:pt x="23" y="64"/>
                    </a:cubicBezTo>
                    <a:cubicBezTo>
                      <a:pt x="23" y="65"/>
                      <a:pt x="21" y="65"/>
                      <a:pt x="20" y="65"/>
                    </a:cubicBezTo>
                    <a:cubicBezTo>
                      <a:pt x="20" y="64"/>
                      <a:pt x="21" y="61"/>
                      <a:pt x="20" y="61"/>
                    </a:cubicBezTo>
                    <a:cubicBezTo>
                      <a:pt x="18" y="62"/>
                      <a:pt x="18" y="65"/>
                      <a:pt x="16" y="66"/>
                    </a:cubicBezTo>
                    <a:cubicBezTo>
                      <a:pt x="15" y="67"/>
                      <a:pt x="15" y="64"/>
                      <a:pt x="15" y="64"/>
                    </a:cubicBezTo>
                    <a:cubicBezTo>
                      <a:pt x="13" y="65"/>
                      <a:pt x="13" y="69"/>
                      <a:pt x="11" y="69"/>
                    </a:cubicBezTo>
                    <a:cubicBezTo>
                      <a:pt x="9" y="68"/>
                      <a:pt x="9" y="65"/>
                      <a:pt x="9" y="63"/>
                    </a:cubicBezTo>
                    <a:cubicBezTo>
                      <a:pt x="9" y="62"/>
                      <a:pt x="11" y="61"/>
                      <a:pt x="11" y="60"/>
                    </a:cubicBezTo>
                    <a:cubicBezTo>
                      <a:pt x="11" y="58"/>
                      <a:pt x="9" y="56"/>
                      <a:pt x="8" y="54"/>
                    </a:cubicBezTo>
                    <a:cubicBezTo>
                      <a:pt x="8" y="52"/>
                      <a:pt x="10" y="51"/>
                      <a:pt x="10" y="49"/>
                    </a:cubicBezTo>
                    <a:cubicBezTo>
                      <a:pt x="10" y="48"/>
                      <a:pt x="8" y="49"/>
                      <a:pt x="8" y="49"/>
                    </a:cubicBezTo>
                    <a:cubicBezTo>
                      <a:pt x="8" y="46"/>
                      <a:pt x="10" y="44"/>
                      <a:pt x="9" y="42"/>
                    </a:cubicBezTo>
                    <a:cubicBezTo>
                      <a:pt x="9" y="37"/>
                      <a:pt x="8" y="33"/>
                      <a:pt x="6" y="29"/>
                    </a:cubicBezTo>
                    <a:cubicBezTo>
                      <a:pt x="5" y="28"/>
                      <a:pt x="2" y="30"/>
                      <a:pt x="1" y="28"/>
                    </a:cubicBezTo>
                    <a:cubicBezTo>
                      <a:pt x="0" y="27"/>
                      <a:pt x="2" y="25"/>
                      <a:pt x="3" y="25"/>
                    </a:cubicBezTo>
                    <a:cubicBezTo>
                      <a:pt x="5" y="24"/>
                      <a:pt x="7" y="26"/>
                      <a:pt x="8" y="25"/>
                    </a:cubicBezTo>
                    <a:cubicBezTo>
                      <a:pt x="9" y="23"/>
                      <a:pt x="8" y="21"/>
                      <a:pt x="7" y="19"/>
                    </a:cubicBezTo>
                    <a:cubicBezTo>
                      <a:pt x="6" y="17"/>
                      <a:pt x="5" y="16"/>
                      <a:pt x="4" y="15"/>
                    </a:cubicBezTo>
                    <a:cubicBezTo>
                      <a:pt x="3" y="14"/>
                      <a:pt x="2" y="15"/>
                      <a:pt x="1" y="15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6" name="Freeform 2642"/>
              <p:cNvSpPr>
                <a:spLocks noChangeAspect="1"/>
              </p:cNvSpPr>
              <p:nvPr/>
            </p:nvSpPr>
            <p:spPr bwMode="auto">
              <a:xfrm>
                <a:off x="5124309" y="2453634"/>
                <a:ext cx="146037" cy="110629"/>
              </a:xfrm>
              <a:custGeom>
                <a:avLst/>
                <a:gdLst>
                  <a:gd name="T0" fmla="*/ 8 w 112"/>
                  <a:gd name="T1" fmla="*/ 99 h 88"/>
                  <a:gd name="T2" fmla="*/ 8 w 112"/>
                  <a:gd name="T3" fmla="*/ 87 h 88"/>
                  <a:gd name="T4" fmla="*/ 5 w 112"/>
                  <a:gd name="T5" fmla="*/ 87 h 88"/>
                  <a:gd name="T6" fmla="*/ 2 w 112"/>
                  <a:gd name="T7" fmla="*/ 85 h 88"/>
                  <a:gd name="T8" fmla="*/ 4 w 112"/>
                  <a:gd name="T9" fmla="*/ 78 h 88"/>
                  <a:gd name="T10" fmla="*/ 6 w 112"/>
                  <a:gd name="T11" fmla="*/ 75 h 88"/>
                  <a:gd name="T12" fmla="*/ 8 w 112"/>
                  <a:gd name="T13" fmla="*/ 72 h 88"/>
                  <a:gd name="T14" fmla="*/ 8 w 112"/>
                  <a:gd name="T15" fmla="*/ 62 h 88"/>
                  <a:gd name="T16" fmla="*/ 6 w 112"/>
                  <a:gd name="T17" fmla="*/ 58 h 88"/>
                  <a:gd name="T18" fmla="*/ 1 w 112"/>
                  <a:gd name="T19" fmla="*/ 55 h 88"/>
                  <a:gd name="T20" fmla="*/ 1 w 112"/>
                  <a:gd name="T21" fmla="*/ 49 h 88"/>
                  <a:gd name="T22" fmla="*/ 7 w 112"/>
                  <a:gd name="T23" fmla="*/ 50 h 88"/>
                  <a:gd name="T24" fmla="*/ 13 w 112"/>
                  <a:gd name="T25" fmla="*/ 48 h 88"/>
                  <a:gd name="T26" fmla="*/ 19 w 112"/>
                  <a:gd name="T27" fmla="*/ 48 h 88"/>
                  <a:gd name="T28" fmla="*/ 23 w 112"/>
                  <a:gd name="T29" fmla="*/ 42 h 88"/>
                  <a:gd name="T30" fmla="*/ 34 w 112"/>
                  <a:gd name="T31" fmla="*/ 42 h 88"/>
                  <a:gd name="T32" fmla="*/ 32 w 112"/>
                  <a:gd name="T33" fmla="*/ 36 h 88"/>
                  <a:gd name="T34" fmla="*/ 36 w 112"/>
                  <a:gd name="T35" fmla="*/ 26 h 88"/>
                  <a:gd name="T36" fmla="*/ 47 w 112"/>
                  <a:gd name="T37" fmla="*/ 24 h 88"/>
                  <a:gd name="T38" fmla="*/ 47 w 112"/>
                  <a:gd name="T39" fmla="*/ 16 h 88"/>
                  <a:gd name="T40" fmla="*/ 51 w 112"/>
                  <a:gd name="T41" fmla="*/ 11 h 88"/>
                  <a:gd name="T42" fmla="*/ 59 w 112"/>
                  <a:gd name="T43" fmla="*/ 12 h 88"/>
                  <a:gd name="T44" fmla="*/ 62 w 112"/>
                  <a:gd name="T45" fmla="*/ 5 h 88"/>
                  <a:gd name="T46" fmla="*/ 66 w 112"/>
                  <a:gd name="T47" fmla="*/ 1 h 88"/>
                  <a:gd name="T48" fmla="*/ 73 w 112"/>
                  <a:gd name="T49" fmla="*/ 1 h 88"/>
                  <a:gd name="T50" fmla="*/ 75 w 112"/>
                  <a:gd name="T51" fmla="*/ 5 h 88"/>
                  <a:gd name="T52" fmla="*/ 83 w 112"/>
                  <a:gd name="T53" fmla="*/ 5 h 88"/>
                  <a:gd name="T54" fmla="*/ 84 w 112"/>
                  <a:gd name="T55" fmla="*/ 11 h 88"/>
                  <a:gd name="T56" fmla="*/ 93 w 112"/>
                  <a:gd name="T57" fmla="*/ 8 h 88"/>
                  <a:gd name="T58" fmla="*/ 108 w 112"/>
                  <a:gd name="T59" fmla="*/ 13 h 88"/>
                  <a:gd name="T60" fmla="*/ 106 w 112"/>
                  <a:gd name="T61" fmla="*/ 30 h 88"/>
                  <a:gd name="T62" fmla="*/ 110 w 112"/>
                  <a:gd name="T63" fmla="*/ 35 h 88"/>
                  <a:gd name="T64" fmla="*/ 111 w 112"/>
                  <a:gd name="T65" fmla="*/ 39 h 88"/>
                  <a:gd name="T66" fmla="*/ 121 w 112"/>
                  <a:gd name="T67" fmla="*/ 45 h 88"/>
                  <a:gd name="T68" fmla="*/ 121 w 112"/>
                  <a:gd name="T69" fmla="*/ 53 h 88"/>
                  <a:gd name="T70" fmla="*/ 128 w 112"/>
                  <a:gd name="T71" fmla="*/ 55 h 88"/>
                  <a:gd name="T72" fmla="*/ 134 w 112"/>
                  <a:gd name="T73" fmla="*/ 62 h 88"/>
                  <a:gd name="T74" fmla="*/ 127 w 112"/>
                  <a:gd name="T75" fmla="*/ 67 h 88"/>
                  <a:gd name="T76" fmla="*/ 122 w 112"/>
                  <a:gd name="T77" fmla="*/ 67 h 88"/>
                  <a:gd name="T78" fmla="*/ 117 w 112"/>
                  <a:gd name="T79" fmla="*/ 63 h 88"/>
                  <a:gd name="T80" fmla="*/ 112 w 112"/>
                  <a:gd name="T81" fmla="*/ 68 h 88"/>
                  <a:gd name="T82" fmla="*/ 117 w 112"/>
                  <a:gd name="T83" fmla="*/ 75 h 88"/>
                  <a:gd name="T84" fmla="*/ 120 w 112"/>
                  <a:gd name="T85" fmla="*/ 86 h 88"/>
                  <a:gd name="T86" fmla="*/ 110 w 112"/>
                  <a:gd name="T87" fmla="*/ 89 h 88"/>
                  <a:gd name="T88" fmla="*/ 106 w 112"/>
                  <a:gd name="T89" fmla="*/ 97 h 88"/>
                  <a:gd name="T90" fmla="*/ 103 w 112"/>
                  <a:gd name="T91" fmla="*/ 104 h 88"/>
                  <a:gd name="T92" fmla="*/ 97 w 112"/>
                  <a:gd name="T93" fmla="*/ 101 h 88"/>
                  <a:gd name="T94" fmla="*/ 91 w 112"/>
                  <a:gd name="T95" fmla="*/ 101 h 88"/>
                  <a:gd name="T96" fmla="*/ 85 w 112"/>
                  <a:gd name="T97" fmla="*/ 100 h 88"/>
                  <a:gd name="T98" fmla="*/ 79 w 112"/>
                  <a:gd name="T99" fmla="*/ 101 h 88"/>
                  <a:gd name="T100" fmla="*/ 73 w 112"/>
                  <a:gd name="T101" fmla="*/ 100 h 88"/>
                  <a:gd name="T102" fmla="*/ 66 w 112"/>
                  <a:gd name="T103" fmla="*/ 103 h 88"/>
                  <a:gd name="T104" fmla="*/ 62 w 112"/>
                  <a:gd name="T105" fmla="*/ 100 h 88"/>
                  <a:gd name="T106" fmla="*/ 53 w 112"/>
                  <a:gd name="T107" fmla="*/ 95 h 88"/>
                  <a:gd name="T108" fmla="*/ 45 w 112"/>
                  <a:gd name="T109" fmla="*/ 95 h 88"/>
                  <a:gd name="T110" fmla="*/ 38 w 112"/>
                  <a:gd name="T111" fmla="*/ 93 h 88"/>
                  <a:gd name="T112" fmla="*/ 26 w 112"/>
                  <a:gd name="T113" fmla="*/ 93 h 88"/>
                  <a:gd name="T114" fmla="*/ 18 w 112"/>
                  <a:gd name="T115" fmla="*/ 93 h 88"/>
                  <a:gd name="T116" fmla="*/ 16 w 112"/>
                  <a:gd name="T117" fmla="*/ 100 h 88"/>
                  <a:gd name="T118" fmla="*/ 8 w 112"/>
                  <a:gd name="T119" fmla="*/ 99 h 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2"/>
                  <a:gd name="T181" fmla="*/ 0 h 88"/>
                  <a:gd name="T182" fmla="*/ 112 w 112"/>
                  <a:gd name="T183" fmla="*/ 88 h 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2" h="88">
                    <a:moveTo>
                      <a:pt x="7" y="83"/>
                    </a:moveTo>
                    <a:cubicBezTo>
                      <a:pt x="7" y="80"/>
                      <a:pt x="7" y="76"/>
                      <a:pt x="7" y="73"/>
                    </a:cubicBezTo>
                    <a:cubicBezTo>
                      <a:pt x="6" y="72"/>
                      <a:pt x="5" y="73"/>
                      <a:pt x="4" y="73"/>
                    </a:cubicBezTo>
                    <a:cubicBezTo>
                      <a:pt x="4" y="72"/>
                      <a:pt x="2" y="72"/>
                      <a:pt x="2" y="71"/>
                    </a:cubicBezTo>
                    <a:cubicBezTo>
                      <a:pt x="1" y="69"/>
                      <a:pt x="2" y="67"/>
                      <a:pt x="3" y="65"/>
                    </a:cubicBezTo>
                    <a:cubicBezTo>
                      <a:pt x="3" y="64"/>
                      <a:pt x="5" y="64"/>
                      <a:pt x="5" y="63"/>
                    </a:cubicBezTo>
                    <a:cubicBezTo>
                      <a:pt x="6" y="62"/>
                      <a:pt x="7" y="61"/>
                      <a:pt x="7" y="60"/>
                    </a:cubicBezTo>
                    <a:cubicBezTo>
                      <a:pt x="7" y="57"/>
                      <a:pt x="7" y="55"/>
                      <a:pt x="7" y="52"/>
                    </a:cubicBezTo>
                    <a:cubicBezTo>
                      <a:pt x="6" y="51"/>
                      <a:pt x="5" y="50"/>
                      <a:pt x="5" y="49"/>
                    </a:cubicBezTo>
                    <a:cubicBezTo>
                      <a:pt x="4" y="48"/>
                      <a:pt x="2" y="47"/>
                      <a:pt x="1" y="46"/>
                    </a:cubicBezTo>
                    <a:cubicBezTo>
                      <a:pt x="0" y="44"/>
                      <a:pt x="1" y="43"/>
                      <a:pt x="1" y="41"/>
                    </a:cubicBezTo>
                    <a:cubicBezTo>
                      <a:pt x="3" y="41"/>
                      <a:pt x="4" y="42"/>
                      <a:pt x="6" y="42"/>
                    </a:cubicBezTo>
                    <a:cubicBezTo>
                      <a:pt x="8" y="42"/>
                      <a:pt x="9" y="40"/>
                      <a:pt x="11" y="40"/>
                    </a:cubicBezTo>
                    <a:cubicBezTo>
                      <a:pt x="12" y="40"/>
                      <a:pt x="15" y="41"/>
                      <a:pt x="16" y="40"/>
                    </a:cubicBezTo>
                    <a:cubicBezTo>
                      <a:pt x="18" y="39"/>
                      <a:pt x="18" y="36"/>
                      <a:pt x="19" y="35"/>
                    </a:cubicBezTo>
                    <a:cubicBezTo>
                      <a:pt x="22" y="34"/>
                      <a:pt x="26" y="37"/>
                      <a:pt x="28" y="35"/>
                    </a:cubicBezTo>
                    <a:cubicBezTo>
                      <a:pt x="30" y="34"/>
                      <a:pt x="27" y="32"/>
                      <a:pt x="27" y="30"/>
                    </a:cubicBezTo>
                    <a:cubicBezTo>
                      <a:pt x="28" y="27"/>
                      <a:pt x="28" y="24"/>
                      <a:pt x="30" y="22"/>
                    </a:cubicBezTo>
                    <a:cubicBezTo>
                      <a:pt x="32" y="20"/>
                      <a:pt x="37" y="22"/>
                      <a:pt x="39" y="20"/>
                    </a:cubicBezTo>
                    <a:cubicBezTo>
                      <a:pt x="41" y="18"/>
                      <a:pt x="39" y="15"/>
                      <a:pt x="39" y="13"/>
                    </a:cubicBezTo>
                    <a:cubicBezTo>
                      <a:pt x="40" y="12"/>
                      <a:pt x="41" y="10"/>
                      <a:pt x="43" y="9"/>
                    </a:cubicBezTo>
                    <a:cubicBezTo>
                      <a:pt x="45" y="9"/>
                      <a:pt x="47" y="11"/>
                      <a:pt x="49" y="10"/>
                    </a:cubicBezTo>
                    <a:cubicBezTo>
                      <a:pt x="50" y="8"/>
                      <a:pt x="51" y="6"/>
                      <a:pt x="52" y="4"/>
                    </a:cubicBezTo>
                    <a:cubicBezTo>
                      <a:pt x="53" y="3"/>
                      <a:pt x="54" y="2"/>
                      <a:pt x="55" y="1"/>
                    </a:cubicBezTo>
                    <a:cubicBezTo>
                      <a:pt x="57" y="1"/>
                      <a:pt x="59" y="0"/>
                      <a:pt x="61" y="1"/>
                    </a:cubicBezTo>
                    <a:cubicBezTo>
                      <a:pt x="62" y="1"/>
                      <a:pt x="62" y="4"/>
                      <a:pt x="63" y="4"/>
                    </a:cubicBezTo>
                    <a:cubicBezTo>
                      <a:pt x="65" y="5"/>
                      <a:pt x="67" y="3"/>
                      <a:pt x="69" y="4"/>
                    </a:cubicBezTo>
                    <a:cubicBezTo>
                      <a:pt x="70" y="5"/>
                      <a:pt x="68" y="8"/>
                      <a:pt x="70" y="9"/>
                    </a:cubicBezTo>
                    <a:cubicBezTo>
                      <a:pt x="72" y="10"/>
                      <a:pt x="75" y="7"/>
                      <a:pt x="78" y="7"/>
                    </a:cubicBezTo>
                    <a:cubicBezTo>
                      <a:pt x="82" y="8"/>
                      <a:pt x="88" y="8"/>
                      <a:pt x="90" y="11"/>
                    </a:cubicBezTo>
                    <a:cubicBezTo>
                      <a:pt x="92" y="15"/>
                      <a:pt x="88" y="20"/>
                      <a:pt x="89" y="25"/>
                    </a:cubicBezTo>
                    <a:cubicBezTo>
                      <a:pt x="89" y="27"/>
                      <a:pt x="91" y="27"/>
                      <a:pt x="92" y="29"/>
                    </a:cubicBezTo>
                    <a:cubicBezTo>
                      <a:pt x="93" y="30"/>
                      <a:pt x="92" y="32"/>
                      <a:pt x="93" y="33"/>
                    </a:cubicBezTo>
                    <a:cubicBezTo>
                      <a:pt x="95" y="35"/>
                      <a:pt x="99" y="35"/>
                      <a:pt x="101" y="38"/>
                    </a:cubicBezTo>
                    <a:cubicBezTo>
                      <a:pt x="102" y="40"/>
                      <a:pt x="99" y="43"/>
                      <a:pt x="101" y="44"/>
                    </a:cubicBezTo>
                    <a:cubicBezTo>
                      <a:pt x="102" y="46"/>
                      <a:pt x="105" y="44"/>
                      <a:pt x="107" y="46"/>
                    </a:cubicBezTo>
                    <a:cubicBezTo>
                      <a:pt x="109" y="47"/>
                      <a:pt x="112" y="49"/>
                      <a:pt x="112" y="52"/>
                    </a:cubicBezTo>
                    <a:cubicBezTo>
                      <a:pt x="112" y="55"/>
                      <a:pt x="109" y="55"/>
                      <a:pt x="106" y="56"/>
                    </a:cubicBezTo>
                    <a:cubicBezTo>
                      <a:pt x="105" y="57"/>
                      <a:pt x="103" y="57"/>
                      <a:pt x="102" y="56"/>
                    </a:cubicBezTo>
                    <a:cubicBezTo>
                      <a:pt x="100" y="56"/>
                      <a:pt x="100" y="53"/>
                      <a:pt x="98" y="53"/>
                    </a:cubicBezTo>
                    <a:cubicBezTo>
                      <a:pt x="97" y="53"/>
                      <a:pt x="94" y="55"/>
                      <a:pt x="94" y="57"/>
                    </a:cubicBezTo>
                    <a:cubicBezTo>
                      <a:pt x="94" y="59"/>
                      <a:pt x="98" y="61"/>
                      <a:pt x="98" y="63"/>
                    </a:cubicBezTo>
                    <a:cubicBezTo>
                      <a:pt x="100" y="66"/>
                      <a:pt x="100" y="69"/>
                      <a:pt x="100" y="72"/>
                    </a:cubicBezTo>
                    <a:cubicBezTo>
                      <a:pt x="98" y="73"/>
                      <a:pt x="94" y="73"/>
                      <a:pt x="92" y="75"/>
                    </a:cubicBezTo>
                    <a:cubicBezTo>
                      <a:pt x="90" y="77"/>
                      <a:pt x="90" y="79"/>
                      <a:pt x="89" y="81"/>
                    </a:cubicBezTo>
                    <a:cubicBezTo>
                      <a:pt x="88" y="83"/>
                      <a:pt x="88" y="86"/>
                      <a:pt x="86" y="87"/>
                    </a:cubicBezTo>
                    <a:cubicBezTo>
                      <a:pt x="85" y="88"/>
                      <a:pt x="83" y="85"/>
                      <a:pt x="81" y="85"/>
                    </a:cubicBezTo>
                    <a:cubicBezTo>
                      <a:pt x="79" y="84"/>
                      <a:pt x="78" y="85"/>
                      <a:pt x="76" y="85"/>
                    </a:cubicBezTo>
                    <a:cubicBezTo>
                      <a:pt x="74" y="85"/>
                      <a:pt x="73" y="84"/>
                      <a:pt x="71" y="84"/>
                    </a:cubicBezTo>
                    <a:cubicBezTo>
                      <a:pt x="69" y="84"/>
                      <a:pt x="68" y="85"/>
                      <a:pt x="66" y="85"/>
                    </a:cubicBezTo>
                    <a:cubicBezTo>
                      <a:pt x="64" y="85"/>
                      <a:pt x="63" y="84"/>
                      <a:pt x="61" y="84"/>
                    </a:cubicBezTo>
                    <a:cubicBezTo>
                      <a:pt x="59" y="84"/>
                      <a:pt x="57" y="86"/>
                      <a:pt x="55" y="86"/>
                    </a:cubicBezTo>
                    <a:cubicBezTo>
                      <a:pt x="54" y="86"/>
                      <a:pt x="53" y="84"/>
                      <a:pt x="52" y="84"/>
                    </a:cubicBezTo>
                    <a:cubicBezTo>
                      <a:pt x="50" y="82"/>
                      <a:pt x="47" y="81"/>
                      <a:pt x="44" y="80"/>
                    </a:cubicBezTo>
                    <a:cubicBezTo>
                      <a:pt x="42" y="79"/>
                      <a:pt x="40" y="80"/>
                      <a:pt x="38" y="80"/>
                    </a:cubicBezTo>
                    <a:cubicBezTo>
                      <a:pt x="36" y="80"/>
                      <a:pt x="34" y="79"/>
                      <a:pt x="32" y="78"/>
                    </a:cubicBezTo>
                    <a:cubicBezTo>
                      <a:pt x="29" y="78"/>
                      <a:pt x="25" y="78"/>
                      <a:pt x="22" y="78"/>
                    </a:cubicBezTo>
                    <a:cubicBezTo>
                      <a:pt x="19" y="77"/>
                      <a:pt x="17" y="76"/>
                      <a:pt x="15" y="78"/>
                    </a:cubicBezTo>
                    <a:cubicBezTo>
                      <a:pt x="13" y="79"/>
                      <a:pt x="15" y="83"/>
                      <a:pt x="13" y="84"/>
                    </a:cubicBezTo>
                    <a:cubicBezTo>
                      <a:pt x="12" y="85"/>
                      <a:pt x="9" y="83"/>
                      <a:pt x="7" y="83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7" name="Freeform 2643"/>
              <p:cNvSpPr>
                <a:spLocks noChangeAspect="1"/>
              </p:cNvSpPr>
              <p:nvPr/>
            </p:nvSpPr>
            <p:spPr bwMode="auto">
              <a:xfrm>
                <a:off x="4984811" y="2485243"/>
                <a:ext cx="156936" cy="128541"/>
              </a:xfrm>
              <a:custGeom>
                <a:avLst/>
                <a:gdLst>
                  <a:gd name="T0" fmla="*/ 137 w 120"/>
                  <a:gd name="T1" fmla="*/ 57 h 102"/>
                  <a:gd name="T2" fmla="*/ 131 w 120"/>
                  <a:gd name="T3" fmla="*/ 55 h 102"/>
                  <a:gd name="T4" fmla="*/ 134 w 120"/>
                  <a:gd name="T5" fmla="*/ 45 h 102"/>
                  <a:gd name="T6" fmla="*/ 137 w 120"/>
                  <a:gd name="T7" fmla="*/ 32 h 102"/>
                  <a:gd name="T8" fmla="*/ 130 w 120"/>
                  <a:gd name="T9" fmla="*/ 25 h 102"/>
                  <a:gd name="T10" fmla="*/ 124 w 120"/>
                  <a:gd name="T11" fmla="*/ 14 h 102"/>
                  <a:gd name="T12" fmla="*/ 109 w 120"/>
                  <a:gd name="T13" fmla="*/ 12 h 102"/>
                  <a:gd name="T14" fmla="*/ 82 w 120"/>
                  <a:gd name="T15" fmla="*/ 10 h 102"/>
                  <a:gd name="T16" fmla="*/ 74 w 120"/>
                  <a:gd name="T17" fmla="*/ 17 h 102"/>
                  <a:gd name="T18" fmla="*/ 77 w 120"/>
                  <a:gd name="T19" fmla="*/ 12 h 102"/>
                  <a:gd name="T20" fmla="*/ 77 w 120"/>
                  <a:gd name="T21" fmla="*/ 10 h 102"/>
                  <a:gd name="T22" fmla="*/ 62 w 120"/>
                  <a:gd name="T23" fmla="*/ 13 h 102"/>
                  <a:gd name="T24" fmla="*/ 59 w 120"/>
                  <a:gd name="T25" fmla="*/ 5 h 102"/>
                  <a:gd name="T26" fmla="*/ 53 w 120"/>
                  <a:gd name="T27" fmla="*/ 0 h 102"/>
                  <a:gd name="T28" fmla="*/ 38 w 120"/>
                  <a:gd name="T29" fmla="*/ 6 h 102"/>
                  <a:gd name="T30" fmla="*/ 28 w 120"/>
                  <a:gd name="T31" fmla="*/ 12 h 102"/>
                  <a:gd name="T32" fmla="*/ 6 w 120"/>
                  <a:gd name="T33" fmla="*/ 18 h 102"/>
                  <a:gd name="T34" fmla="*/ 6 w 120"/>
                  <a:gd name="T35" fmla="*/ 20 h 102"/>
                  <a:gd name="T36" fmla="*/ 1 w 120"/>
                  <a:gd name="T37" fmla="*/ 23 h 102"/>
                  <a:gd name="T38" fmla="*/ 0 w 120"/>
                  <a:gd name="T39" fmla="*/ 41 h 102"/>
                  <a:gd name="T40" fmla="*/ 5 w 120"/>
                  <a:gd name="T41" fmla="*/ 53 h 102"/>
                  <a:gd name="T42" fmla="*/ 6 w 120"/>
                  <a:gd name="T43" fmla="*/ 65 h 102"/>
                  <a:gd name="T44" fmla="*/ 12 w 120"/>
                  <a:gd name="T45" fmla="*/ 75 h 102"/>
                  <a:gd name="T46" fmla="*/ 17 w 120"/>
                  <a:gd name="T47" fmla="*/ 81 h 102"/>
                  <a:gd name="T48" fmla="*/ 23 w 120"/>
                  <a:gd name="T49" fmla="*/ 84 h 102"/>
                  <a:gd name="T50" fmla="*/ 32 w 120"/>
                  <a:gd name="T51" fmla="*/ 87 h 102"/>
                  <a:gd name="T52" fmla="*/ 37 w 120"/>
                  <a:gd name="T53" fmla="*/ 99 h 102"/>
                  <a:gd name="T54" fmla="*/ 40 w 120"/>
                  <a:gd name="T55" fmla="*/ 92 h 102"/>
                  <a:gd name="T56" fmla="*/ 48 w 120"/>
                  <a:gd name="T57" fmla="*/ 96 h 102"/>
                  <a:gd name="T58" fmla="*/ 50 w 120"/>
                  <a:gd name="T59" fmla="*/ 98 h 102"/>
                  <a:gd name="T60" fmla="*/ 58 w 120"/>
                  <a:gd name="T61" fmla="*/ 100 h 102"/>
                  <a:gd name="T62" fmla="*/ 65 w 120"/>
                  <a:gd name="T63" fmla="*/ 108 h 102"/>
                  <a:gd name="T64" fmla="*/ 73 w 120"/>
                  <a:gd name="T65" fmla="*/ 114 h 102"/>
                  <a:gd name="T66" fmla="*/ 83 w 120"/>
                  <a:gd name="T67" fmla="*/ 115 h 102"/>
                  <a:gd name="T68" fmla="*/ 86 w 120"/>
                  <a:gd name="T69" fmla="*/ 117 h 102"/>
                  <a:gd name="T70" fmla="*/ 97 w 120"/>
                  <a:gd name="T71" fmla="*/ 114 h 102"/>
                  <a:gd name="T72" fmla="*/ 104 w 120"/>
                  <a:gd name="T73" fmla="*/ 112 h 102"/>
                  <a:gd name="T74" fmla="*/ 116 w 120"/>
                  <a:gd name="T75" fmla="*/ 118 h 102"/>
                  <a:gd name="T76" fmla="*/ 127 w 120"/>
                  <a:gd name="T77" fmla="*/ 121 h 102"/>
                  <a:gd name="T78" fmla="*/ 125 w 120"/>
                  <a:gd name="T79" fmla="*/ 117 h 102"/>
                  <a:gd name="T80" fmla="*/ 124 w 120"/>
                  <a:gd name="T81" fmla="*/ 109 h 102"/>
                  <a:gd name="T82" fmla="*/ 138 w 120"/>
                  <a:gd name="T83" fmla="*/ 97 h 102"/>
                  <a:gd name="T84" fmla="*/ 144 w 120"/>
                  <a:gd name="T85" fmla="*/ 91 h 102"/>
                  <a:gd name="T86" fmla="*/ 143 w 120"/>
                  <a:gd name="T87" fmla="*/ 85 h 102"/>
                  <a:gd name="T88" fmla="*/ 137 w 120"/>
                  <a:gd name="T89" fmla="*/ 69 h 10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0"/>
                  <a:gd name="T136" fmla="*/ 0 h 102"/>
                  <a:gd name="T137" fmla="*/ 120 w 120"/>
                  <a:gd name="T138" fmla="*/ 102 h 10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0" h="102">
                    <a:moveTo>
                      <a:pt x="114" y="58"/>
                    </a:moveTo>
                    <a:cubicBezTo>
                      <a:pt x="114" y="55"/>
                      <a:pt x="114" y="51"/>
                      <a:pt x="114" y="48"/>
                    </a:cubicBezTo>
                    <a:cubicBezTo>
                      <a:pt x="113" y="47"/>
                      <a:pt x="112" y="48"/>
                      <a:pt x="111" y="48"/>
                    </a:cubicBezTo>
                    <a:cubicBezTo>
                      <a:pt x="111" y="47"/>
                      <a:pt x="109" y="47"/>
                      <a:pt x="109" y="46"/>
                    </a:cubicBezTo>
                    <a:cubicBezTo>
                      <a:pt x="108" y="44"/>
                      <a:pt x="109" y="42"/>
                      <a:pt x="110" y="40"/>
                    </a:cubicBezTo>
                    <a:cubicBezTo>
                      <a:pt x="110" y="39"/>
                      <a:pt x="112" y="39"/>
                      <a:pt x="112" y="38"/>
                    </a:cubicBezTo>
                    <a:cubicBezTo>
                      <a:pt x="113" y="37"/>
                      <a:pt x="114" y="36"/>
                      <a:pt x="114" y="35"/>
                    </a:cubicBezTo>
                    <a:cubicBezTo>
                      <a:pt x="114" y="32"/>
                      <a:pt x="114" y="30"/>
                      <a:pt x="114" y="27"/>
                    </a:cubicBezTo>
                    <a:cubicBezTo>
                      <a:pt x="113" y="26"/>
                      <a:pt x="112" y="25"/>
                      <a:pt x="112" y="24"/>
                    </a:cubicBezTo>
                    <a:cubicBezTo>
                      <a:pt x="111" y="23"/>
                      <a:pt x="109" y="22"/>
                      <a:pt x="108" y="21"/>
                    </a:cubicBezTo>
                    <a:cubicBezTo>
                      <a:pt x="107" y="19"/>
                      <a:pt x="108" y="18"/>
                      <a:pt x="108" y="16"/>
                    </a:cubicBezTo>
                    <a:cubicBezTo>
                      <a:pt x="106" y="15"/>
                      <a:pt x="105" y="13"/>
                      <a:pt x="103" y="12"/>
                    </a:cubicBezTo>
                    <a:cubicBezTo>
                      <a:pt x="102" y="11"/>
                      <a:pt x="100" y="10"/>
                      <a:pt x="98" y="8"/>
                    </a:cubicBezTo>
                    <a:cubicBezTo>
                      <a:pt x="95" y="9"/>
                      <a:pt x="93" y="10"/>
                      <a:pt x="91" y="10"/>
                    </a:cubicBezTo>
                    <a:cubicBezTo>
                      <a:pt x="89" y="10"/>
                      <a:pt x="87" y="9"/>
                      <a:pt x="85" y="9"/>
                    </a:cubicBezTo>
                    <a:cubicBezTo>
                      <a:pt x="79" y="9"/>
                      <a:pt x="73" y="9"/>
                      <a:pt x="68" y="8"/>
                    </a:cubicBezTo>
                    <a:cubicBezTo>
                      <a:pt x="67" y="9"/>
                      <a:pt x="67" y="11"/>
                      <a:pt x="66" y="11"/>
                    </a:cubicBezTo>
                    <a:cubicBezTo>
                      <a:pt x="65" y="12"/>
                      <a:pt x="63" y="13"/>
                      <a:pt x="62" y="14"/>
                    </a:cubicBezTo>
                    <a:cubicBezTo>
                      <a:pt x="61" y="14"/>
                      <a:pt x="60" y="12"/>
                      <a:pt x="61" y="12"/>
                    </a:cubicBezTo>
                    <a:cubicBezTo>
                      <a:pt x="62" y="11"/>
                      <a:pt x="63" y="11"/>
                      <a:pt x="64" y="10"/>
                    </a:cubicBezTo>
                    <a:cubicBezTo>
                      <a:pt x="65" y="9"/>
                      <a:pt x="66" y="8"/>
                      <a:pt x="66" y="7"/>
                    </a:cubicBezTo>
                    <a:cubicBezTo>
                      <a:pt x="65" y="6"/>
                      <a:pt x="65" y="8"/>
                      <a:pt x="64" y="8"/>
                    </a:cubicBezTo>
                    <a:cubicBezTo>
                      <a:pt x="63" y="9"/>
                      <a:pt x="61" y="10"/>
                      <a:pt x="59" y="10"/>
                    </a:cubicBezTo>
                    <a:cubicBezTo>
                      <a:pt x="57" y="11"/>
                      <a:pt x="54" y="12"/>
                      <a:pt x="52" y="11"/>
                    </a:cubicBezTo>
                    <a:cubicBezTo>
                      <a:pt x="51" y="10"/>
                      <a:pt x="52" y="8"/>
                      <a:pt x="51" y="7"/>
                    </a:cubicBezTo>
                    <a:cubicBezTo>
                      <a:pt x="51" y="6"/>
                      <a:pt x="49" y="5"/>
                      <a:pt x="49" y="4"/>
                    </a:cubicBezTo>
                    <a:cubicBezTo>
                      <a:pt x="49" y="3"/>
                      <a:pt x="52" y="5"/>
                      <a:pt x="54" y="6"/>
                    </a:cubicBezTo>
                    <a:cubicBezTo>
                      <a:pt x="52" y="1"/>
                      <a:pt x="46" y="0"/>
                      <a:pt x="44" y="0"/>
                    </a:cubicBezTo>
                    <a:cubicBezTo>
                      <a:pt x="40" y="1"/>
                      <a:pt x="38" y="4"/>
                      <a:pt x="34" y="6"/>
                    </a:cubicBezTo>
                    <a:cubicBezTo>
                      <a:pt x="34" y="6"/>
                      <a:pt x="33" y="5"/>
                      <a:pt x="32" y="5"/>
                    </a:cubicBezTo>
                    <a:cubicBezTo>
                      <a:pt x="30" y="5"/>
                      <a:pt x="29" y="5"/>
                      <a:pt x="27" y="6"/>
                    </a:cubicBezTo>
                    <a:cubicBezTo>
                      <a:pt x="25" y="7"/>
                      <a:pt x="25" y="9"/>
                      <a:pt x="23" y="10"/>
                    </a:cubicBezTo>
                    <a:cubicBezTo>
                      <a:pt x="19" y="12"/>
                      <a:pt x="16" y="12"/>
                      <a:pt x="12" y="13"/>
                    </a:cubicBezTo>
                    <a:cubicBezTo>
                      <a:pt x="10" y="14"/>
                      <a:pt x="7" y="14"/>
                      <a:pt x="5" y="15"/>
                    </a:cubicBezTo>
                    <a:cubicBezTo>
                      <a:pt x="4" y="15"/>
                      <a:pt x="1" y="15"/>
                      <a:pt x="1" y="16"/>
                    </a:cubicBezTo>
                    <a:cubicBezTo>
                      <a:pt x="1" y="18"/>
                      <a:pt x="5" y="16"/>
                      <a:pt x="5" y="17"/>
                    </a:cubicBezTo>
                    <a:cubicBezTo>
                      <a:pt x="6" y="19"/>
                      <a:pt x="7" y="21"/>
                      <a:pt x="5" y="22"/>
                    </a:cubicBezTo>
                    <a:cubicBezTo>
                      <a:pt x="4" y="23"/>
                      <a:pt x="2" y="20"/>
                      <a:pt x="1" y="19"/>
                    </a:cubicBezTo>
                    <a:cubicBezTo>
                      <a:pt x="2" y="22"/>
                      <a:pt x="3" y="24"/>
                      <a:pt x="3" y="26"/>
                    </a:cubicBezTo>
                    <a:cubicBezTo>
                      <a:pt x="3" y="29"/>
                      <a:pt x="0" y="31"/>
                      <a:pt x="0" y="34"/>
                    </a:cubicBezTo>
                    <a:cubicBezTo>
                      <a:pt x="1" y="37"/>
                      <a:pt x="4" y="38"/>
                      <a:pt x="5" y="41"/>
                    </a:cubicBezTo>
                    <a:cubicBezTo>
                      <a:pt x="6" y="42"/>
                      <a:pt x="4" y="43"/>
                      <a:pt x="4" y="44"/>
                    </a:cubicBezTo>
                    <a:cubicBezTo>
                      <a:pt x="5" y="46"/>
                      <a:pt x="7" y="47"/>
                      <a:pt x="7" y="49"/>
                    </a:cubicBezTo>
                    <a:cubicBezTo>
                      <a:pt x="7" y="51"/>
                      <a:pt x="5" y="52"/>
                      <a:pt x="5" y="54"/>
                    </a:cubicBezTo>
                    <a:cubicBezTo>
                      <a:pt x="5" y="55"/>
                      <a:pt x="6" y="57"/>
                      <a:pt x="7" y="59"/>
                    </a:cubicBezTo>
                    <a:cubicBezTo>
                      <a:pt x="8" y="60"/>
                      <a:pt x="10" y="61"/>
                      <a:pt x="10" y="63"/>
                    </a:cubicBezTo>
                    <a:cubicBezTo>
                      <a:pt x="11" y="64"/>
                      <a:pt x="10" y="65"/>
                      <a:pt x="10" y="66"/>
                    </a:cubicBezTo>
                    <a:cubicBezTo>
                      <a:pt x="11" y="67"/>
                      <a:pt x="13" y="67"/>
                      <a:pt x="14" y="68"/>
                    </a:cubicBezTo>
                    <a:cubicBezTo>
                      <a:pt x="15" y="68"/>
                      <a:pt x="13" y="70"/>
                      <a:pt x="14" y="71"/>
                    </a:cubicBezTo>
                    <a:cubicBezTo>
                      <a:pt x="16" y="71"/>
                      <a:pt x="18" y="70"/>
                      <a:pt x="19" y="70"/>
                    </a:cubicBezTo>
                    <a:cubicBezTo>
                      <a:pt x="21" y="71"/>
                      <a:pt x="22" y="73"/>
                      <a:pt x="23" y="73"/>
                    </a:cubicBezTo>
                    <a:cubicBezTo>
                      <a:pt x="25" y="74"/>
                      <a:pt x="26" y="72"/>
                      <a:pt x="27" y="73"/>
                    </a:cubicBezTo>
                    <a:cubicBezTo>
                      <a:pt x="28" y="75"/>
                      <a:pt x="27" y="78"/>
                      <a:pt x="28" y="80"/>
                    </a:cubicBezTo>
                    <a:cubicBezTo>
                      <a:pt x="29" y="81"/>
                      <a:pt x="30" y="83"/>
                      <a:pt x="31" y="83"/>
                    </a:cubicBezTo>
                    <a:cubicBezTo>
                      <a:pt x="33" y="83"/>
                      <a:pt x="35" y="81"/>
                      <a:pt x="35" y="80"/>
                    </a:cubicBezTo>
                    <a:cubicBezTo>
                      <a:pt x="35" y="79"/>
                      <a:pt x="33" y="78"/>
                      <a:pt x="33" y="77"/>
                    </a:cubicBezTo>
                    <a:cubicBezTo>
                      <a:pt x="33" y="76"/>
                      <a:pt x="35" y="77"/>
                      <a:pt x="36" y="78"/>
                    </a:cubicBezTo>
                    <a:cubicBezTo>
                      <a:pt x="37" y="78"/>
                      <a:pt x="38" y="80"/>
                      <a:pt x="40" y="80"/>
                    </a:cubicBezTo>
                    <a:cubicBezTo>
                      <a:pt x="41" y="80"/>
                      <a:pt x="42" y="79"/>
                      <a:pt x="43" y="80"/>
                    </a:cubicBezTo>
                    <a:cubicBezTo>
                      <a:pt x="44" y="80"/>
                      <a:pt x="42" y="81"/>
                      <a:pt x="42" y="82"/>
                    </a:cubicBezTo>
                    <a:cubicBezTo>
                      <a:pt x="43" y="83"/>
                      <a:pt x="44" y="84"/>
                      <a:pt x="46" y="84"/>
                    </a:cubicBezTo>
                    <a:cubicBezTo>
                      <a:pt x="46" y="84"/>
                      <a:pt x="47" y="84"/>
                      <a:pt x="48" y="84"/>
                    </a:cubicBezTo>
                    <a:cubicBezTo>
                      <a:pt x="50" y="84"/>
                      <a:pt x="51" y="85"/>
                      <a:pt x="52" y="86"/>
                    </a:cubicBezTo>
                    <a:cubicBezTo>
                      <a:pt x="53" y="87"/>
                      <a:pt x="53" y="89"/>
                      <a:pt x="54" y="90"/>
                    </a:cubicBezTo>
                    <a:cubicBezTo>
                      <a:pt x="55" y="91"/>
                      <a:pt x="57" y="92"/>
                      <a:pt x="58" y="93"/>
                    </a:cubicBezTo>
                    <a:cubicBezTo>
                      <a:pt x="59" y="94"/>
                      <a:pt x="60" y="95"/>
                      <a:pt x="61" y="95"/>
                    </a:cubicBezTo>
                    <a:cubicBezTo>
                      <a:pt x="63" y="95"/>
                      <a:pt x="63" y="91"/>
                      <a:pt x="65" y="91"/>
                    </a:cubicBezTo>
                    <a:cubicBezTo>
                      <a:pt x="67" y="92"/>
                      <a:pt x="68" y="94"/>
                      <a:pt x="69" y="96"/>
                    </a:cubicBezTo>
                    <a:cubicBezTo>
                      <a:pt x="70" y="97"/>
                      <a:pt x="68" y="98"/>
                      <a:pt x="69" y="99"/>
                    </a:cubicBezTo>
                    <a:cubicBezTo>
                      <a:pt x="70" y="99"/>
                      <a:pt x="71" y="99"/>
                      <a:pt x="72" y="98"/>
                    </a:cubicBezTo>
                    <a:cubicBezTo>
                      <a:pt x="74" y="97"/>
                      <a:pt x="74" y="95"/>
                      <a:pt x="75" y="95"/>
                    </a:cubicBezTo>
                    <a:cubicBezTo>
                      <a:pt x="77" y="94"/>
                      <a:pt x="79" y="95"/>
                      <a:pt x="81" y="95"/>
                    </a:cubicBezTo>
                    <a:cubicBezTo>
                      <a:pt x="82" y="96"/>
                      <a:pt x="83" y="97"/>
                      <a:pt x="83" y="97"/>
                    </a:cubicBezTo>
                    <a:cubicBezTo>
                      <a:pt x="85" y="96"/>
                      <a:pt x="85" y="94"/>
                      <a:pt x="87" y="94"/>
                    </a:cubicBezTo>
                    <a:cubicBezTo>
                      <a:pt x="89" y="94"/>
                      <a:pt x="91" y="94"/>
                      <a:pt x="93" y="95"/>
                    </a:cubicBezTo>
                    <a:cubicBezTo>
                      <a:pt x="95" y="96"/>
                      <a:pt x="96" y="98"/>
                      <a:pt x="97" y="99"/>
                    </a:cubicBezTo>
                    <a:cubicBezTo>
                      <a:pt x="99" y="100"/>
                      <a:pt x="101" y="100"/>
                      <a:pt x="103" y="100"/>
                    </a:cubicBezTo>
                    <a:cubicBezTo>
                      <a:pt x="104" y="101"/>
                      <a:pt x="105" y="102"/>
                      <a:pt x="106" y="101"/>
                    </a:cubicBezTo>
                    <a:cubicBezTo>
                      <a:pt x="107" y="101"/>
                      <a:pt x="107" y="100"/>
                      <a:pt x="106" y="99"/>
                    </a:cubicBezTo>
                    <a:cubicBezTo>
                      <a:pt x="106" y="99"/>
                      <a:pt x="104" y="99"/>
                      <a:pt x="104" y="98"/>
                    </a:cubicBezTo>
                    <a:cubicBezTo>
                      <a:pt x="103" y="97"/>
                      <a:pt x="105" y="95"/>
                      <a:pt x="104" y="94"/>
                    </a:cubicBezTo>
                    <a:cubicBezTo>
                      <a:pt x="104" y="93"/>
                      <a:pt x="103" y="92"/>
                      <a:pt x="103" y="91"/>
                    </a:cubicBezTo>
                    <a:cubicBezTo>
                      <a:pt x="105" y="88"/>
                      <a:pt x="107" y="85"/>
                      <a:pt x="109" y="83"/>
                    </a:cubicBezTo>
                    <a:cubicBezTo>
                      <a:pt x="111" y="81"/>
                      <a:pt x="113" y="82"/>
                      <a:pt x="115" y="81"/>
                    </a:cubicBezTo>
                    <a:cubicBezTo>
                      <a:pt x="116" y="80"/>
                      <a:pt x="117" y="80"/>
                      <a:pt x="118" y="79"/>
                    </a:cubicBezTo>
                    <a:cubicBezTo>
                      <a:pt x="119" y="78"/>
                      <a:pt x="120" y="77"/>
                      <a:pt x="120" y="76"/>
                    </a:cubicBezTo>
                    <a:cubicBezTo>
                      <a:pt x="120" y="74"/>
                      <a:pt x="117" y="73"/>
                      <a:pt x="116" y="71"/>
                    </a:cubicBezTo>
                    <a:cubicBezTo>
                      <a:pt x="116" y="71"/>
                      <a:pt x="120" y="72"/>
                      <a:pt x="119" y="71"/>
                    </a:cubicBezTo>
                    <a:cubicBezTo>
                      <a:pt x="118" y="69"/>
                      <a:pt x="115" y="68"/>
                      <a:pt x="114" y="66"/>
                    </a:cubicBezTo>
                    <a:cubicBezTo>
                      <a:pt x="113" y="64"/>
                      <a:pt x="114" y="61"/>
                      <a:pt x="114" y="58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568" name="Freeform 2644"/>
              <p:cNvSpPr>
                <a:spLocks noChangeAspect="1"/>
              </p:cNvSpPr>
              <p:nvPr/>
            </p:nvSpPr>
            <p:spPr bwMode="auto">
              <a:xfrm>
                <a:off x="5070908" y="2478920"/>
                <a:ext cx="45773" cy="18966"/>
              </a:xfrm>
              <a:custGeom>
                <a:avLst/>
                <a:gdLst>
                  <a:gd name="T0" fmla="*/ 38 w 35"/>
                  <a:gd name="T1" fmla="*/ 16 h 15"/>
                  <a:gd name="T2" fmla="*/ 30 w 35"/>
                  <a:gd name="T3" fmla="*/ 18 h 15"/>
                  <a:gd name="T4" fmla="*/ 23 w 35"/>
                  <a:gd name="T5" fmla="*/ 17 h 15"/>
                  <a:gd name="T6" fmla="*/ 2 w 35"/>
                  <a:gd name="T7" fmla="*/ 16 h 15"/>
                  <a:gd name="T8" fmla="*/ 8 w 35"/>
                  <a:gd name="T9" fmla="*/ 12 h 15"/>
                  <a:gd name="T10" fmla="*/ 7 w 35"/>
                  <a:gd name="T11" fmla="*/ 11 h 15"/>
                  <a:gd name="T12" fmla="*/ 2 w 35"/>
                  <a:gd name="T13" fmla="*/ 12 h 15"/>
                  <a:gd name="T14" fmla="*/ 1 w 35"/>
                  <a:gd name="T15" fmla="*/ 7 h 15"/>
                  <a:gd name="T16" fmla="*/ 7 w 35"/>
                  <a:gd name="T17" fmla="*/ 6 h 15"/>
                  <a:gd name="T18" fmla="*/ 13 w 35"/>
                  <a:gd name="T19" fmla="*/ 1 h 15"/>
                  <a:gd name="T20" fmla="*/ 13 w 35"/>
                  <a:gd name="T21" fmla="*/ 2 h 15"/>
                  <a:gd name="T22" fmla="*/ 11 w 35"/>
                  <a:gd name="T23" fmla="*/ 6 h 15"/>
                  <a:gd name="T24" fmla="*/ 19 w 35"/>
                  <a:gd name="T25" fmla="*/ 6 h 15"/>
                  <a:gd name="T26" fmla="*/ 19 w 35"/>
                  <a:gd name="T27" fmla="*/ 1 h 15"/>
                  <a:gd name="T28" fmla="*/ 22 w 35"/>
                  <a:gd name="T29" fmla="*/ 0 h 15"/>
                  <a:gd name="T30" fmla="*/ 28 w 35"/>
                  <a:gd name="T31" fmla="*/ 4 h 15"/>
                  <a:gd name="T32" fmla="*/ 32 w 35"/>
                  <a:gd name="T33" fmla="*/ 4 h 15"/>
                  <a:gd name="T34" fmla="*/ 35 w 35"/>
                  <a:gd name="T35" fmla="*/ 2 h 15"/>
                  <a:gd name="T36" fmla="*/ 41 w 35"/>
                  <a:gd name="T37" fmla="*/ 6 h 15"/>
                  <a:gd name="T38" fmla="*/ 41 w 35"/>
                  <a:gd name="T39" fmla="*/ 11 h 15"/>
                  <a:gd name="T40" fmla="*/ 38 w 35"/>
                  <a:gd name="T41" fmla="*/ 16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"/>
                  <a:gd name="T64" fmla="*/ 0 h 15"/>
                  <a:gd name="T65" fmla="*/ 35 w 35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" h="15">
                    <a:moveTo>
                      <a:pt x="32" y="13"/>
                    </a:moveTo>
                    <a:cubicBezTo>
                      <a:pt x="29" y="14"/>
                      <a:pt x="27" y="15"/>
                      <a:pt x="25" y="15"/>
                    </a:cubicBezTo>
                    <a:cubicBezTo>
                      <a:pt x="23" y="15"/>
                      <a:pt x="21" y="14"/>
                      <a:pt x="19" y="14"/>
                    </a:cubicBezTo>
                    <a:cubicBezTo>
                      <a:pt x="13" y="14"/>
                      <a:pt x="7" y="14"/>
                      <a:pt x="2" y="13"/>
                    </a:cubicBezTo>
                    <a:cubicBezTo>
                      <a:pt x="3" y="12"/>
                      <a:pt x="5" y="12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ubicBezTo>
                      <a:pt x="5" y="9"/>
                      <a:pt x="3" y="11"/>
                      <a:pt x="2" y="10"/>
                    </a:cubicBezTo>
                    <a:cubicBezTo>
                      <a:pt x="1" y="9"/>
                      <a:pt x="0" y="7"/>
                      <a:pt x="1" y="6"/>
                    </a:cubicBezTo>
                    <a:cubicBezTo>
                      <a:pt x="2" y="5"/>
                      <a:pt x="4" y="6"/>
                      <a:pt x="6" y="5"/>
                    </a:cubicBezTo>
                    <a:cubicBezTo>
                      <a:pt x="8" y="4"/>
                      <a:pt x="9" y="2"/>
                      <a:pt x="11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0" y="3"/>
                      <a:pt x="8" y="4"/>
                      <a:pt x="9" y="5"/>
                    </a:cubicBezTo>
                    <a:cubicBezTo>
                      <a:pt x="11" y="6"/>
                      <a:pt x="14" y="6"/>
                      <a:pt x="16" y="5"/>
                    </a:cubicBezTo>
                    <a:cubicBezTo>
                      <a:pt x="17" y="4"/>
                      <a:pt x="15" y="2"/>
                      <a:pt x="16" y="1"/>
                    </a:cubicBezTo>
                    <a:cubicBezTo>
                      <a:pt x="16" y="1"/>
                      <a:pt x="17" y="0"/>
                      <a:pt x="18" y="0"/>
                    </a:cubicBezTo>
                    <a:cubicBezTo>
                      <a:pt x="20" y="1"/>
                      <a:pt x="21" y="2"/>
                      <a:pt x="23" y="3"/>
                    </a:cubicBezTo>
                    <a:cubicBezTo>
                      <a:pt x="24" y="3"/>
                      <a:pt x="25" y="3"/>
                      <a:pt x="27" y="3"/>
                    </a:cubicBezTo>
                    <a:cubicBezTo>
                      <a:pt x="28" y="3"/>
                      <a:pt x="28" y="2"/>
                      <a:pt x="29" y="2"/>
                    </a:cubicBezTo>
                    <a:cubicBezTo>
                      <a:pt x="31" y="3"/>
                      <a:pt x="33" y="4"/>
                      <a:pt x="34" y="5"/>
                    </a:cubicBezTo>
                    <a:cubicBezTo>
                      <a:pt x="35" y="6"/>
                      <a:pt x="34" y="8"/>
                      <a:pt x="34" y="9"/>
                    </a:cubicBezTo>
                    <a:cubicBezTo>
                      <a:pt x="34" y="11"/>
                      <a:pt x="33" y="12"/>
                      <a:pt x="32" y="13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9" name="Freeform 2645"/>
              <p:cNvSpPr>
                <a:spLocks noChangeAspect="1"/>
              </p:cNvSpPr>
              <p:nvPr/>
            </p:nvSpPr>
            <p:spPr bwMode="auto">
              <a:xfrm>
                <a:off x="5086166" y="2446258"/>
                <a:ext cx="91546" cy="60056"/>
              </a:xfrm>
              <a:custGeom>
                <a:avLst/>
                <a:gdLst>
                  <a:gd name="T0" fmla="*/ 7 w 70"/>
                  <a:gd name="T1" fmla="*/ 31 h 48"/>
                  <a:gd name="T2" fmla="*/ 5 w 70"/>
                  <a:gd name="T3" fmla="*/ 24 h 48"/>
                  <a:gd name="T4" fmla="*/ 1 w 70"/>
                  <a:gd name="T5" fmla="*/ 17 h 48"/>
                  <a:gd name="T6" fmla="*/ 0 w 70"/>
                  <a:gd name="T7" fmla="*/ 11 h 48"/>
                  <a:gd name="T8" fmla="*/ 5 w 70"/>
                  <a:gd name="T9" fmla="*/ 6 h 48"/>
                  <a:gd name="T10" fmla="*/ 14 w 70"/>
                  <a:gd name="T11" fmla="*/ 1 h 48"/>
                  <a:gd name="T12" fmla="*/ 29 w 70"/>
                  <a:gd name="T13" fmla="*/ 4 h 48"/>
                  <a:gd name="T14" fmla="*/ 43 w 70"/>
                  <a:gd name="T15" fmla="*/ 5 h 48"/>
                  <a:gd name="T16" fmla="*/ 48 w 70"/>
                  <a:gd name="T17" fmla="*/ 7 h 48"/>
                  <a:gd name="T18" fmla="*/ 55 w 70"/>
                  <a:gd name="T19" fmla="*/ 5 h 48"/>
                  <a:gd name="T20" fmla="*/ 62 w 70"/>
                  <a:gd name="T21" fmla="*/ 10 h 48"/>
                  <a:gd name="T22" fmla="*/ 72 w 70"/>
                  <a:gd name="T23" fmla="*/ 15 h 48"/>
                  <a:gd name="T24" fmla="*/ 82 w 70"/>
                  <a:gd name="T25" fmla="*/ 23 h 48"/>
                  <a:gd name="T26" fmla="*/ 82 w 70"/>
                  <a:gd name="T27" fmla="*/ 31 h 48"/>
                  <a:gd name="T28" fmla="*/ 71 w 70"/>
                  <a:gd name="T29" fmla="*/ 33 h 48"/>
                  <a:gd name="T30" fmla="*/ 67 w 70"/>
                  <a:gd name="T31" fmla="*/ 43 h 48"/>
                  <a:gd name="T32" fmla="*/ 68 w 70"/>
                  <a:gd name="T33" fmla="*/ 49 h 48"/>
                  <a:gd name="T34" fmla="*/ 58 w 70"/>
                  <a:gd name="T35" fmla="*/ 49 h 48"/>
                  <a:gd name="T36" fmla="*/ 54 w 70"/>
                  <a:gd name="T37" fmla="*/ 55 h 48"/>
                  <a:gd name="T38" fmla="*/ 48 w 70"/>
                  <a:gd name="T39" fmla="*/ 55 h 48"/>
                  <a:gd name="T40" fmla="*/ 42 w 70"/>
                  <a:gd name="T41" fmla="*/ 57 h 48"/>
                  <a:gd name="T42" fmla="*/ 36 w 70"/>
                  <a:gd name="T43" fmla="*/ 56 h 48"/>
                  <a:gd name="T44" fmla="*/ 30 w 70"/>
                  <a:gd name="T45" fmla="*/ 51 h 48"/>
                  <a:gd name="T46" fmla="*/ 24 w 70"/>
                  <a:gd name="T47" fmla="*/ 46 h 48"/>
                  <a:gd name="T48" fmla="*/ 26 w 70"/>
                  <a:gd name="T49" fmla="*/ 42 h 48"/>
                  <a:gd name="T50" fmla="*/ 26 w 70"/>
                  <a:gd name="T51" fmla="*/ 37 h 48"/>
                  <a:gd name="T52" fmla="*/ 20 w 70"/>
                  <a:gd name="T53" fmla="*/ 33 h 48"/>
                  <a:gd name="T54" fmla="*/ 18 w 70"/>
                  <a:gd name="T55" fmla="*/ 34 h 48"/>
                  <a:gd name="T56" fmla="*/ 13 w 70"/>
                  <a:gd name="T57" fmla="*/ 34 h 48"/>
                  <a:gd name="T58" fmla="*/ 7 w 70"/>
                  <a:gd name="T59" fmla="*/ 31 h 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0"/>
                  <a:gd name="T91" fmla="*/ 0 h 48"/>
                  <a:gd name="T92" fmla="*/ 70 w 70"/>
                  <a:gd name="T93" fmla="*/ 48 h 4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0" h="48">
                    <a:moveTo>
                      <a:pt x="6" y="26"/>
                    </a:moveTo>
                    <a:cubicBezTo>
                      <a:pt x="5" y="24"/>
                      <a:pt x="5" y="22"/>
                      <a:pt x="4" y="20"/>
                    </a:cubicBezTo>
                    <a:cubicBezTo>
                      <a:pt x="3" y="18"/>
                      <a:pt x="2" y="16"/>
                      <a:pt x="1" y="14"/>
                    </a:cubicBezTo>
                    <a:cubicBezTo>
                      <a:pt x="1" y="13"/>
                      <a:pt x="0" y="10"/>
                      <a:pt x="0" y="9"/>
                    </a:cubicBezTo>
                    <a:cubicBezTo>
                      <a:pt x="1" y="7"/>
                      <a:pt x="2" y="6"/>
                      <a:pt x="4" y="5"/>
                    </a:cubicBezTo>
                    <a:cubicBezTo>
                      <a:pt x="6" y="3"/>
                      <a:pt x="9" y="1"/>
                      <a:pt x="12" y="1"/>
                    </a:cubicBezTo>
                    <a:cubicBezTo>
                      <a:pt x="16" y="0"/>
                      <a:pt x="20" y="2"/>
                      <a:pt x="24" y="3"/>
                    </a:cubicBezTo>
                    <a:cubicBezTo>
                      <a:pt x="28" y="3"/>
                      <a:pt x="32" y="3"/>
                      <a:pt x="36" y="4"/>
                    </a:cubicBezTo>
                    <a:cubicBezTo>
                      <a:pt x="37" y="5"/>
                      <a:pt x="39" y="6"/>
                      <a:pt x="40" y="6"/>
                    </a:cubicBezTo>
                    <a:cubicBezTo>
                      <a:pt x="42" y="7"/>
                      <a:pt x="44" y="4"/>
                      <a:pt x="46" y="4"/>
                    </a:cubicBezTo>
                    <a:cubicBezTo>
                      <a:pt x="48" y="5"/>
                      <a:pt x="50" y="7"/>
                      <a:pt x="52" y="8"/>
                    </a:cubicBezTo>
                    <a:cubicBezTo>
                      <a:pt x="55" y="10"/>
                      <a:pt x="57" y="12"/>
                      <a:pt x="60" y="13"/>
                    </a:cubicBezTo>
                    <a:cubicBezTo>
                      <a:pt x="63" y="15"/>
                      <a:pt x="65" y="17"/>
                      <a:pt x="68" y="19"/>
                    </a:cubicBezTo>
                    <a:cubicBezTo>
                      <a:pt x="68" y="21"/>
                      <a:pt x="70" y="24"/>
                      <a:pt x="68" y="26"/>
                    </a:cubicBezTo>
                    <a:cubicBezTo>
                      <a:pt x="66" y="28"/>
                      <a:pt x="61" y="26"/>
                      <a:pt x="59" y="28"/>
                    </a:cubicBezTo>
                    <a:cubicBezTo>
                      <a:pt x="57" y="30"/>
                      <a:pt x="57" y="33"/>
                      <a:pt x="56" y="36"/>
                    </a:cubicBezTo>
                    <a:cubicBezTo>
                      <a:pt x="56" y="38"/>
                      <a:pt x="59" y="40"/>
                      <a:pt x="57" y="41"/>
                    </a:cubicBezTo>
                    <a:cubicBezTo>
                      <a:pt x="55" y="43"/>
                      <a:pt x="51" y="40"/>
                      <a:pt x="48" y="41"/>
                    </a:cubicBezTo>
                    <a:cubicBezTo>
                      <a:pt x="47" y="42"/>
                      <a:pt x="47" y="45"/>
                      <a:pt x="45" y="46"/>
                    </a:cubicBezTo>
                    <a:cubicBezTo>
                      <a:pt x="44" y="47"/>
                      <a:pt x="41" y="46"/>
                      <a:pt x="40" y="46"/>
                    </a:cubicBezTo>
                    <a:cubicBezTo>
                      <a:pt x="38" y="46"/>
                      <a:pt x="37" y="48"/>
                      <a:pt x="35" y="48"/>
                    </a:cubicBezTo>
                    <a:cubicBezTo>
                      <a:pt x="33" y="48"/>
                      <a:pt x="32" y="47"/>
                      <a:pt x="30" y="47"/>
                    </a:cubicBezTo>
                    <a:cubicBezTo>
                      <a:pt x="28" y="46"/>
                      <a:pt x="27" y="44"/>
                      <a:pt x="25" y="43"/>
                    </a:cubicBezTo>
                    <a:cubicBezTo>
                      <a:pt x="24" y="42"/>
                      <a:pt x="22" y="41"/>
                      <a:pt x="20" y="39"/>
                    </a:cubicBezTo>
                    <a:cubicBezTo>
                      <a:pt x="21" y="38"/>
                      <a:pt x="22" y="37"/>
                      <a:pt x="22" y="35"/>
                    </a:cubicBezTo>
                    <a:cubicBezTo>
                      <a:pt x="22" y="34"/>
                      <a:pt x="23" y="32"/>
                      <a:pt x="22" y="31"/>
                    </a:cubicBezTo>
                    <a:cubicBezTo>
                      <a:pt x="21" y="30"/>
                      <a:pt x="19" y="29"/>
                      <a:pt x="17" y="28"/>
                    </a:cubicBezTo>
                    <a:cubicBezTo>
                      <a:pt x="16" y="28"/>
                      <a:pt x="16" y="29"/>
                      <a:pt x="15" y="29"/>
                    </a:cubicBezTo>
                    <a:cubicBezTo>
                      <a:pt x="13" y="29"/>
                      <a:pt x="12" y="29"/>
                      <a:pt x="11" y="29"/>
                    </a:cubicBezTo>
                    <a:cubicBezTo>
                      <a:pt x="9" y="28"/>
                      <a:pt x="8" y="27"/>
                      <a:pt x="6" y="26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0" name="Freeform 2646"/>
              <p:cNvSpPr>
                <a:spLocks noChangeAspect="1"/>
              </p:cNvSpPr>
              <p:nvPr/>
            </p:nvSpPr>
            <p:spPr bwMode="auto">
              <a:xfrm>
                <a:off x="5085076" y="2406221"/>
                <a:ext cx="112253" cy="63217"/>
              </a:xfrm>
              <a:custGeom>
                <a:avLst/>
                <a:gdLst>
                  <a:gd name="T0" fmla="*/ 87 w 86"/>
                  <a:gd name="T1" fmla="*/ 11 h 50"/>
                  <a:gd name="T2" fmla="*/ 84 w 86"/>
                  <a:gd name="T3" fmla="*/ 11 h 50"/>
                  <a:gd name="T4" fmla="*/ 79 w 86"/>
                  <a:gd name="T5" fmla="*/ 13 h 50"/>
                  <a:gd name="T6" fmla="*/ 71 w 86"/>
                  <a:gd name="T7" fmla="*/ 7 h 50"/>
                  <a:gd name="T8" fmla="*/ 60 w 86"/>
                  <a:gd name="T9" fmla="*/ 2 h 50"/>
                  <a:gd name="T10" fmla="*/ 55 w 86"/>
                  <a:gd name="T11" fmla="*/ 1 h 50"/>
                  <a:gd name="T12" fmla="*/ 47 w 86"/>
                  <a:gd name="T13" fmla="*/ 6 h 50"/>
                  <a:gd name="T14" fmla="*/ 49 w 86"/>
                  <a:gd name="T15" fmla="*/ 17 h 50"/>
                  <a:gd name="T16" fmla="*/ 44 w 86"/>
                  <a:gd name="T17" fmla="*/ 24 h 50"/>
                  <a:gd name="T18" fmla="*/ 35 w 86"/>
                  <a:gd name="T19" fmla="*/ 28 h 50"/>
                  <a:gd name="T20" fmla="*/ 29 w 86"/>
                  <a:gd name="T21" fmla="*/ 19 h 50"/>
                  <a:gd name="T22" fmla="*/ 23 w 86"/>
                  <a:gd name="T23" fmla="*/ 13 h 50"/>
                  <a:gd name="T24" fmla="*/ 22 w 86"/>
                  <a:gd name="T25" fmla="*/ 10 h 50"/>
                  <a:gd name="T26" fmla="*/ 11 w 86"/>
                  <a:gd name="T27" fmla="*/ 14 h 50"/>
                  <a:gd name="T28" fmla="*/ 7 w 86"/>
                  <a:gd name="T29" fmla="*/ 19 h 50"/>
                  <a:gd name="T30" fmla="*/ 1 w 86"/>
                  <a:gd name="T31" fmla="*/ 34 h 50"/>
                  <a:gd name="T32" fmla="*/ 1 w 86"/>
                  <a:gd name="T33" fmla="*/ 48 h 50"/>
                  <a:gd name="T34" fmla="*/ 6 w 86"/>
                  <a:gd name="T35" fmla="*/ 43 h 50"/>
                  <a:gd name="T36" fmla="*/ 16 w 86"/>
                  <a:gd name="T37" fmla="*/ 38 h 50"/>
                  <a:gd name="T38" fmla="*/ 30 w 86"/>
                  <a:gd name="T39" fmla="*/ 41 h 50"/>
                  <a:gd name="T40" fmla="*/ 44 w 86"/>
                  <a:gd name="T41" fmla="*/ 42 h 50"/>
                  <a:gd name="T42" fmla="*/ 49 w 86"/>
                  <a:gd name="T43" fmla="*/ 44 h 50"/>
                  <a:gd name="T44" fmla="*/ 56 w 86"/>
                  <a:gd name="T45" fmla="*/ 42 h 50"/>
                  <a:gd name="T46" fmla="*/ 63 w 86"/>
                  <a:gd name="T47" fmla="*/ 47 h 50"/>
                  <a:gd name="T48" fmla="*/ 73 w 86"/>
                  <a:gd name="T49" fmla="*/ 53 h 50"/>
                  <a:gd name="T50" fmla="*/ 83 w 86"/>
                  <a:gd name="T51" fmla="*/ 60 h 50"/>
                  <a:gd name="T52" fmla="*/ 87 w 86"/>
                  <a:gd name="T53" fmla="*/ 55 h 50"/>
                  <a:gd name="T54" fmla="*/ 95 w 86"/>
                  <a:gd name="T55" fmla="*/ 56 h 50"/>
                  <a:gd name="T56" fmla="*/ 98 w 86"/>
                  <a:gd name="T57" fmla="*/ 49 h 50"/>
                  <a:gd name="T58" fmla="*/ 102 w 86"/>
                  <a:gd name="T59" fmla="*/ 46 h 50"/>
                  <a:gd name="T60" fmla="*/ 103 w 86"/>
                  <a:gd name="T61" fmla="*/ 41 h 50"/>
                  <a:gd name="T62" fmla="*/ 96 w 86"/>
                  <a:gd name="T63" fmla="*/ 29 h 50"/>
                  <a:gd name="T64" fmla="*/ 96 w 86"/>
                  <a:gd name="T65" fmla="*/ 20 h 50"/>
                  <a:gd name="T66" fmla="*/ 92 w 86"/>
                  <a:gd name="T67" fmla="*/ 16 h 50"/>
                  <a:gd name="T68" fmla="*/ 87 w 86"/>
                  <a:gd name="T69" fmla="*/ 11 h 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6"/>
                  <a:gd name="T106" fmla="*/ 0 h 50"/>
                  <a:gd name="T107" fmla="*/ 86 w 86"/>
                  <a:gd name="T108" fmla="*/ 50 h 5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6" h="50">
                    <a:moveTo>
                      <a:pt x="73" y="9"/>
                    </a:moveTo>
                    <a:cubicBezTo>
                      <a:pt x="72" y="9"/>
                      <a:pt x="71" y="9"/>
                      <a:pt x="70" y="9"/>
                    </a:cubicBezTo>
                    <a:cubicBezTo>
                      <a:pt x="68" y="10"/>
                      <a:pt x="67" y="11"/>
                      <a:pt x="66" y="11"/>
                    </a:cubicBezTo>
                    <a:cubicBezTo>
                      <a:pt x="63" y="10"/>
                      <a:pt x="61" y="8"/>
                      <a:pt x="59" y="6"/>
                    </a:cubicBezTo>
                    <a:cubicBezTo>
                      <a:pt x="56" y="5"/>
                      <a:pt x="53" y="4"/>
                      <a:pt x="50" y="2"/>
                    </a:cubicBezTo>
                    <a:cubicBezTo>
                      <a:pt x="49" y="2"/>
                      <a:pt x="47" y="0"/>
                      <a:pt x="46" y="1"/>
                    </a:cubicBezTo>
                    <a:cubicBezTo>
                      <a:pt x="43" y="1"/>
                      <a:pt x="41" y="4"/>
                      <a:pt x="39" y="5"/>
                    </a:cubicBezTo>
                    <a:cubicBezTo>
                      <a:pt x="39" y="8"/>
                      <a:pt x="41" y="11"/>
                      <a:pt x="41" y="14"/>
                    </a:cubicBezTo>
                    <a:cubicBezTo>
                      <a:pt x="40" y="17"/>
                      <a:pt x="39" y="19"/>
                      <a:pt x="37" y="20"/>
                    </a:cubicBezTo>
                    <a:cubicBezTo>
                      <a:pt x="35" y="22"/>
                      <a:pt x="32" y="24"/>
                      <a:pt x="29" y="23"/>
                    </a:cubicBezTo>
                    <a:cubicBezTo>
                      <a:pt x="27" y="22"/>
                      <a:pt x="26" y="18"/>
                      <a:pt x="24" y="16"/>
                    </a:cubicBezTo>
                    <a:cubicBezTo>
                      <a:pt x="23" y="14"/>
                      <a:pt x="20" y="13"/>
                      <a:pt x="19" y="11"/>
                    </a:cubicBezTo>
                    <a:cubicBezTo>
                      <a:pt x="18" y="10"/>
                      <a:pt x="19" y="8"/>
                      <a:pt x="18" y="8"/>
                    </a:cubicBezTo>
                    <a:cubicBezTo>
                      <a:pt x="15" y="9"/>
                      <a:pt x="12" y="10"/>
                      <a:pt x="9" y="12"/>
                    </a:cubicBezTo>
                    <a:cubicBezTo>
                      <a:pt x="8" y="13"/>
                      <a:pt x="6" y="15"/>
                      <a:pt x="6" y="16"/>
                    </a:cubicBezTo>
                    <a:cubicBezTo>
                      <a:pt x="5" y="21"/>
                      <a:pt x="3" y="25"/>
                      <a:pt x="1" y="28"/>
                    </a:cubicBezTo>
                    <a:cubicBezTo>
                      <a:pt x="0" y="32"/>
                      <a:pt x="1" y="36"/>
                      <a:pt x="1" y="40"/>
                    </a:cubicBezTo>
                    <a:cubicBezTo>
                      <a:pt x="2" y="38"/>
                      <a:pt x="3" y="37"/>
                      <a:pt x="5" y="36"/>
                    </a:cubicBezTo>
                    <a:cubicBezTo>
                      <a:pt x="7" y="34"/>
                      <a:pt x="10" y="32"/>
                      <a:pt x="13" y="32"/>
                    </a:cubicBezTo>
                    <a:cubicBezTo>
                      <a:pt x="17" y="31"/>
                      <a:pt x="21" y="33"/>
                      <a:pt x="25" y="34"/>
                    </a:cubicBezTo>
                    <a:cubicBezTo>
                      <a:pt x="29" y="34"/>
                      <a:pt x="33" y="34"/>
                      <a:pt x="37" y="35"/>
                    </a:cubicBezTo>
                    <a:cubicBezTo>
                      <a:pt x="38" y="36"/>
                      <a:pt x="40" y="37"/>
                      <a:pt x="41" y="37"/>
                    </a:cubicBezTo>
                    <a:cubicBezTo>
                      <a:pt x="43" y="38"/>
                      <a:pt x="45" y="35"/>
                      <a:pt x="47" y="35"/>
                    </a:cubicBezTo>
                    <a:cubicBezTo>
                      <a:pt x="49" y="36"/>
                      <a:pt x="51" y="38"/>
                      <a:pt x="53" y="39"/>
                    </a:cubicBezTo>
                    <a:cubicBezTo>
                      <a:pt x="56" y="41"/>
                      <a:pt x="58" y="43"/>
                      <a:pt x="61" y="44"/>
                    </a:cubicBezTo>
                    <a:cubicBezTo>
                      <a:pt x="64" y="46"/>
                      <a:pt x="66" y="48"/>
                      <a:pt x="69" y="50"/>
                    </a:cubicBezTo>
                    <a:cubicBezTo>
                      <a:pt x="70" y="49"/>
                      <a:pt x="71" y="47"/>
                      <a:pt x="73" y="46"/>
                    </a:cubicBezTo>
                    <a:cubicBezTo>
                      <a:pt x="75" y="46"/>
                      <a:pt x="77" y="48"/>
                      <a:pt x="79" y="47"/>
                    </a:cubicBezTo>
                    <a:cubicBezTo>
                      <a:pt x="80" y="45"/>
                      <a:pt x="81" y="43"/>
                      <a:pt x="82" y="41"/>
                    </a:cubicBezTo>
                    <a:cubicBezTo>
                      <a:pt x="83" y="40"/>
                      <a:pt x="84" y="39"/>
                      <a:pt x="85" y="38"/>
                    </a:cubicBezTo>
                    <a:cubicBezTo>
                      <a:pt x="85" y="37"/>
                      <a:pt x="86" y="35"/>
                      <a:pt x="86" y="34"/>
                    </a:cubicBezTo>
                    <a:cubicBezTo>
                      <a:pt x="85" y="30"/>
                      <a:pt x="82" y="28"/>
                      <a:pt x="80" y="24"/>
                    </a:cubicBezTo>
                    <a:cubicBezTo>
                      <a:pt x="80" y="22"/>
                      <a:pt x="81" y="19"/>
                      <a:pt x="80" y="17"/>
                    </a:cubicBezTo>
                    <a:cubicBezTo>
                      <a:pt x="80" y="15"/>
                      <a:pt x="78" y="15"/>
                      <a:pt x="77" y="13"/>
                    </a:cubicBezTo>
                    <a:cubicBezTo>
                      <a:pt x="75" y="12"/>
                      <a:pt x="74" y="10"/>
                      <a:pt x="73" y="9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1" name="Freeform 2647"/>
              <p:cNvSpPr>
                <a:spLocks noChangeAspect="1"/>
              </p:cNvSpPr>
              <p:nvPr/>
            </p:nvSpPr>
            <p:spPr bwMode="auto">
              <a:xfrm>
                <a:off x="5119951" y="2373559"/>
                <a:ext cx="69749" cy="47412"/>
              </a:xfrm>
              <a:custGeom>
                <a:avLst/>
                <a:gdLst>
                  <a:gd name="T0" fmla="*/ 56 w 53"/>
                  <a:gd name="T1" fmla="*/ 43 h 37"/>
                  <a:gd name="T2" fmla="*/ 52 w 53"/>
                  <a:gd name="T3" fmla="*/ 43 h 37"/>
                  <a:gd name="T4" fmla="*/ 47 w 53"/>
                  <a:gd name="T5" fmla="*/ 45 h 37"/>
                  <a:gd name="T6" fmla="*/ 39 w 53"/>
                  <a:gd name="T7" fmla="*/ 39 h 37"/>
                  <a:gd name="T8" fmla="*/ 28 w 53"/>
                  <a:gd name="T9" fmla="*/ 34 h 37"/>
                  <a:gd name="T10" fmla="*/ 23 w 53"/>
                  <a:gd name="T11" fmla="*/ 33 h 37"/>
                  <a:gd name="T12" fmla="*/ 14 w 53"/>
                  <a:gd name="T13" fmla="*/ 38 h 37"/>
                  <a:gd name="T14" fmla="*/ 17 w 53"/>
                  <a:gd name="T15" fmla="*/ 27 h 37"/>
                  <a:gd name="T16" fmla="*/ 12 w 53"/>
                  <a:gd name="T17" fmla="*/ 27 h 37"/>
                  <a:gd name="T18" fmla="*/ 8 w 53"/>
                  <a:gd name="T19" fmla="*/ 29 h 37"/>
                  <a:gd name="T20" fmla="*/ 2 w 53"/>
                  <a:gd name="T21" fmla="*/ 23 h 37"/>
                  <a:gd name="T22" fmla="*/ 2 w 53"/>
                  <a:gd name="T23" fmla="*/ 18 h 37"/>
                  <a:gd name="T24" fmla="*/ 0 w 53"/>
                  <a:gd name="T25" fmla="*/ 13 h 37"/>
                  <a:gd name="T26" fmla="*/ 2 w 53"/>
                  <a:gd name="T27" fmla="*/ 7 h 37"/>
                  <a:gd name="T28" fmla="*/ 12 w 53"/>
                  <a:gd name="T29" fmla="*/ 4 h 37"/>
                  <a:gd name="T30" fmla="*/ 29 w 53"/>
                  <a:gd name="T31" fmla="*/ 0 h 37"/>
                  <a:gd name="T32" fmla="*/ 43 w 53"/>
                  <a:gd name="T33" fmla="*/ 0 h 37"/>
                  <a:gd name="T34" fmla="*/ 50 w 53"/>
                  <a:gd name="T35" fmla="*/ 4 h 37"/>
                  <a:gd name="T36" fmla="*/ 64 w 53"/>
                  <a:gd name="T37" fmla="*/ 4 h 37"/>
                  <a:gd name="T38" fmla="*/ 63 w 53"/>
                  <a:gd name="T39" fmla="*/ 10 h 37"/>
                  <a:gd name="T40" fmla="*/ 62 w 53"/>
                  <a:gd name="T41" fmla="*/ 13 h 37"/>
                  <a:gd name="T42" fmla="*/ 54 w 53"/>
                  <a:gd name="T43" fmla="*/ 15 h 37"/>
                  <a:gd name="T44" fmla="*/ 48 w 53"/>
                  <a:gd name="T45" fmla="*/ 17 h 37"/>
                  <a:gd name="T46" fmla="*/ 53 w 53"/>
                  <a:gd name="T47" fmla="*/ 27 h 37"/>
                  <a:gd name="T48" fmla="*/ 58 w 53"/>
                  <a:gd name="T49" fmla="*/ 38 h 37"/>
                  <a:gd name="T50" fmla="*/ 57 w 53"/>
                  <a:gd name="T51" fmla="*/ 40 h 37"/>
                  <a:gd name="T52" fmla="*/ 56 w 53"/>
                  <a:gd name="T53" fmla="*/ 43 h 3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3"/>
                  <a:gd name="T82" fmla="*/ 0 h 37"/>
                  <a:gd name="T83" fmla="*/ 53 w 53"/>
                  <a:gd name="T84" fmla="*/ 37 h 3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3" h="37">
                    <a:moveTo>
                      <a:pt x="46" y="35"/>
                    </a:moveTo>
                    <a:cubicBezTo>
                      <a:pt x="45" y="35"/>
                      <a:pt x="44" y="35"/>
                      <a:pt x="43" y="35"/>
                    </a:cubicBezTo>
                    <a:cubicBezTo>
                      <a:pt x="41" y="36"/>
                      <a:pt x="40" y="37"/>
                      <a:pt x="39" y="37"/>
                    </a:cubicBezTo>
                    <a:cubicBezTo>
                      <a:pt x="36" y="36"/>
                      <a:pt x="34" y="34"/>
                      <a:pt x="32" y="32"/>
                    </a:cubicBezTo>
                    <a:cubicBezTo>
                      <a:pt x="29" y="31"/>
                      <a:pt x="26" y="30"/>
                      <a:pt x="23" y="28"/>
                    </a:cubicBezTo>
                    <a:cubicBezTo>
                      <a:pt x="22" y="28"/>
                      <a:pt x="20" y="26"/>
                      <a:pt x="19" y="27"/>
                    </a:cubicBezTo>
                    <a:cubicBezTo>
                      <a:pt x="16" y="27"/>
                      <a:pt x="14" y="30"/>
                      <a:pt x="12" y="31"/>
                    </a:cubicBezTo>
                    <a:cubicBezTo>
                      <a:pt x="12" y="28"/>
                      <a:pt x="14" y="25"/>
                      <a:pt x="14" y="22"/>
                    </a:cubicBezTo>
                    <a:cubicBezTo>
                      <a:pt x="13" y="21"/>
                      <a:pt x="11" y="22"/>
                      <a:pt x="10" y="22"/>
                    </a:cubicBezTo>
                    <a:cubicBezTo>
                      <a:pt x="9" y="23"/>
                      <a:pt x="8" y="24"/>
                      <a:pt x="7" y="24"/>
                    </a:cubicBezTo>
                    <a:cubicBezTo>
                      <a:pt x="4" y="23"/>
                      <a:pt x="3" y="21"/>
                      <a:pt x="2" y="19"/>
                    </a:cubicBezTo>
                    <a:cubicBezTo>
                      <a:pt x="1" y="18"/>
                      <a:pt x="2" y="16"/>
                      <a:pt x="2" y="15"/>
                    </a:cubicBezTo>
                    <a:cubicBezTo>
                      <a:pt x="2" y="14"/>
                      <a:pt x="0" y="12"/>
                      <a:pt x="0" y="11"/>
                    </a:cubicBezTo>
                    <a:cubicBezTo>
                      <a:pt x="0" y="9"/>
                      <a:pt x="1" y="7"/>
                      <a:pt x="2" y="6"/>
                    </a:cubicBezTo>
                    <a:cubicBezTo>
                      <a:pt x="4" y="4"/>
                      <a:pt x="7" y="3"/>
                      <a:pt x="10" y="3"/>
                    </a:cubicBezTo>
                    <a:cubicBezTo>
                      <a:pt x="14" y="1"/>
                      <a:pt x="19" y="0"/>
                      <a:pt x="24" y="0"/>
                    </a:cubicBezTo>
                    <a:cubicBezTo>
                      <a:pt x="28" y="0"/>
                      <a:pt x="32" y="0"/>
                      <a:pt x="36" y="0"/>
                    </a:cubicBezTo>
                    <a:cubicBezTo>
                      <a:pt x="38" y="1"/>
                      <a:pt x="39" y="3"/>
                      <a:pt x="41" y="3"/>
                    </a:cubicBezTo>
                    <a:cubicBezTo>
                      <a:pt x="45" y="4"/>
                      <a:pt x="49" y="3"/>
                      <a:pt x="53" y="3"/>
                    </a:cubicBezTo>
                    <a:cubicBezTo>
                      <a:pt x="53" y="4"/>
                      <a:pt x="52" y="6"/>
                      <a:pt x="52" y="8"/>
                    </a:cubicBezTo>
                    <a:cubicBezTo>
                      <a:pt x="51" y="9"/>
                      <a:pt x="51" y="10"/>
                      <a:pt x="51" y="11"/>
                    </a:cubicBezTo>
                    <a:cubicBezTo>
                      <a:pt x="49" y="11"/>
                      <a:pt x="47" y="11"/>
                      <a:pt x="45" y="12"/>
                    </a:cubicBezTo>
                    <a:cubicBezTo>
                      <a:pt x="43" y="12"/>
                      <a:pt x="40" y="13"/>
                      <a:pt x="40" y="14"/>
                    </a:cubicBezTo>
                    <a:cubicBezTo>
                      <a:pt x="40" y="17"/>
                      <a:pt x="43" y="20"/>
                      <a:pt x="44" y="22"/>
                    </a:cubicBezTo>
                    <a:cubicBezTo>
                      <a:pt x="45" y="25"/>
                      <a:pt x="47" y="28"/>
                      <a:pt x="48" y="31"/>
                    </a:cubicBezTo>
                    <a:cubicBezTo>
                      <a:pt x="48" y="31"/>
                      <a:pt x="48" y="32"/>
                      <a:pt x="47" y="33"/>
                    </a:cubicBezTo>
                    <a:cubicBezTo>
                      <a:pt x="47" y="34"/>
                      <a:pt x="46" y="34"/>
                      <a:pt x="46" y="35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2" name="Freeform 2648"/>
              <p:cNvSpPr>
                <a:spLocks noChangeAspect="1"/>
              </p:cNvSpPr>
              <p:nvPr/>
            </p:nvSpPr>
            <p:spPr bwMode="auto">
              <a:xfrm>
                <a:off x="5067639" y="2101725"/>
                <a:ext cx="166745" cy="266565"/>
              </a:xfrm>
              <a:custGeom>
                <a:avLst/>
                <a:gdLst>
                  <a:gd name="T0" fmla="*/ 58 w 127"/>
                  <a:gd name="T1" fmla="*/ 114 h 211"/>
                  <a:gd name="T2" fmla="*/ 66 w 127"/>
                  <a:gd name="T3" fmla="*/ 131 h 211"/>
                  <a:gd name="T4" fmla="*/ 47 w 127"/>
                  <a:gd name="T5" fmla="*/ 146 h 211"/>
                  <a:gd name="T6" fmla="*/ 27 w 127"/>
                  <a:gd name="T7" fmla="*/ 169 h 211"/>
                  <a:gd name="T8" fmla="*/ 12 w 127"/>
                  <a:gd name="T9" fmla="*/ 180 h 211"/>
                  <a:gd name="T10" fmla="*/ 16 w 127"/>
                  <a:gd name="T11" fmla="*/ 222 h 211"/>
                  <a:gd name="T12" fmla="*/ 31 w 127"/>
                  <a:gd name="T13" fmla="*/ 237 h 211"/>
                  <a:gd name="T14" fmla="*/ 41 w 127"/>
                  <a:gd name="T15" fmla="*/ 251 h 211"/>
                  <a:gd name="T16" fmla="*/ 71 w 127"/>
                  <a:gd name="T17" fmla="*/ 245 h 211"/>
                  <a:gd name="T18" fmla="*/ 99 w 127"/>
                  <a:gd name="T19" fmla="*/ 237 h 211"/>
                  <a:gd name="T20" fmla="*/ 113 w 127"/>
                  <a:gd name="T21" fmla="*/ 228 h 211"/>
                  <a:gd name="T22" fmla="*/ 135 w 127"/>
                  <a:gd name="T23" fmla="*/ 206 h 211"/>
                  <a:gd name="T24" fmla="*/ 153 w 127"/>
                  <a:gd name="T25" fmla="*/ 179 h 211"/>
                  <a:gd name="T26" fmla="*/ 134 w 127"/>
                  <a:gd name="T27" fmla="*/ 158 h 211"/>
                  <a:gd name="T28" fmla="*/ 136 w 127"/>
                  <a:gd name="T29" fmla="*/ 145 h 211"/>
                  <a:gd name="T30" fmla="*/ 131 w 127"/>
                  <a:gd name="T31" fmla="*/ 134 h 211"/>
                  <a:gd name="T32" fmla="*/ 126 w 127"/>
                  <a:gd name="T33" fmla="*/ 126 h 211"/>
                  <a:gd name="T34" fmla="*/ 124 w 127"/>
                  <a:gd name="T35" fmla="*/ 119 h 211"/>
                  <a:gd name="T36" fmla="*/ 131 w 127"/>
                  <a:gd name="T37" fmla="*/ 106 h 211"/>
                  <a:gd name="T38" fmla="*/ 125 w 127"/>
                  <a:gd name="T39" fmla="*/ 64 h 211"/>
                  <a:gd name="T40" fmla="*/ 106 w 127"/>
                  <a:gd name="T41" fmla="*/ 50 h 211"/>
                  <a:gd name="T42" fmla="*/ 106 w 127"/>
                  <a:gd name="T43" fmla="*/ 34 h 211"/>
                  <a:gd name="T44" fmla="*/ 107 w 127"/>
                  <a:gd name="T45" fmla="*/ 28 h 211"/>
                  <a:gd name="T46" fmla="*/ 101 w 127"/>
                  <a:gd name="T47" fmla="*/ 8 h 211"/>
                  <a:gd name="T48" fmla="*/ 73 w 127"/>
                  <a:gd name="T49" fmla="*/ 4 h 211"/>
                  <a:gd name="T50" fmla="*/ 66 w 127"/>
                  <a:gd name="T51" fmla="*/ 30 h 211"/>
                  <a:gd name="T52" fmla="*/ 58 w 127"/>
                  <a:gd name="T53" fmla="*/ 40 h 211"/>
                  <a:gd name="T54" fmla="*/ 33 w 127"/>
                  <a:gd name="T55" fmla="*/ 38 h 211"/>
                  <a:gd name="T56" fmla="*/ 5 w 127"/>
                  <a:gd name="T57" fmla="*/ 17 h 211"/>
                  <a:gd name="T58" fmla="*/ 0 w 127"/>
                  <a:gd name="T59" fmla="*/ 28 h 211"/>
                  <a:gd name="T60" fmla="*/ 27 w 127"/>
                  <a:gd name="T61" fmla="*/ 43 h 211"/>
                  <a:gd name="T62" fmla="*/ 37 w 127"/>
                  <a:gd name="T63" fmla="*/ 65 h 211"/>
                  <a:gd name="T64" fmla="*/ 41 w 127"/>
                  <a:gd name="T65" fmla="*/ 72 h 211"/>
                  <a:gd name="T66" fmla="*/ 42 w 127"/>
                  <a:gd name="T67" fmla="*/ 95 h 2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7"/>
                  <a:gd name="T103" fmla="*/ 0 h 211"/>
                  <a:gd name="T104" fmla="*/ 127 w 127"/>
                  <a:gd name="T105" fmla="*/ 211 h 2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7" h="211">
                    <a:moveTo>
                      <a:pt x="40" y="91"/>
                    </a:moveTo>
                    <a:cubicBezTo>
                      <a:pt x="43" y="92"/>
                      <a:pt x="45" y="93"/>
                      <a:pt x="48" y="95"/>
                    </a:cubicBezTo>
                    <a:cubicBezTo>
                      <a:pt x="51" y="96"/>
                      <a:pt x="54" y="97"/>
                      <a:pt x="56" y="100"/>
                    </a:cubicBezTo>
                    <a:cubicBezTo>
                      <a:pt x="57" y="102"/>
                      <a:pt x="57" y="106"/>
                      <a:pt x="55" y="109"/>
                    </a:cubicBezTo>
                    <a:cubicBezTo>
                      <a:pt x="53" y="111"/>
                      <a:pt x="49" y="110"/>
                      <a:pt x="47" y="112"/>
                    </a:cubicBezTo>
                    <a:cubicBezTo>
                      <a:pt x="43" y="114"/>
                      <a:pt x="42" y="119"/>
                      <a:pt x="39" y="122"/>
                    </a:cubicBezTo>
                    <a:cubicBezTo>
                      <a:pt x="36" y="126"/>
                      <a:pt x="32" y="129"/>
                      <a:pt x="29" y="132"/>
                    </a:cubicBezTo>
                    <a:cubicBezTo>
                      <a:pt x="26" y="135"/>
                      <a:pt x="25" y="139"/>
                      <a:pt x="22" y="141"/>
                    </a:cubicBezTo>
                    <a:cubicBezTo>
                      <a:pt x="20" y="142"/>
                      <a:pt x="17" y="142"/>
                      <a:pt x="15" y="144"/>
                    </a:cubicBezTo>
                    <a:cubicBezTo>
                      <a:pt x="13" y="145"/>
                      <a:pt x="10" y="148"/>
                      <a:pt x="10" y="150"/>
                    </a:cubicBezTo>
                    <a:cubicBezTo>
                      <a:pt x="9" y="157"/>
                      <a:pt x="10" y="164"/>
                      <a:pt x="11" y="171"/>
                    </a:cubicBezTo>
                    <a:cubicBezTo>
                      <a:pt x="11" y="175"/>
                      <a:pt x="13" y="180"/>
                      <a:pt x="13" y="185"/>
                    </a:cubicBezTo>
                    <a:cubicBezTo>
                      <a:pt x="13" y="188"/>
                      <a:pt x="11" y="193"/>
                      <a:pt x="13" y="195"/>
                    </a:cubicBezTo>
                    <a:cubicBezTo>
                      <a:pt x="16" y="198"/>
                      <a:pt x="22" y="197"/>
                      <a:pt x="26" y="198"/>
                    </a:cubicBezTo>
                    <a:cubicBezTo>
                      <a:pt x="29" y="199"/>
                      <a:pt x="32" y="199"/>
                      <a:pt x="33" y="201"/>
                    </a:cubicBezTo>
                    <a:cubicBezTo>
                      <a:pt x="35" y="203"/>
                      <a:pt x="32" y="209"/>
                      <a:pt x="34" y="209"/>
                    </a:cubicBezTo>
                    <a:cubicBezTo>
                      <a:pt x="38" y="211"/>
                      <a:pt x="42" y="207"/>
                      <a:pt x="46" y="206"/>
                    </a:cubicBezTo>
                    <a:cubicBezTo>
                      <a:pt x="50" y="205"/>
                      <a:pt x="55" y="205"/>
                      <a:pt x="59" y="204"/>
                    </a:cubicBezTo>
                    <a:cubicBezTo>
                      <a:pt x="62" y="203"/>
                      <a:pt x="64" y="199"/>
                      <a:pt x="67" y="198"/>
                    </a:cubicBezTo>
                    <a:cubicBezTo>
                      <a:pt x="72" y="197"/>
                      <a:pt x="77" y="198"/>
                      <a:pt x="82" y="198"/>
                    </a:cubicBezTo>
                    <a:cubicBezTo>
                      <a:pt x="85" y="198"/>
                      <a:pt x="87" y="198"/>
                      <a:pt x="90" y="198"/>
                    </a:cubicBezTo>
                    <a:cubicBezTo>
                      <a:pt x="92" y="195"/>
                      <a:pt x="92" y="192"/>
                      <a:pt x="94" y="190"/>
                    </a:cubicBezTo>
                    <a:cubicBezTo>
                      <a:pt x="97" y="187"/>
                      <a:pt x="102" y="186"/>
                      <a:pt x="105" y="183"/>
                    </a:cubicBezTo>
                    <a:cubicBezTo>
                      <a:pt x="108" y="180"/>
                      <a:pt x="110" y="176"/>
                      <a:pt x="112" y="172"/>
                    </a:cubicBezTo>
                    <a:cubicBezTo>
                      <a:pt x="115" y="167"/>
                      <a:pt x="117" y="162"/>
                      <a:pt x="120" y="158"/>
                    </a:cubicBezTo>
                    <a:cubicBezTo>
                      <a:pt x="122" y="155"/>
                      <a:pt x="127" y="153"/>
                      <a:pt x="127" y="149"/>
                    </a:cubicBezTo>
                    <a:cubicBezTo>
                      <a:pt x="127" y="145"/>
                      <a:pt x="122" y="143"/>
                      <a:pt x="120" y="140"/>
                    </a:cubicBezTo>
                    <a:cubicBezTo>
                      <a:pt x="117" y="137"/>
                      <a:pt x="113" y="135"/>
                      <a:pt x="111" y="132"/>
                    </a:cubicBezTo>
                    <a:cubicBezTo>
                      <a:pt x="110" y="130"/>
                      <a:pt x="114" y="128"/>
                      <a:pt x="115" y="126"/>
                    </a:cubicBezTo>
                    <a:cubicBezTo>
                      <a:pt x="115" y="124"/>
                      <a:pt x="114" y="122"/>
                      <a:pt x="113" y="121"/>
                    </a:cubicBezTo>
                    <a:cubicBezTo>
                      <a:pt x="112" y="120"/>
                      <a:pt x="110" y="120"/>
                      <a:pt x="109" y="118"/>
                    </a:cubicBezTo>
                    <a:cubicBezTo>
                      <a:pt x="108" y="116"/>
                      <a:pt x="110" y="114"/>
                      <a:pt x="109" y="112"/>
                    </a:cubicBezTo>
                    <a:cubicBezTo>
                      <a:pt x="108" y="111"/>
                      <a:pt x="106" y="113"/>
                      <a:pt x="105" y="112"/>
                    </a:cubicBezTo>
                    <a:cubicBezTo>
                      <a:pt x="104" y="110"/>
                      <a:pt x="104" y="107"/>
                      <a:pt x="105" y="105"/>
                    </a:cubicBezTo>
                    <a:cubicBezTo>
                      <a:pt x="105" y="103"/>
                      <a:pt x="108" y="102"/>
                      <a:pt x="107" y="101"/>
                    </a:cubicBezTo>
                    <a:cubicBezTo>
                      <a:pt x="107" y="99"/>
                      <a:pt x="103" y="101"/>
                      <a:pt x="103" y="99"/>
                    </a:cubicBezTo>
                    <a:cubicBezTo>
                      <a:pt x="103" y="96"/>
                      <a:pt x="105" y="94"/>
                      <a:pt x="106" y="92"/>
                    </a:cubicBezTo>
                    <a:lnTo>
                      <a:pt x="109" y="88"/>
                    </a:lnTo>
                    <a:lnTo>
                      <a:pt x="94" y="65"/>
                    </a:lnTo>
                    <a:lnTo>
                      <a:pt x="104" y="53"/>
                    </a:lnTo>
                    <a:cubicBezTo>
                      <a:pt x="100" y="49"/>
                      <a:pt x="97" y="46"/>
                      <a:pt x="96" y="44"/>
                    </a:cubicBezTo>
                    <a:cubicBezTo>
                      <a:pt x="95" y="42"/>
                      <a:pt x="90" y="44"/>
                      <a:pt x="88" y="42"/>
                    </a:cubicBezTo>
                    <a:cubicBezTo>
                      <a:pt x="86" y="40"/>
                      <a:pt x="86" y="37"/>
                      <a:pt x="86" y="35"/>
                    </a:cubicBezTo>
                    <a:cubicBezTo>
                      <a:pt x="86" y="32"/>
                      <a:pt x="88" y="31"/>
                      <a:pt x="88" y="28"/>
                    </a:cubicBezTo>
                    <a:cubicBezTo>
                      <a:pt x="88" y="27"/>
                      <a:pt x="85" y="28"/>
                      <a:pt x="85" y="27"/>
                    </a:cubicBezTo>
                    <a:cubicBezTo>
                      <a:pt x="85" y="25"/>
                      <a:pt x="88" y="24"/>
                      <a:pt x="89" y="23"/>
                    </a:cubicBezTo>
                    <a:cubicBezTo>
                      <a:pt x="90" y="19"/>
                      <a:pt x="93" y="16"/>
                      <a:pt x="92" y="12"/>
                    </a:cubicBezTo>
                    <a:cubicBezTo>
                      <a:pt x="92" y="9"/>
                      <a:pt x="87" y="9"/>
                      <a:pt x="84" y="7"/>
                    </a:cubicBezTo>
                    <a:cubicBezTo>
                      <a:pt x="80" y="6"/>
                      <a:pt x="76" y="0"/>
                      <a:pt x="72" y="2"/>
                    </a:cubicBezTo>
                    <a:cubicBezTo>
                      <a:pt x="69" y="5"/>
                      <a:pt x="64" y="4"/>
                      <a:pt x="61" y="3"/>
                    </a:cubicBezTo>
                    <a:cubicBezTo>
                      <a:pt x="59" y="5"/>
                      <a:pt x="56" y="10"/>
                      <a:pt x="55" y="15"/>
                    </a:cubicBezTo>
                    <a:cubicBezTo>
                      <a:pt x="54" y="18"/>
                      <a:pt x="56" y="22"/>
                      <a:pt x="55" y="25"/>
                    </a:cubicBezTo>
                    <a:cubicBezTo>
                      <a:pt x="54" y="27"/>
                      <a:pt x="50" y="25"/>
                      <a:pt x="49" y="27"/>
                    </a:cubicBezTo>
                    <a:cubicBezTo>
                      <a:pt x="47" y="29"/>
                      <a:pt x="50" y="33"/>
                      <a:pt x="48" y="33"/>
                    </a:cubicBezTo>
                    <a:cubicBezTo>
                      <a:pt x="43" y="33"/>
                      <a:pt x="39" y="28"/>
                      <a:pt x="35" y="28"/>
                    </a:cubicBezTo>
                    <a:cubicBezTo>
                      <a:pt x="32" y="28"/>
                      <a:pt x="29" y="33"/>
                      <a:pt x="27" y="32"/>
                    </a:cubicBezTo>
                    <a:cubicBezTo>
                      <a:pt x="23" y="30"/>
                      <a:pt x="19" y="31"/>
                      <a:pt x="17" y="30"/>
                    </a:cubicBezTo>
                    <a:cubicBezTo>
                      <a:pt x="13" y="25"/>
                      <a:pt x="12" y="16"/>
                      <a:pt x="4" y="14"/>
                    </a:cubicBezTo>
                    <a:cubicBezTo>
                      <a:pt x="2" y="14"/>
                      <a:pt x="5" y="19"/>
                      <a:pt x="4" y="21"/>
                    </a:cubicBezTo>
                    <a:cubicBezTo>
                      <a:pt x="3" y="22"/>
                      <a:pt x="1" y="22"/>
                      <a:pt x="0" y="23"/>
                    </a:cubicBezTo>
                    <a:cubicBezTo>
                      <a:pt x="3" y="26"/>
                      <a:pt x="6" y="31"/>
                      <a:pt x="10" y="33"/>
                    </a:cubicBezTo>
                    <a:cubicBezTo>
                      <a:pt x="14" y="35"/>
                      <a:pt x="19" y="34"/>
                      <a:pt x="22" y="36"/>
                    </a:cubicBezTo>
                    <a:cubicBezTo>
                      <a:pt x="26" y="38"/>
                      <a:pt x="29" y="41"/>
                      <a:pt x="31" y="45"/>
                    </a:cubicBezTo>
                    <a:cubicBezTo>
                      <a:pt x="33" y="48"/>
                      <a:pt x="31" y="51"/>
                      <a:pt x="31" y="54"/>
                    </a:cubicBezTo>
                    <a:cubicBezTo>
                      <a:pt x="32" y="55"/>
                      <a:pt x="34" y="56"/>
                      <a:pt x="34" y="58"/>
                    </a:cubicBezTo>
                    <a:cubicBezTo>
                      <a:pt x="35" y="59"/>
                      <a:pt x="34" y="59"/>
                      <a:pt x="34" y="60"/>
                    </a:cubicBezTo>
                    <a:cubicBezTo>
                      <a:pt x="34" y="63"/>
                      <a:pt x="37" y="66"/>
                      <a:pt x="37" y="69"/>
                    </a:cubicBezTo>
                    <a:cubicBezTo>
                      <a:pt x="37" y="73"/>
                      <a:pt x="34" y="76"/>
                      <a:pt x="35" y="79"/>
                    </a:cubicBezTo>
                    <a:cubicBezTo>
                      <a:pt x="35" y="83"/>
                      <a:pt x="38" y="87"/>
                      <a:pt x="40" y="9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3" name="Freeform 2649"/>
              <p:cNvSpPr>
                <a:spLocks noChangeAspect="1"/>
              </p:cNvSpPr>
              <p:nvPr/>
            </p:nvSpPr>
            <p:spPr bwMode="auto">
              <a:xfrm>
                <a:off x="4933589" y="2128066"/>
                <a:ext cx="186362" cy="346640"/>
              </a:xfrm>
              <a:custGeom>
                <a:avLst/>
                <a:gdLst>
                  <a:gd name="T0" fmla="*/ 6 w 143"/>
                  <a:gd name="T1" fmla="*/ 234 h 274"/>
                  <a:gd name="T2" fmla="*/ 17 w 143"/>
                  <a:gd name="T3" fmla="*/ 217 h 274"/>
                  <a:gd name="T4" fmla="*/ 19 w 143"/>
                  <a:gd name="T5" fmla="*/ 195 h 274"/>
                  <a:gd name="T6" fmla="*/ 11 w 143"/>
                  <a:gd name="T7" fmla="*/ 177 h 274"/>
                  <a:gd name="T8" fmla="*/ 19 w 143"/>
                  <a:gd name="T9" fmla="*/ 125 h 274"/>
                  <a:gd name="T10" fmla="*/ 33 w 143"/>
                  <a:gd name="T11" fmla="*/ 115 h 274"/>
                  <a:gd name="T12" fmla="*/ 42 w 143"/>
                  <a:gd name="T13" fmla="*/ 74 h 274"/>
                  <a:gd name="T14" fmla="*/ 62 w 143"/>
                  <a:gd name="T15" fmla="*/ 54 h 274"/>
                  <a:gd name="T16" fmla="*/ 79 w 143"/>
                  <a:gd name="T17" fmla="*/ 26 h 274"/>
                  <a:gd name="T18" fmla="*/ 88 w 143"/>
                  <a:gd name="T19" fmla="*/ 13 h 274"/>
                  <a:gd name="T20" fmla="*/ 114 w 143"/>
                  <a:gd name="T21" fmla="*/ 18 h 274"/>
                  <a:gd name="T22" fmla="*/ 123 w 143"/>
                  <a:gd name="T23" fmla="*/ 2 h 274"/>
                  <a:gd name="T24" fmla="*/ 149 w 143"/>
                  <a:gd name="T25" fmla="*/ 18 h 274"/>
                  <a:gd name="T26" fmla="*/ 160 w 143"/>
                  <a:gd name="T27" fmla="*/ 40 h 274"/>
                  <a:gd name="T28" fmla="*/ 164 w 143"/>
                  <a:gd name="T29" fmla="*/ 47 h 274"/>
                  <a:gd name="T30" fmla="*/ 165 w 143"/>
                  <a:gd name="T31" fmla="*/ 70 h 274"/>
                  <a:gd name="T32" fmla="*/ 160 w 143"/>
                  <a:gd name="T33" fmla="*/ 84 h 274"/>
                  <a:gd name="T34" fmla="*/ 148 w 143"/>
                  <a:gd name="T35" fmla="*/ 91 h 274"/>
                  <a:gd name="T36" fmla="*/ 139 w 143"/>
                  <a:gd name="T37" fmla="*/ 98 h 274"/>
                  <a:gd name="T38" fmla="*/ 140 w 143"/>
                  <a:gd name="T39" fmla="*/ 116 h 274"/>
                  <a:gd name="T40" fmla="*/ 123 w 143"/>
                  <a:gd name="T41" fmla="*/ 134 h 274"/>
                  <a:gd name="T42" fmla="*/ 102 w 143"/>
                  <a:gd name="T43" fmla="*/ 146 h 274"/>
                  <a:gd name="T44" fmla="*/ 92 w 143"/>
                  <a:gd name="T45" fmla="*/ 161 h 274"/>
                  <a:gd name="T46" fmla="*/ 87 w 143"/>
                  <a:gd name="T47" fmla="*/ 168 h 274"/>
                  <a:gd name="T48" fmla="*/ 81 w 143"/>
                  <a:gd name="T49" fmla="*/ 184 h 274"/>
                  <a:gd name="T50" fmla="*/ 90 w 143"/>
                  <a:gd name="T51" fmla="*/ 214 h 274"/>
                  <a:gd name="T52" fmla="*/ 111 w 143"/>
                  <a:gd name="T53" fmla="*/ 227 h 274"/>
                  <a:gd name="T54" fmla="*/ 93 w 143"/>
                  <a:gd name="T55" fmla="*/ 234 h 274"/>
                  <a:gd name="T56" fmla="*/ 103 w 143"/>
                  <a:gd name="T57" fmla="*/ 238 h 274"/>
                  <a:gd name="T58" fmla="*/ 92 w 143"/>
                  <a:gd name="T59" fmla="*/ 245 h 274"/>
                  <a:gd name="T60" fmla="*/ 80 w 143"/>
                  <a:gd name="T61" fmla="*/ 257 h 274"/>
                  <a:gd name="T62" fmla="*/ 75 w 143"/>
                  <a:gd name="T63" fmla="*/ 298 h 274"/>
                  <a:gd name="T64" fmla="*/ 55 w 143"/>
                  <a:gd name="T65" fmla="*/ 310 h 274"/>
                  <a:gd name="T66" fmla="*/ 51 w 143"/>
                  <a:gd name="T67" fmla="*/ 325 h 274"/>
                  <a:gd name="T68" fmla="*/ 29 w 143"/>
                  <a:gd name="T69" fmla="*/ 328 h 274"/>
                  <a:gd name="T70" fmla="*/ 31 w 143"/>
                  <a:gd name="T71" fmla="*/ 319 h 274"/>
                  <a:gd name="T72" fmla="*/ 29 w 143"/>
                  <a:gd name="T73" fmla="*/ 309 h 274"/>
                  <a:gd name="T74" fmla="*/ 29 w 143"/>
                  <a:gd name="T75" fmla="*/ 303 h 274"/>
                  <a:gd name="T76" fmla="*/ 12 w 143"/>
                  <a:gd name="T77" fmla="*/ 285 h 274"/>
                  <a:gd name="T78" fmla="*/ 10 w 143"/>
                  <a:gd name="T79" fmla="*/ 262 h 274"/>
                  <a:gd name="T80" fmla="*/ 5 w 143"/>
                  <a:gd name="T81" fmla="*/ 249 h 274"/>
                  <a:gd name="T82" fmla="*/ 6 w 143"/>
                  <a:gd name="T83" fmla="*/ 244 h 27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3"/>
                  <a:gd name="T127" fmla="*/ 0 h 274"/>
                  <a:gd name="T128" fmla="*/ 143 w 143"/>
                  <a:gd name="T129" fmla="*/ 274 h 27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3" h="274">
                    <a:moveTo>
                      <a:pt x="5" y="203"/>
                    </a:moveTo>
                    <a:cubicBezTo>
                      <a:pt x="5" y="200"/>
                      <a:pt x="5" y="197"/>
                      <a:pt x="5" y="195"/>
                    </a:cubicBezTo>
                    <a:cubicBezTo>
                      <a:pt x="6" y="192"/>
                      <a:pt x="7" y="189"/>
                      <a:pt x="9" y="186"/>
                    </a:cubicBezTo>
                    <a:cubicBezTo>
                      <a:pt x="10" y="184"/>
                      <a:pt x="14" y="184"/>
                      <a:pt x="14" y="181"/>
                    </a:cubicBezTo>
                    <a:cubicBezTo>
                      <a:pt x="15" y="176"/>
                      <a:pt x="12" y="170"/>
                      <a:pt x="13" y="164"/>
                    </a:cubicBezTo>
                    <a:cubicBezTo>
                      <a:pt x="13" y="163"/>
                      <a:pt x="16" y="163"/>
                      <a:pt x="16" y="162"/>
                    </a:cubicBezTo>
                    <a:cubicBezTo>
                      <a:pt x="17" y="161"/>
                      <a:pt x="18" y="159"/>
                      <a:pt x="17" y="158"/>
                    </a:cubicBezTo>
                    <a:cubicBezTo>
                      <a:pt x="15" y="154"/>
                      <a:pt x="9" y="151"/>
                      <a:pt x="9" y="147"/>
                    </a:cubicBezTo>
                    <a:cubicBezTo>
                      <a:pt x="9" y="136"/>
                      <a:pt x="9" y="125"/>
                      <a:pt x="10" y="113"/>
                    </a:cubicBezTo>
                    <a:cubicBezTo>
                      <a:pt x="10" y="110"/>
                      <a:pt x="13" y="106"/>
                      <a:pt x="16" y="104"/>
                    </a:cubicBezTo>
                    <a:cubicBezTo>
                      <a:pt x="21" y="102"/>
                      <a:pt x="27" y="107"/>
                      <a:pt x="31" y="104"/>
                    </a:cubicBezTo>
                    <a:cubicBezTo>
                      <a:pt x="33" y="102"/>
                      <a:pt x="28" y="99"/>
                      <a:pt x="28" y="96"/>
                    </a:cubicBezTo>
                    <a:cubicBezTo>
                      <a:pt x="28" y="86"/>
                      <a:pt x="32" y="77"/>
                      <a:pt x="33" y="68"/>
                    </a:cubicBezTo>
                    <a:cubicBezTo>
                      <a:pt x="34" y="66"/>
                      <a:pt x="33" y="64"/>
                      <a:pt x="35" y="62"/>
                    </a:cubicBezTo>
                    <a:cubicBezTo>
                      <a:pt x="37" y="60"/>
                      <a:pt x="43" y="62"/>
                      <a:pt x="44" y="59"/>
                    </a:cubicBezTo>
                    <a:cubicBezTo>
                      <a:pt x="45" y="54"/>
                      <a:pt x="48" y="49"/>
                      <a:pt x="52" y="45"/>
                    </a:cubicBezTo>
                    <a:cubicBezTo>
                      <a:pt x="54" y="43"/>
                      <a:pt x="51" y="40"/>
                      <a:pt x="52" y="37"/>
                    </a:cubicBezTo>
                    <a:cubicBezTo>
                      <a:pt x="56" y="31"/>
                      <a:pt x="60" y="25"/>
                      <a:pt x="66" y="22"/>
                    </a:cubicBezTo>
                    <a:cubicBezTo>
                      <a:pt x="68" y="21"/>
                      <a:pt x="71" y="27"/>
                      <a:pt x="72" y="25"/>
                    </a:cubicBezTo>
                    <a:cubicBezTo>
                      <a:pt x="75" y="21"/>
                      <a:pt x="72" y="15"/>
                      <a:pt x="74" y="11"/>
                    </a:cubicBezTo>
                    <a:cubicBezTo>
                      <a:pt x="76" y="9"/>
                      <a:pt x="80" y="9"/>
                      <a:pt x="82" y="10"/>
                    </a:cubicBezTo>
                    <a:cubicBezTo>
                      <a:pt x="87" y="11"/>
                      <a:pt x="91" y="18"/>
                      <a:pt x="95" y="15"/>
                    </a:cubicBezTo>
                    <a:cubicBezTo>
                      <a:pt x="99" y="13"/>
                      <a:pt x="94" y="6"/>
                      <a:pt x="96" y="2"/>
                    </a:cubicBezTo>
                    <a:cubicBezTo>
                      <a:pt x="97" y="0"/>
                      <a:pt x="101" y="2"/>
                      <a:pt x="103" y="2"/>
                    </a:cubicBezTo>
                    <a:cubicBezTo>
                      <a:pt x="106" y="5"/>
                      <a:pt x="109" y="10"/>
                      <a:pt x="113" y="12"/>
                    </a:cubicBezTo>
                    <a:cubicBezTo>
                      <a:pt x="117" y="14"/>
                      <a:pt x="122" y="13"/>
                      <a:pt x="125" y="15"/>
                    </a:cubicBezTo>
                    <a:cubicBezTo>
                      <a:pt x="129" y="17"/>
                      <a:pt x="132" y="20"/>
                      <a:pt x="134" y="24"/>
                    </a:cubicBezTo>
                    <a:cubicBezTo>
                      <a:pt x="136" y="27"/>
                      <a:pt x="134" y="30"/>
                      <a:pt x="134" y="33"/>
                    </a:cubicBezTo>
                    <a:cubicBezTo>
                      <a:pt x="135" y="34"/>
                      <a:pt x="137" y="35"/>
                      <a:pt x="137" y="37"/>
                    </a:cubicBezTo>
                    <a:cubicBezTo>
                      <a:pt x="138" y="38"/>
                      <a:pt x="137" y="38"/>
                      <a:pt x="137" y="39"/>
                    </a:cubicBezTo>
                    <a:cubicBezTo>
                      <a:pt x="137" y="42"/>
                      <a:pt x="140" y="45"/>
                      <a:pt x="140" y="48"/>
                    </a:cubicBezTo>
                    <a:cubicBezTo>
                      <a:pt x="140" y="52"/>
                      <a:pt x="137" y="55"/>
                      <a:pt x="138" y="58"/>
                    </a:cubicBezTo>
                    <a:cubicBezTo>
                      <a:pt x="138" y="62"/>
                      <a:pt x="141" y="66"/>
                      <a:pt x="143" y="70"/>
                    </a:cubicBezTo>
                    <a:cubicBezTo>
                      <a:pt x="140" y="70"/>
                      <a:pt x="137" y="70"/>
                      <a:pt x="134" y="70"/>
                    </a:cubicBezTo>
                    <a:cubicBezTo>
                      <a:pt x="130" y="70"/>
                      <a:pt x="127" y="67"/>
                      <a:pt x="124" y="69"/>
                    </a:cubicBezTo>
                    <a:cubicBezTo>
                      <a:pt x="122" y="70"/>
                      <a:pt x="126" y="74"/>
                      <a:pt x="124" y="76"/>
                    </a:cubicBezTo>
                    <a:cubicBezTo>
                      <a:pt x="122" y="78"/>
                      <a:pt x="118" y="76"/>
                      <a:pt x="116" y="78"/>
                    </a:cubicBezTo>
                    <a:cubicBezTo>
                      <a:pt x="115" y="79"/>
                      <a:pt x="117" y="81"/>
                      <a:pt x="116" y="82"/>
                    </a:cubicBezTo>
                    <a:cubicBezTo>
                      <a:pt x="114" y="84"/>
                      <a:pt x="108" y="86"/>
                      <a:pt x="109" y="89"/>
                    </a:cubicBezTo>
                    <a:cubicBezTo>
                      <a:pt x="109" y="93"/>
                      <a:pt x="117" y="94"/>
                      <a:pt x="117" y="97"/>
                    </a:cubicBezTo>
                    <a:cubicBezTo>
                      <a:pt x="117" y="101"/>
                      <a:pt x="110" y="100"/>
                      <a:pt x="109" y="102"/>
                    </a:cubicBezTo>
                    <a:cubicBezTo>
                      <a:pt x="108" y="106"/>
                      <a:pt x="107" y="110"/>
                      <a:pt x="103" y="112"/>
                    </a:cubicBezTo>
                    <a:cubicBezTo>
                      <a:pt x="99" y="113"/>
                      <a:pt x="95" y="116"/>
                      <a:pt x="91" y="118"/>
                    </a:cubicBezTo>
                    <a:cubicBezTo>
                      <a:pt x="89" y="119"/>
                      <a:pt x="87" y="120"/>
                      <a:pt x="85" y="122"/>
                    </a:cubicBezTo>
                    <a:cubicBezTo>
                      <a:pt x="82" y="124"/>
                      <a:pt x="78" y="127"/>
                      <a:pt x="76" y="130"/>
                    </a:cubicBezTo>
                    <a:cubicBezTo>
                      <a:pt x="75" y="131"/>
                      <a:pt x="77" y="133"/>
                      <a:pt x="77" y="134"/>
                    </a:cubicBezTo>
                    <a:cubicBezTo>
                      <a:pt x="75" y="135"/>
                      <a:pt x="71" y="135"/>
                      <a:pt x="71" y="137"/>
                    </a:cubicBezTo>
                    <a:cubicBezTo>
                      <a:pt x="71" y="139"/>
                      <a:pt x="73" y="138"/>
                      <a:pt x="73" y="140"/>
                    </a:cubicBezTo>
                    <a:cubicBezTo>
                      <a:pt x="74" y="145"/>
                      <a:pt x="73" y="149"/>
                      <a:pt x="71" y="153"/>
                    </a:cubicBezTo>
                    <a:cubicBezTo>
                      <a:pt x="70" y="154"/>
                      <a:pt x="69" y="151"/>
                      <a:pt x="68" y="153"/>
                    </a:cubicBezTo>
                    <a:cubicBezTo>
                      <a:pt x="67" y="155"/>
                      <a:pt x="68" y="158"/>
                      <a:pt x="69" y="161"/>
                    </a:cubicBezTo>
                    <a:cubicBezTo>
                      <a:pt x="70" y="167"/>
                      <a:pt x="71" y="173"/>
                      <a:pt x="75" y="178"/>
                    </a:cubicBezTo>
                    <a:cubicBezTo>
                      <a:pt x="77" y="180"/>
                      <a:pt x="82" y="176"/>
                      <a:pt x="85" y="178"/>
                    </a:cubicBezTo>
                    <a:cubicBezTo>
                      <a:pt x="89" y="181"/>
                      <a:pt x="93" y="184"/>
                      <a:pt x="93" y="189"/>
                    </a:cubicBezTo>
                    <a:cubicBezTo>
                      <a:pt x="93" y="193"/>
                      <a:pt x="88" y="195"/>
                      <a:pt x="85" y="196"/>
                    </a:cubicBezTo>
                    <a:cubicBezTo>
                      <a:pt x="83" y="197"/>
                      <a:pt x="80" y="194"/>
                      <a:pt x="78" y="195"/>
                    </a:cubicBezTo>
                    <a:cubicBezTo>
                      <a:pt x="77" y="196"/>
                      <a:pt x="74" y="200"/>
                      <a:pt x="76" y="200"/>
                    </a:cubicBezTo>
                    <a:cubicBezTo>
                      <a:pt x="79" y="202"/>
                      <a:pt x="83" y="196"/>
                      <a:pt x="86" y="198"/>
                    </a:cubicBezTo>
                    <a:cubicBezTo>
                      <a:pt x="88" y="200"/>
                      <a:pt x="84" y="204"/>
                      <a:pt x="81" y="205"/>
                    </a:cubicBezTo>
                    <a:cubicBezTo>
                      <a:pt x="80" y="206"/>
                      <a:pt x="79" y="204"/>
                      <a:pt x="77" y="204"/>
                    </a:cubicBezTo>
                    <a:cubicBezTo>
                      <a:pt x="76" y="205"/>
                      <a:pt x="76" y="206"/>
                      <a:pt x="75" y="207"/>
                    </a:cubicBezTo>
                    <a:cubicBezTo>
                      <a:pt x="72" y="209"/>
                      <a:pt x="68" y="210"/>
                      <a:pt x="67" y="214"/>
                    </a:cubicBezTo>
                    <a:cubicBezTo>
                      <a:pt x="66" y="217"/>
                      <a:pt x="68" y="222"/>
                      <a:pt x="68" y="226"/>
                    </a:cubicBezTo>
                    <a:cubicBezTo>
                      <a:pt x="67" y="233"/>
                      <a:pt x="65" y="241"/>
                      <a:pt x="63" y="248"/>
                    </a:cubicBezTo>
                    <a:cubicBezTo>
                      <a:pt x="62" y="251"/>
                      <a:pt x="60" y="256"/>
                      <a:pt x="57" y="258"/>
                    </a:cubicBezTo>
                    <a:cubicBezTo>
                      <a:pt x="54" y="260"/>
                      <a:pt x="49" y="257"/>
                      <a:pt x="46" y="258"/>
                    </a:cubicBezTo>
                    <a:cubicBezTo>
                      <a:pt x="43" y="259"/>
                      <a:pt x="40" y="261"/>
                      <a:pt x="40" y="263"/>
                    </a:cubicBezTo>
                    <a:cubicBezTo>
                      <a:pt x="39" y="266"/>
                      <a:pt x="45" y="268"/>
                      <a:pt x="43" y="271"/>
                    </a:cubicBezTo>
                    <a:cubicBezTo>
                      <a:pt x="42" y="273"/>
                      <a:pt x="37" y="272"/>
                      <a:pt x="33" y="272"/>
                    </a:cubicBezTo>
                    <a:cubicBezTo>
                      <a:pt x="30" y="273"/>
                      <a:pt x="27" y="274"/>
                      <a:pt x="24" y="273"/>
                    </a:cubicBezTo>
                    <a:cubicBezTo>
                      <a:pt x="23" y="273"/>
                      <a:pt x="24" y="271"/>
                      <a:pt x="24" y="270"/>
                    </a:cubicBezTo>
                    <a:cubicBezTo>
                      <a:pt x="25" y="269"/>
                      <a:pt x="27" y="267"/>
                      <a:pt x="26" y="266"/>
                    </a:cubicBezTo>
                    <a:cubicBezTo>
                      <a:pt x="25" y="263"/>
                      <a:pt x="19" y="261"/>
                      <a:pt x="18" y="257"/>
                    </a:cubicBezTo>
                    <a:cubicBezTo>
                      <a:pt x="18" y="256"/>
                      <a:pt x="23" y="259"/>
                      <a:pt x="24" y="257"/>
                    </a:cubicBezTo>
                    <a:cubicBezTo>
                      <a:pt x="25" y="255"/>
                      <a:pt x="20" y="254"/>
                      <a:pt x="20" y="252"/>
                    </a:cubicBezTo>
                    <a:cubicBezTo>
                      <a:pt x="20" y="251"/>
                      <a:pt x="25" y="253"/>
                      <a:pt x="24" y="252"/>
                    </a:cubicBezTo>
                    <a:cubicBezTo>
                      <a:pt x="22" y="246"/>
                      <a:pt x="18" y="240"/>
                      <a:pt x="14" y="236"/>
                    </a:cubicBezTo>
                    <a:cubicBezTo>
                      <a:pt x="13" y="235"/>
                      <a:pt x="10" y="239"/>
                      <a:pt x="10" y="237"/>
                    </a:cubicBezTo>
                    <a:cubicBezTo>
                      <a:pt x="8" y="233"/>
                      <a:pt x="9" y="229"/>
                      <a:pt x="9" y="225"/>
                    </a:cubicBezTo>
                    <a:cubicBezTo>
                      <a:pt x="9" y="222"/>
                      <a:pt x="9" y="220"/>
                      <a:pt x="8" y="218"/>
                    </a:cubicBezTo>
                    <a:cubicBezTo>
                      <a:pt x="8" y="217"/>
                      <a:pt x="5" y="217"/>
                      <a:pt x="5" y="216"/>
                    </a:cubicBezTo>
                    <a:cubicBezTo>
                      <a:pt x="4" y="213"/>
                      <a:pt x="5" y="210"/>
                      <a:pt x="4" y="207"/>
                    </a:cubicBezTo>
                    <a:cubicBezTo>
                      <a:pt x="3" y="206"/>
                      <a:pt x="0" y="205"/>
                      <a:pt x="1" y="204"/>
                    </a:cubicBezTo>
                    <a:cubicBezTo>
                      <a:pt x="1" y="202"/>
                      <a:pt x="4" y="203"/>
                      <a:pt x="5" y="203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4" name="Freeform 2650"/>
              <p:cNvSpPr>
                <a:spLocks noChangeAspect="1"/>
              </p:cNvSpPr>
              <p:nvPr/>
            </p:nvSpPr>
            <p:spPr bwMode="auto">
              <a:xfrm>
                <a:off x="4838774" y="2073278"/>
                <a:ext cx="375994" cy="337157"/>
              </a:xfrm>
              <a:custGeom>
                <a:avLst/>
                <a:gdLst>
                  <a:gd name="T0" fmla="*/ 84 w 287"/>
                  <a:gd name="T1" fmla="*/ 283 h 267"/>
                  <a:gd name="T2" fmla="*/ 78 w 287"/>
                  <a:gd name="T3" fmla="*/ 294 h 267"/>
                  <a:gd name="T4" fmla="*/ 47 w 287"/>
                  <a:gd name="T5" fmla="*/ 316 h 267"/>
                  <a:gd name="T6" fmla="*/ 7 w 287"/>
                  <a:gd name="T7" fmla="*/ 300 h 267"/>
                  <a:gd name="T8" fmla="*/ 16 w 287"/>
                  <a:gd name="T9" fmla="*/ 284 h 267"/>
                  <a:gd name="T10" fmla="*/ 16 w 287"/>
                  <a:gd name="T11" fmla="*/ 276 h 267"/>
                  <a:gd name="T12" fmla="*/ 11 w 287"/>
                  <a:gd name="T13" fmla="*/ 274 h 267"/>
                  <a:gd name="T14" fmla="*/ 6 w 287"/>
                  <a:gd name="T15" fmla="*/ 250 h 267"/>
                  <a:gd name="T16" fmla="*/ 8 w 287"/>
                  <a:gd name="T17" fmla="*/ 233 h 267"/>
                  <a:gd name="T18" fmla="*/ 1 w 287"/>
                  <a:gd name="T19" fmla="*/ 223 h 267"/>
                  <a:gd name="T20" fmla="*/ 30 w 287"/>
                  <a:gd name="T21" fmla="*/ 222 h 267"/>
                  <a:gd name="T22" fmla="*/ 36 w 287"/>
                  <a:gd name="T23" fmla="*/ 213 h 267"/>
                  <a:gd name="T24" fmla="*/ 46 w 287"/>
                  <a:gd name="T25" fmla="*/ 211 h 267"/>
                  <a:gd name="T26" fmla="*/ 54 w 287"/>
                  <a:gd name="T27" fmla="*/ 195 h 267"/>
                  <a:gd name="T28" fmla="*/ 65 w 287"/>
                  <a:gd name="T29" fmla="*/ 192 h 267"/>
                  <a:gd name="T30" fmla="*/ 85 w 287"/>
                  <a:gd name="T31" fmla="*/ 182 h 267"/>
                  <a:gd name="T32" fmla="*/ 65 w 287"/>
                  <a:gd name="T33" fmla="*/ 183 h 267"/>
                  <a:gd name="T34" fmla="*/ 94 w 287"/>
                  <a:gd name="T35" fmla="*/ 168 h 267"/>
                  <a:gd name="T36" fmla="*/ 103 w 287"/>
                  <a:gd name="T37" fmla="*/ 149 h 267"/>
                  <a:gd name="T38" fmla="*/ 108 w 287"/>
                  <a:gd name="T39" fmla="*/ 129 h 267"/>
                  <a:gd name="T40" fmla="*/ 112 w 287"/>
                  <a:gd name="T41" fmla="*/ 119 h 267"/>
                  <a:gd name="T42" fmla="*/ 127 w 287"/>
                  <a:gd name="T43" fmla="*/ 107 h 267"/>
                  <a:gd name="T44" fmla="*/ 137 w 287"/>
                  <a:gd name="T45" fmla="*/ 96 h 267"/>
                  <a:gd name="T46" fmla="*/ 132 w 287"/>
                  <a:gd name="T47" fmla="*/ 89 h 267"/>
                  <a:gd name="T48" fmla="*/ 165 w 287"/>
                  <a:gd name="T49" fmla="*/ 72 h 267"/>
                  <a:gd name="T50" fmla="*/ 142 w 287"/>
                  <a:gd name="T51" fmla="*/ 56 h 267"/>
                  <a:gd name="T52" fmla="*/ 155 w 287"/>
                  <a:gd name="T53" fmla="*/ 67 h 267"/>
                  <a:gd name="T54" fmla="*/ 161 w 287"/>
                  <a:gd name="T55" fmla="*/ 59 h 267"/>
                  <a:gd name="T56" fmla="*/ 173 w 287"/>
                  <a:gd name="T57" fmla="*/ 43 h 267"/>
                  <a:gd name="T58" fmla="*/ 189 w 287"/>
                  <a:gd name="T59" fmla="*/ 48 h 267"/>
                  <a:gd name="T60" fmla="*/ 194 w 287"/>
                  <a:gd name="T61" fmla="*/ 43 h 267"/>
                  <a:gd name="T62" fmla="*/ 200 w 287"/>
                  <a:gd name="T63" fmla="*/ 47 h 267"/>
                  <a:gd name="T64" fmla="*/ 224 w 287"/>
                  <a:gd name="T65" fmla="*/ 42 h 267"/>
                  <a:gd name="T66" fmla="*/ 225 w 287"/>
                  <a:gd name="T67" fmla="*/ 23 h 267"/>
                  <a:gd name="T68" fmla="*/ 244 w 287"/>
                  <a:gd name="T69" fmla="*/ 24 h 267"/>
                  <a:gd name="T70" fmla="*/ 257 w 287"/>
                  <a:gd name="T71" fmla="*/ 4 h 267"/>
                  <a:gd name="T72" fmla="*/ 274 w 287"/>
                  <a:gd name="T73" fmla="*/ 10 h 267"/>
                  <a:gd name="T74" fmla="*/ 279 w 287"/>
                  <a:gd name="T75" fmla="*/ 12 h 267"/>
                  <a:gd name="T76" fmla="*/ 291 w 287"/>
                  <a:gd name="T77" fmla="*/ 18 h 267"/>
                  <a:gd name="T78" fmla="*/ 303 w 287"/>
                  <a:gd name="T79" fmla="*/ 1 h 267"/>
                  <a:gd name="T80" fmla="*/ 305 w 287"/>
                  <a:gd name="T81" fmla="*/ 14 h 267"/>
                  <a:gd name="T82" fmla="*/ 315 w 287"/>
                  <a:gd name="T83" fmla="*/ 8 h 267"/>
                  <a:gd name="T84" fmla="*/ 343 w 287"/>
                  <a:gd name="T85" fmla="*/ 23 h 267"/>
                  <a:gd name="T86" fmla="*/ 329 w 287"/>
                  <a:gd name="T87" fmla="*/ 34 h 267"/>
                  <a:gd name="T88" fmla="*/ 345 w 287"/>
                  <a:gd name="T89" fmla="*/ 40 h 267"/>
                  <a:gd name="T90" fmla="*/ 332 w 287"/>
                  <a:gd name="T91" fmla="*/ 46 h 267"/>
                  <a:gd name="T92" fmla="*/ 317 w 287"/>
                  <a:gd name="T93" fmla="*/ 55 h 267"/>
                  <a:gd name="T94" fmla="*/ 297 w 287"/>
                  <a:gd name="T95" fmla="*/ 30 h 267"/>
                  <a:gd name="T96" fmla="*/ 276 w 287"/>
                  <a:gd name="T97" fmla="*/ 58 h 267"/>
                  <a:gd name="T98" fmla="*/ 252 w 287"/>
                  <a:gd name="T99" fmla="*/ 61 h 267"/>
                  <a:gd name="T100" fmla="*/ 215 w 287"/>
                  <a:gd name="T101" fmla="*/ 44 h 267"/>
                  <a:gd name="T102" fmla="*/ 202 w 287"/>
                  <a:gd name="T103" fmla="*/ 55 h 267"/>
                  <a:gd name="T104" fmla="*/ 176 w 287"/>
                  <a:gd name="T105" fmla="*/ 66 h 267"/>
                  <a:gd name="T106" fmla="*/ 149 w 287"/>
                  <a:gd name="T107" fmla="*/ 97 h 267"/>
                  <a:gd name="T108" fmla="*/ 129 w 287"/>
                  <a:gd name="T109" fmla="*/ 127 h 267"/>
                  <a:gd name="T110" fmla="*/ 124 w 287"/>
                  <a:gd name="T111" fmla="*/ 177 h 267"/>
                  <a:gd name="T112" fmla="*/ 97 w 287"/>
                  <a:gd name="T113" fmla="*/ 229 h 267"/>
                  <a:gd name="T114" fmla="*/ 102 w 287"/>
                  <a:gd name="T115" fmla="*/ 249 h 267"/>
                  <a:gd name="T116" fmla="*/ 93 w 287"/>
                  <a:gd name="T117" fmla="*/ 286 h 2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7"/>
                  <a:gd name="T178" fmla="*/ 0 h 267"/>
                  <a:gd name="T179" fmla="*/ 287 w 287"/>
                  <a:gd name="T180" fmla="*/ 267 h 26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7" h="267">
                    <a:moveTo>
                      <a:pt x="77" y="247"/>
                    </a:moveTo>
                    <a:cubicBezTo>
                      <a:pt x="76" y="246"/>
                      <a:pt x="71" y="246"/>
                      <a:pt x="70" y="244"/>
                    </a:cubicBezTo>
                    <a:cubicBezTo>
                      <a:pt x="68" y="242"/>
                      <a:pt x="70" y="239"/>
                      <a:pt x="70" y="236"/>
                    </a:cubicBezTo>
                    <a:cubicBezTo>
                      <a:pt x="69" y="234"/>
                      <a:pt x="69" y="230"/>
                      <a:pt x="66" y="230"/>
                    </a:cubicBezTo>
                    <a:cubicBezTo>
                      <a:pt x="64" y="231"/>
                      <a:pt x="65" y="235"/>
                      <a:pt x="65" y="237"/>
                    </a:cubicBezTo>
                    <a:cubicBezTo>
                      <a:pt x="65" y="240"/>
                      <a:pt x="66" y="243"/>
                      <a:pt x="65" y="245"/>
                    </a:cubicBezTo>
                    <a:cubicBezTo>
                      <a:pt x="64" y="247"/>
                      <a:pt x="62" y="249"/>
                      <a:pt x="60" y="249"/>
                    </a:cubicBezTo>
                    <a:cubicBezTo>
                      <a:pt x="58" y="250"/>
                      <a:pt x="57" y="247"/>
                      <a:pt x="55" y="248"/>
                    </a:cubicBezTo>
                    <a:cubicBezTo>
                      <a:pt x="49" y="252"/>
                      <a:pt x="45" y="260"/>
                      <a:pt x="39" y="264"/>
                    </a:cubicBezTo>
                    <a:cubicBezTo>
                      <a:pt x="36" y="266"/>
                      <a:pt x="32" y="267"/>
                      <a:pt x="29" y="266"/>
                    </a:cubicBezTo>
                    <a:cubicBezTo>
                      <a:pt x="23" y="264"/>
                      <a:pt x="17" y="261"/>
                      <a:pt x="11" y="258"/>
                    </a:cubicBezTo>
                    <a:cubicBezTo>
                      <a:pt x="9" y="256"/>
                      <a:pt x="6" y="253"/>
                      <a:pt x="6" y="250"/>
                    </a:cubicBezTo>
                    <a:cubicBezTo>
                      <a:pt x="7" y="248"/>
                      <a:pt x="12" y="250"/>
                      <a:pt x="14" y="249"/>
                    </a:cubicBezTo>
                    <a:cubicBezTo>
                      <a:pt x="16" y="247"/>
                      <a:pt x="16" y="244"/>
                      <a:pt x="16" y="242"/>
                    </a:cubicBezTo>
                    <a:cubicBezTo>
                      <a:pt x="16" y="240"/>
                      <a:pt x="15" y="237"/>
                      <a:pt x="13" y="237"/>
                    </a:cubicBezTo>
                    <a:cubicBezTo>
                      <a:pt x="10" y="236"/>
                      <a:pt x="7" y="241"/>
                      <a:pt x="5" y="240"/>
                    </a:cubicBezTo>
                    <a:cubicBezTo>
                      <a:pt x="3" y="239"/>
                      <a:pt x="7" y="236"/>
                      <a:pt x="8" y="235"/>
                    </a:cubicBezTo>
                    <a:cubicBezTo>
                      <a:pt x="10" y="233"/>
                      <a:pt x="11" y="232"/>
                      <a:pt x="13" y="230"/>
                    </a:cubicBezTo>
                    <a:cubicBezTo>
                      <a:pt x="15" y="227"/>
                      <a:pt x="17" y="224"/>
                      <a:pt x="19" y="221"/>
                    </a:cubicBezTo>
                    <a:cubicBezTo>
                      <a:pt x="19" y="220"/>
                      <a:pt x="17" y="220"/>
                      <a:pt x="17" y="221"/>
                    </a:cubicBezTo>
                    <a:cubicBezTo>
                      <a:pt x="14" y="223"/>
                      <a:pt x="13" y="228"/>
                      <a:pt x="9" y="229"/>
                    </a:cubicBezTo>
                    <a:cubicBezTo>
                      <a:pt x="6" y="229"/>
                      <a:pt x="6" y="224"/>
                      <a:pt x="5" y="222"/>
                    </a:cubicBezTo>
                    <a:cubicBezTo>
                      <a:pt x="3" y="220"/>
                      <a:pt x="0" y="218"/>
                      <a:pt x="0" y="215"/>
                    </a:cubicBezTo>
                    <a:cubicBezTo>
                      <a:pt x="0" y="213"/>
                      <a:pt x="4" y="212"/>
                      <a:pt x="5" y="209"/>
                    </a:cubicBezTo>
                    <a:cubicBezTo>
                      <a:pt x="5" y="207"/>
                      <a:pt x="5" y="204"/>
                      <a:pt x="5" y="202"/>
                    </a:cubicBezTo>
                    <a:cubicBezTo>
                      <a:pt x="4" y="200"/>
                      <a:pt x="0" y="200"/>
                      <a:pt x="0" y="199"/>
                    </a:cubicBezTo>
                    <a:cubicBezTo>
                      <a:pt x="1" y="196"/>
                      <a:pt x="4" y="195"/>
                      <a:pt x="7" y="194"/>
                    </a:cubicBezTo>
                    <a:cubicBezTo>
                      <a:pt x="9" y="193"/>
                      <a:pt x="15" y="195"/>
                      <a:pt x="13" y="194"/>
                    </a:cubicBezTo>
                    <a:cubicBezTo>
                      <a:pt x="10" y="192"/>
                      <a:pt x="6" y="193"/>
                      <a:pt x="3" y="191"/>
                    </a:cubicBezTo>
                    <a:cubicBezTo>
                      <a:pt x="2" y="190"/>
                      <a:pt x="0" y="187"/>
                      <a:pt x="1" y="186"/>
                    </a:cubicBezTo>
                    <a:cubicBezTo>
                      <a:pt x="3" y="184"/>
                      <a:pt x="5" y="187"/>
                      <a:pt x="8" y="187"/>
                    </a:cubicBezTo>
                    <a:cubicBezTo>
                      <a:pt x="11" y="187"/>
                      <a:pt x="14" y="186"/>
                      <a:pt x="17" y="185"/>
                    </a:cubicBezTo>
                    <a:cubicBezTo>
                      <a:pt x="20" y="185"/>
                      <a:pt x="26" y="187"/>
                      <a:pt x="25" y="185"/>
                    </a:cubicBezTo>
                    <a:cubicBezTo>
                      <a:pt x="24" y="181"/>
                      <a:pt x="17" y="183"/>
                      <a:pt x="15" y="180"/>
                    </a:cubicBezTo>
                    <a:cubicBezTo>
                      <a:pt x="14" y="178"/>
                      <a:pt x="19" y="179"/>
                      <a:pt x="21" y="178"/>
                    </a:cubicBezTo>
                    <a:cubicBezTo>
                      <a:pt x="24" y="178"/>
                      <a:pt x="29" y="181"/>
                      <a:pt x="30" y="178"/>
                    </a:cubicBezTo>
                    <a:cubicBezTo>
                      <a:pt x="32" y="176"/>
                      <a:pt x="23" y="176"/>
                      <a:pt x="24" y="173"/>
                    </a:cubicBezTo>
                    <a:cubicBezTo>
                      <a:pt x="24" y="171"/>
                      <a:pt x="29" y="171"/>
                      <a:pt x="32" y="172"/>
                    </a:cubicBezTo>
                    <a:cubicBezTo>
                      <a:pt x="34" y="172"/>
                      <a:pt x="35" y="176"/>
                      <a:pt x="38" y="176"/>
                    </a:cubicBezTo>
                    <a:cubicBezTo>
                      <a:pt x="40" y="175"/>
                      <a:pt x="41" y="172"/>
                      <a:pt x="41" y="170"/>
                    </a:cubicBezTo>
                    <a:cubicBezTo>
                      <a:pt x="41" y="169"/>
                      <a:pt x="38" y="168"/>
                      <a:pt x="38" y="166"/>
                    </a:cubicBezTo>
                    <a:cubicBezTo>
                      <a:pt x="40" y="164"/>
                      <a:pt x="43" y="165"/>
                      <a:pt x="45" y="163"/>
                    </a:cubicBezTo>
                    <a:cubicBezTo>
                      <a:pt x="46" y="162"/>
                      <a:pt x="45" y="158"/>
                      <a:pt x="46" y="158"/>
                    </a:cubicBezTo>
                    <a:cubicBezTo>
                      <a:pt x="49" y="158"/>
                      <a:pt x="49" y="164"/>
                      <a:pt x="52" y="164"/>
                    </a:cubicBezTo>
                    <a:cubicBezTo>
                      <a:pt x="54" y="165"/>
                      <a:pt x="53" y="160"/>
                      <a:pt x="54" y="160"/>
                    </a:cubicBezTo>
                    <a:cubicBezTo>
                      <a:pt x="56" y="159"/>
                      <a:pt x="58" y="162"/>
                      <a:pt x="60" y="162"/>
                    </a:cubicBezTo>
                    <a:cubicBezTo>
                      <a:pt x="61" y="163"/>
                      <a:pt x="63" y="162"/>
                      <a:pt x="64" y="161"/>
                    </a:cubicBezTo>
                    <a:cubicBezTo>
                      <a:pt x="67" y="159"/>
                      <a:pt x="69" y="155"/>
                      <a:pt x="71" y="152"/>
                    </a:cubicBezTo>
                    <a:cubicBezTo>
                      <a:pt x="71" y="151"/>
                      <a:pt x="69" y="150"/>
                      <a:pt x="69" y="151"/>
                    </a:cubicBezTo>
                    <a:cubicBezTo>
                      <a:pt x="65" y="153"/>
                      <a:pt x="63" y="158"/>
                      <a:pt x="59" y="159"/>
                    </a:cubicBezTo>
                    <a:cubicBezTo>
                      <a:pt x="56" y="159"/>
                      <a:pt x="54" y="155"/>
                      <a:pt x="54" y="153"/>
                    </a:cubicBezTo>
                    <a:cubicBezTo>
                      <a:pt x="55" y="149"/>
                      <a:pt x="59" y="146"/>
                      <a:pt x="62" y="143"/>
                    </a:cubicBezTo>
                    <a:cubicBezTo>
                      <a:pt x="65" y="141"/>
                      <a:pt x="67" y="140"/>
                      <a:pt x="70" y="139"/>
                    </a:cubicBezTo>
                    <a:cubicBezTo>
                      <a:pt x="73" y="138"/>
                      <a:pt x="77" y="142"/>
                      <a:pt x="78" y="140"/>
                    </a:cubicBezTo>
                    <a:cubicBezTo>
                      <a:pt x="80" y="137"/>
                      <a:pt x="74" y="132"/>
                      <a:pt x="76" y="130"/>
                    </a:cubicBezTo>
                    <a:cubicBezTo>
                      <a:pt x="78" y="127"/>
                      <a:pt x="83" y="130"/>
                      <a:pt x="86" y="128"/>
                    </a:cubicBezTo>
                    <a:cubicBezTo>
                      <a:pt x="88" y="127"/>
                      <a:pt x="86" y="125"/>
                      <a:pt x="86" y="124"/>
                    </a:cubicBezTo>
                    <a:cubicBezTo>
                      <a:pt x="86" y="121"/>
                      <a:pt x="85" y="118"/>
                      <a:pt x="86" y="116"/>
                    </a:cubicBezTo>
                    <a:cubicBezTo>
                      <a:pt x="88" y="114"/>
                      <a:pt x="92" y="116"/>
                      <a:pt x="93" y="113"/>
                    </a:cubicBezTo>
                    <a:cubicBezTo>
                      <a:pt x="94" y="111"/>
                      <a:pt x="89" y="110"/>
                      <a:pt x="90" y="108"/>
                    </a:cubicBezTo>
                    <a:cubicBezTo>
                      <a:pt x="92" y="106"/>
                      <a:pt x="97" y="109"/>
                      <a:pt x="100" y="106"/>
                    </a:cubicBezTo>
                    <a:cubicBezTo>
                      <a:pt x="101" y="105"/>
                      <a:pt x="95" y="107"/>
                      <a:pt x="94" y="105"/>
                    </a:cubicBezTo>
                    <a:cubicBezTo>
                      <a:pt x="92" y="103"/>
                      <a:pt x="92" y="100"/>
                      <a:pt x="93" y="99"/>
                    </a:cubicBezTo>
                    <a:cubicBezTo>
                      <a:pt x="95" y="97"/>
                      <a:pt x="98" y="100"/>
                      <a:pt x="99" y="99"/>
                    </a:cubicBezTo>
                    <a:cubicBezTo>
                      <a:pt x="100" y="97"/>
                      <a:pt x="98" y="94"/>
                      <a:pt x="99" y="93"/>
                    </a:cubicBezTo>
                    <a:cubicBezTo>
                      <a:pt x="100" y="90"/>
                      <a:pt x="103" y="89"/>
                      <a:pt x="106" y="89"/>
                    </a:cubicBezTo>
                    <a:cubicBezTo>
                      <a:pt x="110" y="88"/>
                      <a:pt x="117" y="92"/>
                      <a:pt x="117" y="88"/>
                    </a:cubicBezTo>
                    <a:cubicBezTo>
                      <a:pt x="118" y="85"/>
                      <a:pt x="108" y="88"/>
                      <a:pt x="107" y="85"/>
                    </a:cubicBezTo>
                    <a:cubicBezTo>
                      <a:pt x="106" y="82"/>
                      <a:pt x="111" y="81"/>
                      <a:pt x="114" y="80"/>
                    </a:cubicBezTo>
                    <a:cubicBezTo>
                      <a:pt x="116" y="80"/>
                      <a:pt x="119" y="83"/>
                      <a:pt x="120" y="81"/>
                    </a:cubicBezTo>
                    <a:cubicBezTo>
                      <a:pt x="121" y="79"/>
                      <a:pt x="119" y="76"/>
                      <a:pt x="117" y="74"/>
                    </a:cubicBezTo>
                    <a:cubicBezTo>
                      <a:pt x="115" y="73"/>
                      <a:pt x="109" y="76"/>
                      <a:pt x="110" y="74"/>
                    </a:cubicBezTo>
                    <a:cubicBezTo>
                      <a:pt x="112" y="71"/>
                      <a:pt x="117" y="72"/>
                      <a:pt x="120" y="70"/>
                    </a:cubicBezTo>
                    <a:cubicBezTo>
                      <a:pt x="122" y="67"/>
                      <a:pt x="122" y="63"/>
                      <a:pt x="125" y="61"/>
                    </a:cubicBezTo>
                    <a:cubicBezTo>
                      <a:pt x="128" y="59"/>
                      <a:pt x="134" y="62"/>
                      <a:pt x="137" y="60"/>
                    </a:cubicBezTo>
                    <a:cubicBezTo>
                      <a:pt x="139" y="59"/>
                      <a:pt x="133" y="58"/>
                      <a:pt x="131" y="58"/>
                    </a:cubicBezTo>
                    <a:cubicBezTo>
                      <a:pt x="125" y="58"/>
                      <a:pt x="117" y="63"/>
                      <a:pt x="112" y="59"/>
                    </a:cubicBezTo>
                    <a:cubicBezTo>
                      <a:pt x="109" y="56"/>
                      <a:pt x="115" y="50"/>
                      <a:pt x="118" y="47"/>
                    </a:cubicBezTo>
                    <a:cubicBezTo>
                      <a:pt x="120" y="46"/>
                      <a:pt x="118" y="52"/>
                      <a:pt x="120" y="52"/>
                    </a:cubicBezTo>
                    <a:cubicBezTo>
                      <a:pt x="123" y="53"/>
                      <a:pt x="126" y="48"/>
                      <a:pt x="129" y="50"/>
                    </a:cubicBezTo>
                    <a:cubicBezTo>
                      <a:pt x="131" y="51"/>
                      <a:pt x="127" y="55"/>
                      <a:pt x="129" y="56"/>
                    </a:cubicBezTo>
                    <a:cubicBezTo>
                      <a:pt x="131" y="58"/>
                      <a:pt x="135" y="56"/>
                      <a:pt x="137" y="54"/>
                    </a:cubicBezTo>
                    <a:cubicBezTo>
                      <a:pt x="138" y="53"/>
                      <a:pt x="139" y="51"/>
                      <a:pt x="139" y="50"/>
                    </a:cubicBezTo>
                    <a:cubicBezTo>
                      <a:pt x="138" y="49"/>
                      <a:pt x="135" y="51"/>
                      <a:pt x="134" y="49"/>
                    </a:cubicBezTo>
                    <a:cubicBezTo>
                      <a:pt x="134" y="48"/>
                      <a:pt x="135" y="46"/>
                      <a:pt x="136" y="46"/>
                    </a:cubicBezTo>
                    <a:cubicBezTo>
                      <a:pt x="138" y="45"/>
                      <a:pt x="141" y="47"/>
                      <a:pt x="143" y="45"/>
                    </a:cubicBezTo>
                    <a:cubicBezTo>
                      <a:pt x="145" y="43"/>
                      <a:pt x="141" y="38"/>
                      <a:pt x="144" y="36"/>
                    </a:cubicBezTo>
                    <a:cubicBezTo>
                      <a:pt x="146" y="35"/>
                      <a:pt x="147" y="42"/>
                      <a:pt x="149" y="41"/>
                    </a:cubicBezTo>
                    <a:cubicBezTo>
                      <a:pt x="151" y="41"/>
                      <a:pt x="149" y="36"/>
                      <a:pt x="150" y="36"/>
                    </a:cubicBezTo>
                    <a:cubicBezTo>
                      <a:pt x="153" y="36"/>
                      <a:pt x="155" y="42"/>
                      <a:pt x="157" y="40"/>
                    </a:cubicBezTo>
                    <a:cubicBezTo>
                      <a:pt x="159" y="38"/>
                      <a:pt x="155" y="34"/>
                      <a:pt x="157" y="31"/>
                    </a:cubicBezTo>
                    <a:cubicBezTo>
                      <a:pt x="157" y="30"/>
                      <a:pt x="161" y="30"/>
                      <a:pt x="162" y="31"/>
                    </a:cubicBezTo>
                    <a:cubicBezTo>
                      <a:pt x="163" y="32"/>
                      <a:pt x="159" y="37"/>
                      <a:pt x="161" y="36"/>
                    </a:cubicBezTo>
                    <a:cubicBezTo>
                      <a:pt x="164" y="33"/>
                      <a:pt x="165" y="27"/>
                      <a:pt x="169" y="26"/>
                    </a:cubicBezTo>
                    <a:cubicBezTo>
                      <a:pt x="171" y="25"/>
                      <a:pt x="168" y="31"/>
                      <a:pt x="168" y="33"/>
                    </a:cubicBezTo>
                    <a:cubicBezTo>
                      <a:pt x="167" y="35"/>
                      <a:pt x="164" y="40"/>
                      <a:pt x="166" y="39"/>
                    </a:cubicBezTo>
                    <a:cubicBezTo>
                      <a:pt x="169" y="36"/>
                      <a:pt x="169" y="31"/>
                      <a:pt x="173" y="29"/>
                    </a:cubicBezTo>
                    <a:cubicBezTo>
                      <a:pt x="175" y="27"/>
                      <a:pt x="178" y="26"/>
                      <a:pt x="180" y="27"/>
                    </a:cubicBezTo>
                    <a:cubicBezTo>
                      <a:pt x="183" y="28"/>
                      <a:pt x="183" y="36"/>
                      <a:pt x="186" y="35"/>
                    </a:cubicBezTo>
                    <a:cubicBezTo>
                      <a:pt x="189" y="34"/>
                      <a:pt x="187" y="28"/>
                      <a:pt x="186" y="25"/>
                    </a:cubicBezTo>
                    <a:cubicBezTo>
                      <a:pt x="186" y="23"/>
                      <a:pt x="182" y="22"/>
                      <a:pt x="182" y="19"/>
                    </a:cubicBezTo>
                    <a:cubicBezTo>
                      <a:pt x="182" y="18"/>
                      <a:pt x="185" y="18"/>
                      <a:pt x="187" y="19"/>
                    </a:cubicBezTo>
                    <a:cubicBezTo>
                      <a:pt x="189" y="19"/>
                      <a:pt x="191" y="22"/>
                      <a:pt x="194" y="23"/>
                    </a:cubicBezTo>
                    <a:cubicBezTo>
                      <a:pt x="197" y="25"/>
                      <a:pt x="200" y="28"/>
                      <a:pt x="203" y="27"/>
                    </a:cubicBezTo>
                    <a:cubicBezTo>
                      <a:pt x="205" y="26"/>
                      <a:pt x="202" y="22"/>
                      <a:pt x="203" y="20"/>
                    </a:cubicBezTo>
                    <a:cubicBezTo>
                      <a:pt x="204" y="17"/>
                      <a:pt x="206" y="15"/>
                      <a:pt x="208" y="14"/>
                    </a:cubicBezTo>
                    <a:cubicBezTo>
                      <a:pt x="210" y="12"/>
                      <a:pt x="213" y="11"/>
                      <a:pt x="215" y="9"/>
                    </a:cubicBezTo>
                    <a:cubicBezTo>
                      <a:pt x="216" y="7"/>
                      <a:pt x="212" y="3"/>
                      <a:pt x="214" y="3"/>
                    </a:cubicBezTo>
                    <a:cubicBezTo>
                      <a:pt x="217" y="3"/>
                      <a:pt x="218" y="8"/>
                      <a:pt x="221" y="8"/>
                    </a:cubicBezTo>
                    <a:cubicBezTo>
                      <a:pt x="224" y="8"/>
                      <a:pt x="223" y="6"/>
                      <a:pt x="226" y="6"/>
                    </a:cubicBezTo>
                    <a:cubicBezTo>
                      <a:pt x="228" y="6"/>
                      <a:pt x="229" y="6"/>
                      <a:pt x="228" y="8"/>
                    </a:cubicBezTo>
                    <a:cubicBezTo>
                      <a:pt x="227" y="11"/>
                      <a:pt x="222" y="11"/>
                      <a:pt x="221" y="14"/>
                    </a:cubicBezTo>
                    <a:cubicBezTo>
                      <a:pt x="220" y="17"/>
                      <a:pt x="218" y="25"/>
                      <a:pt x="221" y="23"/>
                    </a:cubicBezTo>
                    <a:cubicBezTo>
                      <a:pt x="227" y="22"/>
                      <a:pt x="228" y="14"/>
                      <a:pt x="232" y="10"/>
                    </a:cubicBezTo>
                    <a:cubicBezTo>
                      <a:pt x="233" y="9"/>
                      <a:pt x="236" y="4"/>
                      <a:pt x="237" y="6"/>
                    </a:cubicBezTo>
                    <a:cubicBezTo>
                      <a:pt x="239" y="9"/>
                      <a:pt x="235" y="14"/>
                      <a:pt x="237" y="17"/>
                    </a:cubicBezTo>
                    <a:cubicBezTo>
                      <a:pt x="238" y="19"/>
                      <a:pt x="241" y="17"/>
                      <a:pt x="242" y="15"/>
                    </a:cubicBezTo>
                    <a:cubicBezTo>
                      <a:pt x="244" y="13"/>
                      <a:pt x="244" y="10"/>
                      <a:pt x="244" y="8"/>
                    </a:cubicBezTo>
                    <a:cubicBezTo>
                      <a:pt x="245" y="6"/>
                      <a:pt x="242" y="5"/>
                      <a:pt x="243" y="4"/>
                    </a:cubicBezTo>
                    <a:cubicBezTo>
                      <a:pt x="246" y="2"/>
                      <a:pt x="249" y="0"/>
                      <a:pt x="252" y="1"/>
                    </a:cubicBezTo>
                    <a:cubicBezTo>
                      <a:pt x="255" y="2"/>
                      <a:pt x="257" y="5"/>
                      <a:pt x="256" y="7"/>
                    </a:cubicBezTo>
                    <a:cubicBezTo>
                      <a:pt x="255" y="9"/>
                      <a:pt x="251" y="6"/>
                      <a:pt x="251" y="7"/>
                    </a:cubicBezTo>
                    <a:cubicBezTo>
                      <a:pt x="250" y="9"/>
                      <a:pt x="255" y="10"/>
                      <a:pt x="254" y="12"/>
                    </a:cubicBezTo>
                    <a:cubicBezTo>
                      <a:pt x="254" y="14"/>
                      <a:pt x="248" y="15"/>
                      <a:pt x="250" y="16"/>
                    </a:cubicBezTo>
                    <a:cubicBezTo>
                      <a:pt x="252" y="17"/>
                      <a:pt x="255" y="15"/>
                      <a:pt x="257" y="14"/>
                    </a:cubicBezTo>
                    <a:cubicBezTo>
                      <a:pt x="259" y="12"/>
                      <a:pt x="259" y="7"/>
                      <a:pt x="262" y="7"/>
                    </a:cubicBezTo>
                    <a:cubicBezTo>
                      <a:pt x="264" y="6"/>
                      <a:pt x="266" y="9"/>
                      <a:pt x="268" y="10"/>
                    </a:cubicBezTo>
                    <a:cubicBezTo>
                      <a:pt x="270" y="11"/>
                      <a:pt x="272" y="10"/>
                      <a:pt x="275" y="11"/>
                    </a:cubicBezTo>
                    <a:cubicBezTo>
                      <a:pt x="278" y="13"/>
                      <a:pt x="285" y="14"/>
                      <a:pt x="285" y="19"/>
                    </a:cubicBezTo>
                    <a:cubicBezTo>
                      <a:pt x="286" y="22"/>
                      <a:pt x="280" y="23"/>
                      <a:pt x="276" y="23"/>
                    </a:cubicBezTo>
                    <a:cubicBezTo>
                      <a:pt x="271" y="24"/>
                      <a:pt x="263" y="17"/>
                      <a:pt x="261" y="22"/>
                    </a:cubicBezTo>
                    <a:cubicBezTo>
                      <a:pt x="258" y="26"/>
                      <a:pt x="270" y="25"/>
                      <a:pt x="274" y="28"/>
                    </a:cubicBezTo>
                    <a:cubicBezTo>
                      <a:pt x="275" y="28"/>
                      <a:pt x="273" y="31"/>
                      <a:pt x="274" y="31"/>
                    </a:cubicBezTo>
                    <a:cubicBezTo>
                      <a:pt x="276" y="32"/>
                      <a:pt x="279" y="29"/>
                      <a:pt x="281" y="30"/>
                    </a:cubicBezTo>
                    <a:cubicBezTo>
                      <a:pt x="283" y="30"/>
                      <a:pt x="285" y="32"/>
                      <a:pt x="287" y="33"/>
                    </a:cubicBezTo>
                    <a:cubicBezTo>
                      <a:pt x="286" y="34"/>
                      <a:pt x="286" y="36"/>
                      <a:pt x="284" y="36"/>
                    </a:cubicBezTo>
                    <a:cubicBezTo>
                      <a:pt x="282" y="36"/>
                      <a:pt x="280" y="33"/>
                      <a:pt x="278" y="33"/>
                    </a:cubicBezTo>
                    <a:cubicBezTo>
                      <a:pt x="276" y="33"/>
                      <a:pt x="277" y="38"/>
                      <a:pt x="276" y="38"/>
                    </a:cubicBezTo>
                    <a:cubicBezTo>
                      <a:pt x="273" y="39"/>
                      <a:pt x="271" y="40"/>
                      <a:pt x="269" y="41"/>
                    </a:cubicBezTo>
                    <a:cubicBezTo>
                      <a:pt x="268" y="43"/>
                      <a:pt x="269" y="46"/>
                      <a:pt x="268" y="47"/>
                    </a:cubicBezTo>
                    <a:cubicBezTo>
                      <a:pt x="267" y="48"/>
                      <a:pt x="265" y="46"/>
                      <a:pt x="264" y="46"/>
                    </a:cubicBezTo>
                    <a:cubicBezTo>
                      <a:pt x="265" y="42"/>
                      <a:pt x="268" y="39"/>
                      <a:pt x="267" y="35"/>
                    </a:cubicBezTo>
                    <a:cubicBezTo>
                      <a:pt x="267" y="32"/>
                      <a:pt x="262" y="32"/>
                      <a:pt x="259" y="30"/>
                    </a:cubicBezTo>
                    <a:cubicBezTo>
                      <a:pt x="255" y="29"/>
                      <a:pt x="251" y="23"/>
                      <a:pt x="247" y="25"/>
                    </a:cubicBezTo>
                    <a:cubicBezTo>
                      <a:pt x="244" y="28"/>
                      <a:pt x="239" y="27"/>
                      <a:pt x="236" y="26"/>
                    </a:cubicBezTo>
                    <a:cubicBezTo>
                      <a:pt x="234" y="28"/>
                      <a:pt x="231" y="33"/>
                      <a:pt x="230" y="38"/>
                    </a:cubicBezTo>
                    <a:cubicBezTo>
                      <a:pt x="229" y="41"/>
                      <a:pt x="231" y="45"/>
                      <a:pt x="230" y="48"/>
                    </a:cubicBezTo>
                    <a:cubicBezTo>
                      <a:pt x="229" y="50"/>
                      <a:pt x="225" y="48"/>
                      <a:pt x="224" y="50"/>
                    </a:cubicBezTo>
                    <a:cubicBezTo>
                      <a:pt x="222" y="52"/>
                      <a:pt x="225" y="56"/>
                      <a:pt x="223" y="56"/>
                    </a:cubicBezTo>
                    <a:cubicBezTo>
                      <a:pt x="218" y="56"/>
                      <a:pt x="214" y="51"/>
                      <a:pt x="210" y="51"/>
                    </a:cubicBezTo>
                    <a:cubicBezTo>
                      <a:pt x="207" y="51"/>
                      <a:pt x="204" y="56"/>
                      <a:pt x="202" y="55"/>
                    </a:cubicBezTo>
                    <a:cubicBezTo>
                      <a:pt x="198" y="53"/>
                      <a:pt x="194" y="54"/>
                      <a:pt x="192" y="53"/>
                    </a:cubicBezTo>
                    <a:cubicBezTo>
                      <a:pt x="188" y="48"/>
                      <a:pt x="187" y="39"/>
                      <a:pt x="179" y="37"/>
                    </a:cubicBezTo>
                    <a:cubicBezTo>
                      <a:pt x="177" y="37"/>
                      <a:pt x="180" y="42"/>
                      <a:pt x="179" y="44"/>
                    </a:cubicBezTo>
                    <a:cubicBezTo>
                      <a:pt x="178" y="45"/>
                      <a:pt x="176" y="45"/>
                      <a:pt x="175" y="46"/>
                    </a:cubicBezTo>
                    <a:cubicBezTo>
                      <a:pt x="173" y="46"/>
                      <a:pt x="169" y="44"/>
                      <a:pt x="168" y="46"/>
                    </a:cubicBezTo>
                    <a:cubicBezTo>
                      <a:pt x="166" y="50"/>
                      <a:pt x="171" y="57"/>
                      <a:pt x="167" y="59"/>
                    </a:cubicBezTo>
                    <a:cubicBezTo>
                      <a:pt x="163" y="62"/>
                      <a:pt x="159" y="55"/>
                      <a:pt x="154" y="54"/>
                    </a:cubicBezTo>
                    <a:cubicBezTo>
                      <a:pt x="152" y="53"/>
                      <a:pt x="148" y="53"/>
                      <a:pt x="146" y="55"/>
                    </a:cubicBezTo>
                    <a:cubicBezTo>
                      <a:pt x="144" y="59"/>
                      <a:pt x="147" y="65"/>
                      <a:pt x="144" y="69"/>
                    </a:cubicBezTo>
                    <a:cubicBezTo>
                      <a:pt x="143" y="71"/>
                      <a:pt x="140" y="65"/>
                      <a:pt x="138" y="66"/>
                    </a:cubicBezTo>
                    <a:cubicBezTo>
                      <a:pt x="132" y="69"/>
                      <a:pt x="128" y="75"/>
                      <a:pt x="124" y="81"/>
                    </a:cubicBezTo>
                    <a:cubicBezTo>
                      <a:pt x="123" y="84"/>
                      <a:pt x="126" y="87"/>
                      <a:pt x="124" y="89"/>
                    </a:cubicBezTo>
                    <a:cubicBezTo>
                      <a:pt x="120" y="93"/>
                      <a:pt x="117" y="98"/>
                      <a:pt x="116" y="103"/>
                    </a:cubicBezTo>
                    <a:cubicBezTo>
                      <a:pt x="115" y="106"/>
                      <a:pt x="109" y="104"/>
                      <a:pt x="107" y="106"/>
                    </a:cubicBezTo>
                    <a:cubicBezTo>
                      <a:pt x="105" y="108"/>
                      <a:pt x="106" y="110"/>
                      <a:pt x="105" y="112"/>
                    </a:cubicBezTo>
                    <a:cubicBezTo>
                      <a:pt x="104" y="121"/>
                      <a:pt x="100" y="130"/>
                      <a:pt x="100" y="140"/>
                    </a:cubicBezTo>
                    <a:cubicBezTo>
                      <a:pt x="100" y="143"/>
                      <a:pt x="105" y="146"/>
                      <a:pt x="103" y="148"/>
                    </a:cubicBezTo>
                    <a:cubicBezTo>
                      <a:pt x="99" y="151"/>
                      <a:pt x="93" y="146"/>
                      <a:pt x="88" y="148"/>
                    </a:cubicBezTo>
                    <a:cubicBezTo>
                      <a:pt x="85" y="150"/>
                      <a:pt x="82" y="154"/>
                      <a:pt x="82" y="157"/>
                    </a:cubicBezTo>
                    <a:cubicBezTo>
                      <a:pt x="81" y="169"/>
                      <a:pt x="81" y="180"/>
                      <a:pt x="81" y="191"/>
                    </a:cubicBezTo>
                    <a:cubicBezTo>
                      <a:pt x="81" y="195"/>
                      <a:pt x="87" y="198"/>
                      <a:pt x="89" y="202"/>
                    </a:cubicBezTo>
                    <a:cubicBezTo>
                      <a:pt x="90" y="203"/>
                      <a:pt x="89" y="205"/>
                      <a:pt x="88" y="206"/>
                    </a:cubicBezTo>
                    <a:cubicBezTo>
                      <a:pt x="88" y="207"/>
                      <a:pt x="85" y="207"/>
                      <a:pt x="85" y="208"/>
                    </a:cubicBezTo>
                    <a:cubicBezTo>
                      <a:pt x="84" y="214"/>
                      <a:pt x="87" y="220"/>
                      <a:pt x="86" y="225"/>
                    </a:cubicBezTo>
                    <a:cubicBezTo>
                      <a:pt x="86" y="228"/>
                      <a:pt x="82" y="228"/>
                      <a:pt x="81" y="230"/>
                    </a:cubicBezTo>
                    <a:cubicBezTo>
                      <a:pt x="79" y="233"/>
                      <a:pt x="78" y="236"/>
                      <a:pt x="77" y="239"/>
                    </a:cubicBezTo>
                    <a:cubicBezTo>
                      <a:pt x="77" y="241"/>
                      <a:pt x="77" y="244"/>
                      <a:pt x="77" y="247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5" name="Freeform 2651"/>
              <p:cNvSpPr>
                <a:spLocks noChangeAspect="1"/>
              </p:cNvSpPr>
              <p:nvPr/>
            </p:nvSpPr>
            <p:spPr bwMode="auto">
              <a:xfrm>
                <a:off x="4857300" y="2482081"/>
                <a:ext cx="141679" cy="169633"/>
              </a:xfrm>
              <a:custGeom>
                <a:avLst/>
                <a:gdLst>
                  <a:gd name="T0" fmla="*/ 113 w 108"/>
                  <a:gd name="T1" fmla="*/ 24 h 134"/>
                  <a:gd name="T2" fmla="*/ 107 w 108"/>
                  <a:gd name="T3" fmla="*/ 18 h 134"/>
                  <a:gd name="T4" fmla="*/ 93 w 108"/>
                  <a:gd name="T5" fmla="*/ 13 h 134"/>
                  <a:gd name="T6" fmla="*/ 78 w 108"/>
                  <a:gd name="T7" fmla="*/ 19 h 134"/>
                  <a:gd name="T8" fmla="*/ 75 w 108"/>
                  <a:gd name="T9" fmla="*/ 11 h 134"/>
                  <a:gd name="T10" fmla="*/ 63 w 108"/>
                  <a:gd name="T11" fmla="*/ 11 h 134"/>
                  <a:gd name="T12" fmla="*/ 58 w 108"/>
                  <a:gd name="T13" fmla="*/ 5 h 134"/>
                  <a:gd name="T14" fmla="*/ 47 w 108"/>
                  <a:gd name="T15" fmla="*/ 2 h 134"/>
                  <a:gd name="T16" fmla="*/ 39 w 108"/>
                  <a:gd name="T17" fmla="*/ 0 h 134"/>
                  <a:gd name="T18" fmla="*/ 42 w 108"/>
                  <a:gd name="T19" fmla="*/ 10 h 134"/>
                  <a:gd name="T20" fmla="*/ 42 w 108"/>
                  <a:gd name="T21" fmla="*/ 18 h 134"/>
                  <a:gd name="T22" fmla="*/ 43 w 108"/>
                  <a:gd name="T23" fmla="*/ 20 h 134"/>
                  <a:gd name="T24" fmla="*/ 37 w 108"/>
                  <a:gd name="T25" fmla="*/ 23 h 134"/>
                  <a:gd name="T26" fmla="*/ 34 w 108"/>
                  <a:gd name="T27" fmla="*/ 26 h 134"/>
                  <a:gd name="T28" fmla="*/ 29 w 108"/>
                  <a:gd name="T29" fmla="*/ 31 h 134"/>
                  <a:gd name="T30" fmla="*/ 23 w 108"/>
                  <a:gd name="T31" fmla="*/ 26 h 134"/>
                  <a:gd name="T32" fmla="*/ 19 w 108"/>
                  <a:gd name="T33" fmla="*/ 32 h 134"/>
                  <a:gd name="T34" fmla="*/ 17 w 108"/>
                  <a:gd name="T35" fmla="*/ 42 h 134"/>
                  <a:gd name="T36" fmla="*/ 16 w 108"/>
                  <a:gd name="T37" fmla="*/ 55 h 134"/>
                  <a:gd name="T38" fmla="*/ 11 w 108"/>
                  <a:gd name="T39" fmla="*/ 64 h 134"/>
                  <a:gd name="T40" fmla="*/ 1 w 108"/>
                  <a:gd name="T41" fmla="*/ 65 h 134"/>
                  <a:gd name="T42" fmla="*/ 2 w 108"/>
                  <a:gd name="T43" fmla="*/ 79 h 134"/>
                  <a:gd name="T44" fmla="*/ 1 w 108"/>
                  <a:gd name="T45" fmla="*/ 87 h 134"/>
                  <a:gd name="T46" fmla="*/ 4 w 108"/>
                  <a:gd name="T47" fmla="*/ 93 h 134"/>
                  <a:gd name="T48" fmla="*/ 7 w 108"/>
                  <a:gd name="T49" fmla="*/ 96 h 134"/>
                  <a:gd name="T50" fmla="*/ 4 w 108"/>
                  <a:gd name="T51" fmla="*/ 103 h 134"/>
                  <a:gd name="T52" fmla="*/ 8 w 108"/>
                  <a:gd name="T53" fmla="*/ 109 h 134"/>
                  <a:gd name="T54" fmla="*/ 10 w 108"/>
                  <a:gd name="T55" fmla="*/ 115 h 134"/>
                  <a:gd name="T56" fmla="*/ 18 w 108"/>
                  <a:gd name="T57" fmla="*/ 121 h 134"/>
                  <a:gd name="T58" fmla="*/ 26 w 108"/>
                  <a:gd name="T59" fmla="*/ 124 h 134"/>
                  <a:gd name="T60" fmla="*/ 30 w 108"/>
                  <a:gd name="T61" fmla="*/ 129 h 134"/>
                  <a:gd name="T62" fmla="*/ 25 w 108"/>
                  <a:gd name="T63" fmla="*/ 143 h 134"/>
                  <a:gd name="T64" fmla="*/ 25 w 108"/>
                  <a:gd name="T65" fmla="*/ 156 h 134"/>
                  <a:gd name="T66" fmla="*/ 35 w 108"/>
                  <a:gd name="T67" fmla="*/ 155 h 134"/>
                  <a:gd name="T68" fmla="*/ 39 w 108"/>
                  <a:gd name="T69" fmla="*/ 150 h 134"/>
                  <a:gd name="T70" fmla="*/ 49 w 108"/>
                  <a:gd name="T71" fmla="*/ 153 h 134"/>
                  <a:gd name="T72" fmla="*/ 54 w 108"/>
                  <a:gd name="T73" fmla="*/ 160 h 134"/>
                  <a:gd name="T74" fmla="*/ 64 w 108"/>
                  <a:gd name="T75" fmla="*/ 161 h 134"/>
                  <a:gd name="T76" fmla="*/ 72 w 108"/>
                  <a:gd name="T77" fmla="*/ 156 h 134"/>
                  <a:gd name="T78" fmla="*/ 83 w 108"/>
                  <a:gd name="T79" fmla="*/ 155 h 134"/>
                  <a:gd name="T80" fmla="*/ 102 w 108"/>
                  <a:gd name="T81" fmla="*/ 149 h 134"/>
                  <a:gd name="T82" fmla="*/ 108 w 108"/>
                  <a:gd name="T83" fmla="*/ 138 h 134"/>
                  <a:gd name="T84" fmla="*/ 114 w 108"/>
                  <a:gd name="T85" fmla="*/ 133 h 134"/>
                  <a:gd name="T86" fmla="*/ 106 w 108"/>
                  <a:gd name="T87" fmla="*/ 121 h 134"/>
                  <a:gd name="T88" fmla="*/ 94 w 108"/>
                  <a:gd name="T89" fmla="*/ 108 h 134"/>
                  <a:gd name="T90" fmla="*/ 88 w 108"/>
                  <a:gd name="T91" fmla="*/ 97 h 134"/>
                  <a:gd name="T92" fmla="*/ 96 w 108"/>
                  <a:gd name="T93" fmla="*/ 95 h 134"/>
                  <a:gd name="T94" fmla="*/ 113 w 108"/>
                  <a:gd name="T95" fmla="*/ 89 h 134"/>
                  <a:gd name="T96" fmla="*/ 122 w 108"/>
                  <a:gd name="T97" fmla="*/ 82 h 134"/>
                  <a:gd name="T98" fmla="*/ 129 w 108"/>
                  <a:gd name="T99" fmla="*/ 82 h 134"/>
                  <a:gd name="T100" fmla="*/ 125 w 108"/>
                  <a:gd name="T101" fmla="*/ 73 h 134"/>
                  <a:gd name="T102" fmla="*/ 125 w 108"/>
                  <a:gd name="T103" fmla="*/ 61 h 134"/>
                  <a:gd name="T104" fmla="*/ 123 w 108"/>
                  <a:gd name="T105" fmla="*/ 52 h 134"/>
                  <a:gd name="T106" fmla="*/ 120 w 108"/>
                  <a:gd name="T107" fmla="*/ 34 h 13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8"/>
                  <a:gd name="T163" fmla="*/ 0 h 134"/>
                  <a:gd name="T164" fmla="*/ 108 w 108"/>
                  <a:gd name="T165" fmla="*/ 134 h 13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8" h="134">
                    <a:moveTo>
                      <a:pt x="98" y="21"/>
                    </a:moveTo>
                    <a:cubicBezTo>
                      <a:pt x="97" y="21"/>
                      <a:pt x="94" y="21"/>
                      <a:pt x="94" y="20"/>
                    </a:cubicBezTo>
                    <a:cubicBezTo>
                      <a:pt x="94" y="19"/>
                      <a:pt x="98" y="19"/>
                      <a:pt x="97" y="18"/>
                    </a:cubicBezTo>
                    <a:cubicBezTo>
                      <a:pt x="95" y="16"/>
                      <a:pt x="92" y="17"/>
                      <a:pt x="89" y="15"/>
                    </a:cubicBezTo>
                    <a:cubicBezTo>
                      <a:pt x="87" y="14"/>
                      <a:pt x="86" y="12"/>
                      <a:pt x="84" y="11"/>
                    </a:cubicBezTo>
                    <a:cubicBezTo>
                      <a:pt x="82" y="11"/>
                      <a:pt x="79" y="11"/>
                      <a:pt x="77" y="11"/>
                    </a:cubicBezTo>
                    <a:cubicBezTo>
                      <a:pt x="75" y="12"/>
                      <a:pt x="73" y="13"/>
                      <a:pt x="71" y="13"/>
                    </a:cubicBezTo>
                    <a:cubicBezTo>
                      <a:pt x="69" y="14"/>
                      <a:pt x="67" y="15"/>
                      <a:pt x="65" y="16"/>
                    </a:cubicBezTo>
                    <a:cubicBezTo>
                      <a:pt x="62" y="16"/>
                      <a:pt x="58" y="19"/>
                      <a:pt x="57" y="16"/>
                    </a:cubicBezTo>
                    <a:cubicBezTo>
                      <a:pt x="56" y="13"/>
                      <a:pt x="62" y="12"/>
                      <a:pt x="62" y="9"/>
                    </a:cubicBezTo>
                    <a:cubicBezTo>
                      <a:pt x="62" y="7"/>
                      <a:pt x="59" y="11"/>
                      <a:pt x="57" y="11"/>
                    </a:cubicBezTo>
                    <a:cubicBezTo>
                      <a:pt x="55" y="11"/>
                      <a:pt x="54" y="10"/>
                      <a:pt x="52" y="9"/>
                    </a:cubicBezTo>
                    <a:cubicBezTo>
                      <a:pt x="50" y="9"/>
                      <a:pt x="48" y="11"/>
                      <a:pt x="46" y="9"/>
                    </a:cubicBezTo>
                    <a:cubicBezTo>
                      <a:pt x="45" y="8"/>
                      <a:pt x="49" y="6"/>
                      <a:pt x="48" y="4"/>
                    </a:cubicBezTo>
                    <a:cubicBezTo>
                      <a:pt x="47" y="3"/>
                      <a:pt x="45" y="3"/>
                      <a:pt x="44" y="3"/>
                    </a:cubicBezTo>
                    <a:cubicBezTo>
                      <a:pt x="42" y="3"/>
                      <a:pt x="41" y="3"/>
                      <a:pt x="39" y="2"/>
                    </a:cubicBezTo>
                    <a:cubicBezTo>
                      <a:pt x="38" y="2"/>
                      <a:pt x="37" y="1"/>
                      <a:pt x="36" y="1"/>
                    </a:cubicBezTo>
                    <a:cubicBezTo>
                      <a:pt x="34" y="1"/>
                      <a:pt x="33" y="1"/>
                      <a:pt x="32" y="0"/>
                    </a:cubicBezTo>
                    <a:cubicBezTo>
                      <a:pt x="32" y="1"/>
                      <a:pt x="32" y="3"/>
                      <a:pt x="32" y="3"/>
                    </a:cubicBezTo>
                    <a:cubicBezTo>
                      <a:pt x="33" y="5"/>
                      <a:pt x="35" y="6"/>
                      <a:pt x="35" y="8"/>
                    </a:cubicBezTo>
                    <a:cubicBezTo>
                      <a:pt x="34" y="10"/>
                      <a:pt x="30" y="9"/>
                      <a:pt x="30" y="11"/>
                    </a:cubicBezTo>
                    <a:cubicBezTo>
                      <a:pt x="30" y="13"/>
                      <a:pt x="34" y="13"/>
                      <a:pt x="35" y="15"/>
                    </a:cubicBezTo>
                    <a:cubicBezTo>
                      <a:pt x="35" y="16"/>
                      <a:pt x="31" y="14"/>
                      <a:pt x="32" y="15"/>
                    </a:cubicBezTo>
                    <a:cubicBezTo>
                      <a:pt x="33" y="16"/>
                      <a:pt x="35" y="16"/>
                      <a:pt x="36" y="17"/>
                    </a:cubicBezTo>
                    <a:cubicBezTo>
                      <a:pt x="37" y="18"/>
                      <a:pt x="37" y="20"/>
                      <a:pt x="37" y="20"/>
                    </a:cubicBezTo>
                    <a:cubicBezTo>
                      <a:pt x="35" y="21"/>
                      <a:pt x="32" y="18"/>
                      <a:pt x="31" y="19"/>
                    </a:cubicBezTo>
                    <a:cubicBezTo>
                      <a:pt x="29" y="21"/>
                      <a:pt x="33" y="24"/>
                      <a:pt x="32" y="25"/>
                    </a:cubicBezTo>
                    <a:cubicBezTo>
                      <a:pt x="31" y="26"/>
                      <a:pt x="29" y="21"/>
                      <a:pt x="28" y="22"/>
                    </a:cubicBezTo>
                    <a:cubicBezTo>
                      <a:pt x="27" y="23"/>
                      <a:pt x="29" y="26"/>
                      <a:pt x="28" y="27"/>
                    </a:cubicBezTo>
                    <a:cubicBezTo>
                      <a:pt x="27" y="28"/>
                      <a:pt x="25" y="27"/>
                      <a:pt x="24" y="26"/>
                    </a:cubicBezTo>
                    <a:cubicBezTo>
                      <a:pt x="23" y="25"/>
                      <a:pt x="25" y="23"/>
                      <a:pt x="24" y="23"/>
                    </a:cubicBezTo>
                    <a:cubicBezTo>
                      <a:pt x="23" y="21"/>
                      <a:pt x="20" y="22"/>
                      <a:pt x="19" y="22"/>
                    </a:cubicBezTo>
                    <a:cubicBezTo>
                      <a:pt x="17" y="23"/>
                      <a:pt x="15" y="24"/>
                      <a:pt x="14" y="26"/>
                    </a:cubicBezTo>
                    <a:cubicBezTo>
                      <a:pt x="14" y="26"/>
                      <a:pt x="16" y="26"/>
                      <a:pt x="16" y="27"/>
                    </a:cubicBezTo>
                    <a:cubicBezTo>
                      <a:pt x="16" y="28"/>
                      <a:pt x="15" y="30"/>
                      <a:pt x="15" y="31"/>
                    </a:cubicBezTo>
                    <a:cubicBezTo>
                      <a:pt x="15" y="32"/>
                      <a:pt x="15" y="33"/>
                      <a:pt x="14" y="35"/>
                    </a:cubicBezTo>
                    <a:cubicBezTo>
                      <a:pt x="14" y="37"/>
                      <a:pt x="12" y="38"/>
                      <a:pt x="12" y="40"/>
                    </a:cubicBezTo>
                    <a:cubicBezTo>
                      <a:pt x="12" y="42"/>
                      <a:pt x="13" y="44"/>
                      <a:pt x="13" y="46"/>
                    </a:cubicBezTo>
                    <a:cubicBezTo>
                      <a:pt x="12" y="47"/>
                      <a:pt x="10" y="48"/>
                      <a:pt x="9" y="49"/>
                    </a:cubicBezTo>
                    <a:cubicBezTo>
                      <a:pt x="9" y="51"/>
                      <a:pt x="10" y="52"/>
                      <a:pt x="9" y="53"/>
                    </a:cubicBezTo>
                    <a:cubicBezTo>
                      <a:pt x="8" y="54"/>
                      <a:pt x="6" y="54"/>
                      <a:pt x="5" y="54"/>
                    </a:cubicBezTo>
                    <a:cubicBezTo>
                      <a:pt x="4" y="55"/>
                      <a:pt x="1" y="53"/>
                      <a:pt x="1" y="54"/>
                    </a:cubicBezTo>
                    <a:cubicBezTo>
                      <a:pt x="0" y="57"/>
                      <a:pt x="3" y="59"/>
                      <a:pt x="3" y="62"/>
                    </a:cubicBezTo>
                    <a:cubicBezTo>
                      <a:pt x="3" y="63"/>
                      <a:pt x="3" y="65"/>
                      <a:pt x="2" y="66"/>
                    </a:cubicBezTo>
                    <a:cubicBezTo>
                      <a:pt x="2" y="67"/>
                      <a:pt x="1" y="68"/>
                      <a:pt x="1" y="69"/>
                    </a:cubicBezTo>
                    <a:cubicBezTo>
                      <a:pt x="0" y="70"/>
                      <a:pt x="1" y="71"/>
                      <a:pt x="1" y="72"/>
                    </a:cubicBezTo>
                    <a:cubicBezTo>
                      <a:pt x="2" y="73"/>
                      <a:pt x="3" y="74"/>
                      <a:pt x="4" y="75"/>
                    </a:cubicBezTo>
                    <a:cubicBezTo>
                      <a:pt x="4" y="75"/>
                      <a:pt x="3" y="76"/>
                      <a:pt x="3" y="77"/>
                    </a:cubicBezTo>
                    <a:cubicBezTo>
                      <a:pt x="4" y="77"/>
                      <a:pt x="5" y="77"/>
                      <a:pt x="5" y="77"/>
                    </a:cubicBezTo>
                    <a:cubicBezTo>
                      <a:pt x="6" y="78"/>
                      <a:pt x="6" y="79"/>
                      <a:pt x="6" y="80"/>
                    </a:cubicBezTo>
                    <a:cubicBezTo>
                      <a:pt x="5" y="82"/>
                      <a:pt x="3" y="82"/>
                      <a:pt x="2" y="83"/>
                    </a:cubicBezTo>
                    <a:cubicBezTo>
                      <a:pt x="2" y="84"/>
                      <a:pt x="3" y="85"/>
                      <a:pt x="3" y="86"/>
                    </a:cubicBezTo>
                    <a:cubicBezTo>
                      <a:pt x="4" y="87"/>
                      <a:pt x="5" y="88"/>
                      <a:pt x="6" y="89"/>
                    </a:cubicBezTo>
                    <a:cubicBezTo>
                      <a:pt x="7" y="89"/>
                      <a:pt x="7" y="90"/>
                      <a:pt x="7" y="91"/>
                    </a:cubicBezTo>
                    <a:cubicBezTo>
                      <a:pt x="7" y="92"/>
                      <a:pt x="6" y="93"/>
                      <a:pt x="6" y="95"/>
                    </a:cubicBezTo>
                    <a:cubicBezTo>
                      <a:pt x="7" y="95"/>
                      <a:pt x="7" y="96"/>
                      <a:pt x="8" y="96"/>
                    </a:cubicBezTo>
                    <a:cubicBezTo>
                      <a:pt x="9" y="97"/>
                      <a:pt x="10" y="98"/>
                      <a:pt x="11" y="99"/>
                    </a:cubicBezTo>
                    <a:cubicBezTo>
                      <a:pt x="12" y="100"/>
                      <a:pt x="13" y="100"/>
                      <a:pt x="15" y="101"/>
                    </a:cubicBezTo>
                    <a:cubicBezTo>
                      <a:pt x="16" y="101"/>
                      <a:pt x="17" y="100"/>
                      <a:pt x="18" y="100"/>
                    </a:cubicBezTo>
                    <a:cubicBezTo>
                      <a:pt x="20" y="101"/>
                      <a:pt x="21" y="102"/>
                      <a:pt x="22" y="103"/>
                    </a:cubicBezTo>
                    <a:cubicBezTo>
                      <a:pt x="24" y="103"/>
                      <a:pt x="27" y="103"/>
                      <a:pt x="28" y="104"/>
                    </a:cubicBezTo>
                    <a:cubicBezTo>
                      <a:pt x="28" y="106"/>
                      <a:pt x="26" y="106"/>
                      <a:pt x="25" y="107"/>
                    </a:cubicBezTo>
                    <a:cubicBezTo>
                      <a:pt x="24" y="109"/>
                      <a:pt x="24" y="111"/>
                      <a:pt x="23" y="113"/>
                    </a:cubicBezTo>
                    <a:cubicBezTo>
                      <a:pt x="22" y="115"/>
                      <a:pt x="21" y="117"/>
                      <a:pt x="21" y="119"/>
                    </a:cubicBezTo>
                    <a:cubicBezTo>
                      <a:pt x="21" y="120"/>
                      <a:pt x="21" y="122"/>
                      <a:pt x="21" y="124"/>
                    </a:cubicBezTo>
                    <a:cubicBezTo>
                      <a:pt x="21" y="126"/>
                      <a:pt x="21" y="128"/>
                      <a:pt x="21" y="130"/>
                    </a:cubicBezTo>
                    <a:cubicBezTo>
                      <a:pt x="22" y="130"/>
                      <a:pt x="24" y="131"/>
                      <a:pt x="26" y="131"/>
                    </a:cubicBezTo>
                    <a:cubicBezTo>
                      <a:pt x="27" y="130"/>
                      <a:pt x="28" y="129"/>
                      <a:pt x="29" y="129"/>
                    </a:cubicBezTo>
                    <a:cubicBezTo>
                      <a:pt x="30" y="128"/>
                      <a:pt x="31" y="129"/>
                      <a:pt x="32" y="128"/>
                    </a:cubicBezTo>
                    <a:cubicBezTo>
                      <a:pt x="33" y="127"/>
                      <a:pt x="31" y="125"/>
                      <a:pt x="32" y="125"/>
                    </a:cubicBezTo>
                    <a:cubicBezTo>
                      <a:pt x="33" y="125"/>
                      <a:pt x="35" y="127"/>
                      <a:pt x="36" y="127"/>
                    </a:cubicBezTo>
                    <a:cubicBezTo>
                      <a:pt x="38" y="127"/>
                      <a:pt x="39" y="127"/>
                      <a:pt x="41" y="127"/>
                    </a:cubicBezTo>
                    <a:cubicBezTo>
                      <a:pt x="42" y="128"/>
                      <a:pt x="43" y="129"/>
                      <a:pt x="44" y="130"/>
                    </a:cubicBezTo>
                    <a:cubicBezTo>
                      <a:pt x="44" y="131"/>
                      <a:pt x="44" y="132"/>
                      <a:pt x="45" y="133"/>
                    </a:cubicBezTo>
                    <a:cubicBezTo>
                      <a:pt x="46" y="132"/>
                      <a:pt x="46" y="129"/>
                      <a:pt x="47" y="129"/>
                    </a:cubicBezTo>
                    <a:cubicBezTo>
                      <a:pt x="50" y="130"/>
                      <a:pt x="51" y="134"/>
                      <a:pt x="53" y="134"/>
                    </a:cubicBezTo>
                    <a:cubicBezTo>
                      <a:pt x="55" y="134"/>
                      <a:pt x="53" y="130"/>
                      <a:pt x="55" y="130"/>
                    </a:cubicBezTo>
                    <a:cubicBezTo>
                      <a:pt x="56" y="129"/>
                      <a:pt x="58" y="130"/>
                      <a:pt x="60" y="130"/>
                    </a:cubicBezTo>
                    <a:cubicBezTo>
                      <a:pt x="62" y="131"/>
                      <a:pt x="63" y="133"/>
                      <a:pt x="65" y="132"/>
                    </a:cubicBezTo>
                    <a:cubicBezTo>
                      <a:pt x="66" y="132"/>
                      <a:pt x="67" y="130"/>
                      <a:pt x="69" y="129"/>
                    </a:cubicBezTo>
                    <a:cubicBezTo>
                      <a:pt x="71" y="128"/>
                      <a:pt x="74" y="128"/>
                      <a:pt x="77" y="127"/>
                    </a:cubicBezTo>
                    <a:cubicBezTo>
                      <a:pt x="79" y="126"/>
                      <a:pt x="83" y="126"/>
                      <a:pt x="85" y="124"/>
                    </a:cubicBezTo>
                    <a:cubicBezTo>
                      <a:pt x="86" y="122"/>
                      <a:pt x="82" y="120"/>
                      <a:pt x="83" y="118"/>
                    </a:cubicBezTo>
                    <a:cubicBezTo>
                      <a:pt x="84" y="116"/>
                      <a:pt x="88" y="117"/>
                      <a:pt x="90" y="115"/>
                    </a:cubicBezTo>
                    <a:cubicBezTo>
                      <a:pt x="91" y="114"/>
                      <a:pt x="89" y="112"/>
                      <a:pt x="90" y="111"/>
                    </a:cubicBezTo>
                    <a:cubicBezTo>
                      <a:pt x="91" y="111"/>
                      <a:pt x="94" y="112"/>
                      <a:pt x="95" y="111"/>
                    </a:cubicBezTo>
                    <a:cubicBezTo>
                      <a:pt x="95" y="111"/>
                      <a:pt x="95" y="109"/>
                      <a:pt x="95" y="108"/>
                    </a:cubicBezTo>
                    <a:cubicBezTo>
                      <a:pt x="93" y="106"/>
                      <a:pt x="91" y="103"/>
                      <a:pt x="88" y="101"/>
                    </a:cubicBezTo>
                    <a:cubicBezTo>
                      <a:pt x="86" y="100"/>
                      <a:pt x="84" y="99"/>
                      <a:pt x="82" y="97"/>
                    </a:cubicBezTo>
                    <a:cubicBezTo>
                      <a:pt x="80" y="95"/>
                      <a:pt x="79" y="93"/>
                      <a:pt x="78" y="90"/>
                    </a:cubicBezTo>
                    <a:cubicBezTo>
                      <a:pt x="77" y="89"/>
                      <a:pt x="79" y="87"/>
                      <a:pt x="78" y="86"/>
                    </a:cubicBezTo>
                    <a:cubicBezTo>
                      <a:pt x="77" y="84"/>
                      <a:pt x="74" y="83"/>
                      <a:pt x="73" y="81"/>
                    </a:cubicBezTo>
                    <a:cubicBezTo>
                      <a:pt x="73" y="80"/>
                      <a:pt x="75" y="81"/>
                      <a:pt x="76" y="80"/>
                    </a:cubicBezTo>
                    <a:cubicBezTo>
                      <a:pt x="78" y="80"/>
                      <a:pt x="79" y="79"/>
                      <a:pt x="80" y="79"/>
                    </a:cubicBezTo>
                    <a:cubicBezTo>
                      <a:pt x="82" y="78"/>
                      <a:pt x="85" y="77"/>
                      <a:pt x="87" y="77"/>
                    </a:cubicBezTo>
                    <a:cubicBezTo>
                      <a:pt x="89" y="76"/>
                      <a:pt x="91" y="75"/>
                      <a:pt x="94" y="74"/>
                    </a:cubicBezTo>
                    <a:cubicBezTo>
                      <a:pt x="96" y="73"/>
                      <a:pt x="98" y="72"/>
                      <a:pt x="100" y="71"/>
                    </a:cubicBezTo>
                    <a:cubicBezTo>
                      <a:pt x="101" y="70"/>
                      <a:pt x="100" y="67"/>
                      <a:pt x="101" y="68"/>
                    </a:cubicBezTo>
                    <a:cubicBezTo>
                      <a:pt x="103" y="68"/>
                      <a:pt x="103" y="72"/>
                      <a:pt x="105" y="72"/>
                    </a:cubicBezTo>
                    <a:cubicBezTo>
                      <a:pt x="107" y="73"/>
                      <a:pt x="106" y="70"/>
                      <a:pt x="107" y="68"/>
                    </a:cubicBezTo>
                    <a:cubicBezTo>
                      <a:pt x="107" y="67"/>
                      <a:pt x="108" y="66"/>
                      <a:pt x="107" y="65"/>
                    </a:cubicBezTo>
                    <a:cubicBezTo>
                      <a:pt x="107" y="63"/>
                      <a:pt x="105" y="62"/>
                      <a:pt x="104" y="61"/>
                    </a:cubicBezTo>
                    <a:cubicBezTo>
                      <a:pt x="103" y="59"/>
                      <a:pt x="102" y="57"/>
                      <a:pt x="102" y="56"/>
                    </a:cubicBezTo>
                    <a:cubicBezTo>
                      <a:pt x="102" y="54"/>
                      <a:pt x="104" y="53"/>
                      <a:pt x="104" y="51"/>
                    </a:cubicBezTo>
                    <a:cubicBezTo>
                      <a:pt x="104" y="49"/>
                      <a:pt x="102" y="48"/>
                      <a:pt x="101" y="46"/>
                    </a:cubicBezTo>
                    <a:cubicBezTo>
                      <a:pt x="101" y="45"/>
                      <a:pt x="103" y="44"/>
                      <a:pt x="102" y="43"/>
                    </a:cubicBezTo>
                    <a:cubicBezTo>
                      <a:pt x="101" y="40"/>
                      <a:pt x="98" y="39"/>
                      <a:pt x="97" y="36"/>
                    </a:cubicBezTo>
                    <a:cubicBezTo>
                      <a:pt x="97" y="33"/>
                      <a:pt x="100" y="31"/>
                      <a:pt x="100" y="28"/>
                    </a:cubicBezTo>
                    <a:cubicBezTo>
                      <a:pt x="100" y="26"/>
                      <a:pt x="99" y="24"/>
                      <a:pt x="98" y="2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576" name="Freeform 2652"/>
              <p:cNvSpPr>
                <a:spLocks noChangeAspect="1"/>
              </p:cNvSpPr>
              <p:nvPr/>
            </p:nvSpPr>
            <p:spPr bwMode="auto">
              <a:xfrm>
                <a:off x="4804988" y="2560049"/>
                <a:ext cx="59941" cy="41092"/>
              </a:xfrm>
              <a:custGeom>
                <a:avLst/>
                <a:gdLst>
                  <a:gd name="T0" fmla="*/ 0 w 46"/>
                  <a:gd name="T1" fmla="*/ 8 h 33"/>
                  <a:gd name="T2" fmla="*/ 6 w 46"/>
                  <a:gd name="T3" fmla="*/ 4 h 33"/>
                  <a:gd name="T4" fmla="*/ 11 w 46"/>
                  <a:gd name="T5" fmla="*/ 2 h 33"/>
                  <a:gd name="T6" fmla="*/ 16 w 46"/>
                  <a:gd name="T7" fmla="*/ 5 h 33"/>
                  <a:gd name="T8" fmla="*/ 20 w 46"/>
                  <a:gd name="T9" fmla="*/ 5 h 33"/>
                  <a:gd name="T10" fmla="*/ 22 w 46"/>
                  <a:gd name="T11" fmla="*/ 4 h 33"/>
                  <a:gd name="T12" fmla="*/ 25 w 46"/>
                  <a:gd name="T13" fmla="*/ 1 h 33"/>
                  <a:gd name="T14" fmla="*/ 28 w 46"/>
                  <a:gd name="T15" fmla="*/ 0 h 33"/>
                  <a:gd name="T16" fmla="*/ 33 w 46"/>
                  <a:gd name="T17" fmla="*/ 0 h 33"/>
                  <a:gd name="T18" fmla="*/ 37 w 46"/>
                  <a:gd name="T19" fmla="*/ 2 h 33"/>
                  <a:gd name="T20" fmla="*/ 38 w 46"/>
                  <a:gd name="T21" fmla="*/ 5 h 33"/>
                  <a:gd name="T22" fmla="*/ 42 w 46"/>
                  <a:gd name="T23" fmla="*/ 5 h 33"/>
                  <a:gd name="T24" fmla="*/ 45 w 46"/>
                  <a:gd name="T25" fmla="*/ 7 h 33"/>
                  <a:gd name="T26" fmla="*/ 44 w 46"/>
                  <a:gd name="T27" fmla="*/ 13 h 33"/>
                  <a:gd name="T28" fmla="*/ 49 w 46"/>
                  <a:gd name="T29" fmla="*/ 13 h 33"/>
                  <a:gd name="T30" fmla="*/ 53 w 46"/>
                  <a:gd name="T31" fmla="*/ 17 h 33"/>
                  <a:gd name="T32" fmla="*/ 51 w 46"/>
                  <a:gd name="T33" fmla="*/ 19 h 33"/>
                  <a:gd name="T34" fmla="*/ 54 w 46"/>
                  <a:gd name="T35" fmla="*/ 19 h 33"/>
                  <a:gd name="T36" fmla="*/ 55 w 46"/>
                  <a:gd name="T37" fmla="*/ 22 h 33"/>
                  <a:gd name="T38" fmla="*/ 50 w 46"/>
                  <a:gd name="T39" fmla="*/ 26 h 33"/>
                  <a:gd name="T40" fmla="*/ 48 w 46"/>
                  <a:gd name="T41" fmla="*/ 27 h 33"/>
                  <a:gd name="T42" fmla="*/ 45 w 46"/>
                  <a:gd name="T43" fmla="*/ 31 h 33"/>
                  <a:gd name="T44" fmla="*/ 47 w 46"/>
                  <a:gd name="T45" fmla="*/ 34 h 33"/>
                  <a:gd name="T46" fmla="*/ 48 w 46"/>
                  <a:gd name="T47" fmla="*/ 39 h 33"/>
                  <a:gd name="T48" fmla="*/ 44 w 46"/>
                  <a:gd name="T49" fmla="*/ 39 h 33"/>
                  <a:gd name="T50" fmla="*/ 39 w 46"/>
                  <a:gd name="T51" fmla="*/ 37 h 33"/>
                  <a:gd name="T52" fmla="*/ 35 w 46"/>
                  <a:gd name="T53" fmla="*/ 33 h 33"/>
                  <a:gd name="T54" fmla="*/ 32 w 46"/>
                  <a:gd name="T55" fmla="*/ 30 h 33"/>
                  <a:gd name="T56" fmla="*/ 30 w 46"/>
                  <a:gd name="T57" fmla="*/ 30 h 33"/>
                  <a:gd name="T58" fmla="*/ 25 w 46"/>
                  <a:gd name="T59" fmla="*/ 30 h 33"/>
                  <a:gd name="T60" fmla="*/ 24 w 46"/>
                  <a:gd name="T61" fmla="*/ 26 h 33"/>
                  <a:gd name="T62" fmla="*/ 22 w 46"/>
                  <a:gd name="T63" fmla="*/ 22 h 33"/>
                  <a:gd name="T64" fmla="*/ 17 w 46"/>
                  <a:gd name="T65" fmla="*/ 22 h 33"/>
                  <a:gd name="T66" fmla="*/ 16 w 46"/>
                  <a:gd name="T67" fmla="*/ 20 h 33"/>
                  <a:gd name="T68" fmla="*/ 11 w 46"/>
                  <a:gd name="T69" fmla="*/ 19 h 33"/>
                  <a:gd name="T70" fmla="*/ 8 w 46"/>
                  <a:gd name="T71" fmla="*/ 15 h 33"/>
                  <a:gd name="T72" fmla="*/ 5 w 46"/>
                  <a:gd name="T73" fmla="*/ 14 h 33"/>
                  <a:gd name="T74" fmla="*/ 2 w 46"/>
                  <a:gd name="T75" fmla="*/ 13 h 33"/>
                  <a:gd name="T76" fmla="*/ 0 w 46"/>
                  <a:gd name="T77" fmla="*/ 8 h 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6"/>
                  <a:gd name="T118" fmla="*/ 0 h 33"/>
                  <a:gd name="T119" fmla="*/ 46 w 46"/>
                  <a:gd name="T120" fmla="*/ 33 h 3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6" h="33">
                    <a:moveTo>
                      <a:pt x="0" y="7"/>
                    </a:moveTo>
                    <a:cubicBezTo>
                      <a:pt x="1" y="6"/>
                      <a:pt x="3" y="4"/>
                      <a:pt x="5" y="3"/>
                    </a:cubicBezTo>
                    <a:cubicBezTo>
                      <a:pt x="6" y="3"/>
                      <a:pt x="7" y="2"/>
                      <a:pt x="9" y="2"/>
                    </a:cubicBezTo>
                    <a:cubicBezTo>
                      <a:pt x="10" y="2"/>
                      <a:pt x="12" y="3"/>
                      <a:pt x="13" y="4"/>
                    </a:cubicBezTo>
                    <a:cubicBezTo>
                      <a:pt x="15" y="4"/>
                      <a:pt x="16" y="4"/>
                      <a:pt x="17" y="4"/>
                    </a:cubicBezTo>
                    <a:cubicBezTo>
                      <a:pt x="17" y="4"/>
                      <a:pt x="18" y="3"/>
                      <a:pt x="18" y="3"/>
                    </a:cubicBezTo>
                    <a:cubicBezTo>
                      <a:pt x="19" y="2"/>
                      <a:pt x="20" y="2"/>
                      <a:pt x="21" y="1"/>
                    </a:cubicBezTo>
                    <a:cubicBezTo>
                      <a:pt x="21" y="1"/>
                      <a:pt x="22" y="0"/>
                      <a:pt x="23" y="0"/>
                    </a:cubicBezTo>
                    <a:cubicBezTo>
                      <a:pt x="25" y="0"/>
                      <a:pt x="26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32" y="2"/>
                      <a:pt x="31" y="4"/>
                      <a:pt x="32" y="4"/>
                    </a:cubicBezTo>
                    <a:cubicBezTo>
                      <a:pt x="33" y="5"/>
                      <a:pt x="34" y="3"/>
                      <a:pt x="35" y="4"/>
                    </a:cubicBezTo>
                    <a:cubicBezTo>
                      <a:pt x="36" y="4"/>
                      <a:pt x="38" y="5"/>
                      <a:pt x="38" y="6"/>
                    </a:cubicBezTo>
                    <a:cubicBezTo>
                      <a:pt x="39" y="7"/>
                      <a:pt x="37" y="9"/>
                      <a:pt x="37" y="11"/>
                    </a:cubicBezTo>
                    <a:cubicBezTo>
                      <a:pt x="38" y="12"/>
                      <a:pt x="40" y="11"/>
                      <a:pt x="41" y="11"/>
                    </a:cubicBezTo>
                    <a:cubicBezTo>
                      <a:pt x="42" y="12"/>
                      <a:pt x="43" y="13"/>
                      <a:pt x="44" y="14"/>
                    </a:cubicBezTo>
                    <a:cubicBezTo>
                      <a:pt x="44" y="14"/>
                      <a:pt x="43" y="15"/>
                      <a:pt x="43" y="16"/>
                    </a:cubicBezTo>
                    <a:cubicBezTo>
                      <a:pt x="44" y="16"/>
                      <a:pt x="45" y="16"/>
                      <a:pt x="45" y="16"/>
                    </a:cubicBezTo>
                    <a:cubicBezTo>
                      <a:pt x="46" y="17"/>
                      <a:pt x="46" y="18"/>
                      <a:pt x="46" y="19"/>
                    </a:cubicBezTo>
                    <a:cubicBezTo>
                      <a:pt x="45" y="21"/>
                      <a:pt x="43" y="21"/>
                      <a:pt x="42" y="22"/>
                    </a:cubicBezTo>
                    <a:cubicBezTo>
                      <a:pt x="41" y="22"/>
                      <a:pt x="40" y="22"/>
                      <a:pt x="40" y="23"/>
                    </a:cubicBezTo>
                    <a:cubicBezTo>
                      <a:pt x="39" y="24"/>
                      <a:pt x="38" y="25"/>
                      <a:pt x="38" y="26"/>
                    </a:cubicBezTo>
                    <a:cubicBezTo>
                      <a:pt x="38" y="27"/>
                      <a:pt x="39" y="28"/>
                      <a:pt x="39" y="29"/>
                    </a:cubicBezTo>
                    <a:cubicBezTo>
                      <a:pt x="39" y="30"/>
                      <a:pt x="40" y="32"/>
                      <a:pt x="40" y="33"/>
                    </a:cubicBezTo>
                    <a:cubicBezTo>
                      <a:pt x="39" y="33"/>
                      <a:pt x="38" y="33"/>
                      <a:pt x="37" y="33"/>
                    </a:cubicBezTo>
                    <a:cubicBezTo>
                      <a:pt x="36" y="32"/>
                      <a:pt x="34" y="32"/>
                      <a:pt x="33" y="31"/>
                    </a:cubicBezTo>
                    <a:cubicBezTo>
                      <a:pt x="32" y="30"/>
                      <a:pt x="30" y="29"/>
                      <a:pt x="29" y="28"/>
                    </a:cubicBezTo>
                    <a:cubicBezTo>
                      <a:pt x="28" y="27"/>
                      <a:pt x="28" y="25"/>
                      <a:pt x="27" y="25"/>
                    </a:cubicBezTo>
                    <a:cubicBezTo>
                      <a:pt x="26" y="24"/>
                      <a:pt x="25" y="25"/>
                      <a:pt x="25" y="25"/>
                    </a:cubicBezTo>
                    <a:cubicBezTo>
                      <a:pt x="23" y="25"/>
                      <a:pt x="22" y="26"/>
                      <a:pt x="21" y="25"/>
                    </a:cubicBezTo>
                    <a:cubicBezTo>
                      <a:pt x="20" y="25"/>
                      <a:pt x="21" y="23"/>
                      <a:pt x="20" y="22"/>
                    </a:cubicBezTo>
                    <a:cubicBezTo>
                      <a:pt x="20" y="21"/>
                      <a:pt x="20" y="19"/>
                      <a:pt x="18" y="19"/>
                    </a:cubicBezTo>
                    <a:cubicBezTo>
                      <a:pt x="17" y="18"/>
                      <a:pt x="16" y="19"/>
                      <a:pt x="14" y="19"/>
                    </a:cubicBezTo>
                    <a:cubicBezTo>
                      <a:pt x="14" y="18"/>
                      <a:pt x="13" y="17"/>
                      <a:pt x="13" y="17"/>
                    </a:cubicBezTo>
                    <a:cubicBezTo>
                      <a:pt x="12" y="16"/>
                      <a:pt x="10" y="17"/>
                      <a:pt x="9" y="16"/>
                    </a:cubicBezTo>
                    <a:cubicBezTo>
                      <a:pt x="8" y="15"/>
                      <a:pt x="8" y="13"/>
                      <a:pt x="7" y="13"/>
                    </a:cubicBezTo>
                    <a:cubicBezTo>
                      <a:pt x="6" y="12"/>
                      <a:pt x="5" y="12"/>
                      <a:pt x="4" y="12"/>
                    </a:cubicBezTo>
                    <a:cubicBezTo>
                      <a:pt x="3" y="12"/>
                      <a:pt x="2" y="12"/>
                      <a:pt x="2" y="11"/>
                    </a:cubicBezTo>
                    <a:cubicBezTo>
                      <a:pt x="1" y="10"/>
                      <a:pt x="0" y="8"/>
                      <a:pt x="0" y="7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7" name="Freeform 2653"/>
              <p:cNvSpPr>
                <a:spLocks noChangeAspect="1"/>
              </p:cNvSpPr>
              <p:nvPr/>
            </p:nvSpPr>
            <p:spPr bwMode="auto">
              <a:xfrm>
                <a:off x="4831144" y="2515797"/>
                <a:ext cx="45773" cy="59002"/>
              </a:xfrm>
              <a:custGeom>
                <a:avLst/>
                <a:gdLst>
                  <a:gd name="T0" fmla="*/ 1 w 35"/>
                  <a:gd name="T1" fmla="*/ 43 h 47"/>
                  <a:gd name="T2" fmla="*/ 0 w 35"/>
                  <a:gd name="T3" fmla="*/ 37 h 47"/>
                  <a:gd name="T4" fmla="*/ 0 w 35"/>
                  <a:gd name="T5" fmla="*/ 32 h 47"/>
                  <a:gd name="T6" fmla="*/ 0 w 35"/>
                  <a:gd name="T7" fmla="*/ 27 h 47"/>
                  <a:gd name="T8" fmla="*/ 4 w 35"/>
                  <a:gd name="T9" fmla="*/ 21 h 47"/>
                  <a:gd name="T10" fmla="*/ 5 w 35"/>
                  <a:gd name="T11" fmla="*/ 14 h 47"/>
                  <a:gd name="T12" fmla="*/ 7 w 35"/>
                  <a:gd name="T13" fmla="*/ 11 h 47"/>
                  <a:gd name="T14" fmla="*/ 12 w 35"/>
                  <a:gd name="T15" fmla="*/ 10 h 47"/>
                  <a:gd name="T16" fmla="*/ 16 w 35"/>
                  <a:gd name="T17" fmla="*/ 6 h 47"/>
                  <a:gd name="T18" fmla="*/ 23 w 35"/>
                  <a:gd name="T19" fmla="*/ 1 h 47"/>
                  <a:gd name="T20" fmla="*/ 28 w 35"/>
                  <a:gd name="T21" fmla="*/ 2 h 47"/>
                  <a:gd name="T22" fmla="*/ 30 w 35"/>
                  <a:gd name="T23" fmla="*/ 1 h 47"/>
                  <a:gd name="T24" fmla="*/ 36 w 35"/>
                  <a:gd name="T25" fmla="*/ 0 h 47"/>
                  <a:gd name="T26" fmla="*/ 37 w 35"/>
                  <a:gd name="T27" fmla="*/ 2 h 47"/>
                  <a:gd name="T28" fmla="*/ 40 w 35"/>
                  <a:gd name="T29" fmla="*/ 4 h 47"/>
                  <a:gd name="T30" fmla="*/ 42 w 35"/>
                  <a:gd name="T31" fmla="*/ 6 h 47"/>
                  <a:gd name="T32" fmla="*/ 41 w 35"/>
                  <a:gd name="T33" fmla="*/ 11 h 47"/>
                  <a:gd name="T34" fmla="*/ 38 w 35"/>
                  <a:gd name="T35" fmla="*/ 17 h 47"/>
                  <a:gd name="T36" fmla="*/ 40 w 35"/>
                  <a:gd name="T37" fmla="*/ 24 h 47"/>
                  <a:gd name="T38" fmla="*/ 35 w 35"/>
                  <a:gd name="T39" fmla="*/ 27 h 47"/>
                  <a:gd name="T40" fmla="*/ 35 w 35"/>
                  <a:gd name="T41" fmla="*/ 32 h 47"/>
                  <a:gd name="T42" fmla="*/ 30 w 35"/>
                  <a:gd name="T43" fmla="*/ 33 h 47"/>
                  <a:gd name="T44" fmla="*/ 25 w 35"/>
                  <a:gd name="T45" fmla="*/ 33 h 47"/>
                  <a:gd name="T46" fmla="*/ 28 w 35"/>
                  <a:gd name="T47" fmla="*/ 43 h 47"/>
                  <a:gd name="T48" fmla="*/ 26 w 35"/>
                  <a:gd name="T49" fmla="*/ 48 h 47"/>
                  <a:gd name="T50" fmla="*/ 25 w 35"/>
                  <a:gd name="T51" fmla="*/ 51 h 47"/>
                  <a:gd name="T52" fmla="*/ 25 w 35"/>
                  <a:gd name="T53" fmla="*/ 55 h 47"/>
                  <a:gd name="T54" fmla="*/ 20 w 35"/>
                  <a:gd name="T55" fmla="*/ 55 h 47"/>
                  <a:gd name="T56" fmla="*/ 22 w 35"/>
                  <a:gd name="T57" fmla="*/ 49 h 47"/>
                  <a:gd name="T58" fmla="*/ 18 w 35"/>
                  <a:gd name="T59" fmla="*/ 46 h 47"/>
                  <a:gd name="T60" fmla="*/ 14 w 35"/>
                  <a:gd name="T61" fmla="*/ 46 h 47"/>
                  <a:gd name="T62" fmla="*/ 13 w 35"/>
                  <a:gd name="T63" fmla="*/ 44 h 47"/>
                  <a:gd name="T64" fmla="*/ 10 w 35"/>
                  <a:gd name="T65" fmla="*/ 42 h 47"/>
                  <a:gd name="T66" fmla="*/ 4 w 35"/>
                  <a:gd name="T67" fmla="*/ 42 h 47"/>
                  <a:gd name="T68" fmla="*/ 1 w 35"/>
                  <a:gd name="T69" fmla="*/ 43 h 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"/>
                  <a:gd name="T106" fmla="*/ 0 h 47"/>
                  <a:gd name="T107" fmla="*/ 35 w 35"/>
                  <a:gd name="T108" fmla="*/ 47 h 4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" h="47">
                    <a:moveTo>
                      <a:pt x="1" y="36"/>
                    </a:moveTo>
                    <a:cubicBezTo>
                      <a:pt x="1" y="34"/>
                      <a:pt x="0" y="32"/>
                      <a:pt x="0" y="31"/>
                    </a:cubicBezTo>
                    <a:cubicBezTo>
                      <a:pt x="0" y="29"/>
                      <a:pt x="0" y="28"/>
                      <a:pt x="0" y="27"/>
                    </a:cubicBezTo>
                    <a:cubicBezTo>
                      <a:pt x="0" y="26"/>
                      <a:pt x="0" y="25"/>
                      <a:pt x="0" y="23"/>
                    </a:cubicBezTo>
                    <a:cubicBezTo>
                      <a:pt x="1" y="21"/>
                      <a:pt x="2" y="20"/>
                      <a:pt x="3" y="18"/>
                    </a:cubicBezTo>
                    <a:cubicBezTo>
                      <a:pt x="4" y="16"/>
                      <a:pt x="4" y="14"/>
                      <a:pt x="4" y="12"/>
                    </a:cubicBezTo>
                    <a:cubicBezTo>
                      <a:pt x="5" y="11"/>
                      <a:pt x="5" y="10"/>
                      <a:pt x="6" y="9"/>
                    </a:cubicBezTo>
                    <a:cubicBezTo>
                      <a:pt x="8" y="8"/>
                      <a:pt x="9" y="9"/>
                      <a:pt x="10" y="8"/>
                    </a:cubicBezTo>
                    <a:cubicBezTo>
                      <a:pt x="12" y="7"/>
                      <a:pt x="12" y="6"/>
                      <a:pt x="13" y="5"/>
                    </a:cubicBezTo>
                    <a:cubicBezTo>
                      <a:pt x="15" y="3"/>
                      <a:pt x="17" y="2"/>
                      <a:pt x="19" y="1"/>
                    </a:cubicBezTo>
                    <a:cubicBezTo>
                      <a:pt x="20" y="1"/>
                      <a:pt x="22" y="2"/>
                      <a:pt x="23" y="2"/>
                    </a:cubicBezTo>
                    <a:cubicBezTo>
                      <a:pt x="24" y="2"/>
                      <a:pt x="24" y="1"/>
                      <a:pt x="25" y="1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1" y="0"/>
                      <a:pt x="30" y="2"/>
                      <a:pt x="31" y="2"/>
                    </a:cubicBezTo>
                    <a:cubicBezTo>
                      <a:pt x="31" y="3"/>
                      <a:pt x="33" y="2"/>
                      <a:pt x="33" y="3"/>
                    </a:cubicBezTo>
                    <a:cubicBezTo>
                      <a:pt x="34" y="3"/>
                      <a:pt x="34" y="4"/>
                      <a:pt x="35" y="5"/>
                    </a:cubicBezTo>
                    <a:cubicBezTo>
                      <a:pt x="35" y="6"/>
                      <a:pt x="35" y="7"/>
                      <a:pt x="34" y="9"/>
                    </a:cubicBezTo>
                    <a:cubicBezTo>
                      <a:pt x="34" y="11"/>
                      <a:pt x="32" y="12"/>
                      <a:pt x="32" y="14"/>
                    </a:cubicBezTo>
                    <a:cubicBezTo>
                      <a:pt x="32" y="16"/>
                      <a:pt x="33" y="18"/>
                      <a:pt x="33" y="20"/>
                    </a:cubicBezTo>
                    <a:cubicBezTo>
                      <a:pt x="32" y="21"/>
                      <a:pt x="30" y="22"/>
                      <a:pt x="29" y="23"/>
                    </a:cubicBezTo>
                    <a:cubicBezTo>
                      <a:pt x="29" y="25"/>
                      <a:pt x="30" y="26"/>
                      <a:pt x="29" y="27"/>
                    </a:cubicBezTo>
                    <a:cubicBezTo>
                      <a:pt x="28" y="28"/>
                      <a:pt x="26" y="28"/>
                      <a:pt x="25" y="28"/>
                    </a:cubicBezTo>
                    <a:cubicBezTo>
                      <a:pt x="24" y="29"/>
                      <a:pt x="21" y="27"/>
                      <a:pt x="21" y="28"/>
                    </a:cubicBezTo>
                    <a:cubicBezTo>
                      <a:pt x="20" y="31"/>
                      <a:pt x="23" y="33"/>
                      <a:pt x="23" y="36"/>
                    </a:cubicBezTo>
                    <a:cubicBezTo>
                      <a:pt x="23" y="37"/>
                      <a:pt x="23" y="39"/>
                      <a:pt x="22" y="40"/>
                    </a:cubicBezTo>
                    <a:cubicBezTo>
                      <a:pt x="22" y="41"/>
                      <a:pt x="21" y="42"/>
                      <a:pt x="21" y="43"/>
                    </a:cubicBezTo>
                    <a:cubicBezTo>
                      <a:pt x="20" y="44"/>
                      <a:pt x="21" y="45"/>
                      <a:pt x="21" y="46"/>
                    </a:cubicBezTo>
                    <a:cubicBezTo>
                      <a:pt x="20" y="46"/>
                      <a:pt x="18" y="47"/>
                      <a:pt x="17" y="46"/>
                    </a:cubicBezTo>
                    <a:cubicBezTo>
                      <a:pt x="17" y="44"/>
                      <a:pt x="19" y="42"/>
                      <a:pt x="18" y="41"/>
                    </a:cubicBezTo>
                    <a:cubicBezTo>
                      <a:pt x="18" y="40"/>
                      <a:pt x="16" y="39"/>
                      <a:pt x="15" y="39"/>
                    </a:cubicBezTo>
                    <a:cubicBezTo>
                      <a:pt x="14" y="38"/>
                      <a:pt x="13" y="40"/>
                      <a:pt x="12" y="39"/>
                    </a:cubicBezTo>
                    <a:cubicBezTo>
                      <a:pt x="11" y="39"/>
                      <a:pt x="12" y="37"/>
                      <a:pt x="11" y="37"/>
                    </a:cubicBezTo>
                    <a:cubicBezTo>
                      <a:pt x="11" y="36"/>
                      <a:pt x="9" y="35"/>
                      <a:pt x="8" y="35"/>
                    </a:cubicBezTo>
                    <a:cubicBezTo>
                      <a:pt x="6" y="35"/>
                      <a:pt x="5" y="35"/>
                      <a:pt x="3" y="35"/>
                    </a:cubicBezTo>
                    <a:cubicBezTo>
                      <a:pt x="2" y="35"/>
                      <a:pt x="1" y="36"/>
                      <a:pt x="1" y="36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578" name="Freeform 2654"/>
              <p:cNvSpPr>
                <a:spLocks noChangeAspect="1"/>
              </p:cNvSpPr>
              <p:nvPr/>
            </p:nvSpPr>
            <p:spPr bwMode="auto">
              <a:xfrm>
                <a:off x="4600100" y="2469437"/>
                <a:ext cx="73019" cy="91665"/>
              </a:xfrm>
              <a:custGeom>
                <a:avLst/>
                <a:gdLst>
                  <a:gd name="T0" fmla="*/ 63 w 56"/>
                  <a:gd name="T1" fmla="*/ 39 h 72"/>
                  <a:gd name="T2" fmla="*/ 67 w 56"/>
                  <a:gd name="T3" fmla="*/ 54 h 72"/>
                  <a:gd name="T4" fmla="*/ 61 w 56"/>
                  <a:gd name="T5" fmla="*/ 69 h 72"/>
                  <a:gd name="T6" fmla="*/ 50 w 56"/>
                  <a:gd name="T7" fmla="*/ 70 h 72"/>
                  <a:gd name="T8" fmla="*/ 35 w 56"/>
                  <a:gd name="T9" fmla="*/ 79 h 72"/>
                  <a:gd name="T10" fmla="*/ 17 w 56"/>
                  <a:gd name="T11" fmla="*/ 85 h 72"/>
                  <a:gd name="T12" fmla="*/ 16 w 56"/>
                  <a:gd name="T13" fmla="*/ 81 h 72"/>
                  <a:gd name="T14" fmla="*/ 12 w 56"/>
                  <a:gd name="T15" fmla="*/ 79 h 72"/>
                  <a:gd name="T16" fmla="*/ 6 w 56"/>
                  <a:gd name="T17" fmla="*/ 74 h 72"/>
                  <a:gd name="T18" fmla="*/ 2 w 56"/>
                  <a:gd name="T19" fmla="*/ 71 h 72"/>
                  <a:gd name="T20" fmla="*/ 12 w 56"/>
                  <a:gd name="T21" fmla="*/ 68 h 72"/>
                  <a:gd name="T22" fmla="*/ 20 w 56"/>
                  <a:gd name="T23" fmla="*/ 62 h 72"/>
                  <a:gd name="T24" fmla="*/ 23 w 56"/>
                  <a:gd name="T25" fmla="*/ 58 h 72"/>
                  <a:gd name="T26" fmla="*/ 14 w 56"/>
                  <a:gd name="T27" fmla="*/ 59 h 72"/>
                  <a:gd name="T28" fmla="*/ 20 w 56"/>
                  <a:gd name="T29" fmla="*/ 51 h 72"/>
                  <a:gd name="T30" fmla="*/ 23 w 56"/>
                  <a:gd name="T31" fmla="*/ 45 h 72"/>
                  <a:gd name="T32" fmla="*/ 18 w 56"/>
                  <a:gd name="T33" fmla="*/ 42 h 72"/>
                  <a:gd name="T34" fmla="*/ 14 w 56"/>
                  <a:gd name="T35" fmla="*/ 47 h 72"/>
                  <a:gd name="T36" fmla="*/ 10 w 56"/>
                  <a:gd name="T37" fmla="*/ 39 h 72"/>
                  <a:gd name="T38" fmla="*/ 16 w 56"/>
                  <a:gd name="T39" fmla="*/ 33 h 72"/>
                  <a:gd name="T40" fmla="*/ 13 w 56"/>
                  <a:gd name="T41" fmla="*/ 29 h 72"/>
                  <a:gd name="T42" fmla="*/ 14 w 56"/>
                  <a:gd name="T43" fmla="*/ 23 h 72"/>
                  <a:gd name="T44" fmla="*/ 24 w 56"/>
                  <a:gd name="T45" fmla="*/ 27 h 72"/>
                  <a:gd name="T46" fmla="*/ 31 w 56"/>
                  <a:gd name="T47" fmla="*/ 25 h 72"/>
                  <a:gd name="T48" fmla="*/ 36 w 56"/>
                  <a:gd name="T49" fmla="*/ 18 h 72"/>
                  <a:gd name="T50" fmla="*/ 29 w 56"/>
                  <a:gd name="T51" fmla="*/ 13 h 72"/>
                  <a:gd name="T52" fmla="*/ 36 w 56"/>
                  <a:gd name="T53" fmla="*/ 5 h 72"/>
                  <a:gd name="T54" fmla="*/ 48 w 56"/>
                  <a:gd name="T55" fmla="*/ 0 h 72"/>
                  <a:gd name="T56" fmla="*/ 49 w 56"/>
                  <a:gd name="T57" fmla="*/ 10 h 72"/>
                  <a:gd name="T58" fmla="*/ 41 w 56"/>
                  <a:gd name="T59" fmla="*/ 13 h 72"/>
                  <a:gd name="T60" fmla="*/ 36 w 56"/>
                  <a:gd name="T61" fmla="*/ 19 h 72"/>
                  <a:gd name="T62" fmla="*/ 49 w 56"/>
                  <a:gd name="T63" fmla="*/ 28 h 72"/>
                  <a:gd name="T64" fmla="*/ 50 w 56"/>
                  <a:gd name="T65" fmla="*/ 22 h 72"/>
                  <a:gd name="T66" fmla="*/ 57 w 56"/>
                  <a:gd name="T67" fmla="*/ 27 h 72"/>
                  <a:gd name="T68" fmla="*/ 65 w 56"/>
                  <a:gd name="T69" fmla="*/ 34 h 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6"/>
                  <a:gd name="T106" fmla="*/ 0 h 72"/>
                  <a:gd name="T107" fmla="*/ 56 w 56"/>
                  <a:gd name="T108" fmla="*/ 72 h 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6" h="72">
                    <a:moveTo>
                      <a:pt x="54" y="28"/>
                    </a:moveTo>
                    <a:cubicBezTo>
                      <a:pt x="54" y="29"/>
                      <a:pt x="53" y="30"/>
                      <a:pt x="53" y="32"/>
                    </a:cubicBezTo>
                    <a:cubicBezTo>
                      <a:pt x="54" y="33"/>
                      <a:pt x="55" y="34"/>
                      <a:pt x="55" y="36"/>
                    </a:cubicBezTo>
                    <a:cubicBezTo>
                      <a:pt x="56" y="39"/>
                      <a:pt x="56" y="42"/>
                      <a:pt x="56" y="45"/>
                    </a:cubicBezTo>
                    <a:cubicBezTo>
                      <a:pt x="55" y="47"/>
                      <a:pt x="54" y="48"/>
                      <a:pt x="54" y="50"/>
                    </a:cubicBezTo>
                    <a:cubicBezTo>
                      <a:pt x="53" y="53"/>
                      <a:pt x="53" y="56"/>
                      <a:pt x="51" y="57"/>
                    </a:cubicBezTo>
                    <a:cubicBezTo>
                      <a:pt x="50" y="58"/>
                      <a:pt x="47" y="57"/>
                      <a:pt x="46" y="57"/>
                    </a:cubicBezTo>
                    <a:cubicBezTo>
                      <a:pt x="44" y="57"/>
                      <a:pt x="43" y="58"/>
                      <a:pt x="42" y="58"/>
                    </a:cubicBezTo>
                    <a:cubicBezTo>
                      <a:pt x="40" y="59"/>
                      <a:pt x="39" y="60"/>
                      <a:pt x="37" y="60"/>
                    </a:cubicBezTo>
                    <a:cubicBezTo>
                      <a:pt x="34" y="62"/>
                      <a:pt x="32" y="63"/>
                      <a:pt x="29" y="65"/>
                    </a:cubicBezTo>
                    <a:cubicBezTo>
                      <a:pt x="26" y="66"/>
                      <a:pt x="24" y="68"/>
                      <a:pt x="21" y="69"/>
                    </a:cubicBezTo>
                    <a:cubicBezTo>
                      <a:pt x="19" y="70"/>
                      <a:pt x="16" y="69"/>
                      <a:pt x="14" y="70"/>
                    </a:cubicBezTo>
                    <a:cubicBezTo>
                      <a:pt x="13" y="70"/>
                      <a:pt x="11" y="72"/>
                      <a:pt x="10" y="71"/>
                    </a:cubicBezTo>
                    <a:cubicBezTo>
                      <a:pt x="9" y="69"/>
                      <a:pt x="14" y="68"/>
                      <a:pt x="13" y="67"/>
                    </a:cubicBezTo>
                    <a:cubicBezTo>
                      <a:pt x="11" y="66"/>
                      <a:pt x="8" y="70"/>
                      <a:pt x="7" y="69"/>
                    </a:cubicBezTo>
                    <a:cubicBezTo>
                      <a:pt x="6" y="67"/>
                      <a:pt x="11" y="66"/>
                      <a:pt x="10" y="65"/>
                    </a:cubicBezTo>
                    <a:cubicBezTo>
                      <a:pt x="9" y="63"/>
                      <a:pt x="5" y="66"/>
                      <a:pt x="3" y="65"/>
                    </a:cubicBezTo>
                    <a:cubicBezTo>
                      <a:pt x="2" y="64"/>
                      <a:pt x="4" y="62"/>
                      <a:pt x="5" y="61"/>
                    </a:cubicBezTo>
                    <a:cubicBezTo>
                      <a:pt x="7" y="60"/>
                      <a:pt x="12" y="60"/>
                      <a:pt x="10" y="59"/>
                    </a:cubicBezTo>
                    <a:cubicBezTo>
                      <a:pt x="8" y="58"/>
                      <a:pt x="4" y="61"/>
                      <a:pt x="2" y="59"/>
                    </a:cubicBezTo>
                    <a:cubicBezTo>
                      <a:pt x="0" y="58"/>
                      <a:pt x="5" y="57"/>
                      <a:pt x="7" y="56"/>
                    </a:cubicBezTo>
                    <a:cubicBezTo>
                      <a:pt x="8" y="56"/>
                      <a:pt x="9" y="57"/>
                      <a:pt x="10" y="56"/>
                    </a:cubicBezTo>
                    <a:cubicBezTo>
                      <a:pt x="11" y="55"/>
                      <a:pt x="10" y="53"/>
                      <a:pt x="11" y="52"/>
                    </a:cubicBezTo>
                    <a:cubicBezTo>
                      <a:pt x="13" y="51"/>
                      <a:pt x="15" y="51"/>
                      <a:pt x="17" y="51"/>
                    </a:cubicBezTo>
                    <a:cubicBezTo>
                      <a:pt x="19" y="50"/>
                      <a:pt x="21" y="51"/>
                      <a:pt x="23" y="49"/>
                    </a:cubicBezTo>
                    <a:cubicBezTo>
                      <a:pt x="23" y="48"/>
                      <a:pt x="20" y="48"/>
                      <a:pt x="19" y="48"/>
                    </a:cubicBezTo>
                    <a:cubicBezTo>
                      <a:pt x="18" y="48"/>
                      <a:pt x="17" y="49"/>
                      <a:pt x="15" y="49"/>
                    </a:cubicBezTo>
                    <a:cubicBezTo>
                      <a:pt x="14" y="50"/>
                      <a:pt x="12" y="51"/>
                      <a:pt x="12" y="49"/>
                    </a:cubicBezTo>
                    <a:cubicBezTo>
                      <a:pt x="12" y="48"/>
                      <a:pt x="14" y="47"/>
                      <a:pt x="15" y="46"/>
                    </a:cubicBezTo>
                    <a:cubicBezTo>
                      <a:pt x="16" y="44"/>
                      <a:pt x="16" y="43"/>
                      <a:pt x="17" y="42"/>
                    </a:cubicBezTo>
                    <a:cubicBezTo>
                      <a:pt x="18" y="41"/>
                      <a:pt x="20" y="41"/>
                      <a:pt x="21" y="40"/>
                    </a:cubicBezTo>
                    <a:cubicBezTo>
                      <a:pt x="21" y="39"/>
                      <a:pt x="19" y="38"/>
                      <a:pt x="19" y="37"/>
                    </a:cubicBezTo>
                    <a:cubicBezTo>
                      <a:pt x="18" y="36"/>
                      <a:pt x="17" y="35"/>
                      <a:pt x="16" y="34"/>
                    </a:cubicBezTo>
                    <a:cubicBezTo>
                      <a:pt x="16" y="34"/>
                      <a:pt x="14" y="35"/>
                      <a:pt x="15" y="35"/>
                    </a:cubicBezTo>
                    <a:cubicBezTo>
                      <a:pt x="15" y="37"/>
                      <a:pt x="20" y="38"/>
                      <a:pt x="19" y="39"/>
                    </a:cubicBezTo>
                    <a:cubicBezTo>
                      <a:pt x="17" y="41"/>
                      <a:pt x="14" y="39"/>
                      <a:pt x="12" y="39"/>
                    </a:cubicBezTo>
                    <a:cubicBezTo>
                      <a:pt x="11" y="38"/>
                      <a:pt x="9" y="37"/>
                      <a:pt x="9" y="36"/>
                    </a:cubicBezTo>
                    <a:cubicBezTo>
                      <a:pt x="8" y="35"/>
                      <a:pt x="8" y="33"/>
                      <a:pt x="8" y="32"/>
                    </a:cubicBezTo>
                    <a:cubicBezTo>
                      <a:pt x="9" y="31"/>
                      <a:pt x="12" y="30"/>
                      <a:pt x="13" y="29"/>
                    </a:cubicBezTo>
                    <a:cubicBezTo>
                      <a:pt x="14" y="28"/>
                      <a:pt x="14" y="27"/>
                      <a:pt x="13" y="27"/>
                    </a:cubicBezTo>
                    <a:cubicBezTo>
                      <a:pt x="12" y="26"/>
                      <a:pt x="10" y="28"/>
                      <a:pt x="10" y="27"/>
                    </a:cubicBezTo>
                    <a:cubicBezTo>
                      <a:pt x="9" y="26"/>
                      <a:pt x="11" y="25"/>
                      <a:pt x="11" y="24"/>
                    </a:cubicBezTo>
                    <a:cubicBezTo>
                      <a:pt x="11" y="22"/>
                      <a:pt x="9" y="21"/>
                      <a:pt x="9" y="20"/>
                    </a:cubicBezTo>
                    <a:cubicBezTo>
                      <a:pt x="10" y="19"/>
                      <a:pt x="11" y="19"/>
                      <a:pt x="12" y="19"/>
                    </a:cubicBezTo>
                    <a:cubicBezTo>
                      <a:pt x="14" y="19"/>
                      <a:pt x="17" y="19"/>
                      <a:pt x="19" y="19"/>
                    </a:cubicBezTo>
                    <a:cubicBezTo>
                      <a:pt x="19" y="20"/>
                      <a:pt x="19" y="21"/>
                      <a:pt x="20" y="22"/>
                    </a:cubicBezTo>
                    <a:cubicBezTo>
                      <a:pt x="21" y="22"/>
                      <a:pt x="21" y="20"/>
                      <a:pt x="22" y="20"/>
                    </a:cubicBezTo>
                    <a:cubicBezTo>
                      <a:pt x="24" y="20"/>
                      <a:pt x="25" y="22"/>
                      <a:pt x="26" y="21"/>
                    </a:cubicBezTo>
                    <a:cubicBezTo>
                      <a:pt x="27" y="21"/>
                      <a:pt x="27" y="19"/>
                      <a:pt x="27" y="18"/>
                    </a:cubicBezTo>
                    <a:cubicBezTo>
                      <a:pt x="28" y="17"/>
                      <a:pt x="30" y="16"/>
                      <a:pt x="30" y="15"/>
                    </a:cubicBezTo>
                    <a:cubicBezTo>
                      <a:pt x="29" y="13"/>
                      <a:pt x="26" y="15"/>
                      <a:pt x="24" y="14"/>
                    </a:cubicBezTo>
                    <a:cubicBezTo>
                      <a:pt x="23" y="13"/>
                      <a:pt x="24" y="12"/>
                      <a:pt x="24" y="11"/>
                    </a:cubicBezTo>
                    <a:cubicBezTo>
                      <a:pt x="26" y="9"/>
                      <a:pt x="28" y="9"/>
                      <a:pt x="30" y="8"/>
                    </a:cubicBezTo>
                    <a:cubicBezTo>
                      <a:pt x="30" y="7"/>
                      <a:pt x="29" y="5"/>
                      <a:pt x="30" y="4"/>
                    </a:cubicBezTo>
                    <a:cubicBezTo>
                      <a:pt x="32" y="3"/>
                      <a:pt x="35" y="4"/>
                      <a:pt x="38" y="3"/>
                    </a:cubicBezTo>
                    <a:cubicBezTo>
                      <a:pt x="39" y="3"/>
                      <a:pt x="39" y="0"/>
                      <a:pt x="40" y="0"/>
                    </a:cubicBezTo>
                    <a:cubicBezTo>
                      <a:pt x="42" y="0"/>
                      <a:pt x="43" y="2"/>
                      <a:pt x="45" y="3"/>
                    </a:cubicBezTo>
                    <a:cubicBezTo>
                      <a:pt x="43" y="4"/>
                      <a:pt x="42" y="6"/>
                      <a:pt x="41" y="8"/>
                    </a:cubicBezTo>
                    <a:cubicBezTo>
                      <a:pt x="40" y="9"/>
                      <a:pt x="39" y="11"/>
                      <a:pt x="38" y="11"/>
                    </a:cubicBezTo>
                    <a:cubicBezTo>
                      <a:pt x="37" y="12"/>
                      <a:pt x="35" y="10"/>
                      <a:pt x="34" y="11"/>
                    </a:cubicBezTo>
                    <a:cubicBezTo>
                      <a:pt x="33" y="12"/>
                      <a:pt x="35" y="13"/>
                      <a:pt x="35" y="14"/>
                    </a:cubicBezTo>
                    <a:cubicBezTo>
                      <a:pt x="34" y="15"/>
                      <a:pt x="30" y="15"/>
                      <a:pt x="30" y="16"/>
                    </a:cubicBezTo>
                    <a:cubicBezTo>
                      <a:pt x="31" y="19"/>
                      <a:pt x="33" y="20"/>
                      <a:pt x="35" y="22"/>
                    </a:cubicBezTo>
                    <a:cubicBezTo>
                      <a:pt x="37" y="23"/>
                      <a:pt x="39" y="23"/>
                      <a:pt x="41" y="23"/>
                    </a:cubicBezTo>
                    <a:cubicBezTo>
                      <a:pt x="42" y="23"/>
                      <a:pt x="43" y="22"/>
                      <a:pt x="43" y="21"/>
                    </a:cubicBezTo>
                    <a:cubicBezTo>
                      <a:pt x="44" y="20"/>
                      <a:pt x="42" y="19"/>
                      <a:pt x="42" y="18"/>
                    </a:cubicBezTo>
                    <a:cubicBezTo>
                      <a:pt x="43" y="18"/>
                      <a:pt x="44" y="18"/>
                      <a:pt x="45" y="18"/>
                    </a:cubicBezTo>
                    <a:cubicBezTo>
                      <a:pt x="47" y="19"/>
                      <a:pt x="47" y="21"/>
                      <a:pt x="48" y="22"/>
                    </a:cubicBezTo>
                    <a:cubicBezTo>
                      <a:pt x="50" y="23"/>
                      <a:pt x="51" y="24"/>
                      <a:pt x="52" y="25"/>
                    </a:cubicBezTo>
                    <a:cubicBezTo>
                      <a:pt x="53" y="25"/>
                      <a:pt x="53" y="27"/>
                      <a:pt x="54" y="28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9" name="Freeform 2655"/>
              <p:cNvSpPr>
                <a:spLocks noChangeAspect="1"/>
              </p:cNvSpPr>
              <p:nvPr/>
            </p:nvSpPr>
            <p:spPr bwMode="auto">
              <a:xfrm>
                <a:off x="4639333" y="2473652"/>
                <a:ext cx="40323" cy="31609"/>
              </a:xfrm>
              <a:custGeom>
                <a:avLst/>
                <a:gdLst>
                  <a:gd name="T0" fmla="*/ 29 w 31"/>
                  <a:gd name="T1" fmla="*/ 30 h 25"/>
                  <a:gd name="T2" fmla="*/ 31 w 31"/>
                  <a:gd name="T3" fmla="*/ 24 h 25"/>
                  <a:gd name="T4" fmla="*/ 36 w 31"/>
                  <a:gd name="T5" fmla="*/ 22 h 25"/>
                  <a:gd name="T6" fmla="*/ 36 w 31"/>
                  <a:gd name="T7" fmla="*/ 16 h 25"/>
                  <a:gd name="T8" fmla="*/ 35 w 31"/>
                  <a:gd name="T9" fmla="*/ 10 h 25"/>
                  <a:gd name="T10" fmla="*/ 32 w 31"/>
                  <a:gd name="T11" fmla="*/ 2 h 25"/>
                  <a:gd name="T12" fmla="*/ 26 w 31"/>
                  <a:gd name="T13" fmla="*/ 0 h 25"/>
                  <a:gd name="T14" fmla="*/ 20 w 31"/>
                  <a:gd name="T15" fmla="*/ 1 h 25"/>
                  <a:gd name="T16" fmla="*/ 18 w 31"/>
                  <a:gd name="T17" fmla="*/ 0 h 25"/>
                  <a:gd name="T18" fmla="*/ 13 w 31"/>
                  <a:gd name="T19" fmla="*/ 6 h 25"/>
                  <a:gd name="T20" fmla="*/ 10 w 31"/>
                  <a:gd name="T21" fmla="*/ 10 h 25"/>
                  <a:gd name="T22" fmla="*/ 5 w 31"/>
                  <a:gd name="T23" fmla="*/ 10 h 25"/>
                  <a:gd name="T24" fmla="*/ 6 w 31"/>
                  <a:gd name="T25" fmla="*/ 13 h 25"/>
                  <a:gd name="T26" fmla="*/ 0 w 31"/>
                  <a:gd name="T27" fmla="*/ 16 h 25"/>
                  <a:gd name="T28" fmla="*/ 6 w 31"/>
                  <a:gd name="T29" fmla="*/ 23 h 25"/>
                  <a:gd name="T30" fmla="*/ 13 w 31"/>
                  <a:gd name="T31" fmla="*/ 24 h 25"/>
                  <a:gd name="T32" fmla="*/ 16 w 31"/>
                  <a:gd name="T33" fmla="*/ 22 h 25"/>
                  <a:gd name="T34" fmla="*/ 14 w 31"/>
                  <a:gd name="T35" fmla="*/ 18 h 25"/>
                  <a:gd name="T36" fmla="*/ 18 w 31"/>
                  <a:gd name="T37" fmla="*/ 18 h 25"/>
                  <a:gd name="T38" fmla="*/ 21 w 31"/>
                  <a:gd name="T39" fmla="*/ 23 h 25"/>
                  <a:gd name="T40" fmla="*/ 26 w 31"/>
                  <a:gd name="T41" fmla="*/ 26 h 25"/>
                  <a:gd name="T42" fmla="*/ 29 w 31"/>
                  <a:gd name="T43" fmla="*/ 30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1"/>
                  <a:gd name="T67" fmla="*/ 0 h 25"/>
                  <a:gd name="T68" fmla="*/ 31 w 31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1" h="25">
                    <a:moveTo>
                      <a:pt x="24" y="25"/>
                    </a:moveTo>
                    <a:lnTo>
                      <a:pt x="26" y="20"/>
                    </a:lnTo>
                    <a:cubicBezTo>
                      <a:pt x="27" y="19"/>
                      <a:pt x="30" y="20"/>
                      <a:pt x="30" y="18"/>
                    </a:cubicBezTo>
                    <a:cubicBezTo>
                      <a:pt x="31" y="17"/>
                      <a:pt x="30" y="15"/>
                      <a:pt x="30" y="13"/>
                    </a:cubicBezTo>
                    <a:cubicBezTo>
                      <a:pt x="30" y="11"/>
                      <a:pt x="29" y="9"/>
                      <a:pt x="29" y="8"/>
                    </a:cubicBezTo>
                    <a:cubicBezTo>
                      <a:pt x="28" y="6"/>
                      <a:pt x="28" y="4"/>
                      <a:pt x="27" y="2"/>
                    </a:cubicBezTo>
                    <a:cubicBezTo>
                      <a:pt x="26" y="1"/>
                      <a:pt x="24" y="0"/>
                      <a:pt x="22" y="0"/>
                    </a:cubicBezTo>
                    <a:cubicBezTo>
                      <a:pt x="21" y="0"/>
                      <a:pt x="19" y="1"/>
                      <a:pt x="17" y="1"/>
                    </a:cubicBezTo>
                    <a:cubicBezTo>
                      <a:pt x="16" y="1"/>
                      <a:pt x="15" y="0"/>
                      <a:pt x="15" y="0"/>
                    </a:cubicBezTo>
                    <a:cubicBezTo>
                      <a:pt x="13" y="1"/>
                      <a:pt x="12" y="3"/>
                      <a:pt x="11" y="5"/>
                    </a:cubicBezTo>
                    <a:cubicBezTo>
                      <a:pt x="10" y="6"/>
                      <a:pt x="9" y="8"/>
                      <a:pt x="8" y="8"/>
                    </a:cubicBezTo>
                    <a:cubicBezTo>
                      <a:pt x="7" y="9"/>
                      <a:pt x="5" y="7"/>
                      <a:pt x="4" y="8"/>
                    </a:cubicBezTo>
                    <a:cubicBezTo>
                      <a:pt x="3" y="9"/>
                      <a:pt x="5" y="10"/>
                      <a:pt x="5" y="11"/>
                    </a:cubicBezTo>
                    <a:cubicBezTo>
                      <a:pt x="4" y="12"/>
                      <a:pt x="0" y="12"/>
                      <a:pt x="0" y="13"/>
                    </a:cubicBezTo>
                    <a:cubicBezTo>
                      <a:pt x="1" y="16"/>
                      <a:pt x="3" y="17"/>
                      <a:pt x="5" y="19"/>
                    </a:cubicBezTo>
                    <a:cubicBezTo>
                      <a:pt x="7" y="20"/>
                      <a:pt x="9" y="20"/>
                      <a:pt x="11" y="20"/>
                    </a:cubicBezTo>
                    <a:cubicBezTo>
                      <a:pt x="12" y="20"/>
                      <a:pt x="13" y="19"/>
                      <a:pt x="13" y="18"/>
                    </a:cubicBezTo>
                    <a:cubicBezTo>
                      <a:pt x="14" y="17"/>
                      <a:pt x="12" y="16"/>
                      <a:pt x="12" y="15"/>
                    </a:cubicBezTo>
                    <a:cubicBezTo>
                      <a:pt x="13" y="15"/>
                      <a:pt x="14" y="15"/>
                      <a:pt x="15" y="15"/>
                    </a:cubicBezTo>
                    <a:cubicBezTo>
                      <a:pt x="17" y="16"/>
                      <a:pt x="17" y="18"/>
                      <a:pt x="18" y="19"/>
                    </a:cubicBezTo>
                    <a:cubicBezTo>
                      <a:pt x="20" y="20"/>
                      <a:pt x="21" y="21"/>
                      <a:pt x="22" y="22"/>
                    </a:cubicBezTo>
                    <a:cubicBezTo>
                      <a:pt x="23" y="22"/>
                      <a:pt x="23" y="24"/>
                      <a:pt x="24" y="25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0" name="Freeform 2659"/>
              <p:cNvSpPr>
                <a:spLocks noChangeAspect="1"/>
              </p:cNvSpPr>
              <p:nvPr/>
            </p:nvSpPr>
            <p:spPr bwMode="auto">
              <a:xfrm>
                <a:off x="5444721" y="3352369"/>
                <a:ext cx="170014" cy="247599"/>
              </a:xfrm>
              <a:custGeom>
                <a:avLst/>
                <a:gdLst>
                  <a:gd name="T0" fmla="*/ 11 w 130"/>
                  <a:gd name="T1" fmla="*/ 139 h 196"/>
                  <a:gd name="T2" fmla="*/ 7 w 130"/>
                  <a:gd name="T3" fmla="*/ 150 h 196"/>
                  <a:gd name="T4" fmla="*/ 0 w 130"/>
                  <a:gd name="T5" fmla="*/ 158 h 196"/>
                  <a:gd name="T6" fmla="*/ 0 w 130"/>
                  <a:gd name="T7" fmla="*/ 223 h 196"/>
                  <a:gd name="T8" fmla="*/ 10 w 130"/>
                  <a:gd name="T9" fmla="*/ 235 h 196"/>
                  <a:gd name="T10" fmla="*/ 16 w 130"/>
                  <a:gd name="T11" fmla="*/ 221 h 196"/>
                  <a:gd name="T12" fmla="*/ 31 w 130"/>
                  <a:gd name="T13" fmla="*/ 205 h 196"/>
                  <a:gd name="T14" fmla="*/ 46 w 130"/>
                  <a:gd name="T15" fmla="*/ 189 h 196"/>
                  <a:gd name="T16" fmla="*/ 52 w 130"/>
                  <a:gd name="T17" fmla="*/ 186 h 196"/>
                  <a:gd name="T18" fmla="*/ 56 w 130"/>
                  <a:gd name="T19" fmla="*/ 179 h 196"/>
                  <a:gd name="T20" fmla="*/ 70 w 130"/>
                  <a:gd name="T21" fmla="*/ 171 h 196"/>
                  <a:gd name="T22" fmla="*/ 79 w 130"/>
                  <a:gd name="T23" fmla="*/ 167 h 196"/>
                  <a:gd name="T24" fmla="*/ 90 w 130"/>
                  <a:gd name="T25" fmla="*/ 153 h 196"/>
                  <a:gd name="T26" fmla="*/ 101 w 130"/>
                  <a:gd name="T27" fmla="*/ 139 h 196"/>
                  <a:gd name="T28" fmla="*/ 110 w 130"/>
                  <a:gd name="T29" fmla="*/ 122 h 196"/>
                  <a:gd name="T30" fmla="*/ 125 w 130"/>
                  <a:gd name="T31" fmla="*/ 101 h 196"/>
                  <a:gd name="T32" fmla="*/ 124 w 130"/>
                  <a:gd name="T33" fmla="*/ 96 h 196"/>
                  <a:gd name="T34" fmla="*/ 136 w 130"/>
                  <a:gd name="T35" fmla="*/ 76 h 196"/>
                  <a:gd name="T36" fmla="*/ 134 w 130"/>
                  <a:gd name="T37" fmla="*/ 71 h 196"/>
                  <a:gd name="T38" fmla="*/ 140 w 130"/>
                  <a:gd name="T39" fmla="*/ 66 h 196"/>
                  <a:gd name="T40" fmla="*/ 145 w 130"/>
                  <a:gd name="T41" fmla="*/ 54 h 196"/>
                  <a:gd name="T42" fmla="*/ 150 w 130"/>
                  <a:gd name="T43" fmla="*/ 43 h 196"/>
                  <a:gd name="T44" fmla="*/ 150 w 130"/>
                  <a:gd name="T45" fmla="*/ 30 h 196"/>
                  <a:gd name="T46" fmla="*/ 154 w 130"/>
                  <a:gd name="T47" fmla="*/ 23 h 196"/>
                  <a:gd name="T48" fmla="*/ 152 w 130"/>
                  <a:gd name="T49" fmla="*/ 12 h 196"/>
                  <a:gd name="T50" fmla="*/ 155 w 130"/>
                  <a:gd name="T51" fmla="*/ 2 h 196"/>
                  <a:gd name="T52" fmla="*/ 148 w 130"/>
                  <a:gd name="T53" fmla="*/ 0 h 196"/>
                  <a:gd name="T54" fmla="*/ 144 w 130"/>
                  <a:gd name="T55" fmla="*/ 1 h 196"/>
                  <a:gd name="T56" fmla="*/ 139 w 130"/>
                  <a:gd name="T57" fmla="*/ 6 h 196"/>
                  <a:gd name="T58" fmla="*/ 127 w 130"/>
                  <a:gd name="T59" fmla="*/ 10 h 196"/>
                  <a:gd name="T60" fmla="*/ 120 w 130"/>
                  <a:gd name="T61" fmla="*/ 13 h 196"/>
                  <a:gd name="T62" fmla="*/ 113 w 130"/>
                  <a:gd name="T63" fmla="*/ 11 h 196"/>
                  <a:gd name="T64" fmla="*/ 107 w 130"/>
                  <a:gd name="T65" fmla="*/ 14 h 196"/>
                  <a:gd name="T66" fmla="*/ 96 w 130"/>
                  <a:gd name="T67" fmla="*/ 14 h 196"/>
                  <a:gd name="T68" fmla="*/ 88 w 130"/>
                  <a:gd name="T69" fmla="*/ 19 h 196"/>
                  <a:gd name="T70" fmla="*/ 77 w 130"/>
                  <a:gd name="T71" fmla="*/ 23 h 196"/>
                  <a:gd name="T72" fmla="*/ 71 w 130"/>
                  <a:gd name="T73" fmla="*/ 22 h 196"/>
                  <a:gd name="T74" fmla="*/ 59 w 130"/>
                  <a:gd name="T75" fmla="*/ 26 h 196"/>
                  <a:gd name="T76" fmla="*/ 47 w 130"/>
                  <a:gd name="T77" fmla="*/ 25 h 196"/>
                  <a:gd name="T78" fmla="*/ 41 w 130"/>
                  <a:gd name="T79" fmla="*/ 19 h 196"/>
                  <a:gd name="T80" fmla="*/ 41 w 130"/>
                  <a:gd name="T81" fmla="*/ 14 h 196"/>
                  <a:gd name="T82" fmla="*/ 35 w 130"/>
                  <a:gd name="T83" fmla="*/ 12 h 196"/>
                  <a:gd name="T84" fmla="*/ 31 w 130"/>
                  <a:gd name="T85" fmla="*/ 14 h 196"/>
                  <a:gd name="T86" fmla="*/ 28 w 130"/>
                  <a:gd name="T87" fmla="*/ 17 h 196"/>
                  <a:gd name="T88" fmla="*/ 22 w 130"/>
                  <a:gd name="T89" fmla="*/ 28 h 196"/>
                  <a:gd name="T90" fmla="*/ 31 w 130"/>
                  <a:gd name="T91" fmla="*/ 37 h 196"/>
                  <a:gd name="T92" fmla="*/ 34 w 130"/>
                  <a:gd name="T93" fmla="*/ 43 h 196"/>
                  <a:gd name="T94" fmla="*/ 41 w 130"/>
                  <a:gd name="T95" fmla="*/ 50 h 196"/>
                  <a:gd name="T96" fmla="*/ 90 w 130"/>
                  <a:gd name="T97" fmla="*/ 70 h 196"/>
                  <a:gd name="T98" fmla="*/ 104 w 130"/>
                  <a:gd name="T99" fmla="*/ 67 h 196"/>
                  <a:gd name="T100" fmla="*/ 60 w 130"/>
                  <a:gd name="T101" fmla="*/ 121 h 196"/>
                  <a:gd name="T102" fmla="*/ 43 w 130"/>
                  <a:gd name="T103" fmla="*/ 122 h 196"/>
                  <a:gd name="T104" fmla="*/ 26 w 130"/>
                  <a:gd name="T105" fmla="*/ 129 h 196"/>
                  <a:gd name="T106" fmla="*/ 11 w 130"/>
                  <a:gd name="T107" fmla="*/ 139 h 1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0"/>
                  <a:gd name="T163" fmla="*/ 0 h 196"/>
                  <a:gd name="T164" fmla="*/ 130 w 130"/>
                  <a:gd name="T165" fmla="*/ 196 h 19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0" h="196">
                    <a:moveTo>
                      <a:pt x="9" y="116"/>
                    </a:moveTo>
                    <a:cubicBezTo>
                      <a:pt x="8" y="119"/>
                      <a:pt x="9" y="123"/>
                      <a:pt x="6" y="125"/>
                    </a:cubicBezTo>
                    <a:lnTo>
                      <a:pt x="0" y="132"/>
                    </a:lnTo>
                    <a:lnTo>
                      <a:pt x="0" y="186"/>
                    </a:lnTo>
                    <a:lnTo>
                      <a:pt x="8" y="196"/>
                    </a:lnTo>
                    <a:cubicBezTo>
                      <a:pt x="9" y="192"/>
                      <a:pt x="11" y="188"/>
                      <a:pt x="13" y="184"/>
                    </a:cubicBezTo>
                    <a:cubicBezTo>
                      <a:pt x="17" y="179"/>
                      <a:pt x="21" y="175"/>
                      <a:pt x="26" y="171"/>
                    </a:cubicBezTo>
                    <a:cubicBezTo>
                      <a:pt x="30" y="166"/>
                      <a:pt x="34" y="162"/>
                      <a:pt x="38" y="158"/>
                    </a:cubicBezTo>
                    <a:cubicBezTo>
                      <a:pt x="39" y="157"/>
                      <a:pt x="41" y="156"/>
                      <a:pt x="43" y="155"/>
                    </a:cubicBezTo>
                    <a:cubicBezTo>
                      <a:pt x="45" y="153"/>
                      <a:pt x="46" y="150"/>
                      <a:pt x="47" y="149"/>
                    </a:cubicBezTo>
                    <a:cubicBezTo>
                      <a:pt x="51" y="146"/>
                      <a:pt x="54" y="145"/>
                      <a:pt x="58" y="143"/>
                    </a:cubicBezTo>
                    <a:cubicBezTo>
                      <a:pt x="61" y="141"/>
                      <a:pt x="64" y="141"/>
                      <a:pt x="66" y="139"/>
                    </a:cubicBezTo>
                    <a:cubicBezTo>
                      <a:pt x="70" y="136"/>
                      <a:pt x="72" y="132"/>
                      <a:pt x="75" y="128"/>
                    </a:cubicBezTo>
                    <a:cubicBezTo>
                      <a:pt x="78" y="124"/>
                      <a:pt x="81" y="120"/>
                      <a:pt x="84" y="116"/>
                    </a:cubicBezTo>
                    <a:cubicBezTo>
                      <a:pt x="87" y="111"/>
                      <a:pt x="90" y="106"/>
                      <a:pt x="92" y="102"/>
                    </a:cubicBezTo>
                    <a:cubicBezTo>
                      <a:pt x="96" y="96"/>
                      <a:pt x="100" y="90"/>
                      <a:pt x="104" y="84"/>
                    </a:cubicBezTo>
                    <a:cubicBezTo>
                      <a:pt x="104" y="83"/>
                      <a:pt x="103" y="81"/>
                      <a:pt x="103" y="80"/>
                    </a:cubicBezTo>
                    <a:cubicBezTo>
                      <a:pt x="106" y="74"/>
                      <a:pt x="110" y="69"/>
                      <a:pt x="113" y="63"/>
                    </a:cubicBezTo>
                    <a:cubicBezTo>
                      <a:pt x="113" y="62"/>
                      <a:pt x="112" y="60"/>
                      <a:pt x="112" y="59"/>
                    </a:cubicBezTo>
                    <a:cubicBezTo>
                      <a:pt x="113" y="58"/>
                      <a:pt x="116" y="57"/>
                      <a:pt x="117" y="55"/>
                    </a:cubicBezTo>
                    <a:cubicBezTo>
                      <a:pt x="119" y="52"/>
                      <a:pt x="120" y="48"/>
                      <a:pt x="121" y="45"/>
                    </a:cubicBezTo>
                    <a:cubicBezTo>
                      <a:pt x="122" y="42"/>
                      <a:pt x="124" y="39"/>
                      <a:pt x="125" y="36"/>
                    </a:cubicBezTo>
                    <a:cubicBezTo>
                      <a:pt x="125" y="32"/>
                      <a:pt x="124" y="28"/>
                      <a:pt x="125" y="25"/>
                    </a:cubicBezTo>
                    <a:cubicBezTo>
                      <a:pt x="125" y="23"/>
                      <a:pt x="128" y="21"/>
                      <a:pt x="128" y="19"/>
                    </a:cubicBezTo>
                    <a:cubicBezTo>
                      <a:pt x="128" y="16"/>
                      <a:pt x="127" y="13"/>
                      <a:pt x="127" y="10"/>
                    </a:cubicBezTo>
                    <a:cubicBezTo>
                      <a:pt x="127" y="7"/>
                      <a:pt x="130" y="5"/>
                      <a:pt x="129" y="2"/>
                    </a:cubicBezTo>
                    <a:cubicBezTo>
                      <a:pt x="128" y="0"/>
                      <a:pt x="125" y="0"/>
                      <a:pt x="123" y="0"/>
                    </a:cubicBezTo>
                    <a:cubicBezTo>
                      <a:pt x="121" y="0"/>
                      <a:pt x="120" y="1"/>
                      <a:pt x="120" y="1"/>
                    </a:cubicBezTo>
                    <a:cubicBezTo>
                      <a:pt x="118" y="2"/>
                      <a:pt x="117" y="4"/>
                      <a:pt x="116" y="5"/>
                    </a:cubicBezTo>
                    <a:cubicBezTo>
                      <a:pt x="113" y="7"/>
                      <a:pt x="109" y="7"/>
                      <a:pt x="106" y="8"/>
                    </a:cubicBezTo>
                    <a:cubicBezTo>
                      <a:pt x="104" y="9"/>
                      <a:pt x="103" y="10"/>
                      <a:pt x="100" y="11"/>
                    </a:cubicBezTo>
                    <a:cubicBezTo>
                      <a:pt x="98" y="11"/>
                      <a:pt x="96" y="9"/>
                      <a:pt x="94" y="9"/>
                    </a:cubicBezTo>
                    <a:cubicBezTo>
                      <a:pt x="92" y="9"/>
                      <a:pt x="91" y="12"/>
                      <a:pt x="89" y="12"/>
                    </a:cubicBezTo>
                    <a:cubicBezTo>
                      <a:pt x="86" y="13"/>
                      <a:pt x="83" y="11"/>
                      <a:pt x="80" y="12"/>
                    </a:cubicBezTo>
                    <a:cubicBezTo>
                      <a:pt x="77" y="13"/>
                      <a:pt x="75" y="15"/>
                      <a:pt x="73" y="16"/>
                    </a:cubicBezTo>
                    <a:cubicBezTo>
                      <a:pt x="70" y="18"/>
                      <a:pt x="67" y="19"/>
                      <a:pt x="64" y="19"/>
                    </a:cubicBezTo>
                    <a:cubicBezTo>
                      <a:pt x="63" y="19"/>
                      <a:pt x="61" y="18"/>
                      <a:pt x="59" y="18"/>
                    </a:cubicBezTo>
                    <a:cubicBezTo>
                      <a:pt x="56" y="19"/>
                      <a:pt x="53" y="22"/>
                      <a:pt x="49" y="22"/>
                    </a:cubicBezTo>
                    <a:cubicBezTo>
                      <a:pt x="46" y="23"/>
                      <a:pt x="42" y="22"/>
                      <a:pt x="39" y="21"/>
                    </a:cubicBezTo>
                    <a:cubicBezTo>
                      <a:pt x="37" y="20"/>
                      <a:pt x="35" y="18"/>
                      <a:pt x="34" y="16"/>
                    </a:cubicBezTo>
                    <a:cubicBezTo>
                      <a:pt x="33" y="15"/>
                      <a:pt x="35" y="13"/>
                      <a:pt x="34" y="12"/>
                    </a:cubicBezTo>
                    <a:cubicBezTo>
                      <a:pt x="32" y="11"/>
                      <a:pt x="31" y="11"/>
                      <a:pt x="29" y="10"/>
                    </a:cubicBezTo>
                    <a:cubicBezTo>
                      <a:pt x="28" y="11"/>
                      <a:pt x="27" y="11"/>
                      <a:pt x="26" y="12"/>
                    </a:cubicBezTo>
                    <a:cubicBezTo>
                      <a:pt x="25" y="13"/>
                      <a:pt x="24" y="14"/>
                      <a:pt x="23" y="14"/>
                    </a:cubicBezTo>
                    <a:cubicBezTo>
                      <a:pt x="21" y="17"/>
                      <a:pt x="17" y="20"/>
                      <a:pt x="18" y="23"/>
                    </a:cubicBezTo>
                    <a:cubicBezTo>
                      <a:pt x="19" y="27"/>
                      <a:pt x="24" y="28"/>
                      <a:pt x="26" y="31"/>
                    </a:cubicBezTo>
                    <a:cubicBezTo>
                      <a:pt x="27" y="32"/>
                      <a:pt x="27" y="34"/>
                      <a:pt x="28" y="36"/>
                    </a:cubicBezTo>
                    <a:cubicBezTo>
                      <a:pt x="30" y="38"/>
                      <a:pt x="31" y="41"/>
                      <a:pt x="34" y="42"/>
                    </a:cubicBezTo>
                    <a:lnTo>
                      <a:pt x="75" y="58"/>
                    </a:lnTo>
                    <a:cubicBezTo>
                      <a:pt x="79" y="59"/>
                      <a:pt x="90" y="53"/>
                      <a:pt x="87" y="56"/>
                    </a:cubicBezTo>
                    <a:lnTo>
                      <a:pt x="50" y="101"/>
                    </a:lnTo>
                    <a:cubicBezTo>
                      <a:pt x="47" y="105"/>
                      <a:pt x="40" y="101"/>
                      <a:pt x="36" y="102"/>
                    </a:cubicBezTo>
                    <a:cubicBezTo>
                      <a:pt x="31" y="103"/>
                      <a:pt x="27" y="106"/>
                      <a:pt x="22" y="108"/>
                    </a:cubicBezTo>
                    <a:cubicBezTo>
                      <a:pt x="18" y="110"/>
                      <a:pt x="13" y="114"/>
                      <a:pt x="9" y="116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1" name="Freeform 2660"/>
              <p:cNvSpPr>
                <a:spLocks noChangeAspect="1"/>
              </p:cNvSpPr>
              <p:nvPr/>
            </p:nvSpPr>
            <p:spPr bwMode="auto">
              <a:xfrm>
                <a:off x="5209317" y="4104651"/>
                <a:ext cx="39234" cy="41092"/>
              </a:xfrm>
              <a:custGeom>
                <a:avLst/>
                <a:gdLst>
                  <a:gd name="T0" fmla="*/ 23 w 30"/>
                  <a:gd name="T1" fmla="*/ 0 h 32"/>
                  <a:gd name="T2" fmla="*/ 35 w 30"/>
                  <a:gd name="T3" fmla="*/ 11 h 32"/>
                  <a:gd name="T4" fmla="*/ 35 w 30"/>
                  <a:gd name="T5" fmla="*/ 18 h 32"/>
                  <a:gd name="T6" fmla="*/ 29 w 30"/>
                  <a:gd name="T7" fmla="*/ 28 h 32"/>
                  <a:gd name="T8" fmla="*/ 25 w 30"/>
                  <a:gd name="T9" fmla="*/ 29 h 32"/>
                  <a:gd name="T10" fmla="*/ 19 w 30"/>
                  <a:gd name="T11" fmla="*/ 29 h 32"/>
                  <a:gd name="T12" fmla="*/ 14 w 30"/>
                  <a:gd name="T13" fmla="*/ 38 h 32"/>
                  <a:gd name="T14" fmla="*/ 10 w 30"/>
                  <a:gd name="T15" fmla="*/ 38 h 32"/>
                  <a:gd name="T16" fmla="*/ 5 w 30"/>
                  <a:gd name="T17" fmla="*/ 32 h 32"/>
                  <a:gd name="T18" fmla="*/ 1 w 30"/>
                  <a:gd name="T19" fmla="*/ 26 h 32"/>
                  <a:gd name="T20" fmla="*/ 1 w 30"/>
                  <a:gd name="T21" fmla="*/ 18 h 32"/>
                  <a:gd name="T22" fmla="*/ 7 w 30"/>
                  <a:gd name="T23" fmla="*/ 15 h 32"/>
                  <a:gd name="T24" fmla="*/ 13 w 30"/>
                  <a:gd name="T25" fmla="*/ 6 h 32"/>
                  <a:gd name="T26" fmla="*/ 19 w 30"/>
                  <a:gd name="T27" fmla="*/ 4 h 32"/>
                  <a:gd name="T28" fmla="*/ 23 w 30"/>
                  <a:gd name="T29" fmla="*/ 0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0"/>
                  <a:gd name="T46" fmla="*/ 0 h 32"/>
                  <a:gd name="T47" fmla="*/ 30 w 30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0" h="32">
                    <a:moveTo>
                      <a:pt x="19" y="0"/>
                    </a:moveTo>
                    <a:cubicBezTo>
                      <a:pt x="23" y="2"/>
                      <a:pt x="26" y="6"/>
                      <a:pt x="29" y="9"/>
                    </a:cubicBezTo>
                    <a:cubicBezTo>
                      <a:pt x="30" y="11"/>
                      <a:pt x="30" y="13"/>
                      <a:pt x="29" y="15"/>
                    </a:cubicBezTo>
                    <a:cubicBezTo>
                      <a:pt x="28" y="18"/>
                      <a:pt x="26" y="20"/>
                      <a:pt x="24" y="23"/>
                    </a:cubicBezTo>
                    <a:cubicBezTo>
                      <a:pt x="23" y="24"/>
                      <a:pt x="22" y="24"/>
                      <a:pt x="21" y="24"/>
                    </a:cubicBezTo>
                    <a:cubicBezTo>
                      <a:pt x="19" y="24"/>
                      <a:pt x="17" y="23"/>
                      <a:pt x="16" y="24"/>
                    </a:cubicBezTo>
                    <a:cubicBezTo>
                      <a:pt x="14" y="26"/>
                      <a:pt x="14" y="30"/>
                      <a:pt x="12" y="31"/>
                    </a:cubicBezTo>
                    <a:cubicBezTo>
                      <a:pt x="11" y="32"/>
                      <a:pt x="9" y="32"/>
                      <a:pt x="8" y="31"/>
                    </a:cubicBezTo>
                    <a:cubicBezTo>
                      <a:pt x="6" y="30"/>
                      <a:pt x="5" y="28"/>
                      <a:pt x="4" y="26"/>
                    </a:cubicBezTo>
                    <a:cubicBezTo>
                      <a:pt x="3" y="24"/>
                      <a:pt x="2" y="23"/>
                      <a:pt x="1" y="21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2" y="14"/>
                      <a:pt x="5" y="14"/>
                      <a:pt x="6" y="12"/>
                    </a:cubicBezTo>
                    <a:cubicBezTo>
                      <a:pt x="8" y="10"/>
                      <a:pt x="8" y="7"/>
                      <a:pt x="11" y="5"/>
                    </a:cubicBezTo>
                    <a:cubicBezTo>
                      <a:pt x="12" y="4"/>
                      <a:pt x="14" y="4"/>
                      <a:pt x="16" y="3"/>
                    </a:cubicBezTo>
                    <a:cubicBezTo>
                      <a:pt x="17" y="3"/>
                      <a:pt x="18" y="0"/>
                      <a:pt x="19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2" name="Freeform 2661"/>
              <p:cNvSpPr>
                <a:spLocks noChangeAspect="1"/>
              </p:cNvSpPr>
              <p:nvPr/>
            </p:nvSpPr>
            <p:spPr bwMode="auto">
              <a:xfrm>
                <a:off x="4940127" y="2933029"/>
                <a:ext cx="6540" cy="5268"/>
              </a:xfrm>
              <a:custGeom>
                <a:avLst/>
                <a:gdLst>
                  <a:gd name="T0" fmla="*/ 2 w 5"/>
                  <a:gd name="T1" fmla="*/ 0 h 4"/>
                  <a:gd name="T2" fmla="*/ 6 w 5"/>
                  <a:gd name="T3" fmla="*/ 3 h 4"/>
                  <a:gd name="T4" fmla="*/ 2 w 5"/>
                  <a:gd name="T5" fmla="*/ 5 h 4"/>
                  <a:gd name="T6" fmla="*/ 0 w 5"/>
                  <a:gd name="T7" fmla="*/ 3 h 4"/>
                  <a:gd name="T8" fmla="*/ 2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0"/>
                      <a:pt x="5" y="1"/>
                      <a:pt x="5" y="2"/>
                    </a:cubicBezTo>
                    <a:cubicBezTo>
                      <a:pt x="5" y="3"/>
                      <a:pt x="3" y="4"/>
                      <a:pt x="2" y="4"/>
                    </a:cubicBezTo>
                    <a:cubicBezTo>
                      <a:pt x="2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3" name="Freeform 2662"/>
              <p:cNvSpPr>
                <a:spLocks noChangeAspect="1"/>
              </p:cNvSpPr>
              <p:nvPr/>
            </p:nvSpPr>
            <p:spPr bwMode="auto">
              <a:xfrm>
                <a:off x="5643072" y="3337617"/>
                <a:ext cx="23976" cy="8429"/>
              </a:xfrm>
              <a:custGeom>
                <a:avLst/>
                <a:gdLst>
                  <a:gd name="T0" fmla="*/ 6 w 18"/>
                  <a:gd name="T1" fmla="*/ 1 h 7"/>
                  <a:gd name="T2" fmla="*/ 11 w 18"/>
                  <a:gd name="T3" fmla="*/ 3 h 7"/>
                  <a:gd name="T4" fmla="*/ 17 w 18"/>
                  <a:gd name="T5" fmla="*/ 0 h 7"/>
                  <a:gd name="T6" fmla="*/ 21 w 18"/>
                  <a:gd name="T7" fmla="*/ 3 h 7"/>
                  <a:gd name="T8" fmla="*/ 13 w 18"/>
                  <a:gd name="T9" fmla="*/ 8 h 7"/>
                  <a:gd name="T10" fmla="*/ 1 w 18"/>
                  <a:gd name="T11" fmla="*/ 5 h 7"/>
                  <a:gd name="T12" fmla="*/ 6 w 18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7"/>
                  <a:gd name="T23" fmla="*/ 18 w 1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7">
                    <a:moveTo>
                      <a:pt x="5" y="1"/>
                    </a:moveTo>
                    <a:cubicBezTo>
                      <a:pt x="6" y="1"/>
                      <a:pt x="8" y="3"/>
                      <a:pt x="9" y="3"/>
                    </a:cubicBezTo>
                    <a:cubicBezTo>
                      <a:pt x="11" y="3"/>
                      <a:pt x="12" y="0"/>
                      <a:pt x="14" y="0"/>
                    </a:cubicBezTo>
                    <a:cubicBezTo>
                      <a:pt x="15" y="0"/>
                      <a:pt x="18" y="2"/>
                      <a:pt x="17" y="3"/>
                    </a:cubicBezTo>
                    <a:cubicBezTo>
                      <a:pt x="16" y="5"/>
                      <a:pt x="14" y="7"/>
                      <a:pt x="11" y="7"/>
                    </a:cubicBezTo>
                    <a:cubicBezTo>
                      <a:pt x="8" y="7"/>
                      <a:pt x="4" y="6"/>
                      <a:pt x="1" y="4"/>
                    </a:cubicBezTo>
                    <a:cubicBezTo>
                      <a:pt x="0" y="3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4" name="Freeform 2663"/>
              <p:cNvSpPr>
                <a:spLocks noChangeAspect="1"/>
              </p:cNvSpPr>
              <p:nvPr/>
            </p:nvSpPr>
            <p:spPr bwMode="auto">
              <a:xfrm>
                <a:off x="5416385" y="3671614"/>
                <a:ext cx="7629" cy="15805"/>
              </a:xfrm>
              <a:custGeom>
                <a:avLst/>
                <a:gdLst>
                  <a:gd name="T0" fmla="*/ 2 w 6"/>
                  <a:gd name="T1" fmla="*/ 1 h 13"/>
                  <a:gd name="T2" fmla="*/ 7 w 6"/>
                  <a:gd name="T3" fmla="*/ 13 h 13"/>
                  <a:gd name="T4" fmla="*/ 1 w 6"/>
                  <a:gd name="T5" fmla="*/ 9 h 13"/>
                  <a:gd name="T6" fmla="*/ 2 w 6"/>
                  <a:gd name="T7" fmla="*/ 1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3"/>
                  <a:gd name="T14" fmla="*/ 6 w 6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3">
                    <a:moveTo>
                      <a:pt x="2" y="1"/>
                    </a:moveTo>
                    <a:cubicBezTo>
                      <a:pt x="5" y="3"/>
                      <a:pt x="6" y="8"/>
                      <a:pt x="6" y="11"/>
                    </a:cubicBezTo>
                    <a:cubicBezTo>
                      <a:pt x="5" y="13"/>
                      <a:pt x="2" y="10"/>
                      <a:pt x="1" y="8"/>
                    </a:cubicBezTo>
                    <a:cubicBezTo>
                      <a:pt x="0" y="6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5" name="Freeform 2664"/>
              <p:cNvSpPr>
                <a:spLocks noChangeAspect="1"/>
              </p:cNvSpPr>
              <p:nvPr/>
            </p:nvSpPr>
            <p:spPr bwMode="auto">
              <a:xfrm>
                <a:off x="4903074" y="3500929"/>
                <a:ext cx="11989" cy="13697"/>
              </a:xfrm>
              <a:custGeom>
                <a:avLst/>
                <a:gdLst>
                  <a:gd name="T0" fmla="*/ 10 w 9"/>
                  <a:gd name="T1" fmla="*/ 2 h 11"/>
                  <a:gd name="T2" fmla="*/ 7 w 9"/>
                  <a:gd name="T3" fmla="*/ 12 h 11"/>
                  <a:gd name="T4" fmla="*/ 1 w 9"/>
                  <a:gd name="T5" fmla="*/ 9 h 11"/>
                  <a:gd name="T6" fmla="*/ 6 w 9"/>
                  <a:gd name="T7" fmla="*/ 4 h 11"/>
                  <a:gd name="T8" fmla="*/ 10 w 9"/>
                  <a:gd name="T9" fmla="*/ 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1"/>
                  <a:gd name="T17" fmla="*/ 9 w 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1">
                    <a:moveTo>
                      <a:pt x="8" y="2"/>
                    </a:moveTo>
                    <a:cubicBezTo>
                      <a:pt x="9" y="4"/>
                      <a:pt x="9" y="8"/>
                      <a:pt x="6" y="10"/>
                    </a:cubicBezTo>
                    <a:cubicBezTo>
                      <a:pt x="5" y="11"/>
                      <a:pt x="1" y="10"/>
                      <a:pt x="1" y="8"/>
                    </a:cubicBezTo>
                    <a:cubicBezTo>
                      <a:pt x="0" y="6"/>
                      <a:pt x="3" y="4"/>
                      <a:pt x="5" y="3"/>
                    </a:cubicBezTo>
                    <a:cubicBezTo>
                      <a:pt x="6" y="2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6" name="Freeform 2665"/>
              <p:cNvSpPr>
                <a:spLocks noChangeAspect="1"/>
              </p:cNvSpPr>
              <p:nvPr/>
            </p:nvSpPr>
            <p:spPr bwMode="auto">
              <a:xfrm>
                <a:off x="4876917" y="3559931"/>
                <a:ext cx="5450" cy="7376"/>
              </a:xfrm>
              <a:custGeom>
                <a:avLst/>
                <a:gdLst>
                  <a:gd name="T0" fmla="*/ 3 w 4"/>
                  <a:gd name="T1" fmla="*/ 0 h 6"/>
                  <a:gd name="T2" fmla="*/ 5 w 4"/>
                  <a:gd name="T3" fmla="*/ 2 h 6"/>
                  <a:gd name="T4" fmla="*/ 3 w 4"/>
                  <a:gd name="T5" fmla="*/ 7 h 6"/>
                  <a:gd name="T6" fmla="*/ 0 w 4"/>
                  <a:gd name="T7" fmla="*/ 6 h 6"/>
                  <a:gd name="T8" fmla="*/ 3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4" y="4"/>
                      <a:pt x="3" y="5"/>
                      <a:pt x="2" y="6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7" name="Oval 2666"/>
              <p:cNvSpPr>
                <a:spLocks noChangeAspect="1" noChangeArrowheads="1"/>
              </p:cNvSpPr>
              <p:nvPr/>
            </p:nvSpPr>
            <p:spPr bwMode="auto">
              <a:xfrm>
                <a:off x="4362515" y="3294419"/>
                <a:ext cx="6540" cy="5268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8" name="Freeform 2667"/>
              <p:cNvSpPr>
                <a:spLocks noChangeAspect="1"/>
              </p:cNvSpPr>
              <p:nvPr/>
            </p:nvSpPr>
            <p:spPr bwMode="auto">
              <a:xfrm>
                <a:off x="4377772" y="3290206"/>
                <a:ext cx="6540" cy="5268"/>
              </a:xfrm>
              <a:custGeom>
                <a:avLst/>
                <a:gdLst>
                  <a:gd name="T0" fmla="*/ 2 w 5"/>
                  <a:gd name="T1" fmla="*/ 0 h 4"/>
                  <a:gd name="T2" fmla="*/ 6 w 5"/>
                  <a:gd name="T3" fmla="*/ 3 h 4"/>
                  <a:gd name="T4" fmla="*/ 2 w 5"/>
                  <a:gd name="T5" fmla="*/ 5 h 4"/>
                  <a:gd name="T6" fmla="*/ 0 w 5"/>
                  <a:gd name="T7" fmla="*/ 3 h 4"/>
                  <a:gd name="T8" fmla="*/ 2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0"/>
                      <a:pt x="5" y="1"/>
                      <a:pt x="5" y="2"/>
                    </a:cubicBezTo>
                    <a:cubicBezTo>
                      <a:pt x="5" y="4"/>
                      <a:pt x="3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9" name="Oval 2668"/>
              <p:cNvSpPr>
                <a:spLocks noChangeAspect="1" noChangeArrowheads="1"/>
              </p:cNvSpPr>
              <p:nvPr/>
            </p:nvSpPr>
            <p:spPr bwMode="auto">
              <a:xfrm>
                <a:off x="4388671" y="3271240"/>
                <a:ext cx="6540" cy="4214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0" name="Freeform 2669"/>
              <p:cNvSpPr>
                <a:spLocks noChangeAspect="1"/>
              </p:cNvSpPr>
              <p:nvPr/>
            </p:nvSpPr>
            <p:spPr bwMode="auto">
              <a:xfrm>
                <a:off x="4366875" y="3263864"/>
                <a:ext cx="7629" cy="5268"/>
              </a:xfrm>
              <a:custGeom>
                <a:avLst/>
                <a:gdLst>
                  <a:gd name="T0" fmla="*/ 4 w 6"/>
                  <a:gd name="T1" fmla="*/ 0 h 4"/>
                  <a:gd name="T2" fmla="*/ 6 w 6"/>
                  <a:gd name="T3" fmla="*/ 3 h 4"/>
                  <a:gd name="T4" fmla="*/ 2 w 6"/>
                  <a:gd name="T5" fmla="*/ 4 h 4"/>
                  <a:gd name="T6" fmla="*/ 0 w 6"/>
                  <a:gd name="T7" fmla="*/ 1 h 4"/>
                  <a:gd name="T8" fmla="*/ 4 w 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3" y="0"/>
                    </a:moveTo>
                    <a:cubicBezTo>
                      <a:pt x="4" y="0"/>
                      <a:pt x="6" y="1"/>
                      <a:pt x="5" y="2"/>
                    </a:cubicBezTo>
                    <a:cubicBezTo>
                      <a:pt x="5" y="3"/>
                      <a:pt x="3" y="4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1" name="Freeform 2670"/>
              <p:cNvSpPr>
                <a:spLocks noChangeAspect="1"/>
              </p:cNvSpPr>
              <p:nvPr/>
            </p:nvSpPr>
            <p:spPr bwMode="auto">
              <a:xfrm>
                <a:off x="4388671" y="3261756"/>
                <a:ext cx="4359" cy="3162"/>
              </a:xfrm>
              <a:custGeom>
                <a:avLst/>
                <a:gdLst>
                  <a:gd name="T0" fmla="*/ 1 w 3"/>
                  <a:gd name="T1" fmla="*/ 0 h 3"/>
                  <a:gd name="T2" fmla="*/ 4 w 3"/>
                  <a:gd name="T3" fmla="*/ 1 h 3"/>
                  <a:gd name="T4" fmla="*/ 3 w 3"/>
                  <a:gd name="T5" fmla="*/ 3 h 3"/>
                  <a:gd name="T6" fmla="*/ 0 w 3"/>
                  <a:gd name="T7" fmla="*/ 1 h 3"/>
                  <a:gd name="T8" fmla="*/ 1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2" name="Freeform 2671"/>
              <p:cNvSpPr>
                <a:spLocks noChangeAspect="1"/>
              </p:cNvSpPr>
              <p:nvPr/>
            </p:nvSpPr>
            <p:spPr bwMode="auto">
              <a:xfrm>
                <a:off x="4355976" y="3258596"/>
                <a:ext cx="4359" cy="4214"/>
              </a:xfrm>
              <a:custGeom>
                <a:avLst/>
                <a:gdLst>
                  <a:gd name="T0" fmla="*/ 1 w 3"/>
                  <a:gd name="T1" fmla="*/ 0 h 3"/>
                  <a:gd name="T2" fmla="*/ 4 w 3"/>
                  <a:gd name="T3" fmla="*/ 1 h 3"/>
                  <a:gd name="T4" fmla="*/ 3 w 3"/>
                  <a:gd name="T5" fmla="*/ 4 h 3"/>
                  <a:gd name="T6" fmla="*/ 0 w 3"/>
                  <a:gd name="T7" fmla="*/ 3 h 3"/>
                  <a:gd name="T8" fmla="*/ 1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3" name="Freeform 2672"/>
              <p:cNvSpPr>
                <a:spLocks noChangeAspect="1"/>
              </p:cNvSpPr>
              <p:nvPr/>
            </p:nvSpPr>
            <p:spPr bwMode="auto">
              <a:xfrm>
                <a:off x="4382132" y="3289151"/>
                <a:ext cx="5450" cy="4214"/>
              </a:xfrm>
              <a:custGeom>
                <a:avLst/>
                <a:gdLst>
                  <a:gd name="T0" fmla="*/ 3 w 4"/>
                  <a:gd name="T1" fmla="*/ 0 h 3"/>
                  <a:gd name="T2" fmla="*/ 5 w 4"/>
                  <a:gd name="T3" fmla="*/ 1 h 3"/>
                  <a:gd name="T4" fmla="*/ 3 w 4"/>
                  <a:gd name="T5" fmla="*/ 3 h 3"/>
                  <a:gd name="T6" fmla="*/ 0 w 4"/>
                  <a:gd name="T7" fmla="*/ 1 h 3"/>
                  <a:gd name="T8" fmla="*/ 3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4" y="0"/>
                      <a:pt x="4" y="1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4" name="Freeform 2673"/>
              <p:cNvSpPr>
                <a:spLocks noChangeAspect="1"/>
              </p:cNvSpPr>
              <p:nvPr/>
            </p:nvSpPr>
            <p:spPr bwMode="auto">
              <a:xfrm>
                <a:off x="4355976" y="3295473"/>
                <a:ext cx="4359" cy="3162"/>
              </a:xfrm>
              <a:custGeom>
                <a:avLst/>
                <a:gdLst>
                  <a:gd name="T0" fmla="*/ 1 w 3"/>
                  <a:gd name="T1" fmla="*/ 0 h 2"/>
                  <a:gd name="T2" fmla="*/ 4 w 3"/>
                  <a:gd name="T3" fmla="*/ 2 h 2"/>
                  <a:gd name="T4" fmla="*/ 3 w 3"/>
                  <a:gd name="T5" fmla="*/ 3 h 2"/>
                  <a:gd name="T6" fmla="*/ 0 w 3"/>
                  <a:gd name="T7" fmla="*/ 3 h 2"/>
                  <a:gd name="T8" fmla="*/ 1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5" name="Freeform 2675"/>
              <p:cNvSpPr>
                <a:spLocks noChangeAspect="1"/>
              </p:cNvSpPr>
              <p:nvPr/>
            </p:nvSpPr>
            <p:spPr bwMode="auto">
              <a:xfrm>
                <a:off x="4528170" y="3034176"/>
                <a:ext cx="14167" cy="17912"/>
              </a:xfrm>
              <a:custGeom>
                <a:avLst/>
                <a:gdLst>
                  <a:gd name="T0" fmla="*/ 13 w 11"/>
                  <a:gd name="T1" fmla="*/ 1 h 14"/>
                  <a:gd name="T2" fmla="*/ 11 w 11"/>
                  <a:gd name="T3" fmla="*/ 11 h 14"/>
                  <a:gd name="T4" fmla="*/ 2 w 11"/>
                  <a:gd name="T5" fmla="*/ 15 h 14"/>
                  <a:gd name="T6" fmla="*/ 8 w 11"/>
                  <a:gd name="T7" fmla="*/ 6 h 14"/>
                  <a:gd name="T8" fmla="*/ 11 w 11"/>
                  <a:gd name="T9" fmla="*/ 0 h 14"/>
                  <a:gd name="T10" fmla="*/ 13 w 11"/>
                  <a:gd name="T11" fmla="*/ 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4"/>
                  <a:gd name="T20" fmla="*/ 11 w 11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4">
                    <a:moveTo>
                      <a:pt x="11" y="1"/>
                    </a:moveTo>
                    <a:cubicBezTo>
                      <a:pt x="11" y="4"/>
                      <a:pt x="11" y="7"/>
                      <a:pt x="9" y="9"/>
                    </a:cubicBezTo>
                    <a:cubicBezTo>
                      <a:pt x="8" y="11"/>
                      <a:pt x="3" y="14"/>
                      <a:pt x="2" y="12"/>
                    </a:cubicBezTo>
                    <a:cubicBezTo>
                      <a:pt x="0" y="9"/>
                      <a:pt x="5" y="8"/>
                      <a:pt x="7" y="5"/>
                    </a:cubicBezTo>
                    <a:cubicBezTo>
                      <a:pt x="8" y="4"/>
                      <a:pt x="8" y="2"/>
                      <a:pt x="9" y="0"/>
                    </a:cubicBezTo>
                    <a:cubicBezTo>
                      <a:pt x="10" y="0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952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596" name="Freeform 2676"/>
              <p:cNvSpPr>
                <a:spLocks noChangeAspect="1"/>
              </p:cNvSpPr>
              <p:nvPr/>
            </p:nvSpPr>
            <p:spPr bwMode="auto">
              <a:xfrm>
                <a:off x="4542339" y="3022586"/>
                <a:ext cx="9809" cy="11590"/>
              </a:xfrm>
              <a:custGeom>
                <a:avLst/>
                <a:gdLst>
                  <a:gd name="T0" fmla="*/ 8 w 8"/>
                  <a:gd name="T1" fmla="*/ 2 h 9"/>
                  <a:gd name="T2" fmla="*/ 6 w 8"/>
                  <a:gd name="T3" fmla="*/ 7 h 9"/>
                  <a:gd name="T4" fmla="*/ 1 w 8"/>
                  <a:gd name="T5" fmla="*/ 10 h 9"/>
                  <a:gd name="T6" fmla="*/ 1 w 8"/>
                  <a:gd name="T7" fmla="*/ 5 h 9"/>
                  <a:gd name="T8" fmla="*/ 8 w 8"/>
                  <a:gd name="T9" fmla="*/ 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7" y="2"/>
                    </a:moveTo>
                    <a:cubicBezTo>
                      <a:pt x="8" y="2"/>
                      <a:pt x="6" y="5"/>
                      <a:pt x="5" y="6"/>
                    </a:cubicBezTo>
                    <a:cubicBezTo>
                      <a:pt x="4" y="7"/>
                      <a:pt x="2" y="9"/>
                      <a:pt x="1" y="8"/>
                    </a:cubicBezTo>
                    <a:cubicBezTo>
                      <a:pt x="0" y="7"/>
                      <a:pt x="0" y="5"/>
                      <a:pt x="1" y="4"/>
                    </a:cubicBezTo>
                    <a:cubicBezTo>
                      <a:pt x="3" y="2"/>
                      <a:pt x="5" y="0"/>
                      <a:pt x="7" y="2"/>
                    </a:cubicBezTo>
                    <a:close/>
                  </a:path>
                </a:pathLst>
              </a:custGeom>
              <a:solidFill>
                <a:srgbClr val="DC4405"/>
              </a:solidFill>
              <a:ln w="952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597" name="Freeform 2677"/>
              <p:cNvSpPr>
                <a:spLocks noChangeAspect="1"/>
              </p:cNvSpPr>
              <p:nvPr/>
            </p:nvSpPr>
            <p:spPr bwMode="auto">
              <a:xfrm>
                <a:off x="4509643" y="3042604"/>
                <a:ext cx="9809" cy="10536"/>
              </a:xfrm>
              <a:custGeom>
                <a:avLst/>
                <a:gdLst>
                  <a:gd name="T0" fmla="*/ 8 w 8"/>
                  <a:gd name="T1" fmla="*/ 1 h 8"/>
                  <a:gd name="T2" fmla="*/ 8 w 8"/>
                  <a:gd name="T3" fmla="*/ 6 h 8"/>
                  <a:gd name="T4" fmla="*/ 5 w 8"/>
                  <a:gd name="T5" fmla="*/ 10 h 8"/>
                  <a:gd name="T6" fmla="*/ 0 w 8"/>
                  <a:gd name="T7" fmla="*/ 7 h 8"/>
                  <a:gd name="T8" fmla="*/ 2 w 8"/>
                  <a:gd name="T9" fmla="*/ 1 h 8"/>
                  <a:gd name="T10" fmla="*/ 8 w 8"/>
                  <a:gd name="T11" fmla="*/ 1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8"/>
                  <a:gd name="T20" fmla="*/ 8 w 8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8">
                    <a:moveTo>
                      <a:pt x="7" y="1"/>
                    </a:moveTo>
                    <a:cubicBezTo>
                      <a:pt x="8" y="2"/>
                      <a:pt x="8" y="4"/>
                      <a:pt x="7" y="5"/>
                    </a:cubicBezTo>
                    <a:cubicBezTo>
                      <a:pt x="7" y="6"/>
                      <a:pt x="5" y="7"/>
                      <a:pt x="4" y="8"/>
                    </a:cubicBezTo>
                    <a:cubicBezTo>
                      <a:pt x="3" y="8"/>
                      <a:pt x="1" y="7"/>
                      <a:pt x="0" y="6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4" y="0"/>
                      <a:pt x="6" y="0"/>
                      <a:pt x="7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952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598" name="Freeform 2678"/>
              <p:cNvSpPr>
                <a:spLocks noChangeAspect="1"/>
              </p:cNvSpPr>
              <p:nvPr/>
            </p:nvSpPr>
            <p:spPr bwMode="auto">
              <a:xfrm>
                <a:off x="4492206" y="3036283"/>
                <a:ext cx="14167" cy="12644"/>
              </a:xfrm>
              <a:custGeom>
                <a:avLst/>
                <a:gdLst>
                  <a:gd name="T0" fmla="*/ 13 w 11"/>
                  <a:gd name="T1" fmla="*/ 2 h 10"/>
                  <a:gd name="T2" fmla="*/ 5 w 11"/>
                  <a:gd name="T3" fmla="*/ 12 h 10"/>
                  <a:gd name="T4" fmla="*/ 1 w 11"/>
                  <a:gd name="T5" fmla="*/ 8 h 10"/>
                  <a:gd name="T6" fmla="*/ 1 w 11"/>
                  <a:gd name="T7" fmla="*/ 5 h 10"/>
                  <a:gd name="T8" fmla="*/ 8 w 11"/>
                  <a:gd name="T9" fmla="*/ 1 h 10"/>
                  <a:gd name="T10" fmla="*/ 13 w 11"/>
                  <a:gd name="T11" fmla="*/ 2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0"/>
                  <a:gd name="T20" fmla="*/ 11 w 11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0">
                    <a:moveTo>
                      <a:pt x="11" y="2"/>
                    </a:moveTo>
                    <a:cubicBezTo>
                      <a:pt x="9" y="5"/>
                      <a:pt x="7" y="8"/>
                      <a:pt x="4" y="10"/>
                    </a:cubicBezTo>
                    <a:cubicBezTo>
                      <a:pt x="3" y="10"/>
                      <a:pt x="2" y="8"/>
                      <a:pt x="1" y="7"/>
                    </a:cubicBezTo>
                    <a:cubicBezTo>
                      <a:pt x="1" y="6"/>
                      <a:pt x="0" y="5"/>
                      <a:pt x="1" y="4"/>
                    </a:cubicBezTo>
                    <a:cubicBezTo>
                      <a:pt x="3" y="2"/>
                      <a:pt x="5" y="1"/>
                      <a:pt x="7" y="1"/>
                    </a:cubicBezTo>
                    <a:cubicBezTo>
                      <a:pt x="8" y="0"/>
                      <a:pt x="11" y="1"/>
                      <a:pt x="11" y="2"/>
                    </a:cubicBezTo>
                    <a:close/>
                  </a:path>
                </a:pathLst>
              </a:custGeom>
              <a:solidFill>
                <a:srgbClr val="DC4405"/>
              </a:solidFill>
              <a:ln w="952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599" name="Freeform 2679"/>
              <p:cNvSpPr>
                <a:spLocks noChangeAspect="1"/>
              </p:cNvSpPr>
              <p:nvPr/>
            </p:nvSpPr>
            <p:spPr bwMode="auto">
              <a:xfrm>
                <a:off x="4484577" y="3043659"/>
                <a:ext cx="7629" cy="6322"/>
              </a:xfrm>
              <a:custGeom>
                <a:avLst/>
                <a:gdLst>
                  <a:gd name="T0" fmla="*/ 1 w 6"/>
                  <a:gd name="T1" fmla="*/ 1 h 5"/>
                  <a:gd name="T2" fmla="*/ 7 w 6"/>
                  <a:gd name="T3" fmla="*/ 4 h 5"/>
                  <a:gd name="T4" fmla="*/ 4 w 6"/>
                  <a:gd name="T5" fmla="*/ 5 h 5"/>
                  <a:gd name="T6" fmla="*/ 1 w 6"/>
                  <a:gd name="T7" fmla="*/ 1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5"/>
                  <a:gd name="T14" fmla="*/ 6 w 6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5">
                    <a:moveTo>
                      <a:pt x="1" y="1"/>
                    </a:moveTo>
                    <a:cubicBezTo>
                      <a:pt x="3" y="0"/>
                      <a:pt x="5" y="1"/>
                      <a:pt x="6" y="3"/>
                    </a:cubicBezTo>
                    <a:cubicBezTo>
                      <a:pt x="6" y="4"/>
                      <a:pt x="4" y="5"/>
                      <a:pt x="3" y="4"/>
                    </a:cubicBezTo>
                    <a:cubicBezTo>
                      <a:pt x="2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952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0" name="Freeform 2680"/>
              <p:cNvSpPr>
                <a:spLocks noChangeAspect="1"/>
              </p:cNvSpPr>
              <p:nvPr/>
            </p:nvSpPr>
            <p:spPr bwMode="auto">
              <a:xfrm>
                <a:off x="4473678" y="3052088"/>
                <a:ext cx="6540" cy="7376"/>
              </a:xfrm>
              <a:custGeom>
                <a:avLst/>
                <a:gdLst>
                  <a:gd name="T0" fmla="*/ 5 w 5"/>
                  <a:gd name="T1" fmla="*/ 0 h 6"/>
                  <a:gd name="T2" fmla="*/ 4 w 5"/>
                  <a:gd name="T3" fmla="*/ 6 h 6"/>
                  <a:gd name="T4" fmla="*/ 1 w 5"/>
                  <a:gd name="T5" fmla="*/ 2 h 6"/>
                  <a:gd name="T6" fmla="*/ 5 w 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6"/>
                  <a:gd name="T14" fmla="*/ 5 w 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6">
                    <a:moveTo>
                      <a:pt x="4" y="0"/>
                    </a:moveTo>
                    <a:cubicBezTo>
                      <a:pt x="5" y="2"/>
                      <a:pt x="4" y="4"/>
                      <a:pt x="3" y="5"/>
                    </a:cubicBezTo>
                    <a:cubicBezTo>
                      <a:pt x="2" y="6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952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1" name="Freeform 2681"/>
              <p:cNvSpPr>
                <a:spLocks noChangeAspect="1"/>
              </p:cNvSpPr>
              <p:nvPr/>
            </p:nvSpPr>
            <p:spPr bwMode="auto">
              <a:xfrm>
                <a:off x="4475858" y="3029961"/>
                <a:ext cx="4359" cy="9483"/>
              </a:xfrm>
              <a:custGeom>
                <a:avLst/>
                <a:gdLst>
                  <a:gd name="T0" fmla="*/ 4 w 4"/>
                  <a:gd name="T1" fmla="*/ 3 h 7"/>
                  <a:gd name="T2" fmla="*/ 3 w 4"/>
                  <a:gd name="T3" fmla="*/ 9 h 7"/>
                  <a:gd name="T4" fmla="*/ 1 w 4"/>
                  <a:gd name="T5" fmla="*/ 5 h 7"/>
                  <a:gd name="T6" fmla="*/ 1 w 4"/>
                  <a:gd name="T7" fmla="*/ 1 h 7"/>
                  <a:gd name="T8" fmla="*/ 4 w 4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7"/>
                  <a:gd name="T17" fmla="*/ 4 w 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7">
                    <a:moveTo>
                      <a:pt x="4" y="2"/>
                    </a:moveTo>
                    <a:cubicBezTo>
                      <a:pt x="4" y="4"/>
                      <a:pt x="4" y="6"/>
                      <a:pt x="3" y="7"/>
                    </a:cubicBezTo>
                    <a:cubicBezTo>
                      <a:pt x="2" y="7"/>
                      <a:pt x="1" y="5"/>
                      <a:pt x="1" y="4"/>
                    </a:cubicBezTo>
                    <a:cubicBezTo>
                      <a:pt x="0" y="3"/>
                      <a:pt x="0" y="1"/>
                      <a:pt x="1" y="1"/>
                    </a:cubicBezTo>
                    <a:cubicBezTo>
                      <a:pt x="2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DC4405"/>
              </a:solidFill>
              <a:ln w="952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602" name="Freeform 2682"/>
              <p:cNvSpPr>
                <a:spLocks noChangeAspect="1"/>
              </p:cNvSpPr>
              <p:nvPr/>
            </p:nvSpPr>
            <p:spPr bwMode="auto">
              <a:xfrm>
                <a:off x="4490026" y="2953047"/>
                <a:ext cx="9809" cy="5268"/>
              </a:xfrm>
              <a:custGeom>
                <a:avLst/>
                <a:gdLst>
                  <a:gd name="T0" fmla="*/ 3 w 8"/>
                  <a:gd name="T1" fmla="*/ 0 h 4"/>
                  <a:gd name="T2" fmla="*/ 9 w 8"/>
                  <a:gd name="T3" fmla="*/ 3 h 4"/>
                  <a:gd name="T4" fmla="*/ 5 w 8"/>
                  <a:gd name="T5" fmla="*/ 5 h 4"/>
                  <a:gd name="T6" fmla="*/ 0 w 8"/>
                  <a:gd name="T7" fmla="*/ 3 h 4"/>
                  <a:gd name="T8" fmla="*/ 3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"/>
                  <a:gd name="T17" fmla="*/ 8 w 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">
                    <a:moveTo>
                      <a:pt x="3" y="0"/>
                    </a:moveTo>
                    <a:cubicBezTo>
                      <a:pt x="5" y="0"/>
                      <a:pt x="7" y="0"/>
                      <a:pt x="8" y="2"/>
                    </a:cubicBezTo>
                    <a:cubicBezTo>
                      <a:pt x="8" y="4"/>
                      <a:pt x="5" y="4"/>
                      <a:pt x="4" y="4"/>
                    </a:cubicBezTo>
                    <a:cubicBezTo>
                      <a:pt x="2" y="4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DC4405"/>
              </a:solidFill>
              <a:ln w="952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603" name="Freeform 2683"/>
              <p:cNvSpPr>
                <a:spLocks noChangeAspect="1"/>
              </p:cNvSpPr>
              <p:nvPr/>
            </p:nvSpPr>
            <p:spPr bwMode="auto">
              <a:xfrm>
                <a:off x="5626723" y="3347099"/>
                <a:ext cx="6540" cy="3162"/>
              </a:xfrm>
              <a:custGeom>
                <a:avLst/>
                <a:gdLst>
                  <a:gd name="T0" fmla="*/ 4 w 5"/>
                  <a:gd name="T1" fmla="*/ 2 h 2"/>
                  <a:gd name="T2" fmla="*/ 5 w 5"/>
                  <a:gd name="T3" fmla="*/ 3 h 2"/>
                  <a:gd name="T4" fmla="*/ 2 w 5"/>
                  <a:gd name="T5" fmla="*/ 3 h 2"/>
                  <a:gd name="T6" fmla="*/ 0 w 5"/>
                  <a:gd name="T7" fmla="*/ 2 h 2"/>
                  <a:gd name="T8" fmla="*/ 4 w 5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3" y="1"/>
                    </a:moveTo>
                    <a:cubicBezTo>
                      <a:pt x="3" y="1"/>
                      <a:pt x="5" y="1"/>
                      <a:pt x="4" y="2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4" name="Freeform 2684"/>
              <p:cNvSpPr>
                <a:spLocks noChangeAspect="1"/>
              </p:cNvSpPr>
              <p:nvPr/>
            </p:nvSpPr>
            <p:spPr bwMode="auto">
              <a:xfrm>
                <a:off x="6416854" y="3448248"/>
                <a:ext cx="1090" cy="5268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5 h 4"/>
                  <a:gd name="T4" fmla="*/ 0 w 1"/>
                  <a:gd name="T5" fmla="*/ 3 h 4"/>
                  <a:gd name="T6" fmla="*/ 0 w 1"/>
                  <a:gd name="T7" fmla="*/ 0 h 4"/>
                  <a:gd name="T8" fmla="*/ 1 w 1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3"/>
                    </a:moveTo>
                    <a:cubicBezTo>
                      <a:pt x="1" y="3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1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5" name="Freeform 2685"/>
              <p:cNvSpPr>
                <a:spLocks noChangeAspect="1"/>
              </p:cNvSpPr>
              <p:nvPr/>
            </p:nvSpPr>
            <p:spPr bwMode="auto">
              <a:xfrm>
                <a:off x="6386339" y="3330243"/>
                <a:ext cx="1090" cy="4214"/>
              </a:xfrm>
              <a:custGeom>
                <a:avLst/>
                <a:gdLst>
                  <a:gd name="T0" fmla="*/ 1 w 1"/>
                  <a:gd name="T1" fmla="*/ 3 h 4"/>
                  <a:gd name="T2" fmla="*/ 1 w 1"/>
                  <a:gd name="T3" fmla="*/ 4 h 4"/>
                  <a:gd name="T4" fmla="*/ 0 w 1"/>
                  <a:gd name="T5" fmla="*/ 2 h 4"/>
                  <a:gd name="T6" fmla="*/ 0 w 1"/>
                  <a:gd name="T7" fmla="*/ 0 h 4"/>
                  <a:gd name="T8" fmla="*/ 1 w 1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3"/>
                    </a:moveTo>
                    <a:cubicBezTo>
                      <a:pt x="1" y="3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6" name="Freeform 2686"/>
              <p:cNvSpPr>
                <a:spLocks noChangeAspect="1"/>
              </p:cNvSpPr>
              <p:nvPr/>
            </p:nvSpPr>
            <p:spPr bwMode="auto">
              <a:xfrm>
                <a:off x="6384159" y="3355529"/>
                <a:ext cx="2180" cy="6322"/>
              </a:xfrm>
              <a:custGeom>
                <a:avLst/>
                <a:gdLst>
                  <a:gd name="T0" fmla="*/ 2 w 2"/>
                  <a:gd name="T1" fmla="*/ 4 h 5"/>
                  <a:gd name="T2" fmla="*/ 1 w 2"/>
                  <a:gd name="T3" fmla="*/ 6 h 5"/>
                  <a:gd name="T4" fmla="*/ 0 w 2"/>
                  <a:gd name="T5" fmla="*/ 4 h 5"/>
                  <a:gd name="T6" fmla="*/ 1 w 2"/>
                  <a:gd name="T7" fmla="*/ 0 h 5"/>
                  <a:gd name="T8" fmla="*/ 2 w 2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2" y="3"/>
                    </a:moveTo>
                    <a:cubicBezTo>
                      <a:pt x="2" y="4"/>
                      <a:pt x="1" y="5"/>
                      <a:pt x="1" y="5"/>
                    </a:cubicBezTo>
                    <a:cubicBezTo>
                      <a:pt x="0" y="5"/>
                      <a:pt x="0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ubicBezTo>
                      <a:pt x="2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7" name="Freeform 2687"/>
              <p:cNvSpPr>
                <a:spLocks noChangeAspect="1"/>
              </p:cNvSpPr>
              <p:nvPr/>
            </p:nvSpPr>
            <p:spPr bwMode="auto">
              <a:xfrm>
                <a:off x="6386339" y="3371333"/>
                <a:ext cx="3270" cy="6322"/>
              </a:xfrm>
              <a:custGeom>
                <a:avLst/>
                <a:gdLst>
                  <a:gd name="T0" fmla="*/ 3 w 2"/>
                  <a:gd name="T1" fmla="*/ 4 h 5"/>
                  <a:gd name="T2" fmla="*/ 3 w 2"/>
                  <a:gd name="T3" fmla="*/ 6 h 5"/>
                  <a:gd name="T4" fmla="*/ 2 w 2"/>
                  <a:gd name="T5" fmla="*/ 4 h 5"/>
                  <a:gd name="T6" fmla="*/ 2 w 2"/>
                  <a:gd name="T7" fmla="*/ 0 h 5"/>
                  <a:gd name="T8" fmla="*/ 3 w 2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2" y="3"/>
                    </a:moveTo>
                    <a:cubicBezTo>
                      <a:pt x="2" y="3"/>
                      <a:pt x="2" y="5"/>
                      <a:pt x="2" y="5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ubicBezTo>
                      <a:pt x="2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8" name="Freeform 2688"/>
              <p:cNvSpPr>
                <a:spLocks noChangeAspect="1"/>
              </p:cNvSpPr>
              <p:nvPr/>
            </p:nvSpPr>
            <p:spPr bwMode="auto">
              <a:xfrm>
                <a:off x="6387428" y="3387138"/>
                <a:ext cx="4359" cy="6322"/>
              </a:xfrm>
              <a:custGeom>
                <a:avLst/>
                <a:gdLst>
                  <a:gd name="T0" fmla="*/ 3 w 3"/>
                  <a:gd name="T1" fmla="*/ 4 h 5"/>
                  <a:gd name="T2" fmla="*/ 0 w 3"/>
                  <a:gd name="T3" fmla="*/ 6 h 5"/>
                  <a:gd name="T4" fmla="*/ 0 w 3"/>
                  <a:gd name="T5" fmla="*/ 2 h 5"/>
                  <a:gd name="T6" fmla="*/ 3 w 3"/>
                  <a:gd name="T7" fmla="*/ 0 h 5"/>
                  <a:gd name="T8" fmla="*/ 3 w 3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3"/>
                    </a:moveTo>
                    <a:cubicBezTo>
                      <a:pt x="1" y="4"/>
                      <a:pt x="1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2" y="0"/>
                      <a:pt x="2" y="0"/>
                    </a:cubicBez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9" name="Freeform 2689"/>
              <p:cNvSpPr>
                <a:spLocks noChangeAspect="1"/>
              </p:cNvSpPr>
              <p:nvPr/>
            </p:nvSpPr>
            <p:spPr bwMode="auto">
              <a:xfrm>
                <a:off x="6387428" y="3338672"/>
                <a:ext cx="3270" cy="6322"/>
              </a:xfrm>
              <a:custGeom>
                <a:avLst/>
                <a:gdLst>
                  <a:gd name="T0" fmla="*/ 3 w 2"/>
                  <a:gd name="T1" fmla="*/ 4 h 5"/>
                  <a:gd name="T2" fmla="*/ 2 w 2"/>
                  <a:gd name="T3" fmla="*/ 6 h 5"/>
                  <a:gd name="T4" fmla="*/ 0 w 2"/>
                  <a:gd name="T5" fmla="*/ 4 h 5"/>
                  <a:gd name="T6" fmla="*/ 2 w 2"/>
                  <a:gd name="T7" fmla="*/ 1 h 5"/>
                  <a:gd name="T8" fmla="*/ 3 w 2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2" y="3"/>
                    </a:moveTo>
                    <a:cubicBezTo>
                      <a:pt x="2" y="4"/>
                      <a:pt x="2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0"/>
                      <a:pt x="1" y="1"/>
                    </a:cubicBezTo>
                    <a:cubicBezTo>
                      <a:pt x="2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0" name="Freeform 2690"/>
              <p:cNvSpPr>
                <a:spLocks noChangeAspect="1"/>
              </p:cNvSpPr>
              <p:nvPr/>
            </p:nvSpPr>
            <p:spPr bwMode="auto">
              <a:xfrm>
                <a:off x="6294792" y="3321813"/>
                <a:ext cx="5450" cy="12644"/>
              </a:xfrm>
              <a:custGeom>
                <a:avLst/>
                <a:gdLst>
                  <a:gd name="T0" fmla="*/ 4 w 4"/>
                  <a:gd name="T1" fmla="*/ 7 h 10"/>
                  <a:gd name="T2" fmla="*/ 1 w 4"/>
                  <a:gd name="T3" fmla="*/ 11 h 10"/>
                  <a:gd name="T4" fmla="*/ 1 w 4"/>
                  <a:gd name="T5" fmla="*/ 6 h 10"/>
                  <a:gd name="T6" fmla="*/ 4 w 4"/>
                  <a:gd name="T7" fmla="*/ 1 h 10"/>
                  <a:gd name="T8" fmla="*/ 4 w 4"/>
                  <a:gd name="T9" fmla="*/ 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0"/>
                  <a:gd name="T17" fmla="*/ 4 w 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0">
                    <a:moveTo>
                      <a:pt x="3" y="6"/>
                    </a:moveTo>
                    <a:cubicBezTo>
                      <a:pt x="3" y="8"/>
                      <a:pt x="2" y="10"/>
                      <a:pt x="1" y="9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1" y="3"/>
                      <a:pt x="2" y="0"/>
                      <a:pt x="3" y="1"/>
                    </a:cubicBezTo>
                    <a:cubicBezTo>
                      <a:pt x="4" y="2"/>
                      <a:pt x="3" y="5"/>
                      <a:pt x="3" y="6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1" name="Freeform 2691"/>
              <p:cNvSpPr>
                <a:spLocks noChangeAspect="1"/>
              </p:cNvSpPr>
              <p:nvPr/>
            </p:nvSpPr>
            <p:spPr bwMode="auto">
              <a:xfrm>
                <a:off x="6293702" y="3334456"/>
                <a:ext cx="5450" cy="14751"/>
              </a:xfrm>
              <a:custGeom>
                <a:avLst/>
                <a:gdLst>
                  <a:gd name="T0" fmla="*/ 4 w 4"/>
                  <a:gd name="T1" fmla="*/ 9 h 11"/>
                  <a:gd name="T2" fmla="*/ 1 w 4"/>
                  <a:gd name="T3" fmla="*/ 13 h 11"/>
                  <a:gd name="T4" fmla="*/ 1 w 4"/>
                  <a:gd name="T5" fmla="*/ 8 h 11"/>
                  <a:gd name="T6" fmla="*/ 4 w 4"/>
                  <a:gd name="T7" fmla="*/ 1 h 11"/>
                  <a:gd name="T8" fmla="*/ 4 w 4"/>
                  <a:gd name="T9" fmla="*/ 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1"/>
                  <a:gd name="T17" fmla="*/ 4 w 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1">
                    <a:moveTo>
                      <a:pt x="3" y="7"/>
                    </a:moveTo>
                    <a:cubicBezTo>
                      <a:pt x="3" y="9"/>
                      <a:pt x="2" y="11"/>
                      <a:pt x="1" y="10"/>
                    </a:cubicBezTo>
                    <a:cubicBezTo>
                      <a:pt x="0" y="10"/>
                      <a:pt x="1" y="7"/>
                      <a:pt x="1" y="6"/>
                    </a:cubicBezTo>
                    <a:cubicBezTo>
                      <a:pt x="1" y="4"/>
                      <a:pt x="2" y="0"/>
                      <a:pt x="3" y="1"/>
                    </a:cubicBezTo>
                    <a:cubicBezTo>
                      <a:pt x="4" y="2"/>
                      <a:pt x="4" y="5"/>
                      <a:pt x="3" y="7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2" name="Freeform 2692"/>
              <p:cNvSpPr>
                <a:spLocks noChangeAspect="1"/>
              </p:cNvSpPr>
              <p:nvPr/>
            </p:nvSpPr>
            <p:spPr bwMode="auto">
              <a:xfrm>
                <a:off x="6293702" y="3351315"/>
                <a:ext cx="2180" cy="12644"/>
              </a:xfrm>
              <a:custGeom>
                <a:avLst/>
                <a:gdLst>
                  <a:gd name="T0" fmla="*/ 2 w 2"/>
                  <a:gd name="T1" fmla="*/ 8 h 10"/>
                  <a:gd name="T2" fmla="*/ 1 w 2"/>
                  <a:gd name="T3" fmla="*/ 12 h 10"/>
                  <a:gd name="T4" fmla="*/ 0 w 2"/>
                  <a:gd name="T5" fmla="*/ 6 h 10"/>
                  <a:gd name="T6" fmla="*/ 1 w 2"/>
                  <a:gd name="T7" fmla="*/ 1 h 10"/>
                  <a:gd name="T8" fmla="*/ 2 w 2"/>
                  <a:gd name="T9" fmla="*/ 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0"/>
                  <a:gd name="T17" fmla="*/ 2 w 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0">
                    <a:moveTo>
                      <a:pt x="2" y="7"/>
                    </a:moveTo>
                    <a:cubicBezTo>
                      <a:pt x="2" y="8"/>
                      <a:pt x="2" y="10"/>
                      <a:pt x="1" y="10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3"/>
                      <a:pt x="0" y="0"/>
                      <a:pt x="1" y="1"/>
                    </a:cubicBezTo>
                    <a:cubicBezTo>
                      <a:pt x="2" y="1"/>
                      <a:pt x="2" y="5"/>
                      <a:pt x="2" y="7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3" name="Freeform 2693"/>
              <p:cNvSpPr>
                <a:spLocks noChangeAspect="1"/>
              </p:cNvSpPr>
              <p:nvPr/>
            </p:nvSpPr>
            <p:spPr bwMode="auto">
              <a:xfrm>
                <a:off x="5462160" y="3285990"/>
                <a:ext cx="4359" cy="2107"/>
              </a:xfrm>
              <a:custGeom>
                <a:avLst/>
                <a:gdLst>
                  <a:gd name="T0" fmla="*/ 2 w 4"/>
                  <a:gd name="T1" fmla="*/ 0 h 2"/>
                  <a:gd name="T2" fmla="*/ 3 w 4"/>
                  <a:gd name="T3" fmla="*/ 1 h 2"/>
                  <a:gd name="T4" fmla="*/ 2 w 4"/>
                  <a:gd name="T5" fmla="*/ 2 h 2"/>
                  <a:gd name="T6" fmla="*/ 0 w 4"/>
                  <a:gd name="T7" fmla="*/ 1 h 2"/>
                  <a:gd name="T8" fmla="*/ 2 w 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2" y="0"/>
                    </a:moveTo>
                    <a:cubicBezTo>
                      <a:pt x="3" y="0"/>
                      <a:pt x="4" y="0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4" name="Freeform 2694"/>
              <p:cNvSpPr>
                <a:spLocks noChangeAspect="1"/>
              </p:cNvSpPr>
              <p:nvPr/>
            </p:nvSpPr>
            <p:spPr bwMode="auto">
              <a:xfrm>
                <a:off x="6266456" y="3155343"/>
                <a:ext cx="2180" cy="4214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4 h 3"/>
                  <a:gd name="T4" fmla="*/ 0 w 2"/>
                  <a:gd name="T5" fmla="*/ 3 h 3"/>
                  <a:gd name="T6" fmla="*/ 1 w 2"/>
                  <a:gd name="T7" fmla="*/ 0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5" name="Freeform 2695"/>
              <p:cNvSpPr>
                <a:spLocks noChangeAspect="1"/>
              </p:cNvSpPr>
              <p:nvPr/>
            </p:nvSpPr>
            <p:spPr bwMode="auto">
              <a:xfrm>
                <a:off x="6258828" y="3151128"/>
                <a:ext cx="2180" cy="4214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4 h 3"/>
                  <a:gd name="T4" fmla="*/ 0 w 2"/>
                  <a:gd name="T5" fmla="*/ 3 h 3"/>
                  <a:gd name="T6" fmla="*/ 0 w 2"/>
                  <a:gd name="T7" fmla="*/ 0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1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6" name="Freeform 2696"/>
              <p:cNvSpPr>
                <a:spLocks noChangeAspect="1"/>
              </p:cNvSpPr>
              <p:nvPr/>
            </p:nvSpPr>
            <p:spPr bwMode="auto">
              <a:xfrm>
                <a:off x="6259918" y="3157449"/>
                <a:ext cx="2180" cy="4214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4 h 3"/>
                  <a:gd name="T4" fmla="*/ 0 w 2"/>
                  <a:gd name="T5" fmla="*/ 3 h 3"/>
                  <a:gd name="T6" fmla="*/ 1 w 2"/>
                  <a:gd name="T7" fmla="*/ 0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7" name="Freeform 2697"/>
              <p:cNvSpPr>
                <a:spLocks noChangeAspect="1"/>
              </p:cNvSpPr>
              <p:nvPr/>
            </p:nvSpPr>
            <p:spPr bwMode="auto">
              <a:xfrm>
                <a:off x="6252288" y="3151128"/>
                <a:ext cx="4359" cy="10536"/>
              </a:xfrm>
              <a:custGeom>
                <a:avLst/>
                <a:gdLst>
                  <a:gd name="T0" fmla="*/ 3 w 4"/>
                  <a:gd name="T1" fmla="*/ 5 h 8"/>
                  <a:gd name="T2" fmla="*/ 3 w 4"/>
                  <a:gd name="T3" fmla="*/ 10 h 8"/>
                  <a:gd name="T4" fmla="*/ 1 w 4"/>
                  <a:gd name="T5" fmla="*/ 6 h 8"/>
                  <a:gd name="T6" fmla="*/ 1 w 4"/>
                  <a:gd name="T7" fmla="*/ 0 h 8"/>
                  <a:gd name="T8" fmla="*/ 3 w 4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8"/>
                  <a:gd name="T17" fmla="*/ 4 w 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8">
                    <a:moveTo>
                      <a:pt x="3" y="4"/>
                    </a:moveTo>
                    <a:cubicBezTo>
                      <a:pt x="4" y="5"/>
                      <a:pt x="4" y="8"/>
                      <a:pt x="3" y="8"/>
                    </a:cubicBezTo>
                    <a:cubicBezTo>
                      <a:pt x="2" y="8"/>
                      <a:pt x="1" y="7"/>
                      <a:pt x="1" y="5"/>
                    </a:cubicBezTo>
                    <a:cubicBezTo>
                      <a:pt x="0" y="4"/>
                      <a:pt x="0" y="1"/>
                      <a:pt x="1" y="0"/>
                    </a:cubicBezTo>
                    <a:cubicBezTo>
                      <a:pt x="2" y="0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8" name="Oval 2698"/>
              <p:cNvSpPr>
                <a:spLocks noChangeAspect="1" noChangeArrowheads="1"/>
              </p:cNvSpPr>
              <p:nvPr/>
            </p:nvSpPr>
            <p:spPr bwMode="auto">
              <a:xfrm>
                <a:off x="5640891" y="3349208"/>
                <a:ext cx="4359" cy="2107"/>
              </a:xfrm>
              <a:prstGeom prst="ellipse">
                <a:avLst/>
              </a:pr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9" name="Oval 2699"/>
              <p:cNvSpPr>
                <a:spLocks noChangeAspect="1" noChangeArrowheads="1"/>
              </p:cNvSpPr>
              <p:nvPr/>
            </p:nvSpPr>
            <p:spPr bwMode="auto">
              <a:xfrm>
                <a:off x="6390698" y="3425068"/>
                <a:ext cx="2180" cy="3162"/>
              </a:xfrm>
              <a:prstGeom prst="ellipse">
                <a:avLst/>
              </a:pr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0" name="Freeform 2700"/>
              <p:cNvSpPr>
                <a:spLocks noChangeAspect="1"/>
              </p:cNvSpPr>
              <p:nvPr/>
            </p:nvSpPr>
            <p:spPr bwMode="auto">
              <a:xfrm>
                <a:off x="6380889" y="3344992"/>
                <a:ext cx="4359" cy="2107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1 h 2"/>
                  <a:gd name="T4" fmla="*/ 1 w 3"/>
                  <a:gd name="T5" fmla="*/ 0 h 2"/>
                  <a:gd name="T6" fmla="*/ 4 w 3"/>
                  <a:gd name="T7" fmla="*/ 1 h 2"/>
                  <a:gd name="T8" fmla="*/ 1 w 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1" name="Freeform 2701"/>
              <p:cNvSpPr>
                <a:spLocks noChangeAspect="1"/>
              </p:cNvSpPr>
              <p:nvPr/>
            </p:nvSpPr>
            <p:spPr bwMode="auto">
              <a:xfrm>
                <a:off x="6387428" y="3356582"/>
                <a:ext cx="3270" cy="3162"/>
              </a:xfrm>
              <a:custGeom>
                <a:avLst/>
                <a:gdLst>
                  <a:gd name="T0" fmla="*/ 3 w 2"/>
                  <a:gd name="T1" fmla="*/ 2 h 3"/>
                  <a:gd name="T2" fmla="*/ 2 w 2"/>
                  <a:gd name="T3" fmla="*/ 2 h 3"/>
                  <a:gd name="T4" fmla="*/ 0 w 2"/>
                  <a:gd name="T5" fmla="*/ 1 h 3"/>
                  <a:gd name="T6" fmla="*/ 2 w 2"/>
                  <a:gd name="T7" fmla="*/ 0 h 3"/>
                  <a:gd name="T8" fmla="*/ 3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2" name="Freeform 2702"/>
              <p:cNvSpPr>
                <a:spLocks noChangeAspect="1"/>
              </p:cNvSpPr>
              <p:nvPr/>
            </p:nvSpPr>
            <p:spPr bwMode="auto">
              <a:xfrm>
                <a:off x="6390698" y="3366065"/>
                <a:ext cx="2180" cy="4214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4 h 3"/>
                  <a:gd name="T4" fmla="*/ 0 w 2"/>
                  <a:gd name="T5" fmla="*/ 3 h 3"/>
                  <a:gd name="T6" fmla="*/ 1 w 2"/>
                  <a:gd name="T7" fmla="*/ 0 h 3"/>
                  <a:gd name="T8" fmla="*/ 1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3" name="Freeform 2703"/>
              <p:cNvSpPr>
                <a:spLocks noChangeAspect="1"/>
              </p:cNvSpPr>
              <p:nvPr/>
            </p:nvSpPr>
            <p:spPr bwMode="auto">
              <a:xfrm>
                <a:off x="6384159" y="3349208"/>
                <a:ext cx="2180" cy="2107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4" name="Freeform 2704"/>
              <p:cNvSpPr>
                <a:spLocks noChangeAspect="1"/>
              </p:cNvSpPr>
              <p:nvPr/>
            </p:nvSpPr>
            <p:spPr bwMode="auto">
              <a:xfrm>
                <a:off x="6386339" y="3383977"/>
                <a:ext cx="3270" cy="316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3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5" name="Freeform 2705"/>
              <p:cNvSpPr>
                <a:spLocks noChangeAspect="1"/>
              </p:cNvSpPr>
              <p:nvPr/>
            </p:nvSpPr>
            <p:spPr bwMode="auto">
              <a:xfrm>
                <a:off x="6311140" y="3425068"/>
                <a:ext cx="3270" cy="3162"/>
              </a:xfrm>
              <a:custGeom>
                <a:avLst/>
                <a:gdLst>
                  <a:gd name="T0" fmla="*/ 2 w 3"/>
                  <a:gd name="T1" fmla="*/ 2 h 3"/>
                  <a:gd name="T2" fmla="*/ 2 w 3"/>
                  <a:gd name="T3" fmla="*/ 3 h 3"/>
                  <a:gd name="T4" fmla="*/ 1 w 3"/>
                  <a:gd name="T5" fmla="*/ 2 h 3"/>
                  <a:gd name="T6" fmla="*/ 1 w 3"/>
                  <a:gd name="T7" fmla="*/ 0 h 3"/>
                  <a:gd name="T8" fmla="*/ 2 w 3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2"/>
                    </a:moveTo>
                    <a:cubicBezTo>
                      <a:pt x="3" y="2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6" name="Freeform 2706"/>
              <p:cNvSpPr>
                <a:spLocks noChangeAspect="1"/>
              </p:cNvSpPr>
              <p:nvPr/>
            </p:nvSpPr>
            <p:spPr bwMode="auto">
              <a:xfrm>
                <a:off x="6305690" y="3419799"/>
                <a:ext cx="2180" cy="2107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7" name="Freeform 2707"/>
              <p:cNvSpPr>
                <a:spLocks noChangeAspect="1"/>
              </p:cNvSpPr>
              <p:nvPr/>
            </p:nvSpPr>
            <p:spPr bwMode="auto">
              <a:xfrm>
                <a:off x="6313320" y="3435605"/>
                <a:ext cx="2180" cy="4214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4 h 3"/>
                  <a:gd name="T4" fmla="*/ 0 w 2"/>
                  <a:gd name="T5" fmla="*/ 1 h 3"/>
                  <a:gd name="T6" fmla="*/ 1 w 2"/>
                  <a:gd name="T7" fmla="*/ 1 h 3"/>
                  <a:gd name="T8" fmla="*/ 1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8" name="Freeform 2708"/>
              <p:cNvSpPr>
                <a:spLocks noChangeAspect="1"/>
              </p:cNvSpPr>
              <p:nvPr/>
            </p:nvSpPr>
            <p:spPr bwMode="auto">
              <a:xfrm>
                <a:off x="6298062" y="3401889"/>
                <a:ext cx="1090" cy="2107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9" name="Freeform 2709"/>
              <p:cNvSpPr>
                <a:spLocks noChangeAspect="1"/>
              </p:cNvSpPr>
              <p:nvPr/>
            </p:nvSpPr>
            <p:spPr bwMode="auto">
              <a:xfrm>
                <a:off x="6314409" y="3419799"/>
                <a:ext cx="4359" cy="7376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6 h 6"/>
                  <a:gd name="T4" fmla="*/ 1 w 3"/>
                  <a:gd name="T5" fmla="*/ 5 h 6"/>
                  <a:gd name="T6" fmla="*/ 1 w 3"/>
                  <a:gd name="T7" fmla="*/ 1 h 6"/>
                  <a:gd name="T8" fmla="*/ 3 w 3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2" y="3"/>
                    </a:moveTo>
                    <a:cubicBezTo>
                      <a:pt x="3" y="4"/>
                      <a:pt x="3" y="5"/>
                      <a:pt x="2" y="5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3"/>
                      <a:pt x="0" y="1"/>
                      <a:pt x="1" y="1"/>
                    </a:cubicBezTo>
                    <a:cubicBezTo>
                      <a:pt x="1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0" name="Freeform 2710"/>
              <p:cNvSpPr>
                <a:spLocks noChangeAspect="1"/>
              </p:cNvSpPr>
              <p:nvPr/>
            </p:nvSpPr>
            <p:spPr bwMode="auto">
              <a:xfrm>
                <a:off x="6293702" y="3372387"/>
                <a:ext cx="2180" cy="5268"/>
              </a:xfrm>
              <a:custGeom>
                <a:avLst/>
                <a:gdLst>
                  <a:gd name="T0" fmla="*/ 2 w 2"/>
                  <a:gd name="T1" fmla="*/ 3 h 4"/>
                  <a:gd name="T2" fmla="*/ 1 w 2"/>
                  <a:gd name="T3" fmla="*/ 5 h 4"/>
                  <a:gd name="T4" fmla="*/ 0 w 2"/>
                  <a:gd name="T5" fmla="*/ 3 h 4"/>
                  <a:gd name="T6" fmla="*/ 1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2"/>
                    </a:moveTo>
                    <a:cubicBezTo>
                      <a:pt x="2" y="3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1" name="Freeform 2711"/>
              <p:cNvSpPr>
                <a:spLocks noChangeAspect="1"/>
              </p:cNvSpPr>
              <p:nvPr/>
            </p:nvSpPr>
            <p:spPr bwMode="auto">
              <a:xfrm>
                <a:off x="6300241" y="3350260"/>
                <a:ext cx="5450" cy="5268"/>
              </a:xfrm>
              <a:custGeom>
                <a:avLst/>
                <a:gdLst>
                  <a:gd name="T0" fmla="*/ 4 w 4"/>
                  <a:gd name="T1" fmla="*/ 3 h 4"/>
                  <a:gd name="T2" fmla="*/ 4 w 4"/>
                  <a:gd name="T3" fmla="*/ 4 h 4"/>
                  <a:gd name="T4" fmla="*/ 1 w 4"/>
                  <a:gd name="T5" fmla="*/ 4 h 4"/>
                  <a:gd name="T6" fmla="*/ 1 w 4"/>
                  <a:gd name="T7" fmla="*/ 1 h 4"/>
                  <a:gd name="T8" fmla="*/ 4 w 4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2"/>
                    </a:moveTo>
                    <a:cubicBezTo>
                      <a:pt x="3" y="2"/>
                      <a:pt x="4" y="3"/>
                      <a:pt x="3" y="3"/>
                    </a:cubicBezTo>
                    <a:cubicBezTo>
                      <a:pt x="3" y="4"/>
                      <a:pt x="2" y="3"/>
                      <a:pt x="1" y="3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2" name="Freeform 2712"/>
              <p:cNvSpPr>
                <a:spLocks noChangeAspect="1"/>
              </p:cNvSpPr>
              <p:nvPr/>
            </p:nvSpPr>
            <p:spPr bwMode="auto">
              <a:xfrm>
                <a:off x="5612555" y="3377655"/>
                <a:ext cx="4359" cy="4214"/>
              </a:xfrm>
              <a:custGeom>
                <a:avLst/>
                <a:gdLst>
                  <a:gd name="T0" fmla="*/ 3 w 4"/>
                  <a:gd name="T1" fmla="*/ 0 h 3"/>
                  <a:gd name="T2" fmla="*/ 4 w 4"/>
                  <a:gd name="T3" fmla="*/ 1 h 3"/>
                  <a:gd name="T4" fmla="*/ 2 w 4"/>
                  <a:gd name="T5" fmla="*/ 4 h 3"/>
                  <a:gd name="T6" fmla="*/ 0 w 4"/>
                  <a:gd name="T7" fmla="*/ 1 h 3"/>
                  <a:gd name="T8" fmla="*/ 3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3" y="0"/>
                    </a:moveTo>
                    <a:cubicBezTo>
                      <a:pt x="3" y="0"/>
                      <a:pt x="4" y="1"/>
                      <a:pt x="4" y="1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3" name="Freeform 2713"/>
              <p:cNvSpPr>
                <a:spLocks noChangeAspect="1"/>
              </p:cNvSpPr>
              <p:nvPr/>
            </p:nvSpPr>
            <p:spPr bwMode="auto">
              <a:xfrm>
                <a:off x="5477417" y="3790672"/>
                <a:ext cx="124241" cy="257082"/>
              </a:xfrm>
              <a:custGeom>
                <a:avLst/>
                <a:gdLst>
                  <a:gd name="T0" fmla="*/ 102 w 95"/>
                  <a:gd name="T1" fmla="*/ 16 h 204"/>
                  <a:gd name="T2" fmla="*/ 112 w 95"/>
                  <a:gd name="T3" fmla="*/ 50 h 204"/>
                  <a:gd name="T4" fmla="*/ 110 w 95"/>
                  <a:gd name="T5" fmla="*/ 72 h 204"/>
                  <a:gd name="T6" fmla="*/ 100 w 95"/>
                  <a:gd name="T7" fmla="*/ 67 h 204"/>
                  <a:gd name="T8" fmla="*/ 97 w 95"/>
                  <a:gd name="T9" fmla="*/ 99 h 204"/>
                  <a:gd name="T10" fmla="*/ 91 w 95"/>
                  <a:gd name="T11" fmla="*/ 128 h 204"/>
                  <a:gd name="T12" fmla="*/ 78 w 95"/>
                  <a:gd name="T13" fmla="*/ 163 h 204"/>
                  <a:gd name="T14" fmla="*/ 65 w 95"/>
                  <a:gd name="T15" fmla="*/ 209 h 204"/>
                  <a:gd name="T16" fmla="*/ 50 w 95"/>
                  <a:gd name="T17" fmla="*/ 236 h 204"/>
                  <a:gd name="T18" fmla="*/ 36 w 95"/>
                  <a:gd name="T19" fmla="*/ 243 h 204"/>
                  <a:gd name="T20" fmla="*/ 5 w 95"/>
                  <a:gd name="T21" fmla="*/ 222 h 204"/>
                  <a:gd name="T22" fmla="*/ 7 w 95"/>
                  <a:gd name="T23" fmla="*/ 205 h 204"/>
                  <a:gd name="T24" fmla="*/ 0 w 95"/>
                  <a:gd name="T25" fmla="*/ 179 h 204"/>
                  <a:gd name="T26" fmla="*/ 10 w 95"/>
                  <a:gd name="T27" fmla="*/ 164 h 204"/>
                  <a:gd name="T28" fmla="*/ 18 w 95"/>
                  <a:gd name="T29" fmla="*/ 146 h 204"/>
                  <a:gd name="T30" fmla="*/ 16 w 95"/>
                  <a:gd name="T31" fmla="*/ 126 h 204"/>
                  <a:gd name="T32" fmla="*/ 13 w 95"/>
                  <a:gd name="T33" fmla="*/ 108 h 204"/>
                  <a:gd name="T34" fmla="*/ 13 w 95"/>
                  <a:gd name="T35" fmla="*/ 98 h 204"/>
                  <a:gd name="T36" fmla="*/ 23 w 95"/>
                  <a:gd name="T37" fmla="*/ 74 h 204"/>
                  <a:gd name="T38" fmla="*/ 36 w 95"/>
                  <a:gd name="T39" fmla="*/ 72 h 204"/>
                  <a:gd name="T40" fmla="*/ 48 w 95"/>
                  <a:gd name="T41" fmla="*/ 69 h 204"/>
                  <a:gd name="T42" fmla="*/ 52 w 95"/>
                  <a:gd name="T43" fmla="*/ 63 h 204"/>
                  <a:gd name="T44" fmla="*/ 62 w 95"/>
                  <a:gd name="T45" fmla="*/ 60 h 204"/>
                  <a:gd name="T46" fmla="*/ 67 w 95"/>
                  <a:gd name="T47" fmla="*/ 57 h 204"/>
                  <a:gd name="T48" fmla="*/ 76 w 95"/>
                  <a:gd name="T49" fmla="*/ 53 h 204"/>
                  <a:gd name="T50" fmla="*/ 72 w 95"/>
                  <a:gd name="T51" fmla="*/ 44 h 204"/>
                  <a:gd name="T52" fmla="*/ 77 w 95"/>
                  <a:gd name="T53" fmla="*/ 41 h 204"/>
                  <a:gd name="T54" fmla="*/ 74 w 95"/>
                  <a:gd name="T55" fmla="*/ 28 h 204"/>
                  <a:gd name="T56" fmla="*/ 82 w 95"/>
                  <a:gd name="T57" fmla="*/ 29 h 204"/>
                  <a:gd name="T58" fmla="*/ 89 w 95"/>
                  <a:gd name="T59" fmla="*/ 20 h 204"/>
                  <a:gd name="T60" fmla="*/ 86 w 95"/>
                  <a:gd name="T61" fmla="*/ 10 h 204"/>
                  <a:gd name="T62" fmla="*/ 97 w 95"/>
                  <a:gd name="T63" fmla="*/ 1 h 2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5"/>
                  <a:gd name="T97" fmla="*/ 0 h 204"/>
                  <a:gd name="T98" fmla="*/ 95 w 95"/>
                  <a:gd name="T99" fmla="*/ 204 h 20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5" h="204">
                    <a:moveTo>
                      <a:pt x="81" y="1"/>
                    </a:moveTo>
                    <a:cubicBezTo>
                      <a:pt x="85" y="3"/>
                      <a:pt x="84" y="9"/>
                      <a:pt x="85" y="13"/>
                    </a:cubicBezTo>
                    <a:cubicBezTo>
                      <a:pt x="86" y="17"/>
                      <a:pt x="88" y="22"/>
                      <a:pt x="90" y="26"/>
                    </a:cubicBezTo>
                    <a:cubicBezTo>
                      <a:pt x="91" y="31"/>
                      <a:pt x="92" y="37"/>
                      <a:pt x="93" y="42"/>
                    </a:cubicBezTo>
                    <a:cubicBezTo>
                      <a:pt x="94" y="45"/>
                      <a:pt x="94" y="48"/>
                      <a:pt x="94" y="51"/>
                    </a:cubicBezTo>
                    <a:cubicBezTo>
                      <a:pt x="94" y="54"/>
                      <a:pt x="95" y="61"/>
                      <a:pt x="92" y="60"/>
                    </a:cubicBezTo>
                    <a:cubicBezTo>
                      <a:pt x="87" y="59"/>
                      <a:pt x="87" y="51"/>
                      <a:pt x="83" y="49"/>
                    </a:cubicBezTo>
                    <a:cubicBezTo>
                      <a:pt x="81" y="48"/>
                      <a:pt x="83" y="54"/>
                      <a:pt x="83" y="56"/>
                    </a:cubicBezTo>
                    <a:cubicBezTo>
                      <a:pt x="83" y="61"/>
                      <a:pt x="86" y="65"/>
                      <a:pt x="85" y="70"/>
                    </a:cubicBezTo>
                    <a:cubicBezTo>
                      <a:pt x="85" y="75"/>
                      <a:pt x="82" y="79"/>
                      <a:pt x="81" y="83"/>
                    </a:cubicBezTo>
                    <a:cubicBezTo>
                      <a:pt x="80" y="85"/>
                      <a:pt x="81" y="87"/>
                      <a:pt x="81" y="89"/>
                    </a:cubicBezTo>
                    <a:cubicBezTo>
                      <a:pt x="80" y="95"/>
                      <a:pt x="79" y="101"/>
                      <a:pt x="76" y="107"/>
                    </a:cubicBezTo>
                    <a:cubicBezTo>
                      <a:pt x="74" y="111"/>
                      <a:pt x="69" y="112"/>
                      <a:pt x="67" y="117"/>
                    </a:cubicBezTo>
                    <a:cubicBezTo>
                      <a:pt x="65" y="123"/>
                      <a:pt x="67" y="130"/>
                      <a:pt x="65" y="136"/>
                    </a:cubicBezTo>
                    <a:cubicBezTo>
                      <a:pt x="63" y="145"/>
                      <a:pt x="60" y="153"/>
                      <a:pt x="58" y="161"/>
                    </a:cubicBezTo>
                    <a:cubicBezTo>
                      <a:pt x="56" y="166"/>
                      <a:pt x="55" y="170"/>
                      <a:pt x="54" y="175"/>
                    </a:cubicBezTo>
                    <a:cubicBezTo>
                      <a:pt x="52" y="181"/>
                      <a:pt x="52" y="187"/>
                      <a:pt x="49" y="192"/>
                    </a:cubicBezTo>
                    <a:cubicBezTo>
                      <a:pt x="48" y="195"/>
                      <a:pt x="45" y="196"/>
                      <a:pt x="42" y="197"/>
                    </a:cubicBezTo>
                    <a:cubicBezTo>
                      <a:pt x="39" y="199"/>
                      <a:pt x="35" y="197"/>
                      <a:pt x="32" y="198"/>
                    </a:cubicBezTo>
                    <a:cubicBezTo>
                      <a:pt x="31" y="199"/>
                      <a:pt x="32" y="204"/>
                      <a:pt x="30" y="203"/>
                    </a:cubicBezTo>
                    <a:cubicBezTo>
                      <a:pt x="23" y="203"/>
                      <a:pt x="16" y="200"/>
                      <a:pt x="10" y="197"/>
                    </a:cubicBezTo>
                    <a:cubicBezTo>
                      <a:pt x="7" y="194"/>
                      <a:pt x="5" y="190"/>
                      <a:pt x="4" y="186"/>
                    </a:cubicBezTo>
                    <a:cubicBezTo>
                      <a:pt x="3" y="183"/>
                      <a:pt x="4" y="180"/>
                      <a:pt x="4" y="176"/>
                    </a:cubicBezTo>
                    <a:cubicBezTo>
                      <a:pt x="4" y="174"/>
                      <a:pt x="6" y="173"/>
                      <a:pt x="6" y="171"/>
                    </a:cubicBezTo>
                    <a:cubicBezTo>
                      <a:pt x="5" y="168"/>
                      <a:pt x="2" y="165"/>
                      <a:pt x="1" y="162"/>
                    </a:cubicBezTo>
                    <a:cubicBezTo>
                      <a:pt x="0" y="158"/>
                      <a:pt x="0" y="154"/>
                      <a:pt x="0" y="150"/>
                    </a:cubicBezTo>
                    <a:cubicBezTo>
                      <a:pt x="0" y="147"/>
                      <a:pt x="1" y="144"/>
                      <a:pt x="3" y="141"/>
                    </a:cubicBezTo>
                    <a:cubicBezTo>
                      <a:pt x="4" y="139"/>
                      <a:pt x="7" y="139"/>
                      <a:pt x="8" y="137"/>
                    </a:cubicBezTo>
                    <a:cubicBezTo>
                      <a:pt x="9" y="135"/>
                      <a:pt x="9" y="132"/>
                      <a:pt x="10" y="130"/>
                    </a:cubicBezTo>
                    <a:cubicBezTo>
                      <a:pt x="11" y="127"/>
                      <a:pt x="13" y="124"/>
                      <a:pt x="15" y="122"/>
                    </a:cubicBezTo>
                    <a:cubicBezTo>
                      <a:pt x="16" y="119"/>
                      <a:pt x="17" y="117"/>
                      <a:pt x="17" y="115"/>
                    </a:cubicBezTo>
                    <a:cubicBezTo>
                      <a:pt x="17" y="111"/>
                      <a:pt x="14" y="108"/>
                      <a:pt x="13" y="105"/>
                    </a:cubicBezTo>
                    <a:cubicBezTo>
                      <a:pt x="13" y="103"/>
                      <a:pt x="13" y="101"/>
                      <a:pt x="13" y="99"/>
                    </a:cubicBezTo>
                    <a:cubicBezTo>
                      <a:pt x="13" y="96"/>
                      <a:pt x="11" y="93"/>
                      <a:pt x="11" y="90"/>
                    </a:cubicBezTo>
                    <a:cubicBezTo>
                      <a:pt x="11" y="89"/>
                      <a:pt x="12" y="88"/>
                      <a:pt x="12" y="87"/>
                    </a:cubicBezTo>
                    <a:cubicBezTo>
                      <a:pt x="12" y="85"/>
                      <a:pt x="10" y="84"/>
                      <a:pt x="11" y="82"/>
                    </a:cubicBezTo>
                    <a:cubicBezTo>
                      <a:pt x="12" y="77"/>
                      <a:pt x="16" y="74"/>
                      <a:pt x="18" y="70"/>
                    </a:cubicBezTo>
                    <a:cubicBezTo>
                      <a:pt x="19" y="67"/>
                      <a:pt x="17" y="64"/>
                      <a:pt x="19" y="62"/>
                    </a:cubicBezTo>
                    <a:cubicBezTo>
                      <a:pt x="20" y="61"/>
                      <a:pt x="23" y="62"/>
                      <a:pt x="25" y="62"/>
                    </a:cubicBezTo>
                    <a:cubicBezTo>
                      <a:pt x="27" y="62"/>
                      <a:pt x="28" y="61"/>
                      <a:pt x="30" y="60"/>
                    </a:cubicBezTo>
                    <a:cubicBezTo>
                      <a:pt x="32" y="59"/>
                      <a:pt x="34" y="57"/>
                      <a:pt x="37" y="56"/>
                    </a:cubicBezTo>
                    <a:cubicBezTo>
                      <a:pt x="38" y="56"/>
                      <a:pt x="39" y="57"/>
                      <a:pt x="40" y="58"/>
                    </a:cubicBezTo>
                    <a:cubicBezTo>
                      <a:pt x="42" y="59"/>
                      <a:pt x="45" y="64"/>
                      <a:pt x="47" y="62"/>
                    </a:cubicBezTo>
                    <a:cubicBezTo>
                      <a:pt x="48" y="59"/>
                      <a:pt x="42" y="56"/>
                      <a:pt x="43" y="53"/>
                    </a:cubicBezTo>
                    <a:cubicBezTo>
                      <a:pt x="43" y="51"/>
                      <a:pt x="46" y="51"/>
                      <a:pt x="49" y="50"/>
                    </a:cubicBezTo>
                    <a:cubicBezTo>
                      <a:pt x="50" y="50"/>
                      <a:pt x="51" y="50"/>
                      <a:pt x="52" y="50"/>
                    </a:cubicBezTo>
                    <a:cubicBezTo>
                      <a:pt x="54" y="48"/>
                      <a:pt x="52" y="43"/>
                      <a:pt x="55" y="42"/>
                    </a:cubicBezTo>
                    <a:cubicBezTo>
                      <a:pt x="56" y="42"/>
                      <a:pt x="54" y="49"/>
                      <a:pt x="56" y="48"/>
                    </a:cubicBezTo>
                    <a:cubicBezTo>
                      <a:pt x="58" y="47"/>
                      <a:pt x="58" y="42"/>
                      <a:pt x="60" y="41"/>
                    </a:cubicBezTo>
                    <a:cubicBezTo>
                      <a:pt x="61" y="40"/>
                      <a:pt x="62" y="45"/>
                      <a:pt x="63" y="44"/>
                    </a:cubicBezTo>
                    <a:cubicBezTo>
                      <a:pt x="65" y="43"/>
                      <a:pt x="64" y="40"/>
                      <a:pt x="63" y="39"/>
                    </a:cubicBezTo>
                    <a:cubicBezTo>
                      <a:pt x="63" y="38"/>
                      <a:pt x="61" y="38"/>
                      <a:pt x="60" y="37"/>
                    </a:cubicBezTo>
                    <a:cubicBezTo>
                      <a:pt x="59" y="36"/>
                      <a:pt x="59" y="34"/>
                      <a:pt x="60" y="34"/>
                    </a:cubicBezTo>
                    <a:cubicBezTo>
                      <a:pt x="61" y="33"/>
                      <a:pt x="64" y="35"/>
                      <a:pt x="64" y="34"/>
                    </a:cubicBezTo>
                    <a:cubicBezTo>
                      <a:pt x="65" y="32"/>
                      <a:pt x="62" y="31"/>
                      <a:pt x="62" y="29"/>
                    </a:cubicBezTo>
                    <a:cubicBezTo>
                      <a:pt x="62" y="27"/>
                      <a:pt x="61" y="24"/>
                      <a:pt x="62" y="23"/>
                    </a:cubicBezTo>
                    <a:cubicBezTo>
                      <a:pt x="64" y="23"/>
                      <a:pt x="64" y="27"/>
                      <a:pt x="66" y="27"/>
                    </a:cubicBezTo>
                    <a:cubicBezTo>
                      <a:pt x="67" y="27"/>
                      <a:pt x="67" y="25"/>
                      <a:pt x="68" y="24"/>
                    </a:cubicBezTo>
                    <a:cubicBezTo>
                      <a:pt x="69" y="23"/>
                      <a:pt x="71" y="22"/>
                      <a:pt x="72" y="21"/>
                    </a:cubicBezTo>
                    <a:cubicBezTo>
                      <a:pt x="73" y="20"/>
                      <a:pt x="73" y="18"/>
                      <a:pt x="74" y="17"/>
                    </a:cubicBezTo>
                    <a:cubicBezTo>
                      <a:pt x="74" y="15"/>
                      <a:pt x="74" y="13"/>
                      <a:pt x="74" y="12"/>
                    </a:cubicBezTo>
                    <a:cubicBezTo>
                      <a:pt x="73" y="10"/>
                      <a:pt x="71" y="9"/>
                      <a:pt x="72" y="8"/>
                    </a:cubicBezTo>
                    <a:cubicBezTo>
                      <a:pt x="72" y="6"/>
                      <a:pt x="74" y="8"/>
                      <a:pt x="75" y="8"/>
                    </a:cubicBezTo>
                    <a:cubicBezTo>
                      <a:pt x="77" y="6"/>
                      <a:pt x="79" y="0"/>
                      <a:pt x="81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4" name="Freeform 2714"/>
              <p:cNvSpPr>
                <a:spLocks noChangeAspect="1"/>
              </p:cNvSpPr>
              <p:nvPr/>
            </p:nvSpPr>
            <p:spPr bwMode="auto">
              <a:xfrm>
                <a:off x="5481776" y="3781191"/>
                <a:ext cx="3270" cy="7376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4 h 6"/>
                  <a:gd name="T4" fmla="*/ 1 w 3"/>
                  <a:gd name="T5" fmla="*/ 7 h 6"/>
                  <a:gd name="T6" fmla="*/ 2 w 3"/>
                  <a:gd name="T7" fmla="*/ 4 h 6"/>
                  <a:gd name="T8" fmla="*/ 1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1" y="0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6"/>
                      <a:pt x="1" y="6"/>
                    </a:cubicBezTo>
                    <a:cubicBezTo>
                      <a:pt x="3" y="6"/>
                      <a:pt x="2" y="4"/>
                      <a:pt x="2" y="3"/>
                    </a:cubicBezTo>
                    <a:cubicBezTo>
                      <a:pt x="2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5" name="Freeform 2715"/>
              <p:cNvSpPr>
                <a:spLocks noChangeAspect="1"/>
              </p:cNvSpPr>
              <p:nvPr/>
            </p:nvSpPr>
            <p:spPr bwMode="auto">
              <a:xfrm>
                <a:off x="5498123" y="3791726"/>
                <a:ext cx="6540" cy="7376"/>
              </a:xfrm>
              <a:custGeom>
                <a:avLst/>
                <a:gdLst>
                  <a:gd name="T0" fmla="*/ 1 w 5"/>
                  <a:gd name="T1" fmla="*/ 1 h 6"/>
                  <a:gd name="T2" fmla="*/ 1 w 5"/>
                  <a:gd name="T3" fmla="*/ 4 h 6"/>
                  <a:gd name="T4" fmla="*/ 4 w 5"/>
                  <a:gd name="T5" fmla="*/ 7 h 6"/>
                  <a:gd name="T6" fmla="*/ 4 w 5"/>
                  <a:gd name="T7" fmla="*/ 2 h 6"/>
                  <a:gd name="T8" fmla="*/ 1 w 5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1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5" y="5"/>
                      <a:pt x="4" y="3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6" name="Freeform 2716"/>
              <p:cNvSpPr>
                <a:spLocks noChangeAspect="1"/>
              </p:cNvSpPr>
              <p:nvPr/>
            </p:nvSpPr>
            <p:spPr bwMode="auto">
              <a:xfrm>
                <a:off x="5511200" y="3803316"/>
                <a:ext cx="6540" cy="7376"/>
              </a:xfrm>
              <a:custGeom>
                <a:avLst/>
                <a:gdLst>
                  <a:gd name="T0" fmla="*/ 1 w 5"/>
                  <a:gd name="T1" fmla="*/ 0 h 6"/>
                  <a:gd name="T2" fmla="*/ 1 w 5"/>
                  <a:gd name="T3" fmla="*/ 4 h 6"/>
                  <a:gd name="T4" fmla="*/ 4 w 5"/>
                  <a:gd name="T5" fmla="*/ 7 h 6"/>
                  <a:gd name="T6" fmla="*/ 4 w 5"/>
                  <a:gd name="T7" fmla="*/ 2 h 6"/>
                  <a:gd name="T8" fmla="*/ 1 w 5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1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2" y="6"/>
                      <a:pt x="3" y="6"/>
                    </a:cubicBezTo>
                    <a:cubicBezTo>
                      <a:pt x="5" y="5"/>
                      <a:pt x="4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7" name="Freeform 2717"/>
              <p:cNvSpPr>
                <a:spLocks noChangeAspect="1"/>
              </p:cNvSpPr>
              <p:nvPr/>
            </p:nvSpPr>
            <p:spPr bwMode="auto">
              <a:xfrm>
                <a:off x="5562423" y="3810692"/>
                <a:ext cx="5450" cy="8429"/>
              </a:xfrm>
              <a:custGeom>
                <a:avLst/>
                <a:gdLst>
                  <a:gd name="T0" fmla="*/ 0 w 4"/>
                  <a:gd name="T1" fmla="*/ 1 h 7"/>
                  <a:gd name="T2" fmla="*/ 0 w 4"/>
                  <a:gd name="T3" fmla="*/ 3 h 7"/>
                  <a:gd name="T4" fmla="*/ 4 w 4"/>
                  <a:gd name="T5" fmla="*/ 7 h 7"/>
                  <a:gd name="T6" fmla="*/ 4 w 4"/>
                  <a:gd name="T7" fmla="*/ 2 h 7"/>
                  <a:gd name="T8" fmla="*/ 0 w 4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7"/>
                  <a:gd name="T17" fmla="*/ 4 w 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7">
                    <a:moveTo>
                      <a:pt x="0" y="1"/>
                    </a:moveTo>
                    <a:cubicBezTo>
                      <a:pt x="0" y="1"/>
                      <a:pt x="0" y="3"/>
                      <a:pt x="0" y="3"/>
                    </a:cubicBezTo>
                    <a:cubicBezTo>
                      <a:pt x="1" y="5"/>
                      <a:pt x="2" y="7"/>
                      <a:pt x="3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8" name="Freeform 2718"/>
              <p:cNvSpPr>
                <a:spLocks noChangeAspect="1"/>
              </p:cNvSpPr>
              <p:nvPr/>
            </p:nvSpPr>
            <p:spPr bwMode="auto">
              <a:xfrm>
                <a:off x="5709551" y="3938179"/>
                <a:ext cx="7629" cy="14751"/>
              </a:xfrm>
              <a:custGeom>
                <a:avLst/>
                <a:gdLst>
                  <a:gd name="T0" fmla="*/ 4 w 6"/>
                  <a:gd name="T1" fmla="*/ 1 h 12"/>
                  <a:gd name="T2" fmla="*/ 7 w 6"/>
                  <a:gd name="T3" fmla="*/ 8 h 12"/>
                  <a:gd name="T4" fmla="*/ 4 w 6"/>
                  <a:gd name="T5" fmla="*/ 13 h 12"/>
                  <a:gd name="T6" fmla="*/ 0 w 6"/>
                  <a:gd name="T7" fmla="*/ 7 h 12"/>
                  <a:gd name="T8" fmla="*/ 4 w 6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2"/>
                  <a:gd name="T17" fmla="*/ 6 w 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2">
                    <a:moveTo>
                      <a:pt x="3" y="1"/>
                    </a:moveTo>
                    <a:cubicBezTo>
                      <a:pt x="6" y="1"/>
                      <a:pt x="6" y="5"/>
                      <a:pt x="6" y="7"/>
                    </a:cubicBezTo>
                    <a:cubicBezTo>
                      <a:pt x="6" y="9"/>
                      <a:pt x="5" y="12"/>
                      <a:pt x="3" y="11"/>
                    </a:cubicBezTo>
                    <a:cubicBezTo>
                      <a:pt x="1" y="11"/>
                      <a:pt x="0" y="8"/>
                      <a:pt x="0" y="6"/>
                    </a:cubicBezTo>
                    <a:cubicBezTo>
                      <a:pt x="0" y="4"/>
                      <a:pt x="1" y="0"/>
                      <a:pt x="3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9" name="Freeform 2719"/>
              <p:cNvSpPr>
                <a:spLocks noChangeAspect="1"/>
              </p:cNvSpPr>
              <p:nvPr/>
            </p:nvSpPr>
            <p:spPr bwMode="auto">
              <a:xfrm>
                <a:off x="5674676" y="3957144"/>
                <a:ext cx="9809" cy="10536"/>
              </a:xfrm>
              <a:custGeom>
                <a:avLst/>
                <a:gdLst>
                  <a:gd name="T0" fmla="*/ 3 w 7"/>
                  <a:gd name="T1" fmla="*/ 0 h 8"/>
                  <a:gd name="T2" fmla="*/ 9 w 7"/>
                  <a:gd name="T3" fmla="*/ 6 h 8"/>
                  <a:gd name="T4" fmla="*/ 8 w 7"/>
                  <a:gd name="T5" fmla="*/ 10 h 8"/>
                  <a:gd name="T6" fmla="*/ 1 w 7"/>
                  <a:gd name="T7" fmla="*/ 7 h 8"/>
                  <a:gd name="T8" fmla="*/ 3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8"/>
                  <a:gd name="T17" fmla="*/ 7 w 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8">
                    <a:moveTo>
                      <a:pt x="2" y="0"/>
                    </a:moveTo>
                    <a:cubicBezTo>
                      <a:pt x="4" y="0"/>
                      <a:pt x="6" y="3"/>
                      <a:pt x="7" y="5"/>
                    </a:cubicBezTo>
                    <a:cubicBezTo>
                      <a:pt x="7" y="6"/>
                      <a:pt x="7" y="7"/>
                      <a:pt x="6" y="8"/>
                    </a:cubicBezTo>
                    <a:cubicBezTo>
                      <a:pt x="4" y="8"/>
                      <a:pt x="2" y="8"/>
                      <a:pt x="1" y="6"/>
                    </a:cubicBezTo>
                    <a:cubicBezTo>
                      <a:pt x="0" y="4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0" name="Freeform 2720"/>
              <p:cNvSpPr>
                <a:spLocks noChangeAspect="1"/>
              </p:cNvSpPr>
              <p:nvPr/>
            </p:nvSpPr>
            <p:spPr bwMode="auto">
              <a:xfrm>
                <a:off x="5679035" y="3649488"/>
                <a:ext cx="7629" cy="7376"/>
              </a:xfrm>
              <a:custGeom>
                <a:avLst/>
                <a:gdLst>
                  <a:gd name="T0" fmla="*/ 1 w 6"/>
                  <a:gd name="T1" fmla="*/ 1 h 6"/>
                  <a:gd name="T2" fmla="*/ 6 w 6"/>
                  <a:gd name="T3" fmla="*/ 4 h 6"/>
                  <a:gd name="T4" fmla="*/ 6 w 6"/>
                  <a:gd name="T5" fmla="*/ 7 h 6"/>
                  <a:gd name="T6" fmla="*/ 1 w 6"/>
                  <a:gd name="T7" fmla="*/ 5 h 6"/>
                  <a:gd name="T8" fmla="*/ 1 w 6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1" y="1"/>
                    </a:moveTo>
                    <a:cubicBezTo>
                      <a:pt x="3" y="0"/>
                      <a:pt x="4" y="2"/>
                      <a:pt x="5" y="3"/>
                    </a:cubicBezTo>
                    <a:cubicBezTo>
                      <a:pt x="6" y="4"/>
                      <a:pt x="6" y="5"/>
                      <a:pt x="5" y="6"/>
                    </a:cubicBezTo>
                    <a:cubicBezTo>
                      <a:pt x="4" y="6"/>
                      <a:pt x="2" y="5"/>
                      <a:pt x="1" y="4"/>
                    </a:cubicBezTo>
                    <a:cubicBezTo>
                      <a:pt x="1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1" name="Freeform 2721"/>
              <p:cNvSpPr>
                <a:spLocks noChangeAspect="1"/>
              </p:cNvSpPr>
              <p:nvPr/>
            </p:nvSpPr>
            <p:spPr bwMode="auto">
              <a:xfrm>
                <a:off x="4616447" y="2728627"/>
                <a:ext cx="201619" cy="160150"/>
              </a:xfrm>
              <a:custGeom>
                <a:avLst/>
                <a:gdLst>
                  <a:gd name="T0" fmla="*/ 26 w 154"/>
                  <a:gd name="T1" fmla="*/ 123 h 126"/>
                  <a:gd name="T2" fmla="*/ 35 w 154"/>
                  <a:gd name="T3" fmla="*/ 113 h 126"/>
                  <a:gd name="T4" fmla="*/ 30 w 154"/>
                  <a:gd name="T5" fmla="*/ 103 h 126"/>
                  <a:gd name="T6" fmla="*/ 35 w 154"/>
                  <a:gd name="T7" fmla="*/ 94 h 126"/>
                  <a:gd name="T8" fmla="*/ 29 w 154"/>
                  <a:gd name="T9" fmla="*/ 84 h 126"/>
                  <a:gd name="T10" fmla="*/ 36 w 154"/>
                  <a:gd name="T11" fmla="*/ 76 h 126"/>
                  <a:gd name="T12" fmla="*/ 37 w 154"/>
                  <a:gd name="T13" fmla="*/ 69 h 126"/>
                  <a:gd name="T14" fmla="*/ 42 w 154"/>
                  <a:gd name="T15" fmla="*/ 51 h 126"/>
                  <a:gd name="T16" fmla="*/ 41 w 154"/>
                  <a:gd name="T17" fmla="*/ 42 h 126"/>
                  <a:gd name="T18" fmla="*/ 34 w 154"/>
                  <a:gd name="T19" fmla="*/ 36 h 126"/>
                  <a:gd name="T20" fmla="*/ 25 w 154"/>
                  <a:gd name="T21" fmla="*/ 39 h 126"/>
                  <a:gd name="T22" fmla="*/ 20 w 154"/>
                  <a:gd name="T23" fmla="*/ 35 h 126"/>
                  <a:gd name="T24" fmla="*/ 7 w 154"/>
                  <a:gd name="T25" fmla="*/ 37 h 126"/>
                  <a:gd name="T26" fmla="*/ 8 w 154"/>
                  <a:gd name="T27" fmla="*/ 28 h 126"/>
                  <a:gd name="T28" fmla="*/ 6 w 154"/>
                  <a:gd name="T29" fmla="*/ 23 h 126"/>
                  <a:gd name="T30" fmla="*/ 1 w 154"/>
                  <a:gd name="T31" fmla="*/ 14 h 126"/>
                  <a:gd name="T32" fmla="*/ 17 w 154"/>
                  <a:gd name="T33" fmla="*/ 8 h 126"/>
                  <a:gd name="T34" fmla="*/ 20 w 154"/>
                  <a:gd name="T35" fmla="*/ 1 h 126"/>
                  <a:gd name="T36" fmla="*/ 35 w 154"/>
                  <a:gd name="T37" fmla="*/ 4 h 126"/>
                  <a:gd name="T38" fmla="*/ 59 w 154"/>
                  <a:gd name="T39" fmla="*/ 2 h 126"/>
                  <a:gd name="T40" fmla="*/ 79 w 154"/>
                  <a:gd name="T41" fmla="*/ 6 h 126"/>
                  <a:gd name="T42" fmla="*/ 93 w 154"/>
                  <a:gd name="T43" fmla="*/ 8 h 126"/>
                  <a:gd name="T44" fmla="*/ 103 w 154"/>
                  <a:gd name="T45" fmla="*/ 10 h 126"/>
                  <a:gd name="T46" fmla="*/ 117 w 154"/>
                  <a:gd name="T47" fmla="*/ 10 h 126"/>
                  <a:gd name="T48" fmla="*/ 126 w 154"/>
                  <a:gd name="T49" fmla="*/ 16 h 126"/>
                  <a:gd name="T50" fmla="*/ 141 w 154"/>
                  <a:gd name="T51" fmla="*/ 21 h 126"/>
                  <a:gd name="T52" fmla="*/ 148 w 154"/>
                  <a:gd name="T53" fmla="*/ 17 h 126"/>
                  <a:gd name="T54" fmla="*/ 163 w 154"/>
                  <a:gd name="T55" fmla="*/ 25 h 126"/>
                  <a:gd name="T56" fmla="*/ 178 w 154"/>
                  <a:gd name="T57" fmla="*/ 27 h 126"/>
                  <a:gd name="T58" fmla="*/ 184 w 154"/>
                  <a:gd name="T59" fmla="*/ 31 h 126"/>
                  <a:gd name="T60" fmla="*/ 172 w 154"/>
                  <a:gd name="T61" fmla="*/ 45 h 126"/>
                  <a:gd name="T62" fmla="*/ 151 w 154"/>
                  <a:gd name="T63" fmla="*/ 53 h 126"/>
                  <a:gd name="T64" fmla="*/ 149 w 154"/>
                  <a:gd name="T65" fmla="*/ 63 h 126"/>
                  <a:gd name="T66" fmla="*/ 133 w 154"/>
                  <a:gd name="T67" fmla="*/ 83 h 126"/>
                  <a:gd name="T68" fmla="*/ 137 w 154"/>
                  <a:gd name="T69" fmla="*/ 97 h 126"/>
                  <a:gd name="T70" fmla="*/ 133 w 154"/>
                  <a:gd name="T71" fmla="*/ 105 h 126"/>
                  <a:gd name="T72" fmla="*/ 125 w 154"/>
                  <a:gd name="T73" fmla="*/ 121 h 126"/>
                  <a:gd name="T74" fmla="*/ 117 w 154"/>
                  <a:gd name="T75" fmla="*/ 124 h 126"/>
                  <a:gd name="T76" fmla="*/ 108 w 154"/>
                  <a:gd name="T77" fmla="*/ 138 h 126"/>
                  <a:gd name="T78" fmla="*/ 101 w 154"/>
                  <a:gd name="T79" fmla="*/ 138 h 126"/>
                  <a:gd name="T80" fmla="*/ 86 w 154"/>
                  <a:gd name="T81" fmla="*/ 140 h 126"/>
                  <a:gd name="T82" fmla="*/ 70 w 154"/>
                  <a:gd name="T83" fmla="*/ 142 h 126"/>
                  <a:gd name="T84" fmla="*/ 58 w 154"/>
                  <a:gd name="T85" fmla="*/ 151 h 126"/>
                  <a:gd name="T86" fmla="*/ 44 w 154"/>
                  <a:gd name="T87" fmla="*/ 142 h 126"/>
                  <a:gd name="T88" fmla="*/ 36 w 154"/>
                  <a:gd name="T89" fmla="*/ 130 h 12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4"/>
                  <a:gd name="T136" fmla="*/ 0 h 126"/>
                  <a:gd name="T137" fmla="*/ 154 w 154"/>
                  <a:gd name="T138" fmla="*/ 126 h 12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4" h="126">
                    <a:moveTo>
                      <a:pt x="24" y="108"/>
                    </a:moveTo>
                    <a:cubicBezTo>
                      <a:pt x="23" y="106"/>
                      <a:pt x="22" y="105"/>
                      <a:pt x="22" y="102"/>
                    </a:cubicBezTo>
                    <a:cubicBezTo>
                      <a:pt x="22" y="101"/>
                      <a:pt x="24" y="99"/>
                      <a:pt x="25" y="98"/>
                    </a:cubicBezTo>
                    <a:cubicBezTo>
                      <a:pt x="26" y="96"/>
                      <a:pt x="29" y="96"/>
                      <a:pt x="29" y="94"/>
                    </a:cubicBezTo>
                    <a:cubicBezTo>
                      <a:pt x="29" y="92"/>
                      <a:pt x="26" y="91"/>
                      <a:pt x="25" y="89"/>
                    </a:cubicBezTo>
                    <a:cubicBezTo>
                      <a:pt x="25" y="88"/>
                      <a:pt x="25" y="86"/>
                      <a:pt x="25" y="85"/>
                    </a:cubicBezTo>
                    <a:cubicBezTo>
                      <a:pt x="26" y="84"/>
                      <a:pt x="28" y="83"/>
                      <a:pt x="29" y="81"/>
                    </a:cubicBezTo>
                    <a:cubicBezTo>
                      <a:pt x="30" y="80"/>
                      <a:pt x="30" y="79"/>
                      <a:pt x="29" y="78"/>
                    </a:cubicBezTo>
                    <a:cubicBezTo>
                      <a:pt x="29" y="77"/>
                      <a:pt x="27" y="77"/>
                      <a:pt x="26" y="76"/>
                    </a:cubicBezTo>
                    <a:cubicBezTo>
                      <a:pt x="25" y="74"/>
                      <a:pt x="23" y="72"/>
                      <a:pt x="24" y="70"/>
                    </a:cubicBezTo>
                    <a:cubicBezTo>
                      <a:pt x="24" y="68"/>
                      <a:pt x="27" y="69"/>
                      <a:pt x="29" y="68"/>
                    </a:cubicBezTo>
                    <a:cubicBezTo>
                      <a:pt x="30" y="67"/>
                      <a:pt x="30" y="65"/>
                      <a:pt x="30" y="63"/>
                    </a:cubicBezTo>
                    <a:cubicBezTo>
                      <a:pt x="30" y="62"/>
                      <a:pt x="28" y="61"/>
                      <a:pt x="29" y="60"/>
                    </a:cubicBezTo>
                    <a:cubicBezTo>
                      <a:pt x="29" y="59"/>
                      <a:pt x="31" y="58"/>
                      <a:pt x="31" y="57"/>
                    </a:cubicBezTo>
                    <a:cubicBezTo>
                      <a:pt x="32" y="53"/>
                      <a:pt x="29" y="50"/>
                      <a:pt x="30" y="46"/>
                    </a:cubicBezTo>
                    <a:cubicBezTo>
                      <a:pt x="31" y="44"/>
                      <a:pt x="33" y="44"/>
                      <a:pt x="35" y="42"/>
                    </a:cubicBezTo>
                    <a:cubicBezTo>
                      <a:pt x="36" y="40"/>
                      <a:pt x="39" y="39"/>
                      <a:pt x="39" y="36"/>
                    </a:cubicBezTo>
                    <a:cubicBezTo>
                      <a:pt x="39" y="35"/>
                      <a:pt x="35" y="36"/>
                      <a:pt x="34" y="35"/>
                    </a:cubicBezTo>
                    <a:cubicBezTo>
                      <a:pt x="34" y="33"/>
                      <a:pt x="36" y="31"/>
                      <a:pt x="35" y="30"/>
                    </a:cubicBezTo>
                    <a:cubicBezTo>
                      <a:pt x="33" y="29"/>
                      <a:pt x="30" y="30"/>
                      <a:pt x="28" y="30"/>
                    </a:cubicBezTo>
                    <a:cubicBezTo>
                      <a:pt x="27" y="30"/>
                      <a:pt x="26" y="32"/>
                      <a:pt x="25" y="33"/>
                    </a:cubicBezTo>
                    <a:cubicBezTo>
                      <a:pt x="24" y="33"/>
                      <a:pt x="22" y="32"/>
                      <a:pt x="21" y="32"/>
                    </a:cubicBezTo>
                    <a:cubicBezTo>
                      <a:pt x="19" y="32"/>
                      <a:pt x="16" y="34"/>
                      <a:pt x="15" y="33"/>
                    </a:cubicBezTo>
                    <a:cubicBezTo>
                      <a:pt x="13" y="32"/>
                      <a:pt x="17" y="31"/>
                      <a:pt x="17" y="29"/>
                    </a:cubicBezTo>
                    <a:cubicBezTo>
                      <a:pt x="17" y="28"/>
                      <a:pt x="15" y="27"/>
                      <a:pt x="14" y="27"/>
                    </a:cubicBezTo>
                    <a:cubicBezTo>
                      <a:pt x="11" y="28"/>
                      <a:pt x="9" y="30"/>
                      <a:pt x="6" y="31"/>
                    </a:cubicBezTo>
                    <a:cubicBezTo>
                      <a:pt x="7" y="29"/>
                      <a:pt x="8" y="28"/>
                      <a:pt x="8" y="26"/>
                    </a:cubicBezTo>
                    <a:cubicBezTo>
                      <a:pt x="8" y="25"/>
                      <a:pt x="7" y="24"/>
                      <a:pt x="7" y="23"/>
                    </a:cubicBezTo>
                    <a:cubicBezTo>
                      <a:pt x="7" y="21"/>
                      <a:pt x="9" y="20"/>
                      <a:pt x="8" y="18"/>
                    </a:cubicBezTo>
                    <a:cubicBezTo>
                      <a:pt x="7" y="17"/>
                      <a:pt x="6" y="20"/>
                      <a:pt x="5" y="19"/>
                    </a:cubicBezTo>
                    <a:cubicBezTo>
                      <a:pt x="4" y="19"/>
                      <a:pt x="4" y="17"/>
                      <a:pt x="4" y="15"/>
                    </a:cubicBezTo>
                    <a:cubicBezTo>
                      <a:pt x="3" y="14"/>
                      <a:pt x="0" y="13"/>
                      <a:pt x="1" y="12"/>
                    </a:cubicBezTo>
                    <a:cubicBezTo>
                      <a:pt x="3" y="9"/>
                      <a:pt x="6" y="8"/>
                      <a:pt x="9" y="7"/>
                    </a:cubicBezTo>
                    <a:cubicBezTo>
                      <a:pt x="10" y="6"/>
                      <a:pt x="12" y="7"/>
                      <a:pt x="14" y="7"/>
                    </a:cubicBezTo>
                    <a:cubicBezTo>
                      <a:pt x="15" y="6"/>
                      <a:pt x="13" y="5"/>
                      <a:pt x="14" y="4"/>
                    </a:cubicBezTo>
                    <a:cubicBezTo>
                      <a:pt x="15" y="3"/>
                      <a:pt x="16" y="2"/>
                      <a:pt x="17" y="1"/>
                    </a:cubicBezTo>
                    <a:cubicBezTo>
                      <a:pt x="19" y="1"/>
                      <a:pt x="21" y="0"/>
                      <a:pt x="23" y="0"/>
                    </a:cubicBezTo>
                    <a:cubicBezTo>
                      <a:pt x="25" y="0"/>
                      <a:pt x="26" y="3"/>
                      <a:pt x="29" y="3"/>
                    </a:cubicBezTo>
                    <a:cubicBezTo>
                      <a:pt x="33" y="4"/>
                      <a:pt x="37" y="3"/>
                      <a:pt x="42" y="3"/>
                    </a:cubicBezTo>
                    <a:cubicBezTo>
                      <a:pt x="44" y="3"/>
                      <a:pt x="46" y="2"/>
                      <a:pt x="49" y="2"/>
                    </a:cubicBezTo>
                    <a:cubicBezTo>
                      <a:pt x="51" y="2"/>
                      <a:pt x="53" y="5"/>
                      <a:pt x="55" y="5"/>
                    </a:cubicBezTo>
                    <a:cubicBezTo>
                      <a:pt x="59" y="5"/>
                      <a:pt x="63" y="5"/>
                      <a:pt x="66" y="5"/>
                    </a:cubicBezTo>
                    <a:cubicBezTo>
                      <a:pt x="68" y="5"/>
                      <a:pt x="70" y="4"/>
                      <a:pt x="71" y="4"/>
                    </a:cubicBezTo>
                    <a:cubicBezTo>
                      <a:pt x="73" y="4"/>
                      <a:pt x="75" y="7"/>
                      <a:pt x="77" y="7"/>
                    </a:cubicBezTo>
                    <a:cubicBezTo>
                      <a:pt x="78" y="7"/>
                      <a:pt x="78" y="4"/>
                      <a:pt x="80" y="4"/>
                    </a:cubicBezTo>
                    <a:cubicBezTo>
                      <a:pt x="82" y="4"/>
                      <a:pt x="83" y="7"/>
                      <a:pt x="86" y="8"/>
                    </a:cubicBezTo>
                    <a:cubicBezTo>
                      <a:pt x="88" y="8"/>
                      <a:pt x="90" y="7"/>
                      <a:pt x="92" y="7"/>
                    </a:cubicBezTo>
                    <a:cubicBezTo>
                      <a:pt x="94" y="7"/>
                      <a:pt x="96" y="7"/>
                      <a:pt x="97" y="8"/>
                    </a:cubicBezTo>
                    <a:cubicBezTo>
                      <a:pt x="99" y="9"/>
                      <a:pt x="98" y="11"/>
                      <a:pt x="100" y="12"/>
                    </a:cubicBezTo>
                    <a:cubicBezTo>
                      <a:pt x="101" y="13"/>
                      <a:pt x="103" y="13"/>
                      <a:pt x="105" y="13"/>
                    </a:cubicBezTo>
                    <a:cubicBezTo>
                      <a:pt x="107" y="14"/>
                      <a:pt x="109" y="15"/>
                      <a:pt x="111" y="16"/>
                    </a:cubicBezTo>
                    <a:cubicBezTo>
                      <a:pt x="113" y="16"/>
                      <a:pt x="115" y="16"/>
                      <a:pt x="117" y="17"/>
                    </a:cubicBezTo>
                    <a:cubicBezTo>
                      <a:pt x="119" y="17"/>
                      <a:pt x="121" y="17"/>
                      <a:pt x="122" y="16"/>
                    </a:cubicBezTo>
                    <a:cubicBezTo>
                      <a:pt x="123" y="16"/>
                      <a:pt x="123" y="14"/>
                      <a:pt x="123" y="14"/>
                    </a:cubicBezTo>
                    <a:cubicBezTo>
                      <a:pt x="126" y="15"/>
                      <a:pt x="129" y="17"/>
                      <a:pt x="131" y="18"/>
                    </a:cubicBezTo>
                    <a:cubicBezTo>
                      <a:pt x="133" y="19"/>
                      <a:pt x="134" y="20"/>
                      <a:pt x="136" y="21"/>
                    </a:cubicBezTo>
                    <a:cubicBezTo>
                      <a:pt x="138" y="21"/>
                      <a:pt x="139" y="21"/>
                      <a:pt x="141" y="21"/>
                    </a:cubicBezTo>
                    <a:cubicBezTo>
                      <a:pt x="143" y="22"/>
                      <a:pt x="146" y="22"/>
                      <a:pt x="148" y="22"/>
                    </a:cubicBezTo>
                    <a:cubicBezTo>
                      <a:pt x="149" y="22"/>
                      <a:pt x="150" y="21"/>
                      <a:pt x="151" y="21"/>
                    </a:cubicBezTo>
                    <a:cubicBezTo>
                      <a:pt x="152" y="22"/>
                      <a:pt x="153" y="24"/>
                      <a:pt x="153" y="26"/>
                    </a:cubicBezTo>
                    <a:cubicBezTo>
                      <a:pt x="154" y="28"/>
                      <a:pt x="154" y="30"/>
                      <a:pt x="153" y="32"/>
                    </a:cubicBezTo>
                    <a:cubicBezTo>
                      <a:pt x="150" y="34"/>
                      <a:pt x="146" y="35"/>
                      <a:pt x="143" y="37"/>
                    </a:cubicBezTo>
                    <a:cubicBezTo>
                      <a:pt x="142" y="38"/>
                      <a:pt x="142" y="41"/>
                      <a:pt x="141" y="41"/>
                    </a:cubicBezTo>
                    <a:cubicBezTo>
                      <a:pt x="136" y="43"/>
                      <a:pt x="130" y="42"/>
                      <a:pt x="126" y="44"/>
                    </a:cubicBezTo>
                    <a:cubicBezTo>
                      <a:pt x="124" y="45"/>
                      <a:pt x="124" y="48"/>
                      <a:pt x="123" y="49"/>
                    </a:cubicBezTo>
                    <a:cubicBezTo>
                      <a:pt x="123" y="50"/>
                      <a:pt x="124" y="51"/>
                      <a:pt x="124" y="52"/>
                    </a:cubicBezTo>
                    <a:cubicBezTo>
                      <a:pt x="123" y="54"/>
                      <a:pt x="121" y="54"/>
                      <a:pt x="119" y="56"/>
                    </a:cubicBezTo>
                    <a:cubicBezTo>
                      <a:pt x="116" y="60"/>
                      <a:pt x="113" y="65"/>
                      <a:pt x="111" y="69"/>
                    </a:cubicBezTo>
                    <a:cubicBezTo>
                      <a:pt x="110" y="71"/>
                      <a:pt x="110" y="73"/>
                      <a:pt x="111" y="74"/>
                    </a:cubicBezTo>
                    <a:cubicBezTo>
                      <a:pt x="111" y="76"/>
                      <a:pt x="113" y="78"/>
                      <a:pt x="114" y="80"/>
                    </a:cubicBezTo>
                    <a:cubicBezTo>
                      <a:pt x="115" y="81"/>
                      <a:pt x="117" y="82"/>
                      <a:pt x="117" y="83"/>
                    </a:cubicBezTo>
                    <a:cubicBezTo>
                      <a:pt x="116" y="85"/>
                      <a:pt x="112" y="86"/>
                      <a:pt x="111" y="87"/>
                    </a:cubicBezTo>
                    <a:cubicBezTo>
                      <a:pt x="109" y="89"/>
                      <a:pt x="107" y="91"/>
                      <a:pt x="106" y="93"/>
                    </a:cubicBezTo>
                    <a:cubicBezTo>
                      <a:pt x="105" y="95"/>
                      <a:pt x="104" y="97"/>
                      <a:pt x="104" y="100"/>
                    </a:cubicBezTo>
                    <a:cubicBezTo>
                      <a:pt x="104" y="101"/>
                      <a:pt x="107" y="101"/>
                      <a:pt x="106" y="102"/>
                    </a:cubicBezTo>
                    <a:cubicBezTo>
                      <a:pt x="103" y="103"/>
                      <a:pt x="100" y="102"/>
                      <a:pt x="97" y="103"/>
                    </a:cubicBezTo>
                    <a:cubicBezTo>
                      <a:pt x="96" y="104"/>
                      <a:pt x="94" y="105"/>
                      <a:pt x="93" y="107"/>
                    </a:cubicBezTo>
                    <a:cubicBezTo>
                      <a:pt x="91" y="109"/>
                      <a:pt x="92" y="112"/>
                      <a:pt x="90" y="114"/>
                    </a:cubicBezTo>
                    <a:cubicBezTo>
                      <a:pt x="90" y="115"/>
                      <a:pt x="88" y="116"/>
                      <a:pt x="87" y="116"/>
                    </a:cubicBezTo>
                    <a:cubicBezTo>
                      <a:pt x="86" y="116"/>
                      <a:pt x="85" y="114"/>
                      <a:pt x="84" y="114"/>
                    </a:cubicBezTo>
                    <a:cubicBezTo>
                      <a:pt x="83" y="114"/>
                      <a:pt x="82" y="116"/>
                      <a:pt x="81" y="116"/>
                    </a:cubicBezTo>
                    <a:cubicBezTo>
                      <a:pt x="78" y="117"/>
                      <a:pt x="75" y="116"/>
                      <a:pt x="72" y="116"/>
                    </a:cubicBezTo>
                    <a:cubicBezTo>
                      <a:pt x="69" y="116"/>
                      <a:pt x="67" y="115"/>
                      <a:pt x="64" y="116"/>
                    </a:cubicBezTo>
                    <a:cubicBezTo>
                      <a:pt x="62" y="116"/>
                      <a:pt x="60" y="117"/>
                      <a:pt x="58" y="118"/>
                    </a:cubicBezTo>
                    <a:cubicBezTo>
                      <a:pt x="56" y="119"/>
                      <a:pt x="53" y="120"/>
                      <a:pt x="51" y="122"/>
                    </a:cubicBezTo>
                    <a:cubicBezTo>
                      <a:pt x="50" y="122"/>
                      <a:pt x="49" y="125"/>
                      <a:pt x="48" y="125"/>
                    </a:cubicBezTo>
                    <a:cubicBezTo>
                      <a:pt x="46" y="126"/>
                      <a:pt x="43" y="126"/>
                      <a:pt x="41" y="125"/>
                    </a:cubicBezTo>
                    <a:cubicBezTo>
                      <a:pt x="39" y="124"/>
                      <a:pt x="38" y="121"/>
                      <a:pt x="37" y="118"/>
                    </a:cubicBezTo>
                    <a:cubicBezTo>
                      <a:pt x="36" y="117"/>
                      <a:pt x="37" y="115"/>
                      <a:pt x="36" y="113"/>
                    </a:cubicBezTo>
                    <a:cubicBezTo>
                      <a:pt x="34" y="111"/>
                      <a:pt x="32" y="109"/>
                      <a:pt x="30" y="108"/>
                    </a:cubicBezTo>
                    <a:cubicBezTo>
                      <a:pt x="28" y="108"/>
                      <a:pt x="26" y="108"/>
                      <a:pt x="24" y="108"/>
                    </a:cubicBezTo>
                    <a:close/>
                  </a:path>
                </a:pathLst>
              </a:custGeom>
              <a:solidFill>
                <a:srgbClr val="DC4405"/>
              </a:solidFill>
              <a:ln w="952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2" name="Freeform 2722"/>
              <p:cNvSpPr>
                <a:spLocks noChangeAspect="1"/>
              </p:cNvSpPr>
              <p:nvPr/>
            </p:nvSpPr>
            <p:spPr bwMode="auto">
              <a:xfrm>
                <a:off x="4678567" y="2887723"/>
                <a:ext cx="4359" cy="3162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1 h 3"/>
                  <a:gd name="T4" fmla="*/ 3 w 4"/>
                  <a:gd name="T5" fmla="*/ 0 h 3"/>
                  <a:gd name="T6" fmla="*/ 4 w 4"/>
                  <a:gd name="T7" fmla="*/ 2 h 3"/>
                  <a:gd name="T8" fmla="*/ 2 w 4"/>
                  <a:gd name="T9" fmla="*/ 3 h 3"/>
                  <a:gd name="T10" fmla="*/ 0 w 4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0" y="2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3" name="Freeform 2723"/>
              <p:cNvSpPr>
                <a:spLocks noChangeAspect="1"/>
              </p:cNvSpPr>
              <p:nvPr/>
            </p:nvSpPr>
            <p:spPr bwMode="auto">
              <a:xfrm>
                <a:off x="4802809" y="2808703"/>
                <a:ext cx="19617" cy="14751"/>
              </a:xfrm>
              <a:custGeom>
                <a:avLst/>
                <a:gdLst>
                  <a:gd name="T0" fmla="*/ 12 w 15"/>
                  <a:gd name="T1" fmla="*/ 0 h 12"/>
                  <a:gd name="T2" fmla="*/ 12 w 15"/>
                  <a:gd name="T3" fmla="*/ 5 h 12"/>
                  <a:gd name="T4" fmla="*/ 18 w 15"/>
                  <a:gd name="T5" fmla="*/ 5 h 12"/>
                  <a:gd name="T6" fmla="*/ 12 w 15"/>
                  <a:gd name="T7" fmla="*/ 14 h 12"/>
                  <a:gd name="T8" fmla="*/ 10 w 15"/>
                  <a:gd name="T9" fmla="*/ 13 h 12"/>
                  <a:gd name="T10" fmla="*/ 6 w 15"/>
                  <a:gd name="T11" fmla="*/ 9 h 12"/>
                  <a:gd name="T12" fmla="*/ 0 w 15"/>
                  <a:gd name="T13" fmla="*/ 7 h 12"/>
                  <a:gd name="T14" fmla="*/ 7 w 15"/>
                  <a:gd name="T15" fmla="*/ 4 h 12"/>
                  <a:gd name="T16" fmla="*/ 12 w 15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2"/>
                  <a:gd name="T29" fmla="*/ 15 w 15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2">
                    <a:moveTo>
                      <a:pt x="10" y="0"/>
                    </a:moveTo>
                    <a:cubicBezTo>
                      <a:pt x="11" y="1"/>
                      <a:pt x="9" y="3"/>
                      <a:pt x="10" y="4"/>
                    </a:cubicBezTo>
                    <a:cubicBezTo>
                      <a:pt x="11" y="5"/>
                      <a:pt x="15" y="2"/>
                      <a:pt x="15" y="4"/>
                    </a:cubicBezTo>
                    <a:cubicBezTo>
                      <a:pt x="15" y="7"/>
                      <a:pt x="12" y="10"/>
                      <a:pt x="10" y="12"/>
                    </a:cubicBezTo>
                    <a:cubicBezTo>
                      <a:pt x="10" y="12"/>
                      <a:pt x="9" y="11"/>
                      <a:pt x="8" y="11"/>
                    </a:cubicBezTo>
                    <a:cubicBezTo>
                      <a:pt x="7" y="10"/>
                      <a:pt x="6" y="8"/>
                      <a:pt x="5" y="8"/>
                    </a:cubicBezTo>
                    <a:cubicBezTo>
                      <a:pt x="4" y="7"/>
                      <a:pt x="0" y="8"/>
                      <a:pt x="0" y="6"/>
                    </a:cubicBezTo>
                    <a:cubicBezTo>
                      <a:pt x="1" y="4"/>
                      <a:pt x="4" y="4"/>
                      <a:pt x="6" y="3"/>
                    </a:cubicBezTo>
                    <a:cubicBezTo>
                      <a:pt x="7" y="2"/>
                      <a:pt x="8" y="0"/>
                      <a:pt x="10" y="0"/>
                    </a:cubicBezTo>
                    <a:close/>
                  </a:path>
                </a:pathLst>
              </a:custGeom>
              <a:solidFill>
                <a:srgbClr val="DC4405"/>
              </a:solidFill>
              <a:ln w="952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644" name="Freeform 2724"/>
              <p:cNvSpPr>
                <a:spLocks noChangeAspect="1"/>
              </p:cNvSpPr>
              <p:nvPr/>
            </p:nvSpPr>
            <p:spPr bwMode="auto">
              <a:xfrm>
                <a:off x="4827875" y="2806594"/>
                <a:ext cx="9809" cy="7376"/>
              </a:xfrm>
              <a:custGeom>
                <a:avLst/>
                <a:gdLst>
                  <a:gd name="T0" fmla="*/ 3 w 8"/>
                  <a:gd name="T1" fmla="*/ 0 h 6"/>
                  <a:gd name="T2" fmla="*/ 8 w 8"/>
                  <a:gd name="T3" fmla="*/ 6 h 6"/>
                  <a:gd name="T4" fmla="*/ 0 w 8"/>
                  <a:gd name="T5" fmla="*/ 4 h 6"/>
                  <a:gd name="T6" fmla="*/ 0 w 8"/>
                  <a:gd name="T7" fmla="*/ 1 h 6"/>
                  <a:gd name="T8" fmla="*/ 3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3" y="0"/>
                    </a:moveTo>
                    <a:cubicBezTo>
                      <a:pt x="5" y="1"/>
                      <a:pt x="8" y="3"/>
                      <a:pt x="7" y="5"/>
                    </a:cubicBezTo>
                    <a:cubicBezTo>
                      <a:pt x="6" y="6"/>
                      <a:pt x="2" y="4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DC4405"/>
              </a:solidFill>
              <a:ln w="952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645" name="Freeform 2725"/>
              <p:cNvSpPr>
                <a:spLocks noChangeAspect="1"/>
              </p:cNvSpPr>
              <p:nvPr/>
            </p:nvSpPr>
            <p:spPr bwMode="auto">
              <a:xfrm>
                <a:off x="4784281" y="2825560"/>
                <a:ext cx="8719" cy="7376"/>
              </a:xfrm>
              <a:custGeom>
                <a:avLst/>
                <a:gdLst>
                  <a:gd name="T0" fmla="*/ 7 w 7"/>
                  <a:gd name="T1" fmla="*/ 1 h 6"/>
                  <a:gd name="T2" fmla="*/ 5 w 7"/>
                  <a:gd name="T3" fmla="*/ 5 h 6"/>
                  <a:gd name="T4" fmla="*/ 0 w 7"/>
                  <a:gd name="T5" fmla="*/ 6 h 6"/>
                  <a:gd name="T6" fmla="*/ 2 w 7"/>
                  <a:gd name="T7" fmla="*/ 2 h 6"/>
                  <a:gd name="T8" fmla="*/ 7 w 7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6" y="1"/>
                    </a:moveTo>
                    <a:cubicBezTo>
                      <a:pt x="7" y="2"/>
                      <a:pt x="5" y="4"/>
                      <a:pt x="4" y="4"/>
                    </a:cubicBezTo>
                    <a:cubicBezTo>
                      <a:pt x="3" y="5"/>
                      <a:pt x="1" y="6"/>
                      <a:pt x="0" y="5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5" y="0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952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6" name="Freeform 2726"/>
              <p:cNvSpPr>
                <a:spLocks noChangeAspect="1"/>
              </p:cNvSpPr>
              <p:nvPr/>
            </p:nvSpPr>
            <p:spPr bwMode="auto">
              <a:xfrm>
                <a:off x="4787550" y="2833989"/>
                <a:ext cx="7629" cy="4214"/>
              </a:xfrm>
              <a:custGeom>
                <a:avLst/>
                <a:gdLst>
                  <a:gd name="T0" fmla="*/ 3 w 5"/>
                  <a:gd name="T1" fmla="*/ 0 h 3"/>
                  <a:gd name="T2" fmla="*/ 6 w 5"/>
                  <a:gd name="T3" fmla="*/ 3 h 3"/>
                  <a:gd name="T4" fmla="*/ 1 w 5"/>
                  <a:gd name="T5" fmla="*/ 3 h 3"/>
                  <a:gd name="T6" fmla="*/ 3 w 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2" y="0"/>
                    </a:moveTo>
                    <a:cubicBezTo>
                      <a:pt x="3" y="0"/>
                      <a:pt x="5" y="1"/>
                      <a:pt x="4" y="2"/>
                    </a:cubicBezTo>
                    <a:cubicBezTo>
                      <a:pt x="4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C4405"/>
              </a:solidFill>
              <a:ln w="952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647" name="Freeform 2727"/>
              <p:cNvSpPr>
                <a:spLocks noChangeAspect="1"/>
              </p:cNvSpPr>
              <p:nvPr/>
            </p:nvSpPr>
            <p:spPr bwMode="auto">
              <a:xfrm>
                <a:off x="5092703" y="2832936"/>
                <a:ext cx="5450" cy="3162"/>
              </a:xfrm>
              <a:custGeom>
                <a:avLst/>
                <a:gdLst>
                  <a:gd name="T0" fmla="*/ 3 w 4"/>
                  <a:gd name="T1" fmla="*/ 0 h 3"/>
                  <a:gd name="T2" fmla="*/ 5 w 4"/>
                  <a:gd name="T3" fmla="*/ 2 h 3"/>
                  <a:gd name="T4" fmla="*/ 1 w 4"/>
                  <a:gd name="T5" fmla="*/ 2 h 3"/>
                  <a:gd name="T6" fmla="*/ 3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2"/>
                      <a:pt x="4" y="2"/>
                    </a:cubicBezTo>
                    <a:cubicBezTo>
                      <a:pt x="3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8" name="Freeform 2728"/>
              <p:cNvSpPr>
                <a:spLocks noChangeAspect="1"/>
              </p:cNvSpPr>
              <p:nvPr/>
            </p:nvSpPr>
            <p:spPr bwMode="auto">
              <a:xfrm>
                <a:off x="5095975" y="2850847"/>
                <a:ext cx="4359" cy="5268"/>
              </a:xfrm>
              <a:custGeom>
                <a:avLst/>
                <a:gdLst>
                  <a:gd name="T0" fmla="*/ 2 w 4"/>
                  <a:gd name="T1" fmla="*/ 0 h 4"/>
                  <a:gd name="T2" fmla="*/ 4 w 4"/>
                  <a:gd name="T3" fmla="*/ 4 h 4"/>
                  <a:gd name="T4" fmla="*/ 0 w 4"/>
                  <a:gd name="T5" fmla="*/ 4 h 4"/>
                  <a:gd name="T6" fmla="*/ 2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4" y="2"/>
                      <a:pt x="4" y="3"/>
                    </a:cubicBezTo>
                    <a:cubicBezTo>
                      <a:pt x="3" y="4"/>
                      <a:pt x="1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9" name="Freeform 2729"/>
              <p:cNvSpPr>
                <a:spLocks noChangeAspect="1"/>
              </p:cNvSpPr>
              <p:nvPr/>
            </p:nvSpPr>
            <p:spPr bwMode="auto">
              <a:xfrm>
                <a:off x="5155914" y="2791844"/>
                <a:ext cx="6540" cy="5268"/>
              </a:xfrm>
              <a:custGeom>
                <a:avLst/>
                <a:gdLst>
                  <a:gd name="T0" fmla="*/ 2 w 5"/>
                  <a:gd name="T1" fmla="*/ 0 h 4"/>
                  <a:gd name="T2" fmla="*/ 5 w 5"/>
                  <a:gd name="T3" fmla="*/ 4 h 4"/>
                  <a:gd name="T4" fmla="*/ 1 w 5"/>
                  <a:gd name="T5" fmla="*/ 4 h 4"/>
                  <a:gd name="T6" fmla="*/ 2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2" y="0"/>
                    </a:moveTo>
                    <a:cubicBezTo>
                      <a:pt x="3" y="0"/>
                      <a:pt x="5" y="2"/>
                      <a:pt x="4" y="3"/>
                    </a:cubicBezTo>
                    <a:cubicBezTo>
                      <a:pt x="4" y="4"/>
                      <a:pt x="1" y="4"/>
                      <a:pt x="1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0" name="Freeform 2730"/>
              <p:cNvSpPr>
                <a:spLocks noChangeAspect="1"/>
              </p:cNvSpPr>
              <p:nvPr/>
            </p:nvSpPr>
            <p:spPr bwMode="auto">
              <a:xfrm>
                <a:off x="5171171" y="2796058"/>
                <a:ext cx="5450" cy="4214"/>
              </a:xfrm>
              <a:custGeom>
                <a:avLst/>
                <a:gdLst>
                  <a:gd name="T0" fmla="*/ 3 w 4"/>
                  <a:gd name="T1" fmla="*/ 0 h 3"/>
                  <a:gd name="T2" fmla="*/ 5 w 4"/>
                  <a:gd name="T3" fmla="*/ 3 h 3"/>
                  <a:gd name="T4" fmla="*/ 1 w 4"/>
                  <a:gd name="T5" fmla="*/ 3 h 3"/>
                  <a:gd name="T6" fmla="*/ 3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3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1" name="Freeform 2731"/>
              <p:cNvSpPr>
                <a:spLocks noChangeAspect="1"/>
              </p:cNvSpPr>
              <p:nvPr/>
            </p:nvSpPr>
            <p:spPr bwMode="auto">
              <a:xfrm>
                <a:off x="5165723" y="2807649"/>
                <a:ext cx="5450" cy="3162"/>
              </a:xfrm>
              <a:custGeom>
                <a:avLst/>
                <a:gdLst>
                  <a:gd name="T0" fmla="*/ 3 w 4"/>
                  <a:gd name="T1" fmla="*/ 0 h 3"/>
                  <a:gd name="T2" fmla="*/ 5 w 4"/>
                  <a:gd name="T3" fmla="*/ 2 h 3"/>
                  <a:gd name="T4" fmla="*/ 1 w 4"/>
                  <a:gd name="T5" fmla="*/ 2 h 3"/>
                  <a:gd name="T6" fmla="*/ 3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3" y="3"/>
                      <a:pt x="1" y="3"/>
                      <a:pt x="1" y="2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2" name="Freeform 2732"/>
              <p:cNvSpPr>
                <a:spLocks noChangeAspect="1"/>
              </p:cNvSpPr>
              <p:nvPr/>
            </p:nvSpPr>
            <p:spPr bwMode="auto">
              <a:xfrm>
                <a:off x="5157005" y="2828721"/>
                <a:ext cx="5450" cy="4214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4 h 3"/>
                  <a:gd name="T4" fmla="*/ 0 w 4"/>
                  <a:gd name="T5" fmla="*/ 4 h 3"/>
                  <a:gd name="T6" fmla="*/ 1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1" y="0"/>
                    </a:moveTo>
                    <a:cubicBezTo>
                      <a:pt x="2" y="0"/>
                      <a:pt x="4" y="2"/>
                      <a:pt x="3" y="3"/>
                    </a:cubicBezTo>
                    <a:cubicBezTo>
                      <a:pt x="3" y="3"/>
                      <a:pt x="1" y="3"/>
                      <a:pt x="0" y="3"/>
                    </a:cubicBezTo>
                    <a:cubicBezTo>
                      <a:pt x="0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3" name="Freeform 2733"/>
              <p:cNvSpPr>
                <a:spLocks noChangeAspect="1"/>
              </p:cNvSpPr>
              <p:nvPr/>
            </p:nvSpPr>
            <p:spPr bwMode="auto">
              <a:xfrm>
                <a:off x="5161364" y="2849794"/>
                <a:ext cx="6540" cy="4214"/>
              </a:xfrm>
              <a:custGeom>
                <a:avLst/>
                <a:gdLst>
                  <a:gd name="T0" fmla="*/ 4 w 5"/>
                  <a:gd name="T1" fmla="*/ 1 h 4"/>
                  <a:gd name="T2" fmla="*/ 5 w 5"/>
                  <a:gd name="T3" fmla="*/ 4 h 4"/>
                  <a:gd name="T4" fmla="*/ 0 w 5"/>
                  <a:gd name="T5" fmla="*/ 1 h 4"/>
                  <a:gd name="T6" fmla="*/ 4 w 5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3" y="1"/>
                    </a:moveTo>
                    <a:cubicBezTo>
                      <a:pt x="4" y="2"/>
                      <a:pt x="5" y="3"/>
                      <a:pt x="4" y="4"/>
                    </a:cubicBezTo>
                    <a:cubicBezTo>
                      <a:pt x="4" y="4"/>
                      <a:pt x="1" y="2"/>
                      <a:pt x="0" y="1"/>
                    </a:cubicBezTo>
                    <a:cubicBezTo>
                      <a:pt x="0" y="0"/>
                      <a:pt x="1" y="0"/>
                      <a:pt x="3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4" name="Freeform 2734"/>
              <p:cNvSpPr>
                <a:spLocks noChangeAspect="1"/>
              </p:cNvSpPr>
              <p:nvPr/>
            </p:nvSpPr>
            <p:spPr bwMode="auto">
              <a:xfrm>
                <a:off x="5191879" y="2852954"/>
                <a:ext cx="6540" cy="4214"/>
              </a:xfrm>
              <a:custGeom>
                <a:avLst/>
                <a:gdLst>
                  <a:gd name="T0" fmla="*/ 4 w 5"/>
                  <a:gd name="T1" fmla="*/ 1 h 3"/>
                  <a:gd name="T2" fmla="*/ 5 w 5"/>
                  <a:gd name="T3" fmla="*/ 4 h 3"/>
                  <a:gd name="T4" fmla="*/ 0 w 5"/>
                  <a:gd name="T5" fmla="*/ 1 h 3"/>
                  <a:gd name="T6" fmla="*/ 4 w 5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"/>
                  <a:gd name="T14" fmla="*/ 5 w 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">
                    <a:moveTo>
                      <a:pt x="3" y="1"/>
                    </a:moveTo>
                    <a:cubicBezTo>
                      <a:pt x="4" y="1"/>
                      <a:pt x="5" y="3"/>
                      <a:pt x="4" y="3"/>
                    </a:cubicBezTo>
                    <a:cubicBezTo>
                      <a:pt x="4" y="3"/>
                      <a:pt x="1" y="2"/>
                      <a:pt x="0" y="1"/>
                    </a:cubicBezTo>
                    <a:cubicBezTo>
                      <a:pt x="0" y="0"/>
                      <a:pt x="1" y="0"/>
                      <a:pt x="3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5" name="Freeform 2735"/>
              <p:cNvSpPr>
                <a:spLocks noChangeAspect="1"/>
              </p:cNvSpPr>
              <p:nvPr/>
            </p:nvSpPr>
            <p:spPr bwMode="auto">
              <a:xfrm>
                <a:off x="5157005" y="2872973"/>
                <a:ext cx="4359" cy="5268"/>
              </a:xfrm>
              <a:custGeom>
                <a:avLst/>
                <a:gdLst>
                  <a:gd name="T0" fmla="*/ 1 w 3"/>
                  <a:gd name="T1" fmla="*/ 3 h 4"/>
                  <a:gd name="T2" fmla="*/ 4 w 3"/>
                  <a:gd name="T3" fmla="*/ 1 h 4"/>
                  <a:gd name="T4" fmla="*/ 1 w 3"/>
                  <a:gd name="T5" fmla="*/ 5 h 4"/>
                  <a:gd name="T6" fmla="*/ 1 w 3"/>
                  <a:gd name="T7" fmla="*/ 3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1" y="2"/>
                    </a:moveTo>
                    <a:cubicBezTo>
                      <a:pt x="2" y="1"/>
                      <a:pt x="3" y="0"/>
                      <a:pt x="3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6" name="Freeform 2736"/>
              <p:cNvSpPr>
                <a:spLocks noChangeAspect="1"/>
              </p:cNvSpPr>
              <p:nvPr/>
            </p:nvSpPr>
            <p:spPr bwMode="auto">
              <a:xfrm>
                <a:off x="5182070" y="2856115"/>
                <a:ext cx="5450" cy="3162"/>
              </a:xfrm>
              <a:custGeom>
                <a:avLst/>
                <a:gdLst>
                  <a:gd name="T0" fmla="*/ 1 w 4"/>
                  <a:gd name="T1" fmla="*/ 1 h 3"/>
                  <a:gd name="T2" fmla="*/ 5 w 4"/>
                  <a:gd name="T3" fmla="*/ 1 h 3"/>
                  <a:gd name="T4" fmla="*/ 1 w 4"/>
                  <a:gd name="T5" fmla="*/ 3 h 3"/>
                  <a:gd name="T6" fmla="*/ 1 w 4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1" y="1"/>
                    </a:moveTo>
                    <a:cubicBezTo>
                      <a:pt x="2" y="1"/>
                      <a:pt x="4" y="0"/>
                      <a:pt x="4" y="1"/>
                    </a:cubicBezTo>
                    <a:cubicBezTo>
                      <a:pt x="4" y="1"/>
                      <a:pt x="2" y="3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7" name="Freeform 2737"/>
              <p:cNvSpPr>
                <a:spLocks noChangeAspect="1"/>
              </p:cNvSpPr>
              <p:nvPr/>
            </p:nvSpPr>
            <p:spPr bwMode="auto">
              <a:xfrm>
                <a:off x="5180981" y="2870866"/>
                <a:ext cx="3270" cy="4214"/>
              </a:xfrm>
              <a:custGeom>
                <a:avLst/>
                <a:gdLst>
                  <a:gd name="T0" fmla="*/ 1 w 3"/>
                  <a:gd name="T1" fmla="*/ 1 h 3"/>
                  <a:gd name="T2" fmla="*/ 3 w 3"/>
                  <a:gd name="T3" fmla="*/ 0 h 3"/>
                  <a:gd name="T4" fmla="*/ 1 w 3"/>
                  <a:gd name="T5" fmla="*/ 4 h 3"/>
                  <a:gd name="T6" fmla="*/ 1 w 3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1" y="1"/>
                    </a:moveTo>
                    <a:cubicBezTo>
                      <a:pt x="2" y="1"/>
                      <a:pt x="3" y="0"/>
                      <a:pt x="3" y="0"/>
                    </a:cubicBezTo>
                    <a:cubicBezTo>
                      <a:pt x="3" y="1"/>
                      <a:pt x="1" y="3"/>
                      <a:pt x="1" y="3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8" name="Freeform 2738"/>
              <p:cNvSpPr>
                <a:spLocks noChangeAspect="1"/>
              </p:cNvSpPr>
              <p:nvPr/>
            </p:nvSpPr>
            <p:spPr bwMode="auto">
              <a:xfrm>
                <a:off x="5146107" y="2820293"/>
                <a:ext cx="5450" cy="5268"/>
              </a:xfrm>
              <a:custGeom>
                <a:avLst/>
                <a:gdLst>
                  <a:gd name="T0" fmla="*/ 1 w 4"/>
                  <a:gd name="T1" fmla="*/ 3 h 4"/>
                  <a:gd name="T2" fmla="*/ 4 w 4"/>
                  <a:gd name="T3" fmla="*/ 1 h 4"/>
                  <a:gd name="T4" fmla="*/ 1 w 4"/>
                  <a:gd name="T5" fmla="*/ 5 h 4"/>
                  <a:gd name="T6" fmla="*/ 1 w 4"/>
                  <a:gd name="T7" fmla="*/ 3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1" y="2"/>
                    </a:moveTo>
                    <a:cubicBezTo>
                      <a:pt x="2" y="1"/>
                      <a:pt x="4" y="0"/>
                      <a:pt x="3" y="1"/>
                    </a:cubicBezTo>
                    <a:cubicBezTo>
                      <a:pt x="3" y="2"/>
                      <a:pt x="2" y="3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9" name="Freeform 2739"/>
              <p:cNvSpPr>
                <a:spLocks noChangeAspect="1"/>
              </p:cNvSpPr>
              <p:nvPr/>
            </p:nvSpPr>
            <p:spPr bwMode="auto">
              <a:xfrm>
                <a:off x="5141747" y="2823453"/>
                <a:ext cx="3270" cy="4214"/>
              </a:xfrm>
              <a:custGeom>
                <a:avLst/>
                <a:gdLst>
                  <a:gd name="T0" fmla="*/ 2 w 3"/>
                  <a:gd name="T1" fmla="*/ 1 h 3"/>
                  <a:gd name="T2" fmla="*/ 3 w 3"/>
                  <a:gd name="T3" fmla="*/ 4 h 3"/>
                  <a:gd name="T4" fmla="*/ 0 w 3"/>
                  <a:gd name="T5" fmla="*/ 1 h 3"/>
                  <a:gd name="T6" fmla="*/ 2 w 3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2" y="1"/>
                    </a:moveTo>
                    <a:cubicBezTo>
                      <a:pt x="3" y="1"/>
                      <a:pt x="3" y="3"/>
                      <a:pt x="3" y="3"/>
                    </a:cubicBezTo>
                    <a:cubicBezTo>
                      <a:pt x="2" y="3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0" name="Freeform 2740"/>
              <p:cNvSpPr>
                <a:spLocks noChangeAspect="1"/>
              </p:cNvSpPr>
              <p:nvPr/>
            </p:nvSpPr>
            <p:spPr bwMode="auto">
              <a:xfrm>
                <a:off x="4713442" y="2649607"/>
                <a:ext cx="4359" cy="3162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  <a:gd name="T6" fmla="*/ 1 w 3"/>
                  <a:gd name="T7" fmla="*/ 0 h 3"/>
                  <a:gd name="T8" fmla="*/ 3 w 3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2"/>
                    </a:moveTo>
                    <a:cubicBezTo>
                      <a:pt x="2" y="2"/>
                      <a:pt x="3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1" name="Freeform 2741"/>
              <p:cNvSpPr>
                <a:spLocks noChangeAspect="1"/>
              </p:cNvSpPr>
              <p:nvPr/>
            </p:nvSpPr>
            <p:spPr bwMode="auto">
              <a:xfrm>
                <a:off x="4727610" y="2656981"/>
                <a:ext cx="4359" cy="4214"/>
              </a:xfrm>
              <a:custGeom>
                <a:avLst/>
                <a:gdLst>
                  <a:gd name="T0" fmla="*/ 3 w 3"/>
                  <a:gd name="T1" fmla="*/ 1 h 3"/>
                  <a:gd name="T2" fmla="*/ 4 w 3"/>
                  <a:gd name="T3" fmla="*/ 3 h 3"/>
                  <a:gd name="T4" fmla="*/ 1 w 3"/>
                  <a:gd name="T5" fmla="*/ 3 h 3"/>
                  <a:gd name="T6" fmla="*/ 1 w 3"/>
                  <a:gd name="T7" fmla="*/ 1 h 3"/>
                  <a:gd name="T8" fmla="*/ 3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1"/>
                    </a:moveTo>
                    <a:cubicBezTo>
                      <a:pt x="2" y="2"/>
                      <a:pt x="3" y="2"/>
                      <a:pt x="3" y="2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2" name="Freeform 2742"/>
              <p:cNvSpPr>
                <a:spLocks noChangeAspect="1"/>
              </p:cNvSpPr>
              <p:nvPr/>
            </p:nvSpPr>
            <p:spPr bwMode="auto">
              <a:xfrm>
                <a:off x="4741778" y="2678054"/>
                <a:ext cx="4359" cy="4214"/>
              </a:xfrm>
              <a:custGeom>
                <a:avLst/>
                <a:gdLst>
                  <a:gd name="T0" fmla="*/ 3 w 3"/>
                  <a:gd name="T1" fmla="*/ 3 h 3"/>
                  <a:gd name="T2" fmla="*/ 4 w 3"/>
                  <a:gd name="T3" fmla="*/ 4 h 3"/>
                  <a:gd name="T4" fmla="*/ 0 w 3"/>
                  <a:gd name="T5" fmla="*/ 4 h 3"/>
                  <a:gd name="T6" fmla="*/ 0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2"/>
                    </a:moveTo>
                    <a:cubicBezTo>
                      <a:pt x="2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3" name="Freeform 2743"/>
              <p:cNvSpPr>
                <a:spLocks noChangeAspect="1"/>
              </p:cNvSpPr>
              <p:nvPr/>
            </p:nvSpPr>
            <p:spPr bwMode="auto">
              <a:xfrm>
                <a:off x="4994619" y="2700180"/>
                <a:ext cx="4359" cy="3162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2 h 3"/>
                  <a:gd name="T4" fmla="*/ 1 w 3"/>
                  <a:gd name="T5" fmla="*/ 2 h 3"/>
                  <a:gd name="T6" fmla="*/ 1 w 3"/>
                  <a:gd name="T7" fmla="*/ 0 h 3"/>
                  <a:gd name="T8" fmla="*/ 3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3" y="2"/>
                      <a:pt x="2" y="2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4" name="Freeform 2744"/>
              <p:cNvSpPr>
                <a:spLocks noChangeAspect="1"/>
              </p:cNvSpPr>
              <p:nvPr/>
            </p:nvSpPr>
            <p:spPr bwMode="auto">
              <a:xfrm>
                <a:off x="4821335" y="2555834"/>
                <a:ext cx="7629" cy="4214"/>
              </a:xfrm>
              <a:custGeom>
                <a:avLst/>
                <a:gdLst>
                  <a:gd name="T0" fmla="*/ 0 w 6"/>
                  <a:gd name="T1" fmla="*/ 1 h 3"/>
                  <a:gd name="T2" fmla="*/ 4 w 6"/>
                  <a:gd name="T3" fmla="*/ 1 h 3"/>
                  <a:gd name="T4" fmla="*/ 7 w 6"/>
                  <a:gd name="T5" fmla="*/ 3 h 3"/>
                  <a:gd name="T6" fmla="*/ 4 w 6"/>
                  <a:gd name="T7" fmla="*/ 3 h 3"/>
                  <a:gd name="T8" fmla="*/ 0 w 6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0" y="1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4" y="1"/>
                      <a:pt x="6" y="2"/>
                      <a:pt x="6" y="2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5" name="Freeform 2745"/>
              <p:cNvSpPr>
                <a:spLocks noChangeAspect="1"/>
              </p:cNvSpPr>
              <p:nvPr/>
            </p:nvSpPr>
            <p:spPr bwMode="auto">
              <a:xfrm>
                <a:off x="4836594" y="2518957"/>
                <a:ext cx="5450" cy="7376"/>
              </a:xfrm>
              <a:custGeom>
                <a:avLst/>
                <a:gdLst>
                  <a:gd name="T0" fmla="*/ 1 w 4"/>
                  <a:gd name="T1" fmla="*/ 6 h 6"/>
                  <a:gd name="T2" fmla="*/ 3 w 4"/>
                  <a:gd name="T3" fmla="*/ 2 h 6"/>
                  <a:gd name="T4" fmla="*/ 5 w 4"/>
                  <a:gd name="T5" fmla="*/ 1 h 6"/>
                  <a:gd name="T6" fmla="*/ 4 w 4"/>
                  <a:gd name="T7" fmla="*/ 5 h 6"/>
                  <a:gd name="T8" fmla="*/ 1 w 4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1" y="5"/>
                    </a:moveTo>
                    <a:cubicBezTo>
                      <a:pt x="0" y="4"/>
                      <a:pt x="2" y="3"/>
                      <a:pt x="2" y="2"/>
                    </a:cubicBezTo>
                    <a:cubicBezTo>
                      <a:pt x="3" y="2"/>
                      <a:pt x="4" y="0"/>
                      <a:pt x="4" y="1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2" y="4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6" name="Freeform 2746"/>
              <p:cNvSpPr>
                <a:spLocks noChangeAspect="1"/>
              </p:cNvSpPr>
              <p:nvPr/>
            </p:nvSpPr>
            <p:spPr bwMode="auto">
              <a:xfrm>
                <a:off x="4843132" y="2513690"/>
                <a:ext cx="4359" cy="5268"/>
              </a:xfrm>
              <a:custGeom>
                <a:avLst/>
                <a:gdLst>
                  <a:gd name="T0" fmla="*/ 0 w 3"/>
                  <a:gd name="T1" fmla="*/ 5 h 4"/>
                  <a:gd name="T2" fmla="*/ 3 w 3"/>
                  <a:gd name="T3" fmla="*/ 3 h 4"/>
                  <a:gd name="T4" fmla="*/ 4 w 3"/>
                  <a:gd name="T5" fmla="*/ 1 h 4"/>
                  <a:gd name="T6" fmla="*/ 3 w 3"/>
                  <a:gd name="T7" fmla="*/ 4 h 4"/>
                  <a:gd name="T8" fmla="*/ 0 w 3"/>
                  <a:gd name="T9" fmla="*/ 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4"/>
                    </a:move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3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7" name="Freeform 2747"/>
              <p:cNvSpPr>
                <a:spLocks noChangeAspect="1"/>
              </p:cNvSpPr>
              <p:nvPr/>
            </p:nvSpPr>
            <p:spPr bwMode="auto">
              <a:xfrm>
                <a:off x="4822425" y="2553727"/>
                <a:ext cx="6540" cy="3162"/>
              </a:xfrm>
              <a:custGeom>
                <a:avLst/>
                <a:gdLst>
                  <a:gd name="T0" fmla="*/ 2 w 5"/>
                  <a:gd name="T1" fmla="*/ 1 h 3"/>
                  <a:gd name="T2" fmla="*/ 6 w 5"/>
                  <a:gd name="T3" fmla="*/ 2 h 3"/>
                  <a:gd name="T4" fmla="*/ 2 w 5"/>
                  <a:gd name="T5" fmla="*/ 2 h 3"/>
                  <a:gd name="T6" fmla="*/ 0 w 5"/>
                  <a:gd name="T7" fmla="*/ 1 h 3"/>
                  <a:gd name="T8" fmla="*/ 2 w 5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2" y="1"/>
                    </a:moveTo>
                    <a:cubicBezTo>
                      <a:pt x="3" y="1"/>
                      <a:pt x="5" y="1"/>
                      <a:pt x="5" y="2"/>
                    </a:cubicBezTo>
                    <a:cubicBezTo>
                      <a:pt x="5" y="3"/>
                      <a:pt x="3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8" name="Freeform 2748"/>
              <p:cNvSpPr>
                <a:spLocks noChangeAspect="1"/>
              </p:cNvSpPr>
              <p:nvPr/>
            </p:nvSpPr>
            <p:spPr bwMode="auto">
              <a:xfrm>
                <a:off x="4824605" y="2550566"/>
                <a:ext cx="5450" cy="3162"/>
              </a:xfrm>
              <a:custGeom>
                <a:avLst/>
                <a:gdLst>
                  <a:gd name="T0" fmla="*/ 1 w 4"/>
                  <a:gd name="T1" fmla="*/ 2 h 2"/>
                  <a:gd name="T2" fmla="*/ 5 w 4"/>
                  <a:gd name="T3" fmla="*/ 3 h 2"/>
                  <a:gd name="T4" fmla="*/ 1 w 4"/>
                  <a:gd name="T5" fmla="*/ 3 h 2"/>
                  <a:gd name="T6" fmla="*/ 0 w 4"/>
                  <a:gd name="T7" fmla="*/ 2 h 2"/>
                  <a:gd name="T8" fmla="*/ 1 w 4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1" y="1"/>
                    </a:moveTo>
                    <a:cubicBezTo>
                      <a:pt x="2" y="1"/>
                      <a:pt x="4" y="1"/>
                      <a:pt x="4" y="2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9" name="Freeform 2749"/>
              <p:cNvSpPr>
                <a:spLocks noChangeAspect="1"/>
              </p:cNvSpPr>
              <p:nvPr/>
            </p:nvSpPr>
            <p:spPr bwMode="auto">
              <a:xfrm>
                <a:off x="4722160" y="2601141"/>
                <a:ext cx="3270" cy="4214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3 h 3"/>
                  <a:gd name="T4" fmla="*/ 2 w 2"/>
                  <a:gd name="T5" fmla="*/ 4 h 3"/>
                  <a:gd name="T6" fmla="*/ 3 w 2"/>
                  <a:gd name="T7" fmla="*/ 4 h 3"/>
                  <a:gd name="T8" fmla="*/ 2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0" name="Freeform 2750"/>
              <p:cNvSpPr>
                <a:spLocks noChangeAspect="1"/>
              </p:cNvSpPr>
              <p:nvPr/>
            </p:nvSpPr>
            <p:spPr bwMode="auto">
              <a:xfrm>
                <a:off x="4900893" y="2743378"/>
                <a:ext cx="16349" cy="35824"/>
              </a:xfrm>
              <a:custGeom>
                <a:avLst/>
                <a:gdLst>
                  <a:gd name="T0" fmla="*/ 10 w 13"/>
                  <a:gd name="T1" fmla="*/ 34 h 29"/>
                  <a:gd name="T2" fmla="*/ 3 w 13"/>
                  <a:gd name="T3" fmla="*/ 30 h 29"/>
                  <a:gd name="T4" fmla="*/ 6 w 13"/>
                  <a:gd name="T5" fmla="*/ 28 h 29"/>
                  <a:gd name="T6" fmla="*/ 5 w 13"/>
                  <a:gd name="T7" fmla="*/ 25 h 29"/>
                  <a:gd name="T8" fmla="*/ 2 w 13"/>
                  <a:gd name="T9" fmla="*/ 22 h 29"/>
                  <a:gd name="T10" fmla="*/ 3 w 13"/>
                  <a:gd name="T11" fmla="*/ 20 h 29"/>
                  <a:gd name="T12" fmla="*/ 0 w 13"/>
                  <a:gd name="T13" fmla="*/ 18 h 29"/>
                  <a:gd name="T14" fmla="*/ 2 w 13"/>
                  <a:gd name="T15" fmla="*/ 15 h 29"/>
                  <a:gd name="T16" fmla="*/ 2 w 13"/>
                  <a:gd name="T17" fmla="*/ 11 h 29"/>
                  <a:gd name="T18" fmla="*/ 8 w 13"/>
                  <a:gd name="T19" fmla="*/ 7 h 29"/>
                  <a:gd name="T20" fmla="*/ 10 w 13"/>
                  <a:gd name="T21" fmla="*/ 8 h 29"/>
                  <a:gd name="T22" fmla="*/ 12 w 13"/>
                  <a:gd name="T23" fmla="*/ 1 h 29"/>
                  <a:gd name="T24" fmla="*/ 14 w 13"/>
                  <a:gd name="T25" fmla="*/ 4 h 29"/>
                  <a:gd name="T26" fmla="*/ 15 w 13"/>
                  <a:gd name="T27" fmla="*/ 11 h 29"/>
                  <a:gd name="T28" fmla="*/ 15 w 13"/>
                  <a:gd name="T29" fmla="*/ 20 h 29"/>
                  <a:gd name="T30" fmla="*/ 13 w 13"/>
                  <a:gd name="T31" fmla="*/ 25 h 29"/>
                  <a:gd name="T32" fmla="*/ 10 w 13"/>
                  <a:gd name="T33" fmla="*/ 30 h 29"/>
                  <a:gd name="T34" fmla="*/ 10 w 13"/>
                  <a:gd name="T35" fmla="*/ 34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29"/>
                  <a:gd name="T56" fmla="*/ 13 w 13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29">
                    <a:moveTo>
                      <a:pt x="9" y="29"/>
                    </a:moveTo>
                    <a:cubicBezTo>
                      <a:pt x="7" y="28"/>
                      <a:pt x="5" y="27"/>
                      <a:pt x="3" y="26"/>
                    </a:cubicBezTo>
                    <a:cubicBezTo>
                      <a:pt x="3" y="25"/>
                      <a:pt x="5" y="24"/>
                      <a:pt x="5" y="24"/>
                    </a:cubicBezTo>
                    <a:cubicBezTo>
                      <a:pt x="5" y="23"/>
                      <a:pt x="5" y="22"/>
                      <a:pt x="4" y="21"/>
                    </a:cubicBezTo>
                    <a:cubicBezTo>
                      <a:pt x="4" y="20"/>
                      <a:pt x="2" y="20"/>
                      <a:pt x="2" y="19"/>
                    </a:cubicBezTo>
                    <a:cubicBezTo>
                      <a:pt x="2" y="18"/>
                      <a:pt x="3" y="17"/>
                      <a:pt x="3" y="17"/>
                    </a:cubicBezTo>
                    <a:cubicBezTo>
                      <a:pt x="3" y="16"/>
                      <a:pt x="1" y="16"/>
                      <a:pt x="0" y="15"/>
                    </a:cubicBezTo>
                    <a:cubicBezTo>
                      <a:pt x="0" y="15"/>
                      <a:pt x="2" y="14"/>
                      <a:pt x="2" y="13"/>
                    </a:cubicBezTo>
                    <a:cubicBezTo>
                      <a:pt x="3" y="12"/>
                      <a:pt x="1" y="10"/>
                      <a:pt x="2" y="9"/>
                    </a:cubicBezTo>
                    <a:cubicBezTo>
                      <a:pt x="3" y="7"/>
                      <a:pt x="6" y="7"/>
                      <a:pt x="7" y="6"/>
                    </a:cubicBezTo>
                    <a:cubicBezTo>
                      <a:pt x="8" y="6"/>
                      <a:pt x="9" y="7"/>
                      <a:pt x="9" y="7"/>
                    </a:cubicBezTo>
                    <a:cubicBezTo>
                      <a:pt x="10" y="5"/>
                      <a:pt x="9" y="3"/>
                      <a:pt x="10" y="1"/>
                    </a:cubicBezTo>
                    <a:cubicBezTo>
                      <a:pt x="10" y="0"/>
                      <a:pt x="11" y="2"/>
                      <a:pt x="12" y="3"/>
                    </a:cubicBezTo>
                    <a:cubicBezTo>
                      <a:pt x="12" y="5"/>
                      <a:pt x="12" y="7"/>
                      <a:pt x="13" y="9"/>
                    </a:cubicBezTo>
                    <a:cubicBezTo>
                      <a:pt x="13" y="12"/>
                      <a:pt x="13" y="14"/>
                      <a:pt x="13" y="17"/>
                    </a:cubicBezTo>
                    <a:cubicBezTo>
                      <a:pt x="12" y="18"/>
                      <a:pt x="11" y="20"/>
                      <a:pt x="11" y="21"/>
                    </a:cubicBezTo>
                    <a:cubicBezTo>
                      <a:pt x="10" y="23"/>
                      <a:pt x="10" y="25"/>
                      <a:pt x="9" y="26"/>
                    </a:cubicBezTo>
                    <a:cubicBezTo>
                      <a:pt x="9" y="27"/>
                      <a:pt x="10" y="29"/>
                      <a:pt x="9" y="29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671" name="Freeform 2751"/>
              <p:cNvSpPr>
                <a:spLocks noChangeAspect="1"/>
              </p:cNvSpPr>
              <p:nvPr/>
            </p:nvSpPr>
            <p:spPr bwMode="auto">
              <a:xfrm>
                <a:off x="4894354" y="2782362"/>
                <a:ext cx="28336" cy="49520"/>
              </a:xfrm>
              <a:custGeom>
                <a:avLst/>
                <a:gdLst>
                  <a:gd name="T0" fmla="*/ 22 w 22"/>
                  <a:gd name="T1" fmla="*/ 4 h 39"/>
                  <a:gd name="T2" fmla="*/ 26 w 22"/>
                  <a:gd name="T3" fmla="*/ 14 h 39"/>
                  <a:gd name="T4" fmla="*/ 22 w 22"/>
                  <a:gd name="T5" fmla="*/ 20 h 39"/>
                  <a:gd name="T6" fmla="*/ 24 w 22"/>
                  <a:gd name="T7" fmla="*/ 25 h 39"/>
                  <a:gd name="T8" fmla="*/ 22 w 22"/>
                  <a:gd name="T9" fmla="*/ 42 h 39"/>
                  <a:gd name="T10" fmla="*/ 15 w 22"/>
                  <a:gd name="T11" fmla="*/ 40 h 39"/>
                  <a:gd name="T12" fmla="*/ 13 w 22"/>
                  <a:gd name="T13" fmla="*/ 46 h 39"/>
                  <a:gd name="T14" fmla="*/ 7 w 22"/>
                  <a:gd name="T15" fmla="*/ 45 h 39"/>
                  <a:gd name="T16" fmla="*/ 4 w 22"/>
                  <a:gd name="T17" fmla="*/ 41 h 39"/>
                  <a:gd name="T18" fmla="*/ 5 w 22"/>
                  <a:gd name="T19" fmla="*/ 35 h 39"/>
                  <a:gd name="T20" fmla="*/ 8 w 22"/>
                  <a:gd name="T21" fmla="*/ 28 h 39"/>
                  <a:gd name="T22" fmla="*/ 5 w 22"/>
                  <a:gd name="T23" fmla="*/ 24 h 39"/>
                  <a:gd name="T24" fmla="*/ 6 w 22"/>
                  <a:gd name="T25" fmla="*/ 20 h 39"/>
                  <a:gd name="T26" fmla="*/ 4 w 22"/>
                  <a:gd name="T27" fmla="*/ 14 h 39"/>
                  <a:gd name="T28" fmla="*/ 0 w 22"/>
                  <a:gd name="T29" fmla="*/ 11 h 39"/>
                  <a:gd name="T30" fmla="*/ 2 w 22"/>
                  <a:gd name="T31" fmla="*/ 2 h 39"/>
                  <a:gd name="T32" fmla="*/ 7 w 22"/>
                  <a:gd name="T33" fmla="*/ 8 h 39"/>
                  <a:gd name="T34" fmla="*/ 11 w 22"/>
                  <a:gd name="T35" fmla="*/ 5 h 39"/>
                  <a:gd name="T36" fmla="*/ 17 w 22"/>
                  <a:gd name="T37" fmla="*/ 1 h 39"/>
                  <a:gd name="T38" fmla="*/ 22 w 22"/>
                  <a:gd name="T39" fmla="*/ 4 h 3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2"/>
                  <a:gd name="T61" fmla="*/ 0 h 39"/>
                  <a:gd name="T62" fmla="*/ 22 w 22"/>
                  <a:gd name="T63" fmla="*/ 39 h 3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2" h="39">
                    <a:moveTo>
                      <a:pt x="19" y="3"/>
                    </a:moveTo>
                    <a:cubicBezTo>
                      <a:pt x="21" y="5"/>
                      <a:pt x="22" y="9"/>
                      <a:pt x="22" y="12"/>
                    </a:cubicBezTo>
                    <a:cubicBezTo>
                      <a:pt x="22" y="14"/>
                      <a:pt x="19" y="15"/>
                      <a:pt x="19" y="17"/>
                    </a:cubicBezTo>
                    <a:cubicBezTo>
                      <a:pt x="19" y="18"/>
                      <a:pt x="20" y="19"/>
                      <a:pt x="20" y="21"/>
                    </a:cubicBezTo>
                    <a:cubicBezTo>
                      <a:pt x="20" y="26"/>
                      <a:pt x="21" y="31"/>
                      <a:pt x="19" y="35"/>
                    </a:cubicBezTo>
                    <a:cubicBezTo>
                      <a:pt x="18" y="37"/>
                      <a:pt x="15" y="33"/>
                      <a:pt x="13" y="33"/>
                    </a:cubicBezTo>
                    <a:cubicBezTo>
                      <a:pt x="12" y="34"/>
                      <a:pt x="12" y="37"/>
                      <a:pt x="11" y="38"/>
                    </a:cubicBezTo>
                    <a:cubicBezTo>
                      <a:pt x="9" y="39"/>
                      <a:pt x="7" y="38"/>
                      <a:pt x="6" y="37"/>
                    </a:cubicBezTo>
                    <a:cubicBezTo>
                      <a:pt x="5" y="37"/>
                      <a:pt x="4" y="35"/>
                      <a:pt x="3" y="34"/>
                    </a:cubicBezTo>
                    <a:cubicBezTo>
                      <a:pt x="3" y="33"/>
                      <a:pt x="4" y="31"/>
                      <a:pt x="4" y="29"/>
                    </a:cubicBezTo>
                    <a:cubicBezTo>
                      <a:pt x="5" y="27"/>
                      <a:pt x="7" y="25"/>
                      <a:pt x="7" y="23"/>
                    </a:cubicBezTo>
                    <a:cubicBezTo>
                      <a:pt x="7" y="21"/>
                      <a:pt x="5" y="21"/>
                      <a:pt x="4" y="20"/>
                    </a:cubicBezTo>
                    <a:cubicBezTo>
                      <a:pt x="4" y="19"/>
                      <a:pt x="5" y="18"/>
                      <a:pt x="5" y="17"/>
                    </a:cubicBezTo>
                    <a:cubicBezTo>
                      <a:pt x="5" y="15"/>
                      <a:pt x="4" y="13"/>
                      <a:pt x="3" y="12"/>
                    </a:cubicBezTo>
                    <a:cubicBezTo>
                      <a:pt x="2" y="11"/>
                      <a:pt x="1" y="10"/>
                      <a:pt x="0" y="9"/>
                    </a:cubicBezTo>
                    <a:cubicBezTo>
                      <a:pt x="0" y="7"/>
                      <a:pt x="0" y="3"/>
                      <a:pt x="2" y="2"/>
                    </a:cubicBezTo>
                    <a:cubicBezTo>
                      <a:pt x="4" y="2"/>
                      <a:pt x="4" y="6"/>
                      <a:pt x="6" y="7"/>
                    </a:cubicBezTo>
                    <a:cubicBezTo>
                      <a:pt x="7" y="7"/>
                      <a:pt x="8" y="5"/>
                      <a:pt x="9" y="4"/>
                    </a:cubicBezTo>
                    <a:cubicBezTo>
                      <a:pt x="11" y="3"/>
                      <a:pt x="12" y="1"/>
                      <a:pt x="14" y="1"/>
                    </a:cubicBezTo>
                    <a:cubicBezTo>
                      <a:pt x="16" y="0"/>
                      <a:pt x="18" y="1"/>
                      <a:pt x="19" y="3"/>
                    </a:cubicBezTo>
                    <a:close/>
                  </a:path>
                </a:pathLst>
              </a:custGeom>
              <a:solidFill>
                <a:srgbClr val="DC4405"/>
              </a:solidFill>
              <a:ln w="952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2" name="Freeform 2752"/>
              <p:cNvSpPr>
                <a:spLocks noChangeAspect="1"/>
              </p:cNvSpPr>
              <p:nvPr/>
            </p:nvSpPr>
            <p:spPr bwMode="auto">
              <a:xfrm>
                <a:off x="4965195" y="2843472"/>
                <a:ext cx="50132" cy="34770"/>
              </a:xfrm>
              <a:custGeom>
                <a:avLst/>
                <a:gdLst>
                  <a:gd name="T0" fmla="*/ 46 w 39"/>
                  <a:gd name="T1" fmla="*/ 0 h 28"/>
                  <a:gd name="T2" fmla="*/ 40 w 39"/>
                  <a:gd name="T3" fmla="*/ 13 h 28"/>
                  <a:gd name="T4" fmla="*/ 40 w 39"/>
                  <a:gd name="T5" fmla="*/ 20 h 28"/>
                  <a:gd name="T6" fmla="*/ 42 w 39"/>
                  <a:gd name="T7" fmla="*/ 25 h 28"/>
                  <a:gd name="T8" fmla="*/ 40 w 39"/>
                  <a:gd name="T9" fmla="*/ 28 h 28"/>
                  <a:gd name="T10" fmla="*/ 40 w 39"/>
                  <a:gd name="T11" fmla="*/ 33 h 28"/>
                  <a:gd name="T12" fmla="*/ 31 w 39"/>
                  <a:gd name="T13" fmla="*/ 28 h 28"/>
                  <a:gd name="T14" fmla="*/ 25 w 39"/>
                  <a:gd name="T15" fmla="*/ 24 h 28"/>
                  <a:gd name="T16" fmla="*/ 14 w 39"/>
                  <a:gd name="T17" fmla="*/ 19 h 28"/>
                  <a:gd name="T18" fmla="*/ 9 w 39"/>
                  <a:gd name="T19" fmla="*/ 14 h 28"/>
                  <a:gd name="T20" fmla="*/ 1 w 39"/>
                  <a:gd name="T21" fmla="*/ 12 h 28"/>
                  <a:gd name="T22" fmla="*/ 2 w 39"/>
                  <a:gd name="T23" fmla="*/ 5 h 28"/>
                  <a:gd name="T24" fmla="*/ 9 w 39"/>
                  <a:gd name="T25" fmla="*/ 5 h 28"/>
                  <a:gd name="T26" fmla="*/ 15 w 39"/>
                  <a:gd name="T27" fmla="*/ 6 h 28"/>
                  <a:gd name="T28" fmla="*/ 25 w 39"/>
                  <a:gd name="T29" fmla="*/ 6 h 28"/>
                  <a:gd name="T30" fmla="*/ 38 w 39"/>
                  <a:gd name="T31" fmla="*/ 2 h 28"/>
                  <a:gd name="T32" fmla="*/ 46 w 39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28"/>
                  <a:gd name="T53" fmla="*/ 39 w 39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28">
                    <a:moveTo>
                      <a:pt x="39" y="0"/>
                    </a:moveTo>
                    <a:cubicBezTo>
                      <a:pt x="38" y="3"/>
                      <a:pt x="35" y="7"/>
                      <a:pt x="34" y="11"/>
                    </a:cubicBezTo>
                    <a:cubicBezTo>
                      <a:pt x="33" y="13"/>
                      <a:pt x="34" y="15"/>
                      <a:pt x="34" y="17"/>
                    </a:cubicBezTo>
                    <a:cubicBezTo>
                      <a:pt x="35" y="19"/>
                      <a:pt x="37" y="20"/>
                      <a:pt x="36" y="21"/>
                    </a:cubicBezTo>
                    <a:cubicBezTo>
                      <a:pt x="36" y="23"/>
                      <a:pt x="34" y="23"/>
                      <a:pt x="34" y="24"/>
                    </a:cubicBezTo>
                    <a:cubicBezTo>
                      <a:pt x="33" y="25"/>
                      <a:pt x="35" y="28"/>
                      <a:pt x="34" y="28"/>
                    </a:cubicBezTo>
                    <a:cubicBezTo>
                      <a:pt x="31" y="28"/>
                      <a:pt x="28" y="26"/>
                      <a:pt x="26" y="24"/>
                    </a:cubicBezTo>
                    <a:cubicBezTo>
                      <a:pt x="24" y="23"/>
                      <a:pt x="23" y="21"/>
                      <a:pt x="21" y="20"/>
                    </a:cubicBezTo>
                    <a:cubicBezTo>
                      <a:pt x="18" y="19"/>
                      <a:pt x="15" y="18"/>
                      <a:pt x="12" y="16"/>
                    </a:cubicBezTo>
                    <a:cubicBezTo>
                      <a:pt x="11" y="15"/>
                      <a:pt x="10" y="13"/>
                      <a:pt x="8" y="12"/>
                    </a:cubicBezTo>
                    <a:cubicBezTo>
                      <a:pt x="6" y="11"/>
                      <a:pt x="3" y="12"/>
                      <a:pt x="1" y="10"/>
                    </a:cubicBezTo>
                    <a:cubicBezTo>
                      <a:pt x="0" y="8"/>
                      <a:pt x="1" y="5"/>
                      <a:pt x="2" y="4"/>
                    </a:cubicBezTo>
                    <a:cubicBezTo>
                      <a:pt x="4" y="3"/>
                      <a:pt x="6" y="4"/>
                      <a:pt x="8" y="4"/>
                    </a:cubicBezTo>
                    <a:cubicBezTo>
                      <a:pt x="10" y="3"/>
                      <a:pt x="12" y="5"/>
                      <a:pt x="13" y="5"/>
                    </a:cubicBezTo>
                    <a:cubicBezTo>
                      <a:pt x="16" y="5"/>
                      <a:pt x="19" y="5"/>
                      <a:pt x="21" y="5"/>
                    </a:cubicBezTo>
                    <a:cubicBezTo>
                      <a:pt x="25" y="5"/>
                      <a:pt x="29" y="3"/>
                      <a:pt x="32" y="2"/>
                    </a:cubicBezTo>
                    <a:cubicBezTo>
                      <a:pt x="35" y="2"/>
                      <a:pt x="37" y="0"/>
                      <a:pt x="39" y="0"/>
                    </a:cubicBezTo>
                    <a:close/>
                  </a:path>
                </a:pathLst>
              </a:custGeom>
              <a:solidFill>
                <a:srgbClr val="DC4405"/>
              </a:solidFill>
              <a:ln w="952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3" name="Freeform 2753"/>
              <p:cNvSpPr>
                <a:spLocks noChangeAspect="1"/>
              </p:cNvSpPr>
              <p:nvPr/>
            </p:nvSpPr>
            <p:spPr bwMode="auto">
              <a:xfrm>
                <a:off x="4891085" y="2416757"/>
                <a:ext cx="35965" cy="24234"/>
              </a:xfrm>
              <a:custGeom>
                <a:avLst/>
                <a:gdLst>
                  <a:gd name="T0" fmla="*/ 32 w 27"/>
                  <a:gd name="T1" fmla="*/ 1 h 19"/>
                  <a:gd name="T2" fmla="*/ 29 w 27"/>
                  <a:gd name="T3" fmla="*/ 1 h 19"/>
                  <a:gd name="T4" fmla="*/ 23 w 27"/>
                  <a:gd name="T5" fmla="*/ 5 h 19"/>
                  <a:gd name="T6" fmla="*/ 17 w 27"/>
                  <a:gd name="T7" fmla="*/ 12 h 19"/>
                  <a:gd name="T8" fmla="*/ 6 w 27"/>
                  <a:gd name="T9" fmla="*/ 15 h 19"/>
                  <a:gd name="T10" fmla="*/ 0 w 27"/>
                  <a:gd name="T11" fmla="*/ 22 h 19"/>
                  <a:gd name="T12" fmla="*/ 4 w 27"/>
                  <a:gd name="T13" fmla="*/ 21 h 19"/>
                  <a:gd name="T14" fmla="*/ 7 w 27"/>
                  <a:gd name="T15" fmla="*/ 17 h 19"/>
                  <a:gd name="T16" fmla="*/ 11 w 27"/>
                  <a:gd name="T17" fmla="*/ 16 h 19"/>
                  <a:gd name="T18" fmla="*/ 23 w 27"/>
                  <a:gd name="T19" fmla="*/ 15 h 19"/>
                  <a:gd name="T20" fmla="*/ 26 w 27"/>
                  <a:gd name="T21" fmla="*/ 15 h 19"/>
                  <a:gd name="T22" fmla="*/ 29 w 27"/>
                  <a:gd name="T23" fmla="*/ 17 h 19"/>
                  <a:gd name="T24" fmla="*/ 33 w 27"/>
                  <a:gd name="T25" fmla="*/ 10 h 19"/>
                  <a:gd name="T26" fmla="*/ 31 w 27"/>
                  <a:gd name="T27" fmla="*/ 5 h 19"/>
                  <a:gd name="T28" fmla="*/ 32 w 27"/>
                  <a:gd name="T29" fmla="*/ 1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"/>
                  <a:gd name="T46" fmla="*/ 0 h 19"/>
                  <a:gd name="T47" fmla="*/ 27 w 27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" h="19">
                    <a:moveTo>
                      <a:pt x="26" y="1"/>
                    </a:moveTo>
                    <a:cubicBezTo>
                      <a:pt x="26" y="0"/>
                      <a:pt x="24" y="1"/>
                      <a:pt x="24" y="1"/>
                    </a:cubicBezTo>
                    <a:cubicBezTo>
                      <a:pt x="22" y="2"/>
                      <a:pt x="21" y="2"/>
                      <a:pt x="19" y="4"/>
                    </a:cubicBezTo>
                    <a:cubicBezTo>
                      <a:pt x="17" y="5"/>
                      <a:pt x="16" y="9"/>
                      <a:pt x="14" y="10"/>
                    </a:cubicBezTo>
                    <a:cubicBezTo>
                      <a:pt x="11" y="12"/>
                      <a:pt x="7" y="10"/>
                      <a:pt x="5" y="12"/>
                    </a:cubicBezTo>
                    <a:cubicBezTo>
                      <a:pt x="3" y="13"/>
                      <a:pt x="1" y="15"/>
                      <a:pt x="0" y="18"/>
                    </a:cubicBezTo>
                    <a:cubicBezTo>
                      <a:pt x="0" y="19"/>
                      <a:pt x="2" y="18"/>
                      <a:pt x="3" y="17"/>
                    </a:cubicBezTo>
                    <a:cubicBezTo>
                      <a:pt x="4" y="17"/>
                      <a:pt x="5" y="15"/>
                      <a:pt x="6" y="14"/>
                    </a:cubicBezTo>
                    <a:cubicBezTo>
                      <a:pt x="7" y="13"/>
                      <a:pt x="8" y="13"/>
                      <a:pt x="9" y="13"/>
                    </a:cubicBezTo>
                    <a:cubicBezTo>
                      <a:pt x="12" y="12"/>
                      <a:pt x="15" y="12"/>
                      <a:pt x="19" y="12"/>
                    </a:cubicBezTo>
                    <a:cubicBezTo>
                      <a:pt x="20" y="12"/>
                      <a:pt x="20" y="12"/>
                      <a:pt x="21" y="12"/>
                    </a:cubicBezTo>
                    <a:cubicBezTo>
                      <a:pt x="22" y="13"/>
                      <a:pt x="23" y="14"/>
                      <a:pt x="24" y="14"/>
                    </a:cubicBezTo>
                    <a:cubicBezTo>
                      <a:pt x="26" y="12"/>
                      <a:pt x="26" y="10"/>
                      <a:pt x="27" y="8"/>
                    </a:cubicBezTo>
                    <a:cubicBezTo>
                      <a:pt x="27" y="7"/>
                      <a:pt x="25" y="5"/>
                      <a:pt x="25" y="4"/>
                    </a:cubicBezTo>
                    <a:cubicBezTo>
                      <a:pt x="25" y="3"/>
                      <a:pt x="26" y="2"/>
                      <a:pt x="26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4" name="Freeform 2754"/>
              <p:cNvSpPr>
                <a:spLocks noChangeAspect="1"/>
              </p:cNvSpPr>
              <p:nvPr/>
            </p:nvSpPr>
            <p:spPr bwMode="auto">
              <a:xfrm>
                <a:off x="4888906" y="2433615"/>
                <a:ext cx="44683" cy="51627"/>
              </a:xfrm>
              <a:custGeom>
                <a:avLst/>
                <a:gdLst>
                  <a:gd name="T0" fmla="*/ 18 w 34"/>
                  <a:gd name="T1" fmla="*/ 49 h 41"/>
                  <a:gd name="T2" fmla="*/ 24 w 34"/>
                  <a:gd name="T3" fmla="*/ 48 h 41"/>
                  <a:gd name="T4" fmla="*/ 22 w 34"/>
                  <a:gd name="T5" fmla="*/ 44 h 41"/>
                  <a:gd name="T6" fmla="*/ 23 w 34"/>
                  <a:gd name="T7" fmla="*/ 42 h 41"/>
                  <a:gd name="T8" fmla="*/ 22 w 34"/>
                  <a:gd name="T9" fmla="*/ 35 h 41"/>
                  <a:gd name="T10" fmla="*/ 25 w 34"/>
                  <a:gd name="T11" fmla="*/ 35 h 41"/>
                  <a:gd name="T12" fmla="*/ 24 w 34"/>
                  <a:gd name="T13" fmla="*/ 31 h 41"/>
                  <a:gd name="T14" fmla="*/ 28 w 34"/>
                  <a:gd name="T15" fmla="*/ 27 h 41"/>
                  <a:gd name="T16" fmla="*/ 31 w 34"/>
                  <a:gd name="T17" fmla="*/ 20 h 41"/>
                  <a:gd name="T18" fmla="*/ 37 w 34"/>
                  <a:gd name="T19" fmla="*/ 19 h 41"/>
                  <a:gd name="T20" fmla="*/ 41 w 34"/>
                  <a:gd name="T21" fmla="*/ 13 h 41"/>
                  <a:gd name="T22" fmla="*/ 34 w 34"/>
                  <a:gd name="T23" fmla="*/ 12 h 41"/>
                  <a:gd name="T24" fmla="*/ 30 w 34"/>
                  <a:gd name="T25" fmla="*/ 8 h 41"/>
                  <a:gd name="T26" fmla="*/ 30 w 34"/>
                  <a:gd name="T27" fmla="*/ 2 h 41"/>
                  <a:gd name="T28" fmla="*/ 25 w 34"/>
                  <a:gd name="T29" fmla="*/ 0 h 41"/>
                  <a:gd name="T30" fmla="*/ 18 w 34"/>
                  <a:gd name="T31" fmla="*/ 2 h 41"/>
                  <a:gd name="T32" fmla="*/ 17 w 34"/>
                  <a:gd name="T33" fmla="*/ 4 h 41"/>
                  <a:gd name="T34" fmla="*/ 17 w 34"/>
                  <a:gd name="T35" fmla="*/ 11 h 41"/>
                  <a:gd name="T36" fmla="*/ 13 w 34"/>
                  <a:gd name="T37" fmla="*/ 11 h 41"/>
                  <a:gd name="T38" fmla="*/ 13 w 34"/>
                  <a:gd name="T39" fmla="*/ 6 h 41"/>
                  <a:gd name="T40" fmla="*/ 11 w 34"/>
                  <a:gd name="T41" fmla="*/ 7 h 41"/>
                  <a:gd name="T42" fmla="*/ 10 w 34"/>
                  <a:gd name="T43" fmla="*/ 10 h 41"/>
                  <a:gd name="T44" fmla="*/ 10 w 34"/>
                  <a:gd name="T45" fmla="*/ 10 h 41"/>
                  <a:gd name="T46" fmla="*/ 10 w 34"/>
                  <a:gd name="T47" fmla="*/ 13 h 41"/>
                  <a:gd name="T48" fmla="*/ 7 w 34"/>
                  <a:gd name="T49" fmla="*/ 11 h 41"/>
                  <a:gd name="T50" fmla="*/ 1 w 34"/>
                  <a:gd name="T51" fmla="*/ 8 h 41"/>
                  <a:gd name="T52" fmla="*/ 2 w 34"/>
                  <a:gd name="T53" fmla="*/ 14 h 41"/>
                  <a:gd name="T54" fmla="*/ 1 w 34"/>
                  <a:gd name="T55" fmla="*/ 18 h 41"/>
                  <a:gd name="T56" fmla="*/ 2 w 34"/>
                  <a:gd name="T57" fmla="*/ 22 h 41"/>
                  <a:gd name="T58" fmla="*/ 1 w 34"/>
                  <a:gd name="T59" fmla="*/ 27 h 41"/>
                  <a:gd name="T60" fmla="*/ 0 w 34"/>
                  <a:gd name="T61" fmla="*/ 32 h 41"/>
                  <a:gd name="T62" fmla="*/ 4 w 34"/>
                  <a:gd name="T63" fmla="*/ 32 h 41"/>
                  <a:gd name="T64" fmla="*/ 7 w 34"/>
                  <a:gd name="T65" fmla="*/ 36 h 41"/>
                  <a:gd name="T66" fmla="*/ 10 w 34"/>
                  <a:gd name="T67" fmla="*/ 41 h 41"/>
                  <a:gd name="T68" fmla="*/ 10 w 34"/>
                  <a:gd name="T69" fmla="*/ 47 h 41"/>
                  <a:gd name="T70" fmla="*/ 14 w 34"/>
                  <a:gd name="T71" fmla="*/ 48 h 41"/>
                  <a:gd name="T72" fmla="*/ 18 w 34"/>
                  <a:gd name="T73" fmla="*/ 49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41"/>
                  <a:gd name="T113" fmla="*/ 34 w 34"/>
                  <a:gd name="T114" fmla="*/ 41 h 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41">
                    <a:moveTo>
                      <a:pt x="15" y="41"/>
                    </a:moveTo>
                    <a:cubicBezTo>
                      <a:pt x="17" y="41"/>
                      <a:pt x="19" y="41"/>
                      <a:pt x="20" y="40"/>
                    </a:cubicBezTo>
                    <a:cubicBezTo>
                      <a:pt x="20" y="39"/>
                      <a:pt x="18" y="38"/>
                      <a:pt x="18" y="37"/>
                    </a:cubicBezTo>
                    <a:cubicBezTo>
                      <a:pt x="18" y="36"/>
                      <a:pt x="19" y="36"/>
                      <a:pt x="19" y="35"/>
                    </a:cubicBezTo>
                    <a:cubicBezTo>
                      <a:pt x="19" y="33"/>
                      <a:pt x="17" y="31"/>
                      <a:pt x="18" y="29"/>
                    </a:cubicBezTo>
                    <a:cubicBezTo>
                      <a:pt x="18" y="28"/>
                      <a:pt x="20" y="30"/>
                      <a:pt x="21" y="29"/>
                    </a:cubicBezTo>
                    <a:cubicBezTo>
                      <a:pt x="21" y="28"/>
                      <a:pt x="19" y="27"/>
                      <a:pt x="20" y="26"/>
                    </a:cubicBezTo>
                    <a:cubicBezTo>
                      <a:pt x="20" y="24"/>
                      <a:pt x="22" y="24"/>
                      <a:pt x="23" y="23"/>
                    </a:cubicBezTo>
                    <a:cubicBezTo>
                      <a:pt x="25" y="21"/>
                      <a:pt x="25" y="19"/>
                      <a:pt x="26" y="17"/>
                    </a:cubicBezTo>
                    <a:cubicBezTo>
                      <a:pt x="27" y="14"/>
                      <a:pt x="29" y="17"/>
                      <a:pt x="31" y="16"/>
                    </a:cubicBezTo>
                    <a:cubicBezTo>
                      <a:pt x="32" y="15"/>
                      <a:pt x="34" y="13"/>
                      <a:pt x="34" y="11"/>
                    </a:cubicBezTo>
                    <a:cubicBezTo>
                      <a:pt x="33" y="9"/>
                      <a:pt x="29" y="11"/>
                      <a:pt x="28" y="10"/>
                    </a:cubicBezTo>
                    <a:cubicBezTo>
                      <a:pt x="27" y="9"/>
                      <a:pt x="26" y="8"/>
                      <a:pt x="25" y="7"/>
                    </a:cubicBezTo>
                    <a:cubicBezTo>
                      <a:pt x="25" y="5"/>
                      <a:pt x="27" y="3"/>
                      <a:pt x="25" y="2"/>
                    </a:cubicBezTo>
                    <a:cubicBezTo>
                      <a:pt x="24" y="1"/>
                      <a:pt x="22" y="0"/>
                      <a:pt x="21" y="0"/>
                    </a:cubicBezTo>
                    <a:cubicBezTo>
                      <a:pt x="19" y="0"/>
                      <a:pt x="17" y="1"/>
                      <a:pt x="15" y="2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3" y="5"/>
                      <a:pt x="15" y="7"/>
                      <a:pt x="14" y="9"/>
                    </a:cubicBezTo>
                    <a:cubicBezTo>
                      <a:pt x="14" y="10"/>
                      <a:pt x="12" y="10"/>
                      <a:pt x="11" y="9"/>
                    </a:cubicBezTo>
                    <a:cubicBezTo>
                      <a:pt x="11" y="8"/>
                      <a:pt x="12" y="6"/>
                      <a:pt x="11" y="5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9" y="10"/>
                      <a:pt x="8" y="11"/>
                    </a:cubicBezTo>
                    <a:cubicBezTo>
                      <a:pt x="7" y="11"/>
                      <a:pt x="6" y="10"/>
                      <a:pt x="6" y="9"/>
                    </a:cubicBezTo>
                    <a:cubicBezTo>
                      <a:pt x="4" y="8"/>
                      <a:pt x="3" y="8"/>
                      <a:pt x="1" y="7"/>
                    </a:cubicBezTo>
                    <a:cubicBezTo>
                      <a:pt x="0" y="8"/>
                      <a:pt x="2" y="11"/>
                      <a:pt x="2" y="12"/>
                    </a:cubicBezTo>
                    <a:cubicBezTo>
                      <a:pt x="2" y="13"/>
                      <a:pt x="1" y="14"/>
                      <a:pt x="1" y="15"/>
                    </a:cubicBezTo>
                    <a:cubicBezTo>
                      <a:pt x="1" y="16"/>
                      <a:pt x="2" y="16"/>
                      <a:pt x="2" y="18"/>
                    </a:cubicBezTo>
                    <a:cubicBezTo>
                      <a:pt x="2" y="19"/>
                      <a:pt x="2" y="21"/>
                      <a:pt x="1" y="23"/>
                    </a:cubicBezTo>
                    <a:cubicBezTo>
                      <a:pt x="1" y="24"/>
                      <a:pt x="0" y="26"/>
                      <a:pt x="0" y="27"/>
                    </a:cubicBezTo>
                    <a:cubicBezTo>
                      <a:pt x="1" y="28"/>
                      <a:pt x="2" y="27"/>
                      <a:pt x="3" y="27"/>
                    </a:cubicBezTo>
                    <a:cubicBezTo>
                      <a:pt x="4" y="28"/>
                      <a:pt x="5" y="29"/>
                      <a:pt x="6" y="30"/>
                    </a:cubicBezTo>
                    <a:cubicBezTo>
                      <a:pt x="7" y="31"/>
                      <a:pt x="7" y="33"/>
                      <a:pt x="8" y="34"/>
                    </a:cubicBezTo>
                    <a:cubicBezTo>
                      <a:pt x="8" y="36"/>
                      <a:pt x="8" y="38"/>
                      <a:pt x="8" y="39"/>
                    </a:cubicBezTo>
                    <a:cubicBezTo>
                      <a:pt x="9" y="40"/>
                      <a:pt x="10" y="40"/>
                      <a:pt x="12" y="40"/>
                    </a:cubicBezTo>
                    <a:cubicBezTo>
                      <a:pt x="13" y="40"/>
                      <a:pt x="14" y="41"/>
                      <a:pt x="15" y="4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5" name="Freeform 2755"/>
              <p:cNvSpPr>
                <a:spLocks noChangeAspect="1"/>
              </p:cNvSpPr>
              <p:nvPr/>
            </p:nvSpPr>
            <p:spPr bwMode="auto">
              <a:xfrm>
                <a:off x="4741778" y="2573746"/>
                <a:ext cx="6540" cy="3162"/>
              </a:xfrm>
              <a:custGeom>
                <a:avLst/>
                <a:gdLst>
                  <a:gd name="T0" fmla="*/ 5 w 5"/>
                  <a:gd name="T1" fmla="*/ 2 h 3"/>
                  <a:gd name="T2" fmla="*/ 2 w 5"/>
                  <a:gd name="T3" fmla="*/ 0 h 3"/>
                  <a:gd name="T4" fmla="*/ 0 w 5"/>
                  <a:gd name="T5" fmla="*/ 2 h 3"/>
                  <a:gd name="T6" fmla="*/ 2 w 5"/>
                  <a:gd name="T7" fmla="*/ 3 h 3"/>
                  <a:gd name="T8" fmla="*/ 5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4" y="2"/>
                    </a:moveTo>
                    <a:cubicBezTo>
                      <a:pt x="5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6" name="Freeform 2756"/>
              <p:cNvSpPr>
                <a:spLocks noChangeAspect="1"/>
              </p:cNvSpPr>
              <p:nvPr/>
            </p:nvSpPr>
            <p:spPr bwMode="auto">
              <a:xfrm>
                <a:off x="4691645" y="2492617"/>
                <a:ext cx="7629" cy="6322"/>
              </a:xfrm>
              <a:custGeom>
                <a:avLst/>
                <a:gdLst>
                  <a:gd name="T0" fmla="*/ 6 w 6"/>
                  <a:gd name="T1" fmla="*/ 1 h 5"/>
                  <a:gd name="T2" fmla="*/ 4 w 6"/>
                  <a:gd name="T3" fmla="*/ 1 h 5"/>
                  <a:gd name="T4" fmla="*/ 1 w 6"/>
                  <a:gd name="T5" fmla="*/ 5 h 5"/>
                  <a:gd name="T6" fmla="*/ 5 w 6"/>
                  <a:gd name="T7" fmla="*/ 5 h 5"/>
                  <a:gd name="T8" fmla="*/ 6 w 6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5" y="1"/>
                    </a:moveTo>
                    <a:cubicBezTo>
                      <a:pt x="5" y="0"/>
                      <a:pt x="3" y="0"/>
                      <a:pt x="3" y="1"/>
                    </a:cubicBezTo>
                    <a:cubicBezTo>
                      <a:pt x="2" y="2"/>
                      <a:pt x="0" y="3"/>
                      <a:pt x="1" y="4"/>
                    </a:cubicBezTo>
                    <a:cubicBezTo>
                      <a:pt x="1" y="5"/>
                      <a:pt x="3" y="4"/>
                      <a:pt x="4" y="4"/>
                    </a:cubicBezTo>
                    <a:cubicBezTo>
                      <a:pt x="5" y="3"/>
                      <a:pt x="6" y="2"/>
                      <a:pt x="5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7" name="Freeform 2757"/>
              <p:cNvSpPr>
                <a:spLocks noChangeAspect="1"/>
              </p:cNvSpPr>
              <p:nvPr/>
            </p:nvSpPr>
            <p:spPr bwMode="auto">
              <a:xfrm>
                <a:off x="4682926" y="2462063"/>
                <a:ext cx="4359" cy="5268"/>
              </a:xfrm>
              <a:custGeom>
                <a:avLst/>
                <a:gdLst>
                  <a:gd name="T0" fmla="*/ 3 w 3"/>
                  <a:gd name="T1" fmla="*/ 5 h 4"/>
                  <a:gd name="T2" fmla="*/ 4 w 3"/>
                  <a:gd name="T3" fmla="*/ 3 h 4"/>
                  <a:gd name="T4" fmla="*/ 1 w 3"/>
                  <a:gd name="T5" fmla="*/ 0 h 4"/>
                  <a:gd name="T6" fmla="*/ 0 w 3"/>
                  <a:gd name="T7" fmla="*/ 3 h 4"/>
                  <a:gd name="T8" fmla="*/ 3 w 3"/>
                  <a:gd name="T9" fmla="*/ 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4"/>
                    </a:move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8" name="Freeform 2758"/>
              <p:cNvSpPr>
                <a:spLocks noChangeAspect="1"/>
              </p:cNvSpPr>
              <p:nvPr/>
            </p:nvSpPr>
            <p:spPr bwMode="auto">
              <a:xfrm>
                <a:off x="4678567" y="2486295"/>
                <a:ext cx="3270" cy="5268"/>
              </a:xfrm>
              <a:custGeom>
                <a:avLst/>
                <a:gdLst>
                  <a:gd name="T0" fmla="*/ 2 w 3"/>
                  <a:gd name="T1" fmla="*/ 5 h 4"/>
                  <a:gd name="T2" fmla="*/ 3 w 3"/>
                  <a:gd name="T3" fmla="*/ 3 h 4"/>
                  <a:gd name="T4" fmla="*/ 1 w 3"/>
                  <a:gd name="T5" fmla="*/ 0 h 4"/>
                  <a:gd name="T6" fmla="*/ 0 w 3"/>
                  <a:gd name="T7" fmla="*/ 3 h 4"/>
                  <a:gd name="T8" fmla="*/ 2 w 3"/>
                  <a:gd name="T9" fmla="*/ 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4"/>
                    </a:moveTo>
                    <a:cubicBezTo>
                      <a:pt x="3" y="4"/>
                      <a:pt x="3" y="3"/>
                      <a:pt x="3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9" name="Freeform 2759"/>
              <p:cNvSpPr>
                <a:spLocks noChangeAspect="1"/>
              </p:cNvSpPr>
              <p:nvPr/>
            </p:nvSpPr>
            <p:spPr bwMode="auto">
              <a:xfrm>
                <a:off x="4693825" y="2515797"/>
                <a:ext cx="6540" cy="3162"/>
              </a:xfrm>
              <a:custGeom>
                <a:avLst/>
                <a:gdLst>
                  <a:gd name="T0" fmla="*/ 6 w 5"/>
                  <a:gd name="T1" fmla="*/ 1 h 3"/>
                  <a:gd name="T2" fmla="*/ 4 w 5"/>
                  <a:gd name="T3" fmla="*/ 0 h 3"/>
                  <a:gd name="T4" fmla="*/ 0 w 5"/>
                  <a:gd name="T5" fmla="*/ 1 h 3"/>
                  <a:gd name="T6" fmla="*/ 2 w 5"/>
                  <a:gd name="T7" fmla="*/ 3 h 3"/>
                  <a:gd name="T8" fmla="*/ 6 w 5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1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3"/>
                      <a:pt x="2" y="3"/>
                      <a:pt x="2" y="3"/>
                    </a:cubicBezTo>
                    <a:cubicBezTo>
                      <a:pt x="3" y="3"/>
                      <a:pt x="4" y="3"/>
                      <a:pt x="5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0" name="Freeform 2760"/>
              <p:cNvSpPr>
                <a:spLocks noChangeAspect="1"/>
              </p:cNvSpPr>
              <p:nvPr/>
            </p:nvSpPr>
            <p:spPr bwMode="auto">
              <a:xfrm>
                <a:off x="4930319" y="2427293"/>
                <a:ext cx="4359" cy="3162"/>
              </a:xfrm>
              <a:custGeom>
                <a:avLst/>
                <a:gdLst>
                  <a:gd name="T0" fmla="*/ 4 w 3"/>
                  <a:gd name="T1" fmla="*/ 0 h 3"/>
                  <a:gd name="T2" fmla="*/ 1 w 3"/>
                  <a:gd name="T3" fmla="*/ 0 h 3"/>
                  <a:gd name="T4" fmla="*/ 0 w 3"/>
                  <a:gd name="T5" fmla="*/ 2 h 3"/>
                  <a:gd name="T6" fmla="*/ 3 w 3"/>
                  <a:gd name="T7" fmla="*/ 2 h 3"/>
                  <a:gd name="T8" fmla="*/ 4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3" y="2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1" name="Freeform 2761"/>
              <p:cNvSpPr>
                <a:spLocks noChangeAspect="1"/>
              </p:cNvSpPr>
              <p:nvPr/>
            </p:nvSpPr>
            <p:spPr bwMode="auto">
              <a:xfrm>
                <a:off x="4915062" y="2479974"/>
                <a:ext cx="4359" cy="4214"/>
              </a:xfrm>
              <a:custGeom>
                <a:avLst/>
                <a:gdLst>
                  <a:gd name="T0" fmla="*/ 4 w 3"/>
                  <a:gd name="T1" fmla="*/ 4 h 3"/>
                  <a:gd name="T2" fmla="*/ 3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4 w 3"/>
                  <a:gd name="T9" fmla="*/ 4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2" name="Freeform 2762"/>
              <p:cNvSpPr>
                <a:spLocks noChangeAspect="1"/>
              </p:cNvSpPr>
              <p:nvPr/>
            </p:nvSpPr>
            <p:spPr bwMode="auto">
              <a:xfrm>
                <a:off x="4922690" y="2482081"/>
                <a:ext cx="4359" cy="4214"/>
              </a:xfrm>
              <a:custGeom>
                <a:avLst/>
                <a:gdLst>
                  <a:gd name="T0" fmla="*/ 4 w 3"/>
                  <a:gd name="T1" fmla="*/ 3 h 3"/>
                  <a:gd name="T2" fmla="*/ 3 w 3"/>
                  <a:gd name="T3" fmla="*/ 1 h 3"/>
                  <a:gd name="T4" fmla="*/ 0 w 3"/>
                  <a:gd name="T5" fmla="*/ 0 h 3"/>
                  <a:gd name="T6" fmla="*/ 1 w 3"/>
                  <a:gd name="T7" fmla="*/ 3 h 3"/>
                  <a:gd name="T8" fmla="*/ 4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3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3"/>
                      <a:pt x="3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3" name="Freeform 2763"/>
              <p:cNvSpPr>
                <a:spLocks noChangeAspect="1"/>
              </p:cNvSpPr>
              <p:nvPr/>
            </p:nvSpPr>
            <p:spPr bwMode="auto">
              <a:xfrm>
                <a:off x="4893265" y="2479974"/>
                <a:ext cx="1090" cy="5268"/>
              </a:xfrm>
              <a:custGeom>
                <a:avLst/>
                <a:gdLst>
                  <a:gd name="T0" fmla="*/ 1 w 1"/>
                  <a:gd name="T1" fmla="*/ 5 h 4"/>
                  <a:gd name="T2" fmla="*/ 1 w 1"/>
                  <a:gd name="T3" fmla="*/ 3 h 4"/>
                  <a:gd name="T4" fmla="*/ 1 w 1"/>
                  <a:gd name="T5" fmla="*/ 0 h 4"/>
                  <a:gd name="T6" fmla="*/ 0 w 1"/>
                  <a:gd name="T7" fmla="*/ 3 h 4"/>
                  <a:gd name="T8" fmla="*/ 1 w 1"/>
                  <a:gd name="T9" fmla="*/ 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4"/>
                  <a:gd name="T17" fmla="*/ 1 w 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4">
                    <a:moveTo>
                      <a:pt x="1" y="4"/>
                    </a:moveTo>
                    <a:cubicBezTo>
                      <a:pt x="1" y="4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4" name="Freeform 2764"/>
              <p:cNvSpPr>
                <a:spLocks noChangeAspect="1"/>
              </p:cNvSpPr>
              <p:nvPr/>
            </p:nvSpPr>
            <p:spPr bwMode="auto">
              <a:xfrm>
                <a:off x="4893265" y="2471545"/>
                <a:ext cx="2180" cy="2107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1 w 2"/>
                  <a:gd name="T7" fmla="*/ 1 h 2"/>
                  <a:gd name="T8" fmla="*/ 2 w 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5" name="Freeform 2765"/>
              <p:cNvSpPr>
                <a:spLocks noChangeAspect="1"/>
              </p:cNvSpPr>
              <p:nvPr/>
            </p:nvSpPr>
            <p:spPr bwMode="auto">
              <a:xfrm>
                <a:off x="4894354" y="2486295"/>
                <a:ext cx="2180" cy="2107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1 w 2"/>
                  <a:gd name="T7" fmla="*/ 1 h 2"/>
                  <a:gd name="T8" fmla="*/ 2 w 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6" name="Freeform 2766"/>
              <p:cNvSpPr>
                <a:spLocks noChangeAspect="1"/>
              </p:cNvSpPr>
              <p:nvPr/>
            </p:nvSpPr>
            <p:spPr bwMode="auto">
              <a:xfrm>
                <a:off x="4895444" y="2491564"/>
                <a:ext cx="4359" cy="1054"/>
              </a:xfrm>
              <a:custGeom>
                <a:avLst/>
                <a:gdLst>
                  <a:gd name="T0" fmla="*/ 4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3 w 3"/>
                  <a:gd name="T7" fmla="*/ 1 h 1"/>
                  <a:gd name="T8" fmla="*/ 4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7" name="Freeform 2767"/>
              <p:cNvSpPr>
                <a:spLocks noChangeAspect="1"/>
              </p:cNvSpPr>
              <p:nvPr/>
            </p:nvSpPr>
            <p:spPr bwMode="auto">
              <a:xfrm>
                <a:off x="4953205" y="2481027"/>
                <a:ext cx="3270" cy="3162"/>
              </a:xfrm>
              <a:custGeom>
                <a:avLst/>
                <a:gdLst>
                  <a:gd name="T0" fmla="*/ 3 w 3"/>
                  <a:gd name="T1" fmla="*/ 2 h 2"/>
                  <a:gd name="T2" fmla="*/ 2 w 3"/>
                  <a:gd name="T3" fmla="*/ 0 h 2"/>
                  <a:gd name="T4" fmla="*/ 0 w 3"/>
                  <a:gd name="T5" fmla="*/ 2 h 2"/>
                  <a:gd name="T6" fmla="*/ 2 w 3"/>
                  <a:gd name="T7" fmla="*/ 3 h 2"/>
                  <a:gd name="T8" fmla="*/ 3 w 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8" name="Oval 2768"/>
              <p:cNvSpPr>
                <a:spLocks noChangeAspect="1" noChangeArrowheads="1"/>
              </p:cNvSpPr>
              <p:nvPr/>
            </p:nvSpPr>
            <p:spPr bwMode="auto">
              <a:xfrm>
                <a:off x="4927049" y="2458901"/>
                <a:ext cx="2180" cy="4214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9" name="Freeform 2769"/>
              <p:cNvSpPr>
                <a:spLocks noChangeAspect="1"/>
              </p:cNvSpPr>
              <p:nvPr/>
            </p:nvSpPr>
            <p:spPr bwMode="auto">
              <a:xfrm>
                <a:off x="4993530" y="2475760"/>
                <a:ext cx="5450" cy="5268"/>
              </a:xfrm>
              <a:custGeom>
                <a:avLst/>
                <a:gdLst>
                  <a:gd name="T0" fmla="*/ 0 w 4"/>
                  <a:gd name="T1" fmla="*/ 1 h 4"/>
                  <a:gd name="T2" fmla="*/ 1 w 4"/>
                  <a:gd name="T3" fmla="*/ 4 h 4"/>
                  <a:gd name="T4" fmla="*/ 4 w 4"/>
                  <a:gd name="T5" fmla="*/ 5 h 4"/>
                  <a:gd name="T6" fmla="*/ 4 w 4"/>
                  <a:gd name="T7" fmla="*/ 3 h 4"/>
                  <a:gd name="T8" fmla="*/ 0 w 4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0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0" name="Freeform 2770"/>
              <p:cNvSpPr>
                <a:spLocks noChangeAspect="1"/>
              </p:cNvSpPr>
              <p:nvPr/>
            </p:nvSpPr>
            <p:spPr bwMode="auto">
              <a:xfrm>
                <a:off x="4896534" y="2436776"/>
                <a:ext cx="4359" cy="5268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0 w 3"/>
                  <a:gd name="T5" fmla="*/ 4 h 4"/>
                  <a:gd name="T6" fmla="*/ 3 w 3"/>
                  <a:gd name="T7" fmla="*/ 3 h 4"/>
                  <a:gd name="T8" fmla="*/ 3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1" name="Freeform 2771"/>
              <p:cNvSpPr>
                <a:spLocks noChangeAspect="1"/>
              </p:cNvSpPr>
              <p:nvPr/>
            </p:nvSpPr>
            <p:spPr bwMode="auto">
              <a:xfrm>
                <a:off x="4916152" y="2467330"/>
                <a:ext cx="14167" cy="13697"/>
              </a:xfrm>
              <a:custGeom>
                <a:avLst/>
                <a:gdLst>
                  <a:gd name="T0" fmla="*/ 6 w 11"/>
                  <a:gd name="T1" fmla="*/ 0 h 11"/>
                  <a:gd name="T2" fmla="*/ 11 w 11"/>
                  <a:gd name="T3" fmla="*/ 2 h 11"/>
                  <a:gd name="T4" fmla="*/ 13 w 11"/>
                  <a:gd name="T5" fmla="*/ 8 h 11"/>
                  <a:gd name="T6" fmla="*/ 11 w 11"/>
                  <a:gd name="T7" fmla="*/ 13 h 11"/>
                  <a:gd name="T8" fmla="*/ 4 w 11"/>
                  <a:gd name="T9" fmla="*/ 9 h 11"/>
                  <a:gd name="T10" fmla="*/ 0 w 11"/>
                  <a:gd name="T11" fmla="*/ 6 h 11"/>
                  <a:gd name="T12" fmla="*/ 2 w 11"/>
                  <a:gd name="T13" fmla="*/ 1 h 11"/>
                  <a:gd name="T14" fmla="*/ 6 w 11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1"/>
                  <a:gd name="T26" fmla="*/ 11 w 11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1">
                    <a:moveTo>
                      <a:pt x="5" y="0"/>
                    </a:moveTo>
                    <a:cubicBezTo>
                      <a:pt x="7" y="0"/>
                      <a:pt x="8" y="1"/>
                      <a:pt x="9" y="2"/>
                    </a:cubicBezTo>
                    <a:cubicBezTo>
                      <a:pt x="10" y="3"/>
                      <a:pt x="11" y="5"/>
                      <a:pt x="11" y="7"/>
                    </a:cubicBezTo>
                    <a:cubicBezTo>
                      <a:pt x="11" y="9"/>
                      <a:pt x="10" y="10"/>
                      <a:pt x="9" y="11"/>
                    </a:cubicBezTo>
                    <a:cubicBezTo>
                      <a:pt x="7" y="11"/>
                      <a:pt x="5" y="9"/>
                      <a:pt x="3" y="8"/>
                    </a:cubicBezTo>
                    <a:cubicBezTo>
                      <a:pt x="2" y="7"/>
                      <a:pt x="1" y="6"/>
                      <a:pt x="0" y="5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2" name="Freeform 2772"/>
              <p:cNvSpPr>
                <a:spLocks noChangeAspect="1"/>
              </p:cNvSpPr>
              <p:nvPr/>
            </p:nvSpPr>
            <p:spPr bwMode="auto">
              <a:xfrm>
                <a:off x="4932499" y="2454688"/>
                <a:ext cx="26156" cy="29501"/>
              </a:xfrm>
              <a:custGeom>
                <a:avLst/>
                <a:gdLst>
                  <a:gd name="T0" fmla="*/ 14 w 20"/>
                  <a:gd name="T1" fmla="*/ 4 h 23"/>
                  <a:gd name="T2" fmla="*/ 20 w 20"/>
                  <a:gd name="T3" fmla="*/ 0 h 23"/>
                  <a:gd name="T4" fmla="*/ 24 w 20"/>
                  <a:gd name="T5" fmla="*/ 4 h 23"/>
                  <a:gd name="T6" fmla="*/ 22 w 20"/>
                  <a:gd name="T7" fmla="*/ 13 h 23"/>
                  <a:gd name="T8" fmla="*/ 19 w 20"/>
                  <a:gd name="T9" fmla="*/ 16 h 23"/>
                  <a:gd name="T10" fmla="*/ 22 w 20"/>
                  <a:gd name="T11" fmla="*/ 19 h 23"/>
                  <a:gd name="T12" fmla="*/ 18 w 20"/>
                  <a:gd name="T13" fmla="*/ 21 h 23"/>
                  <a:gd name="T14" fmla="*/ 18 w 20"/>
                  <a:gd name="T15" fmla="*/ 27 h 23"/>
                  <a:gd name="T16" fmla="*/ 12 w 20"/>
                  <a:gd name="T17" fmla="*/ 23 h 23"/>
                  <a:gd name="T18" fmla="*/ 8 w 20"/>
                  <a:gd name="T19" fmla="*/ 22 h 23"/>
                  <a:gd name="T20" fmla="*/ 4 w 20"/>
                  <a:gd name="T21" fmla="*/ 18 h 23"/>
                  <a:gd name="T22" fmla="*/ 4 w 20"/>
                  <a:gd name="T23" fmla="*/ 13 h 23"/>
                  <a:gd name="T24" fmla="*/ 1 w 20"/>
                  <a:gd name="T25" fmla="*/ 10 h 23"/>
                  <a:gd name="T26" fmla="*/ 7 w 20"/>
                  <a:gd name="T27" fmla="*/ 9 h 23"/>
                  <a:gd name="T28" fmla="*/ 8 w 20"/>
                  <a:gd name="T29" fmla="*/ 5 h 23"/>
                  <a:gd name="T30" fmla="*/ 12 w 20"/>
                  <a:gd name="T31" fmla="*/ 7 h 23"/>
                  <a:gd name="T32" fmla="*/ 12 w 20"/>
                  <a:gd name="T33" fmla="*/ 10 h 23"/>
                  <a:gd name="T34" fmla="*/ 17 w 20"/>
                  <a:gd name="T35" fmla="*/ 11 h 23"/>
                  <a:gd name="T36" fmla="*/ 17 w 20"/>
                  <a:gd name="T37" fmla="*/ 6 h 23"/>
                  <a:gd name="T38" fmla="*/ 14 w 20"/>
                  <a:gd name="T39" fmla="*/ 4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"/>
                  <a:gd name="T61" fmla="*/ 0 h 23"/>
                  <a:gd name="T62" fmla="*/ 20 w 20"/>
                  <a:gd name="T63" fmla="*/ 23 h 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" h="23">
                    <a:moveTo>
                      <a:pt x="12" y="3"/>
                    </a:moveTo>
                    <a:cubicBezTo>
                      <a:pt x="13" y="1"/>
                      <a:pt x="15" y="0"/>
                      <a:pt x="17" y="0"/>
                    </a:cubicBezTo>
                    <a:cubicBezTo>
                      <a:pt x="18" y="0"/>
                      <a:pt x="20" y="2"/>
                      <a:pt x="20" y="3"/>
                    </a:cubicBezTo>
                    <a:cubicBezTo>
                      <a:pt x="20" y="6"/>
                      <a:pt x="19" y="8"/>
                      <a:pt x="18" y="11"/>
                    </a:cubicBezTo>
                    <a:cubicBezTo>
                      <a:pt x="18" y="12"/>
                      <a:pt x="16" y="12"/>
                      <a:pt x="16" y="13"/>
                    </a:cubicBezTo>
                    <a:cubicBezTo>
                      <a:pt x="16" y="14"/>
                      <a:pt x="19" y="15"/>
                      <a:pt x="18" y="16"/>
                    </a:cubicBezTo>
                    <a:cubicBezTo>
                      <a:pt x="18" y="18"/>
                      <a:pt x="15" y="16"/>
                      <a:pt x="15" y="17"/>
                    </a:cubicBezTo>
                    <a:cubicBezTo>
                      <a:pt x="14" y="19"/>
                      <a:pt x="16" y="22"/>
                      <a:pt x="15" y="22"/>
                    </a:cubicBezTo>
                    <a:cubicBezTo>
                      <a:pt x="13" y="23"/>
                      <a:pt x="12" y="20"/>
                      <a:pt x="10" y="19"/>
                    </a:cubicBezTo>
                    <a:cubicBezTo>
                      <a:pt x="9" y="19"/>
                      <a:pt x="8" y="18"/>
                      <a:pt x="7" y="18"/>
                    </a:cubicBezTo>
                    <a:cubicBezTo>
                      <a:pt x="6" y="17"/>
                      <a:pt x="4" y="16"/>
                      <a:pt x="3" y="15"/>
                    </a:cubicBezTo>
                    <a:cubicBezTo>
                      <a:pt x="2" y="13"/>
                      <a:pt x="3" y="12"/>
                      <a:pt x="3" y="11"/>
                    </a:cubicBezTo>
                    <a:cubicBezTo>
                      <a:pt x="3" y="10"/>
                      <a:pt x="0" y="9"/>
                      <a:pt x="1" y="8"/>
                    </a:cubicBezTo>
                    <a:cubicBezTo>
                      <a:pt x="2" y="6"/>
                      <a:pt x="4" y="8"/>
                      <a:pt x="6" y="7"/>
                    </a:cubicBezTo>
                    <a:cubicBezTo>
                      <a:pt x="7" y="7"/>
                      <a:pt x="6" y="4"/>
                      <a:pt x="7" y="4"/>
                    </a:cubicBezTo>
                    <a:cubicBezTo>
                      <a:pt x="8" y="4"/>
                      <a:pt x="9" y="5"/>
                      <a:pt x="10" y="6"/>
                    </a:cubicBezTo>
                    <a:cubicBezTo>
                      <a:pt x="10" y="6"/>
                      <a:pt x="10" y="8"/>
                      <a:pt x="10" y="8"/>
                    </a:cubicBezTo>
                    <a:cubicBezTo>
                      <a:pt x="11" y="9"/>
                      <a:pt x="13" y="10"/>
                      <a:pt x="14" y="9"/>
                    </a:cubicBezTo>
                    <a:cubicBezTo>
                      <a:pt x="15" y="8"/>
                      <a:pt x="14" y="6"/>
                      <a:pt x="14" y="5"/>
                    </a:cubicBezTo>
                    <a:cubicBezTo>
                      <a:pt x="14" y="4"/>
                      <a:pt x="12" y="3"/>
                      <a:pt x="12" y="3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3" name="Freeform 2773"/>
              <p:cNvSpPr>
                <a:spLocks noChangeAspect="1"/>
              </p:cNvSpPr>
              <p:nvPr/>
            </p:nvSpPr>
            <p:spPr bwMode="auto">
              <a:xfrm>
                <a:off x="4945577" y="2484188"/>
                <a:ext cx="6540" cy="7376"/>
              </a:xfrm>
              <a:custGeom>
                <a:avLst/>
                <a:gdLst>
                  <a:gd name="T0" fmla="*/ 6 w 5"/>
                  <a:gd name="T1" fmla="*/ 1 h 6"/>
                  <a:gd name="T2" fmla="*/ 1 w 5"/>
                  <a:gd name="T3" fmla="*/ 0 h 6"/>
                  <a:gd name="T4" fmla="*/ 2 w 5"/>
                  <a:gd name="T5" fmla="*/ 4 h 6"/>
                  <a:gd name="T6" fmla="*/ 4 w 5"/>
                  <a:gd name="T7" fmla="*/ 7 h 6"/>
                  <a:gd name="T8" fmla="*/ 6 w 5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5" y="1"/>
                    </a:moveTo>
                    <a:cubicBezTo>
                      <a:pt x="4" y="1"/>
                      <a:pt x="1" y="0"/>
                      <a:pt x="1" y="0"/>
                    </a:cubicBezTo>
                    <a:cubicBezTo>
                      <a:pt x="0" y="0"/>
                      <a:pt x="2" y="2"/>
                      <a:pt x="2" y="3"/>
                    </a:cubicBezTo>
                    <a:cubicBezTo>
                      <a:pt x="2" y="4"/>
                      <a:pt x="2" y="6"/>
                      <a:pt x="3" y="6"/>
                    </a:cubicBezTo>
                    <a:cubicBezTo>
                      <a:pt x="4" y="5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4" name="Freeform 2774"/>
              <p:cNvSpPr>
                <a:spLocks noChangeAspect="1"/>
              </p:cNvSpPr>
              <p:nvPr/>
            </p:nvSpPr>
            <p:spPr bwMode="auto">
              <a:xfrm>
                <a:off x="4934679" y="2482081"/>
                <a:ext cx="11989" cy="8429"/>
              </a:xfrm>
              <a:custGeom>
                <a:avLst/>
                <a:gdLst>
                  <a:gd name="T0" fmla="*/ 2 w 9"/>
                  <a:gd name="T1" fmla="*/ 0 h 6"/>
                  <a:gd name="T2" fmla="*/ 9 w 9"/>
                  <a:gd name="T3" fmla="*/ 4 h 6"/>
                  <a:gd name="T4" fmla="*/ 11 w 9"/>
                  <a:gd name="T5" fmla="*/ 8 h 6"/>
                  <a:gd name="T6" fmla="*/ 4 w 9"/>
                  <a:gd name="T7" fmla="*/ 7 h 6"/>
                  <a:gd name="T8" fmla="*/ 0 w 9"/>
                  <a:gd name="T9" fmla="*/ 4 h 6"/>
                  <a:gd name="T10" fmla="*/ 0 w 9"/>
                  <a:gd name="T11" fmla="*/ 1 h 6"/>
                  <a:gd name="T12" fmla="*/ 2 w 9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6"/>
                  <a:gd name="T23" fmla="*/ 9 w 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6">
                    <a:moveTo>
                      <a:pt x="2" y="0"/>
                    </a:moveTo>
                    <a:cubicBezTo>
                      <a:pt x="4" y="0"/>
                      <a:pt x="5" y="2"/>
                      <a:pt x="7" y="3"/>
                    </a:cubicBezTo>
                    <a:cubicBezTo>
                      <a:pt x="8" y="4"/>
                      <a:pt x="9" y="5"/>
                      <a:pt x="9" y="6"/>
                    </a:cubicBezTo>
                    <a:cubicBezTo>
                      <a:pt x="7" y="6"/>
                      <a:pt x="5" y="5"/>
                      <a:pt x="3" y="5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5" name="Freeform 2775"/>
              <p:cNvSpPr>
                <a:spLocks noChangeAspect="1"/>
              </p:cNvSpPr>
              <p:nvPr/>
            </p:nvSpPr>
            <p:spPr bwMode="auto">
              <a:xfrm>
                <a:off x="4929230" y="2479974"/>
                <a:ext cx="3270" cy="8429"/>
              </a:xfrm>
              <a:custGeom>
                <a:avLst/>
                <a:gdLst>
                  <a:gd name="T0" fmla="*/ 3 w 2"/>
                  <a:gd name="T1" fmla="*/ 0 h 7"/>
                  <a:gd name="T2" fmla="*/ 0 w 2"/>
                  <a:gd name="T3" fmla="*/ 8 h 7"/>
                  <a:gd name="T4" fmla="*/ 0 w 2"/>
                  <a:gd name="T5" fmla="*/ 3 h 7"/>
                  <a:gd name="T6" fmla="*/ 3 w 2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7"/>
                  <a:gd name="T14" fmla="*/ 2 w 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7">
                    <a:moveTo>
                      <a:pt x="2" y="0"/>
                    </a:moveTo>
                    <a:cubicBezTo>
                      <a:pt x="2" y="3"/>
                      <a:pt x="2" y="5"/>
                      <a:pt x="0" y="7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2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6" name="Freeform 2776"/>
              <p:cNvSpPr>
                <a:spLocks noChangeAspect="1"/>
              </p:cNvSpPr>
              <p:nvPr/>
            </p:nvSpPr>
            <p:spPr bwMode="auto">
              <a:xfrm>
                <a:off x="4967374" y="2488403"/>
                <a:ext cx="8719" cy="10536"/>
              </a:xfrm>
              <a:custGeom>
                <a:avLst/>
                <a:gdLst>
                  <a:gd name="T0" fmla="*/ 3 w 7"/>
                  <a:gd name="T1" fmla="*/ 1 h 8"/>
                  <a:gd name="T2" fmla="*/ 7 w 7"/>
                  <a:gd name="T3" fmla="*/ 4 h 8"/>
                  <a:gd name="T4" fmla="*/ 6 w 7"/>
                  <a:gd name="T5" fmla="*/ 9 h 8"/>
                  <a:gd name="T6" fmla="*/ 1 w 7"/>
                  <a:gd name="T7" fmla="*/ 6 h 8"/>
                  <a:gd name="T8" fmla="*/ 1 w 7"/>
                  <a:gd name="T9" fmla="*/ 3 h 8"/>
                  <a:gd name="T10" fmla="*/ 3 w 7"/>
                  <a:gd name="T11" fmla="*/ 1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8"/>
                  <a:gd name="T20" fmla="*/ 7 w 7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8">
                    <a:moveTo>
                      <a:pt x="3" y="1"/>
                    </a:moveTo>
                    <a:cubicBezTo>
                      <a:pt x="4" y="1"/>
                      <a:pt x="6" y="1"/>
                      <a:pt x="6" y="3"/>
                    </a:cubicBezTo>
                    <a:cubicBezTo>
                      <a:pt x="7" y="4"/>
                      <a:pt x="7" y="7"/>
                      <a:pt x="5" y="7"/>
                    </a:cubicBezTo>
                    <a:cubicBezTo>
                      <a:pt x="4" y="8"/>
                      <a:pt x="2" y="6"/>
                      <a:pt x="1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7" name="Freeform 2777"/>
              <p:cNvSpPr>
                <a:spLocks noChangeAspect="1"/>
              </p:cNvSpPr>
              <p:nvPr/>
            </p:nvSpPr>
            <p:spPr bwMode="auto">
              <a:xfrm>
                <a:off x="4674208" y="2393577"/>
                <a:ext cx="117702" cy="200187"/>
              </a:xfrm>
              <a:custGeom>
                <a:avLst/>
                <a:gdLst>
                  <a:gd name="T0" fmla="*/ 106 w 90"/>
                  <a:gd name="T1" fmla="*/ 160 h 158"/>
                  <a:gd name="T2" fmla="*/ 79 w 90"/>
                  <a:gd name="T3" fmla="*/ 170 h 158"/>
                  <a:gd name="T4" fmla="*/ 55 w 90"/>
                  <a:gd name="T5" fmla="*/ 172 h 158"/>
                  <a:gd name="T6" fmla="*/ 35 w 90"/>
                  <a:gd name="T7" fmla="*/ 174 h 158"/>
                  <a:gd name="T8" fmla="*/ 13 w 90"/>
                  <a:gd name="T9" fmla="*/ 184 h 158"/>
                  <a:gd name="T10" fmla="*/ 0 w 90"/>
                  <a:gd name="T11" fmla="*/ 188 h 158"/>
                  <a:gd name="T12" fmla="*/ 19 w 90"/>
                  <a:gd name="T13" fmla="*/ 166 h 158"/>
                  <a:gd name="T14" fmla="*/ 40 w 90"/>
                  <a:gd name="T15" fmla="*/ 161 h 158"/>
                  <a:gd name="T16" fmla="*/ 36 w 90"/>
                  <a:gd name="T17" fmla="*/ 159 h 158"/>
                  <a:gd name="T18" fmla="*/ 22 w 90"/>
                  <a:gd name="T19" fmla="*/ 152 h 158"/>
                  <a:gd name="T20" fmla="*/ 19 w 90"/>
                  <a:gd name="T21" fmla="*/ 142 h 158"/>
                  <a:gd name="T22" fmla="*/ 18 w 90"/>
                  <a:gd name="T23" fmla="*/ 127 h 158"/>
                  <a:gd name="T24" fmla="*/ 36 w 90"/>
                  <a:gd name="T25" fmla="*/ 117 h 158"/>
                  <a:gd name="T26" fmla="*/ 43 w 90"/>
                  <a:gd name="T27" fmla="*/ 107 h 158"/>
                  <a:gd name="T28" fmla="*/ 40 w 90"/>
                  <a:gd name="T29" fmla="*/ 100 h 158"/>
                  <a:gd name="T30" fmla="*/ 38 w 90"/>
                  <a:gd name="T31" fmla="*/ 82 h 158"/>
                  <a:gd name="T32" fmla="*/ 19 w 90"/>
                  <a:gd name="T33" fmla="*/ 84 h 158"/>
                  <a:gd name="T34" fmla="*/ 17 w 90"/>
                  <a:gd name="T35" fmla="*/ 72 h 158"/>
                  <a:gd name="T36" fmla="*/ 14 w 90"/>
                  <a:gd name="T37" fmla="*/ 61 h 158"/>
                  <a:gd name="T38" fmla="*/ 7 w 90"/>
                  <a:gd name="T39" fmla="*/ 63 h 158"/>
                  <a:gd name="T40" fmla="*/ 8 w 90"/>
                  <a:gd name="T41" fmla="*/ 49 h 158"/>
                  <a:gd name="T42" fmla="*/ 0 w 90"/>
                  <a:gd name="T43" fmla="*/ 44 h 158"/>
                  <a:gd name="T44" fmla="*/ 6 w 90"/>
                  <a:gd name="T45" fmla="*/ 37 h 158"/>
                  <a:gd name="T46" fmla="*/ 5 w 90"/>
                  <a:gd name="T47" fmla="*/ 31 h 158"/>
                  <a:gd name="T48" fmla="*/ 4 w 90"/>
                  <a:gd name="T49" fmla="*/ 22 h 158"/>
                  <a:gd name="T50" fmla="*/ 8 w 90"/>
                  <a:gd name="T51" fmla="*/ 13 h 158"/>
                  <a:gd name="T52" fmla="*/ 14 w 90"/>
                  <a:gd name="T53" fmla="*/ 8 h 158"/>
                  <a:gd name="T54" fmla="*/ 23 w 90"/>
                  <a:gd name="T55" fmla="*/ 4 h 158"/>
                  <a:gd name="T56" fmla="*/ 41 w 90"/>
                  <a:gd name="T57" fmla="*/ 5 h 158"/>
                  <a:gd name="T58" fmla="*/ 25 w 90"/>
                  <a:gd name="T59" fmla="*/ 19 h 158"/>
                  <a:gd name="T60" fmla="*/ 24 w 90"/>
                  <a:gd name="T61" fmla="*/ 28 h 158"/>
                  <a:gd name="T62" fmla="*/ 48 w 90"/>
                  <a:gd name="T63" fmla="*/ 22 h 158"/>
                  <a:gd name="T64" fmla="*/ 58 w 90"/>
                  <a:gd name="T65" fmla="*/ 31 h 158"/>
                  <a:gd name="T66" fmla="*/ 43 w 90"/>
                  <a:gd name="T67" fmla="*/ 49 h 158"/>
                  <a:gd name="T68" fmla="*/ 37 w 90"/>
                  <a:gd name="T69" fmla="*/ 60 h 158"/>
                  <a:gd name="T70" fmla="*/ 55 w 90"/>
                  <a:gd name="T71" fmla="*/ 63 h 158"/>
                  <a:gd name="T72" fmla="*/ 67 w 90"/>
                  <a:gd name="T73" fmla="*/ 88 h 158"/>
                  <a:gd name="T74" fmla="*/ 85 w 90"/>
                  <a:gd name="T75" fmla="*/ 112 h 158"/>
                  <a:gd name="T76" fmla="*/ 90 w 90"/>
                  <a:gd name="T77" fmla="*/ 120 h 158"/>
                  <a:gd name="T78" fmla="*/ 90 w 90"/>
                  <a:gd name="T79" fmla="*/ 129 h 158"/>
                  <a:gd name="T80" fmla="*/ 108 w 90"/>
                  <a:gd name="T81" fmla="*/ 136 h 158"/>
                  <a:gd name="T82" fmla="*/ 101 w 90"/>
                  <a:gd name="T83" fmla="*/ 150 h 158"/>
                  <a:gd name="T84" fmla="*/ 92 w 90"/>
                  <a:gd name="T85" fmla="*/ 156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"/>
                  <a:gd name="T130" fmla="*/ 0 h 158"/>
                  <a:gd name="T131" fmla="*/ 90 w 90"/>
                  <a:gd name="T132" fmla="*/ 158 h 15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" h="158">
                    <a:moveTo>
                      <a:pt x="76" y="131"/>
                    </a:moveTo>
                    <a:cubicBezTo>
                      <a:pt x="77" y="132"/>
                      <a:pt x="79" y="133"/>
                      <a:pt x="80" y="133"/>
                    </a:cubicBezTo>
                    <a:cubicBezTo>
                      <a:pt x="83" y="133"/>
                      <a:pt x="87" y="131"/>
                      <a:pt x="88" y="133"/>
                    </a:cubicBezTo>
                    <a:cubicBezTo>
                      <a:pt x="88" y="135"/>
                      <a:pt x="84" y="137"/>
                      <a:pt x="82" y="138"/>
                    </a:cubicBezTo>
                    <a:cubicBezTo>
                      <a:pt x="79" y="140"/>
                      <a:pt x="76" y="142"/>
                      <a:pt x="73" y="142"/>
                    </a:cubicBezTo>
                    <a:cubicBezTo>
                      <a:pt x="70" y="143"/>
                      <a:pt x="68" y="141"/>
                      <a:pt x="66" y="141"/>
                    </a:cubicBezTo>
                    <a:cubicBezTo>
                      <a:pt x="64" y="141"/>
                      <a:pt x="62" y="142"/>
                      <a:pt x="60" y="142"/>
                    </a:cubicBezTo>
                    <a:cubicBezTo>
                      <a:pt x="58" y="142"/>
                      <a:pt x="56" y="141"/>
                      <a:pt x="54" y="141"/>
                    </a:cubicBezTo>
                    <a:cubicBezTo>
                      <a:pt x="51" y="141"/>
                      <a:pt x="49" y="142"/>
                      <a:pt x="46" y="143"/>
                    </a:cubicBezTo>
                    <a:cubicBezTo>
                      <a:pt x="44" y="143"/>
                      <a:pt x="43" y="146"/>
                      <a:pt x="41" y="146"/>
                    </a:cubicBezTo>
                    <a:cubicBezTo>
                      <a:pt x="38" y="146"/>
                      <a:pt x="37" y="143"/>
                      <a:pt x="35" y="143"/>
                    </a:cubicBezTo>
                    <a:cubicBezTo>
                      <a:pt x="33" y="143"/>
                      <a:pt x="30" y="144"/>
                      <a:pt x="29" y="145"/>
                    </a:cubicBezTo>
                    <a:cubicBezTo>
                      <a:pt x="27" y="147"/>
                      <a:pt x="28" y="151"/>
                      <a:pt x="26" y="152"/>
                    </a:cubicBezTo>
                    <a:cubicBezTo>
                      <a:pt x="23" y="153"/>
                      <a:pt x="21" y="151"/>
                      <a:pt x="18" y="151"/>
                    </a:cubicBezTo>
                    <a:cubicBezTo>
                      <a:pt x="16" y="151"/>
                      <a:pt x="13" y="152"/>
                      <a:pt x="11" y="153"/>
                    </a:cubicBezTo>
                    <a:cubicBezTo>
                      <a:pt x="10" y="154"/>
                      <a:pt x="9" y="157"/>
                      <a:pt x="8" y="157"/>
                    </a:cubicBezTo>
                    <a:cubicBezTo>
                      <a:pt x="6" y="158"/>
                      <a:pt x="5" y="156"/>
                      <a:pt x="3" y="156"/>
                    </a:cubicBezTo>
                    <a:cubicBezTo>
                      <a:pt x="2" y="156"/>
                      <a:pt x="0" y="157"/>
                      <a:pt x="0" y="156"/>
                    </a:cubicBezTo>
                    <a:cubicBezTo>
                      <a:pt x="2" y="154"/>
                      <a:pt x="5" y="153"/>
                      <a:pt x="8" y="151"/>
                    </a:cubicBezTo>
                    <a:cubicBezTo>
                      <a:pt x="10" y="149"/>
                      <a:pt x="12" y="146"/>
                      <a:pt x="14" y="144"/>
                    </a:cubicBezTo>
                    <a:cubicBezTo>
                      <a:pt x="15" y="142"/>
                      <a:pt x="15" y="140"/>
                      <a:pt x="16" y="138"/>
                    </a:cubicBezTo>
                    <a:cubicBezTo>
                      <a:pt x="17" y="137"/>
                      <a:pt x="18" y="138"/>
                      <a:pt x="19" y="135"/>
                    </a:cubicBezTo>
                    <a:cubicBezTo>
                      <a:pt x="23" y="134"/>
                      <a:pt x="26" y="135"/>
                      <a:pt x="30" y="135"/>
                    </a:cubicBezTo>
                    <a:cubicBezTo>
                      <a:pt x="31" y="135"/>
                      <a:pt x="32" y="135"/>
                      <a:pt x="33" y="134"/>
                    </a:cubicBezTo>
                    <a:cubicBezTo>
                      <a:pt x="36" y="132"/>
                      <a:pt x="39" y="130"/>
                      <a:pt x="41" y="127"/>
                    </a:cubicBezTo>
                    <a:cubicBezTo>
                      <a:pt x="41" y="126"/>
                      <a:pt x="40" y="127"/>
                      <a:pt x="39" y="127"/>
                    </a:cubicBezTo>
                    <a:cubicBezTo>
                      <a:pt x="36" y="128"/>
                      <a:pt x="33" y="132"/>
                      <a:pt x="30" y="132"/>
                    </a:cubicBezTo>
                    <a:cubicBezTo>
                      <a:pt x="27" y="132"/>
                      <a:pt x="26" y="128"/>
                      <a:pt x="23" y="127"/>
                    </a:cubicBezTo>
                    <a:cubicBezTo>
                      <a:pt x="22" y="127"/>
                      <a:pt x="21" y="130"/>
                      <a:pt x="20" y="129"/>
                    </a:cubicBezTo>
                    <a:cubicBezTo>
                      <a:pt x="18" y="129"/>
                      <a:pt x="19" y="126"/>
                      <a:pt x="18" y="126"/>
                    </a:cubicBezTo>
                    <a:cubicBezTo>
                      <a:pt x="15" y="125"/>
                      <a:pt x="13" y="129"/>
                      <a:pt x="10" y="128"/>
                    </a:cubicBezTo>
                    <a:cubicBezTo>
                      <a:pt x="9" y="123"/>
                      <a:pt x="5" y="124"/>
                      <a:pt x="7" y="122"/>
                    </a:cubicBezTo>
                    <a:cubicBezTo>
                      <a:pt x="8" y="119"/>
                      <a:pt x="13" y="120"/>
                      <a:pt x="16" y="118"/>
                    </a:cubicBezTo>
                    <a:cubicBezTo>
                      <a:pt x="18" y="117"/>
                      <a:pt x="21" y="114"/>
                      <a:pt x="22" y="112"/>
                    </a:cubicBezTo>
                    <a:cubicBezTo>
                      <a:pt x="23" y="110"/>
                      <a:pt x="23" y="106"/>
                      <a:pt x="21" y="105"/>
                    </a:cubicBezTo>
                    <a:cubicBezTo>
                      <a:pt x="20" y="104"/>
                      <a:pt x="15" y="108"/>
                      <a:pt x="15" y="106"/>
                    </a:cubicBezTo>
                    <a:cubicBezTo>
                      <a:pt x="15" y="103"/>
                      <a:pt x="19" y="102"/>
                      <a:pt x="21" y="100"/>
                    </a:cubicBezTo>
                    <a:cubicBezTo>
                      <a:pt x="22" y="99"/>
                      <a:pt x="24" y="98"/>
                      <a:pt x="26" y="97"/>
                    </a:cubicBezTo>
                    <a:cubicBezTo>
                      <a:pt x="27" y="97"/>
                      <a:pt x="29" y="97"/>
                      <a:pt x="30" y="97"/>
                    </a:cubicBezTo>
                    <a:cubicBezTo>
                      <a:pt x="32" y="98"/>
                      <a:pt x="34" y="99"/>
                      <a:pt x="34" y="98"/>
                    </a:cubicBezTo>
                    <a:cubicBezTo>
                      <a:pt x="35" y="96"/>
                      <a:pt x="33" y="94"/>
                      <a:pt x="33" y="93"/>
                    </a:cubicBezTo>
                    <a:cubicBezTo>
                      <a:pt x="34" y="91"/>
                      <a:pt x="36" y="91"/>
                      <a:pt x="36" y="89"/>
                    </a:cubicBezTo>
                    <a:cubicBezTo>
                      <a:pt x="36" y="88"/>
                      <a:pt x="33" y="88"/>
                      <a:pt x="34" y="87"/>
                    </a:cubicBezTo>
                    <a:cubicBezTo>
                      <a:pt x="34" y="85"/>
                      <a:pt x="38" y="84"/>
                      <a:pt x="37" y="83"/>
                    </a:cubicBezTo>
                    <a:cubicBezTo>
                      <a:pt x="37" y="81"/>
                      <a:pt x="34" y="83"/>
                      <a:pt x="33" y="83"/>
                    </a:cubicBezTo>
                    <a:cubicBezTo>
                      <a:pt x="31" y="81"/>
                      <a:pt x="29" y="78"/>
                      <a:pt x="28" y="75"/>
                    </a:cubicBezTo>
                    <a:cubicBezTo>
                      <a:pt x="27" y="74"/>
                      <a:pt x="28" y="72"/>
                      <a:pt x="29" y="71"/>
                    </a:cubicBezTo>
                    <a:cubicBezTo>
                      <a:pt x="30" y="70"/>
                      <a:pt x="32" y="69"/>
                      <a:pt x="32" y="68"/>
                    </a:cubicBezTo>
                    <a:cubicBezTo>
                      <a:pt x="31" y="67"/>
                      <a:pt x="29" y="68"/>
                      <a:pt x="28" y="68"/>
                    </a:cubicBezTo>
                    <a:cubicBezTo>
                      <a:pt x="26" y="69"/>
                      <a:pt x="25" y="71"/>
                      <a:pt x="22" y="71"/>
                    </a:cubicBezTo>
                    <a:cubicBezTo>
                      <a:pt x="20" y="72"/>
                      <a:pt x="18" y="71"/>
                      <a:pt x="16" y="70"/>
                    </a:cubicBezTo>
                    <a:cubicBezTo>
                      <a:pt x="15" y="70"/>
                      <a:pt x="13" y="70"/>
                      <a:pt x="12" y="69"/>
                    </a:cubicBezTo>
                    <a:cubicBezTo>
                      <a:pt x="11" y="67"/>
                      <a:pt x="12" y="66"/>
                      <a:pt x="12" y="64"/>
                    </a:cubicBezTo>
                    <a:cubicBezTo>
                      <a:pt x="12" y="63"/>
                      <a:pt x="13" y="62"/>
                      <a:pt x="14" y="60"/>
                    </a:cubicBezTo>
                    <a:cubicBezTo>
                      <a:pt x="14" y="59"/>
                      <a:pt x="15" y="57"/>
                      <a:pt x="15" y="56"/>
                    </a:cubicBezTo>
                    <a:cubicBezTo>
                      <a:pt x="14" y="55"/>
                      <a:pt x="12" y="56"/>
                      <a:pt x="12" y="55"/>
                    </a:cubicBezTo>
                    <a:cubicBezTo>
                      <a:pt x="11" y="54"/>
                      <a:pt x="13" y="52"/>
                      <a:pt x="12" y="51"/>
                    </a:cubicBezTo>
                    <a:cubicBezTo>
                      <a:pt x="12" y="50"/>
                      <a:pt x="10" y="51"/>
                      <a:pt x="9" y="51"/>
                    </a:cubicBezTo>
                    <a:cubicBezTo>
                      <a:pt x="8" y="50"/>
                      <a:pt x="8" y="48"/>
                      <a:pt x="7" y="48"/>
                    </a:cubicBezTo>
                    <a:cubicBezTo>
                      <a:pt x="6" y="49"/>
                      <a:pt x="7" y="51"/>
                      <a:pt x="6" y="52"/>
                    </a:cubicBezTo>
                    <a:cubicBezTo>
                      <a:pt x="5" y="53"/>
                      <a:pt x="4" y="51"/>
                      <a:pt x="4" y="50"/>
                    </a:cubicBezTo>
                    <a:cubicBezTo>
                      <a:pt x="4" y="48"/>
                      <a:pt x="4" y="45"/>
                      <a:pt x="5" y="43"/>
                    </a:cubicBezTo>
                    <a:cubicBezTo>
                      <a:pt x="5" y="42"/>
                      <a:pt x="6" y="42"/>
                      <a:pt x="7" y="41"/>
                    </a:cubicBezTo>
                    <a:cubicBezTo>
                      <a:pt x="7" y="40"/>
                      <a:pt x="9" y="37"/>
                      <a:pt x="7" y="37"/>
                    </a:cubicBezTo>
                    <a:cubicBezTo>
                      <a:pt x="6" y="36"/>
                      <a:pt x="5" y="39"/>
                      <a:pt x="4" y="39"/>
                    </a:cubicBezTo>
                    <a:cubicBezTo>
                      <a:pt x="3" y="39"/>
                      <a:pt x="1" y="39"/>
                      <a:pt x="0" y="37"/>
                    </a:cubicBezTo>
                    <a:cubicBezTo>
                      <a:pt x="0" y="37"/>
                      <a:pt x="2" y="36"/>
                      <a:pt x="2" y="36"/>
                    </a:cubicBezTo>
                    <a:cubicBezTo>
                      <a:pt x="2" y="34"/>
                      <a:pt x="1" y="33"/>
                      <a:pt x="1" y="32"/>
                    </a:cubicBezTo>
                    <a:cubicBezTo>
                      <a:pt x="2" y="31"/>
                      <a:pt x="4" y="32"/>
                      <a:pt x="5" y="31"/>
                    </a:cubicBezTo>
                    <a:cubicBezTo>
                      <a:pt x="5" y="30"/>
                      <a:pt x="3" y="30"/>
                      <a:pt x="3" y="29"/>
                    </a:cubicBezTo>
                    <a:cubicBezTo>
                      <a:pt x="3" y="28"/>
                      <a:pt x="5" y="29"/>
                      <a:pt x="6" y="28"/>
                    </a:cubicBezTo>
                    <a:cubicBezTo>
                      <a:pt x="6" y="27"/>
                      <a:pt x="4" y="27"/>
                      <a:pt x="4" y="26"/>
                    </a:cubicBezTo>
                    <a:cubicBezTo>
                      <a:pt x="4" y="25"/>
                      <a:pt x="7" y="25"/>
                      <a:pt x="6" y="24"/>
                    </a:cubicBezTo>
                    <a:cubicBezTo>
                      <a:pt x="5" y="22"/>
                      <a:pt x="2" y="23"/>
                      <a:pt x="2" y="22"/>
                    </a:cubicBezTo>
                    <a:cubicBezTo>
                      <a:pt x="1" y="21"/>
                      <a:pt x="3" y="19"/>
                      <a:pt x="3" y="18"/>
                    </a:cubicBezTo>
                    <a:cubicBezTo>
                      <a:pt x="3" y="17"/>
                      <a:pt x="2" y="16"/>
                      <a:pt x="3" y="15"/>
                    </a:cubicBezTo>
                    <a:cubicBezTo>
                      <a:pt x="5" y="14"/>
                      <a:pt x="8" y="15"/>
                      <a:pt x="10" y="14"/>
                    </a:cubicBezTo>
                    <a:cubicBezTo>
                      <a:pt x="11" y="13"/>
                      <a:pt x="7" y="12"/>
                      <a:pt x="7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7" y="8"/>
                      <a:pt x="7" y="7"/>
                    </a:cubicBezTo>
                    <a:cubicBezTo>
                      <a:pt x="9" y="7"/>
                      <a:pt x="11" y="8"/>
                      <a:pt x="12" y="7"/>
                    </a:cubicBezTo>
                    <a:cubicBezTo>
                      <a:pt x="13" y="5"/>
                      <a:pt x="10" y="3"/>
                      <a:pt x="11" y="1"/>
                    </a:cubicBezTo>
                    <a:cubicBezTo>
                      <a:pt x="12" y="0"/>
                      <a:pt x="14" y="1"/>
                      <a:pt x="16" y="2"/>
                    </a:cubicBezTo>
                    <a:cubicBezTo>
                      <a:pt x="17" y="2"/>
                      <a:pt x="18" y="3"/>
                      <a:pt x="19" y="3"/>
                    </a:cubicBezTo>
                    <a:cubicBezTo>
                      <a:pt x="22" y="2"/>
                      <a:pt x="25" y="1"/>
                      <a:pt x="29" y="0"/>
                    </a:cubicBezTo>
                    <a:cubicBezTo>
                      <a:pt x="30" y="0"/>
                      <a:pt x="32" y="0"/>
                      <a:pt x="34" y="1"/>
                    </a:cubicBezTo>
                    <a:cubicBezTo>
                      <a:pt x="35" y="1"/>
                      <a:pt x="34" y="3"/>
                      <a:pt x="34" y="4"/>
                    </a:cubicBezTo>
                    <a:cubicBezTo>
                      <a:pt x="33" y="5"/>
                      <a:pt x="31" y="7"/>
                      <a:pt x="29" y="8"/>
                    </a:cubicBezTo>
                    <a:cubicBezTo>
                      <a:pt x="26" y="11"/>
                      <a:pt x="23" y="12"/>
                      <a:pt x="20" y="14"/>
                    </a:cubicBezTo>
                    <a:cubicBezTo>
                      <a:pt x="19" y="15"/>
                      <a:pt x="20" y="16"/>
                      <a:pt x="21" y="16"/>
                    </a:cubicBezTo>
                    <a:cubicBezTo>
                      <a:pt x="22" y="16"/>
                      <a:pt x="25" y="15"/>
                      <a:pt x="25" y="16"/>
                    </a:cubicBezTo>
                    <a:cubicBezTo>
                      <a:pt x="24" y="18"/>
                      <a:pt x="21" y="19"/>
                      <a:pt x="19" y="21"/>
                    </a:cubicBezTo>
                    <a:cubicBezTo>
                      <a:pt x="19" y="22"/>
                      <a:pt x="19" y="24"/>
                      <a:pt x="20" y="23"/>
                    </a:cubicBezTo>
                    <a:cubicBezTo>
                      <a:pt x="23" y="22"/>
                      <a:pt x="24" y="20"/>
                      <a:pt x="27" y="19"/>
                    </a:cubicBezTo>
                    <a:cubicBezTo>
                      <a:pt x="29" y="18"/>
                      <a:pt x="32" y="19"/>
                      <a:pt x="34" y="18"/>
                    </a:cubicBezTo>
                    <a:cubicBezTo>
                      <a:pt x="36" y="18"/>
                      <a:pt x="38" y="19"/>
                      <a:pt x="40" y="18"/>
                    </a:cubicBezTo>
                    <a:cubicBezTo>
                      <a:pt x="43" y="18"/>
                      <a:pt x="45" y="18"/>
                      <a:pt x="47" y="18"/>
                    </a:cubicBezTo>
                    <a:cubicBezTo>
                      <a:pt x="48" y="18"/>
                      <a:pt x="49" y="19"/>
                      <a:pt x="49" y="20"/>
                    </a:cubicBezTo>
                    <a:cubicBezTo>
                      <a:pt x="49" y="22"/>
                      <a:pt x="49" y="24"/>
                      <a:pt x="48" y="26"/>
                    </a:cubicBezTo>
                    <a:cubicBezTo>
                      <a:pt x="47" y="27"/>
                      <a:pt x="46" y="29"/>
                      <a:pt x="45" y="31"/>
                    </a:cubicBezTo>
                    <a:cubicBezTo>
                      <a:pt x="43" y="33"/>
                      <a:pt x="42" y="36"/>
                      <a:pt x="40" y="39"/>
                    </a:cubicBezTo>
                    <a:cubicBezTo>
                      <a:pt x="39" y="40"/>
                      <a:pt x="37" y="39"/>
                      <a:pt x="36" y="41"/>
                    </a:cubicBezTo>
                    <a:cubicBezTo>
                      <a:pt x="36" y="42"/>
                      <a:pt x="39" y="44"/>
                      <a:pt x="38" y="46"/>
                    </a:cubicBezTo>
                    <a:cubicBezTo>
                      <a:pt x="37" y="47"/>
                      <a:pt x="35" y="45"/>
                      <a:pt x="34" y="46"/>
                    </a:cubicBezTo>
                    <a:cubicBezTo>
                      <a:pt x="33" y="47"/>
                      <a:pt x="30" y="48"/>
                      <a:pt x="31" y="50"/>
                    </a:cubicBezTo>
                    <a:cubicBezTo>
                      <a:pt x="31" y="51"/>
                      <a:pt x="34" y="50"/>
                      <a:pt x="35" y="49"/>
                    </a:cubicBezTo>
                    <a:cubicBezTo>
                      <a:pt x="36" y="49"/>
                      <a:pt x="38" y="48"/>
                      <a:pt x="39" y="48"/>
                    </a:cubicBezTo>
                    <a:cubicBezTo>
                      <a:pt x="41" y="49"/>
                      <a:pt x="44" y="50"/>
                      <a:pt x="46" y="52"/>
                    </a:cubicBezTo>
                    <a:cubicBezTo>
                      <a:pt x="48" y="54"/>
                      <a:pt x="50" y="56"/>
                      <a:pt x="51" y="59"/>
                    </a:cubicBezTo>
                    <a:cubicBezTo>
                      <a:pt x="52" y="61"/>
                      <a:pt x="51" y="63"/>
                      <a:pt x="52" y="65"/>
                    </a:cubicBezTo>
                    <a:cubicBezTo>
                      <a:pt x="53" y="68"/>
                      <a:pt x="54" y="71"/>
                      <a:pt x="56" y="73"/>
                    </a:cubicBezTo>
                    <a:cubicBezTo>
                      <a:pt x="58" y="76"/>
                      <a:pt x="61" y="76"/>
                      <a:pt x="63" y="79"/>
                    </a:cubicBezTo>
                    <a:cubicBezTo>
                      <a:pt x="66" y="82"/>
                      <a:pt x="67" y="86"/>
                      <a:pt x="69" y="90"/>
                    </a:cubicBezTo>
                    <a:cubicBezTo>
                      <a:pt x="69" y="91"/>
                      <a:pt x="71" y="92"/>
                      <a:pt x="71" y="93"/>
                    </a:cubicBezTo>
                    <a:cubicBezTo>
                      <a:pt x="70" y="94"/>
                      <a:pt x="68" y="91"/>
                      <a:pt x="67" y="92"/>
                    </a:cubicBezTo>
                    <a:cubicBezTo>
                      <a:pt x="66" y="93"/>
                      <a:pt x="68" y="93"/>
                      <a:pt x="69" y="94"/>
                    </a:cubicBezTo>
                    <a:cubicBezTo>
                      <a:pt x="71" y="96"/>
                      <a:pt x="74" y="98"/>
                      <a:pt x="75" y="100"/>
                    </a:cubicBezTo>
                    <a:cubicBezTo>
                      <a:pt x="75" y="102"/>
                      <a:pt x="72" y="103"/>
                      <a:pt x="71" y="105"/>
                    </a:cubicBezTo>
                    <a:cubicBezTo>
                      <a:pt x="71" y="105"/>
                      <a:pt x="71" y="107"/>
                      <a:pt x="72" y="107"/>
                    </a:cubicBezTo>
                    <a:cubicBezTo>
                      <a:pt x="73" y="107"/>
                      <a:pt x="74" y="107"/>
                      <a:pt x="75" y="107"/>
                    </a:cubicBezTo>
                    <a:cubicBezTo>
                      <a:pt x="77" y="106"/>
                      <a:pt x="77" y="104"/>
                      <a:pt x="78" y="104"/>
                    </a:cubicBezTo>
                    <a:cubicBezTo>
                      <a:pt x="82" y="104"/>
                      <a:pt x="86" y="105"/>
                      <a:pt x="89" y="107"/>
                    </a:cubicBezTo>
                    <a:cubicBezTo>
                      <a:pt x="90" y="108"/>
                      <a:pt x="90" y="111"/>
                      <a:pt x="90" y="113"/>
                    </a:cubicBezTo>
                    <a:cubicBezTo>
                      <a:pt x="89" y="115"/>
                      <a:pt x="89" y="118"/>
                      <a:pt x="87" y="120"/>
                    </a:cubicBezTo>
                    <a:cubicBezTo>
                      <a:pt x="86" y="121"/>
                      <a:pt x="84" y="121"/>
                      <a:pt x="83" y="122"/>
                    </a:cubicBezTo>
                    <a:cubicBezTo>
                      <a:pt x="82" y="123"/>
                      <a:pt x="85" y="125"/>
                      <a:pt x="84" y="125"/>
                    </a:cubicBezTo>
                    <a:cubicBezTo>
                      <a:pt x="82" y="126"/>
                      <a:pt x="80" y="124"/>
                      <a:pt x="78" y="125"/>
                    </a:cubicBezTo>
                    <a:cubicBezTo>
                      <a:pt x="77" y="126"/>
                      <a:pt x="81" y="127"/>
                      <a:pt x="80" y="128"/>
                    </a:cubicBezTo>
                    <a:cubicBezTo>
                      <a:pt x="80" y="129"/>
                      <a:pt x="78" y="129"/>
                      <a:pt x="77" y="130"/>
                    </a:cubicBezTo>
                    <a:cubicBezTo>
                      <a:pt x="77" y="130"/>
                      <a:pt x="75" y="130"/>
                      <a:pt x="76" y="13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8" name="Freeform 2778"/>
              <p:cNvSpPr>
                <a:spLocks noChangeAspect="1"/>
              </p:cNvSpPr>
              <p:nvPr/>
            </p:nvSpPr>
            <p:spPr bwMode="auto">
              <a:xfrm>
                <a:off x="4676388" y="2463117"/>
                <a:ext cx="5450" cy="8429"/>
              </a:xfrm>
              <a:custGeom>
                <a:avLst/>
                <a:gdLst>
                  <a:gd name="T0" fmla="*/ 1 w 4"/>
                  <a:gd name="T1" fmla="*/ 7 h 6"/>
                  <a:gd name="T2" fmla="*/ 3 w 4"/>
                  <a:gd name="T3" fmla="*/ 0 h 6"/>
                  <a:gd name="T4" fmla="*/ 4 w 4"/>
                  <a:gd name="T5" fmla="*/ 0 h 6"/>
                  <a:gd name="T6" fmla="*/ 4 w 4"/>
                  <a:gd name="T7" fmla="*/ 7 h 6"/>
                  <a:gd name="T8" fmla="*/ 1 w 4"/>
                  <a:gd name="T9" fmla="*/ 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1" y="5"/>
                    </a:moveTo>
                    <a:cubicBezTo>
                      <a:pt x="0" y="3"/>
                      <a:pt x="1" y="2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3" y="5"/>
                    </a:cubicBezTo>
                    <a:cubicBezTo>
                      <a:pt x="2" y="6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9" name="Freeform 2779"/>
              <p:cNvSpPr>
                <a:spLocks noChangeAspect="1"/>
              </p:cNvSpPr>
              <p:nvPr/>
            </p:nvSpPr>
            <p:spPr bwMode="auto">
              <a:xfrm>
                <a:off x="4656770" y="2396738"/>
                <a:ext cx="15257" cy="20019"/>
              </a:xfrm>
              <a:custGeom>
                <a:avLst/>
                <a:gdLst>
                  <a:gd name="T0" fmla="*/ 14 w 11"/>
                  <a:gd name="T1" fmla="*/ 1 h 16"/>
                  <a:gd name="T2" fmla="*/ 10 w 11"/>
                  <a:gd name="T3" fmla="*/ 13 h 16"/>
                  <a:gd name="T4" fmla="*/ 1 w 11"/>
                  <a:gd name="T5" fmla="*/ 18 h 16"/>
                  <a:gd name="T6" fmla="*/ 3 w 11"/>
                  <a:gd name="T7" fmla="*/ 13 h 16"/>
                  <a:gd name="T8" fmla="*/ 1 w 11"/>
                  <a:gd name="T9" fmla="*/ 7 h 16"/>
                  <a:gd name="T10" fmla="*/ 5 w 11"/>
                  <a:gd name="T11" fmla="*/ 7 h 16"/>
                  <a:gd name="T12" fmla="*/ 9 w 11"/>
                  <a:gd name="T13" fmla="*/ 2 h 16"/>
                  <a:gd name="T14" fmla="*/ 14 w 11"/>
                  <a:gd name="T15" fmla="*/ 1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6"/>
                  <a:gd name="T26" fmla="*/ 11 w 11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6">
                    <a:moveTo>
                      <a:pt x="11" y="1"/>
                    </a:moveTo>
                    <a:cubicBezTo>
                      <a:pt x="11" y="5"/>
                      <a:pt x="10" y="8"/>
                      <a:pt x="8" y="11"/>
                    </a:cubicBezTo>
                    <a:cubicBezTo>
                      <a:pt x="6" y="10"/>
                      <a:pt x="3" y="13"/>
                      <a:pt x="1" y="15"/>
                    </a:cubicBezTo>
                    <a:cubicBezTo>
                      <a:pt x="0" y="16"/>
                      <a:pt x="2" y="12"/>
                      <a:pt x="2" y="11"/>
                    </a:cubicBezTo>
                    <a:cubicBezTo>
                      <a:pt x="2" y="9"/>
                      <a:pt x="0" y="7"/>
                      <a:pt x="1" y="6"/>
                    </a:cubicBezTo>
                    <a:cubicBezTo>
                      <a:pt x="1" y="5"/>
                      <a:pt x="3" y="7"/>
                      <a:pt x="4" y="6"/>
                    </a:cubicBezTo>
                    <a:cubicBezTo>
                      <a:pt x="6" y="5"/>
                      <a:pt x="6" y="3"/>
                      <a:pt x="7" y="2"/>
                    </a:cubicBezTo>
                    <a:cubicBezTo>
                      <a:pt x="8" y="2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0" name="Freeform 2780"/>
              <p:cNvSpPr>
                <a:spLocks noChangeAspect="1"/>
              </p:cNvSpPr>
              <p:nvPr/>
            </p:nvSpPr>
            <p:spPr bwMode="auto">
              <a:xfrm>
                <a:off x="4661130" y="2416757"/>
                <a:ext cx="17437" cy="12644"/>
              </a:xfrm>
              <a:custGeom>
                <a:avLst/>
                <a:gdLst>
                  <a:gd name="T0" fmla="*/ 10 w 13"/>
                  <a:gd name="T1" fmla="*/ 0 h 10"/>
                  <a:gd name="T2" fmla="*/ 11 w 13"/>
                  <a:gd name="T3" fmla="*/ 7 h 10"/>
                  <a:gd name="T4" fmla="*/ 15 w 13"/>
                  <a:gd name="T5" fmla="*/ 10 h 10"/>
                  <a:gd name="T6" fmla="*/ 10 w 13"/>
                  <a:gd name="T7" fmla="*/ 11 h 10"/>
                  <a:gd name="T8" fmla="*/ 5 w 13"/>
                  <a:gd name="T9" fmla="*/ 7 h 10"/>
                  <a:gd name="T10" fmla="*/ 1 w 13"/>
                  <a:gd name="T11" fmla="*/ 4 h 10"/>
                  <a:gd name="T12" fmla="*/ 7 w 13"/>
                  <a:gd name="T13" fmla="*/ 4 h 10"/>
                  <a:gd name="T14" fmla="*/ 10 w 13"/>
                  <a:gd name="T15" fmla="*/ 0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10"/>
                  <a:gd name="T26" fmla="*/ 13 w 13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10">
                    <a:moveTo>
                      <a:pt x="8" y="0"/>
                    </a:moveTo>
                    <a:cubicBezTo>
                      <a:pt x="9" y="2"/>
                      <a:pt x="8" y="5"/>
                      <a:pt x="9" y="6"/>
                    </a:cubicBezTo>
                    <a:cubicBezTo>
                      <a:pt x="10" y="7"/>
                      <a:pt x="13" y="7"/>
                      <a:pt x="12" y="8"/>
                    </a:cubicBezTo>
                    <a:cubicBezTo>
                      <a:pt x="12" y="10"/>
                      <a:pt x="9" y="10"/>
                      <a:pt x="8" y="9"/>
                    </a:cubicBezTo>
                    <a:cubicBezTo>
                      <a:pt x="6" y="9"/>
                      <a:pt x="5" y="8"/>
                      <a:pt x="4" y="6"/>
                    </a:cubicBezTo>
                    <a:cubicBezTo>
                      <a:pt x="3" y="5"/>
                      <a:pt x="0" y="4"/>
                      <a:pt x="1" y="3"/>
                    </a:cubicBezTo>
                    <a:cubicBezTo>
                      <a:pt x="2" y="1"/>
                      <a:pt x="5" y="4"/>
                      <a:pt x="6" y="3"/>
                    </a:cubicBezTo>
                    <a:cubicBezTo>
                      <a:pt x="7" y="3"/>
                      <a:pt x="7" y="0"/>
                      <a:pt x="8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1" name="Freeform 2781"/>
              <p:cNvSpPr>
                <a:spLocks noChangeAspect="1"/>
              </p:cNvSpPr>
              <p:nvPr/>
            </p:nvSpPr>
            <p:spPr bwMode="auto">
              <a:xfrm>
                <a:off x="4665489" y="2456794"/>
                <a:ext cx="8719" cy="8429"/>
              </a:xfrm>
              <a:custGeom>
                <a:avLst/>
                <a:gdLst>
                  <a:gd name="T0" fmla="*/ 0 w 7"/>
                  <a:gd name="T1" fmla="*/ 5 h 6"/>
                  <a:gd name="T2" fmla="*/ 5 w 7"/>
                  <a:gd name="T3" fmla="*/ 0 h 6"/>
                  <a:gd name="T4" fmla="*/ 8 w 7"/>
                  <a:gd name="T5" fmla="*/ 7 h 6"/>
                  <a:gd name="T6" fmla="*/ 6 w 7"/>
                  <a:gd name="T7" fmla="*/ 8 h 6"/>
                  <a:gd name="T8" fmla="*/ 3 w 7"/>
                  <a:gd name="T9" fmla="*/ 7 h 6"/>
                  <a:gd name="T10" fmla="*/ 0 w 7"/>
                  <a:gd name="T11" fmla="*/ 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6"/>
                  <a:gd name="T20" fmla="*/ 7 w 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6">
                    <a:moveTo>
                      <a:pt x="0" y="4"/>
                    </a:moveTo>
                    <a:cubicBezTo>
                      <a:pt x="1" y="2"/>
                      <a:pt x="2" y="0"/>
                      <a:pt x="4" y="0"/>
                    </a:cubicBezTo>
                    <a:cubicBezTo>
                      <a:pt x="6" y="0"/>
                      <a:pt x="7" y="3"/>
                      <a:pt x="7" y="5"/>
                    </a:cubicBezTo>
                    <a:cubicBezTo>
                      <a:pt x="7" y="5"/>
                      <a:pt x="6" y="6"/>
                      <a:pt x="5" y="6"/>
                    </a:cubicBezTo>
                    <a:cubicBezTo>
                      <a:pt x="4" y="6"/>
                      <a:pt x="4" y="5"/>
                      <a:pt x="3" y="5"/>
                    </a:cubicBezTo>
                    <a:cubicBezTo>
                      <a:pt x="2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2" name="Freeform 2782"/>
              <p:cNvSpPr>
                <a:spLocks noChangeAspect="1"/>
              </p:cNvSpPr>
              <p:nvPr/>
            </p:nvSpPr>
            <p:spPr bwMode="auto">
              <a:xfrm>
                <a:off x="4714532" y="2378827"/>
                <a:ext cx="14167" cy="11590"/>
              </a:xfrm>
              <a:custGeom>
                <a:avLst/>
                <a:gdLst>
                  <a:gd name="T0" fmla="*/ 1 w 11"/>
                  <a:gd name="T1" fmla="*/ 2 h 9"/>
                  <a:gd name="T2" fmla="*/ 2 w 11"/>
                  <a:gd name="T3" fmla="*/ 9 h 9"/>
                  <a:gd name="T4" fmla="*/ 9 w 11"/>
                  <a:gd name="T5" fmla="*/ 10 h 9"/>
                  <a:gd name="T6" fmla="*/ 6 w 11"/>
                  <a:gd name="T7" fmla="*/ 4 h 9"/>
                  <a:gd name="T8" fmla="*/ 12 w 11"/>
                  <a:gd name="T9" fmla="*/ 4 h 9"/>
                  <a:gd name="T10" fmla="*/ 9 w 11"/>
                  <a:gd name="T11" fmla="*/ 1 h 9"/>
                  <a:gd name="T12" fmla="*/ 5 w 11"/>
                  <a:gd name="T13" fmla="*/ 1 h 9"/>
                  <a:gd name="T14" fmla="*/ 6 w 11"/>
                  <a:gd name="T15" fmla="*/ 4 h 9"/>
                  <a:gd name="T16" fmla="*/ 1 w 11"/>
                  <a:gd name="T17" fmla="*/ 2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9"/>
                  <a:gd name="T29" fmla="*/ 11 w 11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9">
                    <a:moveTo>
                      <a:pt x="1" y="2"/>
                    </a:moveTo>
                    <a:cubicBezTo>
                      <a:pt x="0" y="4"/>
                      <a:pt x="1" y="6"/>
                      <a:pt x="2" y="7"/>
                    </a:cubicBezTo>
                    <a:cubicBezTo>
                      <a:pt x="3" y="8"/>
                      <a:pt x="6" y="9"/>
                      <a:pt x="8" y="8"/>
                    </a:cubicBezTo>
                    <a:cubicBezTo>
                      <a:pt x="9" y="7"/>
                      <a:pt x="5" y="5"/>
                      <a:pt x="5" y="3"/>
                    </a:cubicBezTo>
                    <a:cubicBezTo>
                      <a:pt x="6" y="2"/>
                      <a:pt x="9" y="4"/>
                      <a:pt x="10" y="3"/>
                    </a:cubicBezTo>
                    <a:cubicBezTo>
                      <a:pt x="11" y="2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1"/>
                      <a:pt x="5" y="2"/>
                      <a:pt x="5" y="3"/>
                    </a:cubicBezTo>
                    <a:cubicBezTo>
                      <a:pt x="3" y="3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3" name="Freeform 2783"/>
              <p:cNvSpPr>
                <a:spLocks noChangeAspect="1"/>
              </p:cNvSpPr>
              <p:nvPr/>
            </p:nvSpPr>
            <p:spPr bwMode="auto">
              <a:xfrm>
                <a:off x="4666579" y="2431508"/>
                <a:ext cx="5450" cy="4214"/>
              </a:xfrm>
              <a:custGeom>
                <a:avLst/>
                <a:gdLst>
                  <a:gd name="T0" fmla="*/ 3 w 4"/>
                  <a:gd name="T1" fmla="*/ 0 h 3"/>
                  <a:gd name="T2" fmla="*/ 5 w 4"/>
                  <a:gd name="T3" fmla="*/ 3 h 3"/>
                  <a:gd name="T4" fmla="*/ 3 w 4"/>
                  <a:gd name="T5" fmla="*/ 4 h 3"/>
                  <a:gd name="T6" fmla="*/ 0 w 4"/>
                  <a:gd name="T7" fmla="*/ 1 h 3"/>
                  <a:gd name="T8" fmla="*/ 3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4" name="Freeform 2784"/>
              <p:cNvSpPr>
                <a:spLocks noChangeAspect="1"/>
              </p:cNvSpPr>
              <p:nvPr/>
            </p:nvSpPr>
            <p:spPr bwMode="auto">
              <a:xfrm>
                <a:off x="4652412" y="2416757"/>
                <a:ext cx="3270" cy="2107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1 h 2"/>
                  <a:gd name="T4" fmla="*/ 1 w 3"/>
                  <a:gd name="T5" fmla="*/ 2 h 2"/>
                  <a:gd name="T6" fmla="*/ 0 w 3"/>
                  <a:gd name="T7" fmla="*/ 1 h 2"/>
                  <a:gd name="T8" fmla="*/ 1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5" name="Freeform 2785"/>
              <p:cNvSpPr>
                <a:spLocks noChangeAspect="1"/>
              </p:cNvSpPr>
              <p:nvPr/>
            </p:nvSpPr>
            <p:spPr bwMode="auto">
              <a:xfrm>
                <a:off x="4652412" y="2420971"/>
                <a:ext cx="3270" cy="2107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1 h 2"/>
                  <a:gd name="T4" fmla="*/ 2 w 3"/>
                  <a:gd name="T5" fmla="*/ 2 h 2"/>
                  <a:gd name="T6" fmla="*/ 0 w 3"/>
                  <a:gd name="T7" fmla="*/ 1 h 2"/>
                  <a:gd name="T8" fmla="*/ 1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6" name="Freeform 2786"/>
              <p:cNvSpPr>
                <a:spLocks noChangeAspect="1"/>
              </p:cNvSpPr>
              <p:nvPr/>
            </p:nvSpPr>
            <p:spPr bwMode="auto">
              <a:xfrm>
                <a:off x="4652412" y="2424133"/>
                <a:ext cx="3270" cy="3162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3 h 2"/>
                  <a:gd name="T4" fmla="*/ 1 w 3"/>
                  <a:gd name="T5" fmla="*/ 3 h 2"/>
                  <a:gd name="T6" fmla="*/ 0 w 3"/>
                  <a:gd name="T7" fmla="*/ 2 h 2"/>
                  <a:gd name="T8" fmla="*/ 1 w 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7" name="Freeform 2787"/>
              <p:cNvSpPr>
                <a:spLocks noChangeAspect="1"/>
              </p:cNvSpPr>
              <p:nvPr/>
            </p:nvSpPr>
            <p:spPr bwMode="auto">
              <a:xfrm>
                <a:off x="4650232" y="2428347"/>
                <a:ext cx="4359" cy="2107"/>
              </a:xfrm>
              <a:custGeom>
                <a:avLst/>
                <a:gdLst>
                  <a:gd name="T0" fmla="*/ 3 w 3"/>
                  <a:gd name="T1" fmla="*/ 1 h 2"/>
                  <a:gd name="T2" fmla="*/ 4 w 3"/>
                  <a:gd name="T3" fmla="*/ 2 h 2"/>
                  <a:gd name="T4" fmla="*/ 3 w 3"/>
                  <a:gd name="T5" fmla="*/ 2 h 2"/>
                  <a:gd name="T6" fmla="*/ 0 w 3"/>
                  <a:gd name="T7" fmla="*/ 1 h 2"/>
                  <a:gd name="T8" fmla="*/ 3 w 3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8" name="Oval 2788"/>
              <p:cNvSpPr>
                <a:spLocks noChangeAspect="1" noChangeArrowheads="1"/>
              </p:cNvSpPr>
              <p:nvPr/>
            </p:nvSpPr>
            <p:spPr bwMode="auto">
              <a:xfrm>
                <a:off x="4650232" y="2433615"/>
                <a:ext cx="3270" cy="1054"/>
              </a:xfrm>
              <a:prstGeom prst="ellipse">
                <a:avLst/>
              </a:pr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9" name="Freeform 2789"/>
              <p:cNvSpPr>
                <a:spLocks noChangeAspect="1"/>
              </p:cNvSpPr>
              <p:nvPr/>
            </p:nvSpPr>
            <p:spPr bwMode="auto">
              <a:xfrm>
                <a:off x="4666579" y="2442044"/>
                <a:ext cx="11989" cy="8429"/>
              </a:xfrm>
              <a:custGeom>
                <a:avLst/>
                <a:gdLst>
                  <a:gd name="T0" fmla="*/ 5 w 9"/>
                  <a:gd name="T1" fmla="*/ 0 h 7"/>
                  <a:gd name="T2" fmla="*/ 11 w 9"/>
                  <a:gd name="T3" fmla="*/ 3 h 7"/>
                  <a:gd name="T4" fmla="*/ 9 w 9"/>
                  <a:gd name="T5" fmla="*/ 7 h 7"/>
                  <a:gd name="T6" fmla="*/ 1 w 9"/>
                  <a:gd name="T7" fmla="*/ 7 h 7"/>
                  <a:gd name="T8" fmla="*/ 5 w 9"/>
                  <a:gd name="T9" fmla="*/ 3 h 7"/>
                  <a:gd name="T10" fmla="*/ 4 w 9"/>
                  <a:gd name="T11" fmla="*/ 0 h 7"/>
                  <a:gd name="T12" fmla="*/ 5 w 9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4" y="0"/>
                    </a:moveTo>
                    <a:cubicBezTo>
                      <a:pt x="6" y="1"/>
                      <a:pt x="8" y="2"/>
                      <a:pt x="9" y="3"/>
                    </a:cubicBezTo>
                    <a:cubicBezTo>
                      <a:pt x="9" y="4"/>
                      <a:pt x="8" y="6"/>
                      <a:pt x="7" y="6"/>
                    </a:cubicBezTo>
                    <a:cubicBezTo>
                      <a:pt x="5" y="7"/>
                      <a:pt x="3" y="7"/>
                      <a:pt x="1" y="6"/>
                    </a:cubicBezTo>
                    <a:cubicBezTo>
                      <a:pt x="0" y="5"/>
                      <a:pt x="4" y="4"/>
                      <a:pt x="4" y="3"/>
                    </a:cubicBezTo>
                    <a:cubicBezTo>
                      <a:pt x="4" y="2"/>
                      <a:pt x="2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0" name="Freeform 2790"/>
              <p:cNvSpPr>
                <a:spLocks noChangeAspect="1"/>
              </p:cNvSpPr>
              <p:nvPr/>
            </p:nvSpPr>
            <p:spPr bwMode="auto">
              <a:xfrm>
                <a:off x="4658950" y="2439937"/>
                <a:ext cx="7629" cy="8429"/>
              </a:xfrm>
              <a:custGeom>
                <a:avLst/>
                <a:gdLst>
                  <a:gd name="T0" fmla="*/ 7 w 6"/>
                  <a:gd name="T1" fmla="*/ 1 h 7"/>
                  <a:gd name="T2" fmla="*/ 1 w 6"/>
                  <a:gd name="T3" fmla="*/ 8 h 7"/>
                  <a:gd name="T4" fmla="*/ 1 w 6"/>
                  <a:gd name="T5" fmla="*/ 3 h 7"/>
                  <a:gd name="T6" fmla="*/ 7 w 6"/>
                  <a:gd name="T7" fmla="*/ 1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7"/>
                  <a:gd name="T14" fmla="*/ 6 w 6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7">
                    <a:moveTo>
                      <a:pt x="6" y="1"/>
                    </a:moveTo>
                    <a:cubicBezTo>
                      <a:pt x="6" y="4"/>
                      <a:pt x="3" y="6"/>
                      <a:pt x="1" y="7"/>
                    </a:cubicBezTo>
                    <a:cubicBezTo>
                      <a:pt x="0" y="7"/>
                      <a:pt x="0" y="4"/>
                      <a:pt x="1" y="3"/>
                    </a:cubicBezTo>
                    <a:cubicBezTo>
                      <a:pt x="2" y="2"/>
                      <a:pt x="6" y="0"/>
                      <a:pt x="6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1" name="Freeform 2791"/>
              <p:cNvSpPr>
                <a:spLocks noChangeAspect="1"/>
              </p:cNvSpPr>
              <p:nvPr/>
            </p:nvSpPr>
            <p:spPr bwMode="auto">
              <a:xfrm>
                <a:off x="4738508" y="2352487"/>
                <a:ext cx="11989" cy="13697"/>
              </a:xfrm>
              <a:custGeom>
                <a:avLst/>
                <a:gdLst>
                  <a:gd name="T0" fmla="*/ 1 w 9"/>
                  <a:gd name="T1" fmla="*/ 1 h 11"/>
                  <a:gd name="T2" fmla="*/ 7 w 9"/>
                  <a:gd name="T3" fmla="*/ 0 h 11"/>
                  <a:gd name="T4" fmla="*/ 11 w 9"/>
                  <a:gd name="T5" fmla="*/ 2 h 11"/>
                  <a:gd name="T6" fmla="*/ 7 w 9"/>
                  <a:gd name="T7" fmla="*/ 13 h 11"/>
                  <a:gd name="T8" fmla="*/ 7 w 9"/>
                  <a:gd name="T9" fmla="*/ 7 h 11"/>
                  <a:gd name="T10" fmla="*/ 2 w 9"/>
                  <a:gd name="T11" fmla="*/ 5 h 11"/>
                  <a:gd name="T12" fmla="*/ 1 w 9"/>
                  <a:gd name="T13" fmla="*/ 1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1"/>
                  <a:gd name="T23" fmla="*/ 9 w 9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1">
                    <a:moveTo>
                      <a:pt x="1" y="1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7" y="1"/>
                      <a:pt x="9" y="1"/>
                      <a:pt x="9" y="2"/>
                    </a:cubicBezTo>
                    <a:cubicBezTo>
                      <a:pt x="9" y="5"/>
                      <a:pt x="8" y="11"/>
                      <a:pt x="6" y="11"/>
                    </a:cubicBezTo>
                    <a:cubicBezTo>
                      <a:pt x="4" y="10"/>
                      <a:pt x="6" y="6"/>
                      <a:pt x="6" y="6"/>
                    </a:cubicBezTo>
                    <a:cubicBezTo>
                      <a:pt x="5" y="4"/>
                      <a:pt x="3" y="5"/>
                      <a:pt x="2" y="4"/>
                    </a:cubicBezTo>
                    <a:cubicBezTo>
                      <a:pt x="1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2" name="Freeform 2792"/>
              <p:cNvSpPr>
                <a:spLocks noChangeAspect="1"/>
              </p:cNvSpPr>
              <p:nvPr/>
            </p:nvSpPr>
            <p:spPr bwMode="auto">
              <a:xfrm>
                <a:off x="4752676" y="2340897"/>
                <a:ext cx="4359" cy="5268"/>
              </a:xfrm>
              <a:custGeom>
                <a:avLst/>
                <a:gdLst>
                  <a:gd name="T0" fmla="*/ 3 w 3"/>
                  <a:gd name="T1" fmla="*/ 0 h 4"/>
                  <a:gd name="T2" fmla="*/ 4 w 3"/>
                  <a:gd name="T3" fmla="*/ 3 h 4"/>
                  <a:gd name="T4" fmla="*/ 1 w 3"/>
                  <a:gd name="T5" fmla="*/ 5 h 4"/>
                  <a:gd name="T6" fmla="*/ 0 w 3"/>
                  <a:gd name="T7" fmla="*/ 1 h 4"/>
                  <a:gd name="T8" fmla="*/ 3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3" y="1"/>
                      <a:pt x="3" y="2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3" name="Freeform 2793"/>
              <p:cNvSpPr>
                <a:spLocks noChangeAspect="1"/>
              </p:cNvSpPr>
              <p:nvPr/>
            </p:nvSpPr>
            <p:spPr bwMode="auto">
              <a:xfrm>
                <a:off x="4747227" y="2343004"/>
                <a:ext cx="4359" cy="6322"/>
              </a:xfrm>
              <a:custGeom>
                <a:avLst/>
                <a:gdLst>
                  <a:gd name="T0" fmla="*/ 3 w 3"/>
                  <a:gd name="T1" fmla="*/ 0 h 5"/>
                  <a:gd name="T2" fmla="*/ 4 w 3"/>
                  <a:gd name="T3" fmla="*/ 4 h 5"/>
                  <a:gd name="T4" fmla="*/ 3 w 3"/>
                  <a:gd name="T5" fmla="*/ 6 h 5"/>
                  <a:gd name="T6" fmla="*/ 0 w 3"/>
                  <a:gd name="T7" fmla="*/ 2 h 5"/>
                  <a:gd name="T8" fmla="*/ 3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0"/>
                    </a:moveTo>
                    <a:cubicBezTo>
                      <a:pt x="3" y="0"/>
                      <a:pt x="3" y="2"/>
                      <a:pt x="3" y="3"/>
                    </a:cubicBezTo>
                    <a:cubicBezTo>
                      <a:pt x="3" y="3"/>
                      <a:pt x="2" y="5"/>
                      <a:pt x="2" y="5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4" name="Freeform 2794"/>
              <p:cNvSpPr>
                <a:spLocks noChangeAspect="1"/>
              </p:cNvSpPr>
              <p:nvPr/>
            </p:nvSpPr>
            <p:spPr bwMode="auto">
              <a:xfrm>
                <a:off x="4844222" y="2360915"/>
                <a:ext cx="4359" cy="6322"/>
              </a:xfrm>
              <a:custGeom>
                <a:avLst/>
                <a:gdLst>
                  <a:gd name="T0" fmla="*/ 3 w 3"/>
                  <a:gd name="T1" fmla="*/ 1 h 5"/>
                  <a:gd name="T2" fmla="*/ 4 w 3"/>
                  <a:gd name="T3" fmla="*/ 4 h 5"/>
                  <a:gd name="T4" fmla="*/ 3 w 3"/>
                  <a:gd name="T5" fmla="*/ 6 h 5"/>
                  <a:gd name="T6" fmla="*/ 0 w 3"/>
                  <a:gd name="T7" fmla="*/ 2 h 5"/>
                  <a:gd name="T8" fmla="*/ 3 w 3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1"/>
                    </a:moveTo>
                    <a:cubicBezTo>
                      <a:pt x="3" y="1"/>
                      <a:pt x="3" y="2"/>
                      <a:pt x="3" y="3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5" name="Freeform 2795"/>
              <p:cNvSpPr>
                <a:spLocks noChangeAspect="1"/>
              </p:cNvSpPr>
              <p:nvPr/>
            </p:nvSpPr>
            <p:spPr bwMode="auto">
              <a:xfrm>
                <a:off x="4851851" y="2379881"/>
                <a:ext cx="6540" cy="4214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4 h 3"/>
                  <a:gd name="T4" fmla="*/ 0 w 5"/>
                  <a:gd name="T5" fmla="*/ 3 h 3"/>
                  <a:gd name="T6" fmla="*/ 4 w 5"/>
                  <a:gd name="T7" fmla="*/ 0 h 3"/>
                  <a:gd name="T8" fmla="*/ 5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4" y="2"/>
                    </a:moveTo>
                    <a:cubicBezTo>
                      <a:pt x="4" y="2"/>
                      <a:pt x="3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4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6" name="Freeform 2796"/>
              <p:cNvSpPr>
                <a:spLocks noChangeAspect="1"/>
              </p:cNvSpPr>
              <p:nvPr/>
            </p:nvSpPr>
            <p:spPr bwMode="auto">
              <a:xfrm>
                <a:off x="4847491" y="2304020"/>
                <a:ext cx="6540" cy="4214"/>
              </a:xfrm>
              <a:custGeom>
                <a:avLst/>
                <a:gdLst>
                  <a:gd name="T0" fmla="*/ 6 w 5"/>
                  <a:gd name="T1" fmla="*/ 3 h 3"/>
                  <a:gd name="T2" fmla="*/ 4 w 5"/>
                  <a:gd name="T3" fmla="*/ 4 h 3"/>
                  <a:gd name="T4" fmla="*/ 1 w 5"/>
                  <a:gd name="T5" fmla="*/ 1 h 3"/>
                  <a:gd name="T6" fmla="*/ 4 w 5"/>
                  <a:gd name="T7" fmla="*/ 0 h 3"/>
                  <a:gd name="T8" fmla="*/ 6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5" y="2"/>
                      <a:pt x="3" y="3"/>
                      <a:pt x="3" y="3"/>
                    </a:cubicBezTo>
                    <a:cubicBezTo>
                      <a:pt x="2" y="3"/>
                      <a:pt x="0" y="2"/>
                      <a:pt x="1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7" name="Freeform 2797"/>
              <p:cNvSpPr>
                <a:spLocks noChangeAspect="1"/>
              </p:cNvSpPr>
              <p:nvPr/>
            </p:nvSpPr>
            <p:spPr bwMode="auto">
              <a:xfrm>
                <a:off x="4875828" y="2285055"/>
                <a:ext cx="5450" cy="3162"/>
              </a:xfrm>
              <a:custGeom>
                <a:avLst/>
                <a:gdLst>
                  <a:gd name="T0" fmla="*/ 5 w 4"/>
                  <a:gd name="T1" fmla="*/ 2 h 2"/>
                  <a:gd name="T2" fmla="*/ 3 w 4"/>
                  <a:gd name="T3" fmla="*/ 3 h 2"/>
                  <a:gd name="T4" fmla="*/ 0 w 4"/>
                  <a:gd name="T5" fmla="*/ 2 h 2"/>
                  <a:gd name="T6" fmla="*/ 3 w 4"/>
                  <a:gd name="T7" fmla="*/ 0 h 2"/>
                  <a:gd name="T8" fmla="*/ 5 w 4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1"/>
                    </a:move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8" name="Freeform 2798"/>
              <p:cNvSpPr>
                <a:spLocks noChangeAspect="1"/>
              </p:cNvSpPr>
              <p:nvPr/>
            </p:nvSpPr>
            <p:spPr bwMode="auto">
              <a:xfrm>
                <a:off x="4881277" y="2277679"/>
                <a:ext cx="6540" cy="4214"/>
              </a:xfrm>
              <a:custGeom>
                <a:avLst/>
                <a:gdLst>
                  <a:gd name="T0" fmla="*/ 6 w 5"/>
                  <a:gd name="T1" fmla="*/ 3 h 3"/>
                  <a:gd name="T2" fmla="*/ 2 w 5"/>
                  <a:gd name="T3" fmla="*/ 4 h 3"/>
                  <a:gd name="T4" fmla="*/ 0 w 5"/>
                  <a:gd name="T5" fmla="*/ 1 h 3"/>
                  <a:gd name="T6" fmla="*/ 4 w 5"/>
                  <a:gd name="T7" fmla="*/ 0 h 3"/>
                  <a:gd name="T8" fmla="*/ 6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4" y="2"/>
                      <a:pt x="3" y="3"/>
                      <a:pt x="2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9" name="Freeform 2799"/>
              <p:cNvSpPr>
                <a:spLocks noChangeAspect="1"/>
              </p:cNvSpPr>
              <p:nvPr/>
            </p:nvSpPr>
            <p:spPr bwMode="auto">
              <a:xfrm>
                <a:off x="4935768" y="2219731"/>
                <a:ext cx="6540" cy="3162"/>
              </a:xfrm>
              <a:custGeom>
                <a:avLst/>
                <a:gdLst>
                  <a:gd name="T0" fmla="*/ 6 w 5"/>
                  <a:gd name="T1" fmla="*/ 2 h 3"/>
                  <a:gd name="T2" fmla="*/ 4 w 5"/>
                  <a:gd name="T3" fmla="*/ 3 h 3"/>
                  <a:gd name="T4" fmla="*/ 1 w 5"/>
                  <a:gd name="T5" fmla="*/ 2 h 3"/>
                  <a:gd name="T6" fmla="*/ 4 w 5"/>
                  <a:gd name="T7" fmla="*/ 0 h 3"/>
                  <a:gd name="T8" fmla="*/ 6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5" y="3"/>
                      <a:pt x="3" y="3"/>
                      <a:pt x="3" y="3"/>
                    </a:cubicBezTo>
                    <a:cubicBezTo>
                      <a:pt x="2" y="3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0" name="Freeform 2800"/>
              <p:cNvSpPr>
                <a:spLocks noChangeAspect="1"/>
              </p:cNvSpPr>
              <p:nvPr/>
            </p:nvSpPr>
            <p:spPr bwMode="auto">
              <a:xfrm>
                <a:off x="4988080" y="2153352"/>
                <a:ext cx="6540" cy="4214"/>
              </a:xfrm>
              <a:custGeom>
                <a:avLst/>
                <a:gdLst>
                  <a:gd name="T0" fmla="*/ 6 w 5"/>
                  <a:gd name="T1" fmla="*/ 3 h 3"/>
                  <a:gd name="T2" fmla="*/ 2 w 5"/>
                  <a:gd name="T3" fmla="*/ 4 h 3"/>
                  <a:gd name="T4" fmla="*/ 0 w 5"/>
                  <a:gd name="T5" fmla="*/ 3 h 3"/>
                  <a:gd name="T6" fmla="*/ 4 w 5"/>
                  <a:gd name="T7" fmla="*/ 0 h 3"/>
                  <a:gd name="T8" fmla="*/ 6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cubicBezTo>
                      <a:pt x="4" y="3"/>
                      <a:pt x="3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1" name="Freeform 2801"/>
              <p:cNvSpPr>
                <a:spLocks noChangeAspect="1"/>
              </p:cNvSpPr>
              <p:nvPr/>
            </p:nvSpPr>
            <p:spPr bwMode="auto">
              <a:xfrm>
                <a:off x="5033854" y="2100671"/>
                <a:ext cx="5450" cy="4214"/>
              </a:xfrm>
              <a:custGeom>
                <a:avLst/>
                <a:gdLst>
                  <a:gd name="T0" fmla="*/ 5 w 4"/>
                  <a:gd name="T1" fmla="*/ 3 h 3"/>
                  <a:gd name="T2" fmla="*/ 3 w 4"/>
                  <a:gd name="T3" fmla="*/ 4 h 3"/>
                  <a:gd name="T4" fmla="*/ 0 w 4"/>
                  <a:gd name="T5" fmla="*/ 3 h 3"/>
                  <a:gd name="T6" fmla="*/ 4 w 4"/>
                  <a:gd name="T7" fmla="*/ 0 h 3"/>
                  <a:gd name="T8" fmla="*/ 5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cubicBezTo>
                      <a:pt x="4" y="2"/>
                      <a:pt x="3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2" name="Freeform 2802"/>
              <p:cNvSpPr>
                <a:spLocks noChangeAspect="1"/>
              </p:cNvSpPr>
              <p:nvPr/>
            </p:nvSpPr>
            <p:spPr bwMode="auto">
              <a:xfrm>
                <a:off x="5039302" y="2096458"/>
                <a:ext cx="4359" cy="4214"/>
              </a:xfrm>
              <a:custGeom>
                <a:avLst/>
                <a:gdLst>
                  <a:gd name="T0" fmla="*/ 4 w 3"/>
                  <a:gd name="T1" fmla="*/ 3 h 3"/>
                  <a:gd name="T2" fmla="*/ 1 w 3"/>
                  <a:gd name="T3" fmla="*/ 4 h 3"/>
                  <a:gd name="T4" fmla="*/ 0 w 3"/>
                  <a:gd name="T5" fmla="*/ 3 h 3"/>
                  <a:gd name="T6" fmla="*/ 3 w 3"/>
                  <a:gd name="T7" fmla="*/ 0 h 3"/>
                  <a:gd name="T8" fmla="*/ 4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3" name="Freeform 2803"/>
              <p:cNvSpPr>
                <a:spLocks noChangeAspect="1"/>
              </p:cNvSpPr>
              <p:nvPr/>
            </p:nvSpPr>
            <p:spPr bwMode="auto">
              <a:xfrm>
                <a:off x="5050201" y="2105941"/>
                <a:ext cx="3270" cy="3162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2 h 3"/>
                  <a:gd name="T4" fmla="*/ 0 w 3"/>
                  <a:gd name="T5" fmla="*/ 3 h 3"/>
                  <a:gd name="T6" fmla="*/ 1 w 3"/>
                  <a:gd name="T7" fmla="*/ 0 h 3"/>
                  <a:gd name="T8" fmla="*/ 3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2" y="2"/>
                      <a:pt x="2" y="2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4" name="Freeform 2804"/>
              <p:cNvSpPr>
                <a:spLocks noChangeAspect="1"/>
              </p:cNvSpPr>
              <p:nvPr/>
            </p:nvSpPr>
            <p:spPr bwMode="auto">
              <a:xfrm>
                <a:off x="5061099" y="2096458"/>
                <a:ext cx="4359" cy="4214"/>
              </a:xfrm>
              <a:custGeom>
                <a:avLst/>
                <a:gdLst>
                  <a:gd name="T0" fmla="*/ 4 w 3"/>
                  <a:gd name="T1" fmla="*/ 0 h 3"/>
                  <a:gd name="T2" fmla="*/ 3 w 3"/>
                  <a:gd name="T3" fmla="*/ 3 h 3"/>
                  <a:gd name="T4" fmla="*/ 0 w 3"/>
                  <a:gd name="T5" fmla="*/ 4 h 3"/>
                  <a:gd name="T6" fmla="*/ 1 w 3"/>
                  <a:gd name="T7" fmla="*/ 0 h 3"/>
                  <a:gd name="T8" fmla="*/ 4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0"/>
                    </a:moveTo>
                    <a:cubicBezTo>
                      <a:pt x="3" y="1"/>
                      <a:pt x="2" y="2"/>
                      <a:pt x="2" y="2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5" name="Freeform 2805"/>
              <p:cNvSpPr>
                <a:spLocks noChangeAspect="1"/>
              </p:cNvSpPr>
              <p:nvPr/>
            </p:nvSpPr>
            <p:spPr bwMode="auto">
              <a:xfrm>
                <a:off x="5089435" y="2094351"/>
                <a:ext cx="4359" cy="2107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2 h 2"/>
                  <a:gd name="T4" fmla="*/ 0 w 4"/>
                  <a:gd name="T5" fmla="*/ 1 h 2"/>
                  <a:gd name="T6" fmla="*/ 3 w 4"/>
                  <a:gd name="T7" fmla="*/ 0 h 2"/>
                  <a:gd name="T8" fmla="*/ 4 w 4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6" name="Freeform 2806"/>
              <p:cNvSpPr>
                <a:spLocks noChangeAspect="1"/>
              </p:cNvSpPr>
              <p:nvPr/>
            </p:nvSpPr>
            <p:spPr bwMode="auto">
              <a:xfrm>
                <a:off x="5109052" y="2076439"/>
                <a:ext cx="4359" cy="3162"/>
              </a:xfrm>
              <a:custGeom>
                <a:avLst/>
                <a:gdLst>
                  <a:gd name="T0" fmla="*/ 4 w 4"/>
                  <a:gd name="T1" fmla="*/ 3 h 2"/>
                  <a:gd name="T2" fmla="*/ 2 w 4"/>
                  <a:gd name="T3" fmla="*/ 3 h 2"/>
                  <a:gd name="T4" fmla="*/ 0 w 4"/>
                  <a:gd name="T5" fmla="*/ 2 h 2"/>
                  <a:gd name="T6" fmla="*/ 3 w 4"/>
                  <a:gd name="T7" fmla="*/ 0 h 2"/>
                  <a:gd name="T8" fmla="*/ 4 w 4"/>
                  <a:gd name="T9" fmla="*/ 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4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7" name="Freeform 2807"/>
              <p:cNvSpPr>
                <a:spLocks noChangeAspect="1"/>
              </p:cNvSpPr>
              <p:nvPr/>
            </p:nvSpPr>
            <p:spPr bwMode="auto">
              <a:xfrm>
                <a:off x="5112322" y="2081707"/>
                <a:ext cx="5450" cy="2107"/>
              </a:xfrm>
              <a:custGeom>
                <a:avLst/>
                <a:gdLst>
                  <a:gd name="T0" fmla="*/ 5 w 4"/>
                  <a:gd name="T1" fmla="*/ 1 h 2"/>
                  <a:gd name="T2" fmla="*/ 3 w 4"/>
                  <a:gd name="T3" fmla="*/ 2 h 2"/>
                  <a:gd name="T4" fmla="*/ 0 w 4"/>
                  <a:gd name="T5" fmla="*/ 1 h 2"/>
                  <a:gd name="T6" fmla="*/ 4 w 4"/>
                  <a:gd name="T7" fmla="*/ 0 h 2"/>
                  <a:gd name="T8" fmla="*/ 5 w 4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1"/>
                    </a:moveTo>
                    <a:cubicBezTo>
                      <a:pt x="4" y="2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8" name="Freeform 2808"/>
              <p:cNvSpPr>
                <a:spLocks noChangeAspect="1"/>
              </p:cNvSpPr>
              <p:nvPr/>
            </p:nvSpPr>
            <p:spPr bwMode="auto">
              <a:xfrm>
                <a:off x="5129758" y="2073278"/>
                <a:ext cx="7629" cy="4214"/>
              </a:xfrm>
              <a:custGeom>
                <a:avLst/>
                <a:gdLst>
                  <a:gd name="T0" fmla="*/ 7 w 6"/>
                  <a:gd name="T1" fmla="*/ 3 h 4"/>
                  <a:gd name="T2" fmla="*/ 4 w 6"/>
                  <a:gd name="T3" fmla="*/ 4 h 4"/>
                  <a:gd name="T4" fmla="*/ 1 w 6"/>
                  <a:gd name="T5" fmla="*/ 2 h 4"/>
                  <a:gd name="T6" fmla="*/ 5 w 6"/>
                  <a:gd name="T7" fmla="*/ 0 h 4"/>
                  <a:gd name="T8" fmla="*/ 7 w 6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3"/>
                    </a:moveTo>
                    <a:cubicBezTo>
                      <a:pt x="6" y="4"/>
                      <a:pt x="4" y="4"/>
                      <a:pt x="3" y="4"/>
                    </a:cubicBezTo>
                    <a:cubicBezTo>
                      <a:pt x="2" y="3"/>
                      <a:pt x="0" y="3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5" y="1"/>
                      <a:pt x="6" y="2"/>
                      <a:pt x="6" y="3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9" name="Freeform 2809"/>
              <p:cNvSpPr>
                <a:spLocks noChangeAspect="1"/>
              </p:cNvSpPr>
              <p:nvPr/>
            </p:nvSpPr>
            <p:spPr bwMode="auto">
              <a:xfrm>
                <a:off x="4943397" y="2222892"/>
                <a:ext cx="6540" cy="10536"/>
              </a:xfrm>
              <a:custGeom>
                <a:avLst/>
                <a:gdLst>
                  <a:gd name="T0" fmla="*/ 6 w 5"/>
                  <a:gd name="T1" fmla="*/ 1 h 8"/>
                  <a:gd name="T2" fmla="*/ 5 w 5"/>
                  <a:gd name="T3" fmla="*/ 7 h 8"/>
                  <a:gd name="T4" fmla="*/ 1 w 5"/>
                  <a:gd name="T5" fmla="*/ 9 h 8"/>
                  <a:gd name="T6" fmla="*/ 1 w 5"/>
                  <a:gd name="T7" fmla="*/ 3 h 8"/>
                  <a:gd name="T8" fmla="*/ 6 w 5"/>
                  <a:gd name="T9" fmla="*/ 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8"/>
                  <a:gd name="T17" fmla="*/ 5 w 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8">
                    <a:moveTo>
                      <a:pt x="5" y="1"/>
                    </a:moveTo>
                    <a:cubicBezTo>
                      <a:pt x="5" y="2"/>
                      <a:pt x="5" y="4"/>
                      <a:pt x="4" y="6"/>
                    </a:cubicBezTo>
                    <a:cubicBezTo>
                      <a:pt x="3" y="7"/>
                      <a:pt x="1" y="8"/>
                      <a:pt x="1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0" name="Freeform 2810"/>
              <p:cNvSpPr>
                <a:spLocks noChangeAspect="1"/>
              </p:cNvSpPr>
              <p:nvPr/>
            </p:nvSpPr>
            <p:spPr bwMode="auto">
              <a:xfrm>
                <a:off x="4662220" y="2316664"/>
                <a:ext cx="5450" cy="4214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4 w 4"/>
                  <a:gd name="T5" fmla="*/ 3 h 3"/>
                  <a:gd name="T6" fmla="*/ 0 w 4"/>
                  <a:gd name="T7" fmla="*/ 3 h 3"/>
                  <a:gd name="T8" fmla="*/ 0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3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1" name="Freeform 2811"/>
              <p:cNvSpPr>
                <a:spLocks noChangeAspect="1"/>
              </p:cNvSpPr>
              <p:nvPr/>
            </p:nvSpPr>
            <p:spPr bwMode="auto">
              <a:xfrm>
                <a:off x="4661130" y="2321931"/>
                <a:ext cx="5450" cy="5268"/>
              </a:xfrm>
              <a:custGeom>
                <a:avLst/>
                <a:gdLst>
                  <a:gd name="T0" fmla="*/ 1 w 4"/>
                  <a:gd name="T1" fmla="*/ 1 h 4"/>
                  <a:gd name="T2" fmla="*/ 4 w 4"/>
                  <a:gd name="T3" fmla="*/ 3 h 4"/>
                  <a:gd name="T4" fmla="*/ 4 w 4"/>
                  <a:gd name="T5" fmla="*/ 5 h 4"/>
                  <a:gd name="T6" fmla="*/ 1 w 4"/>
                  <a:gd name="T7" fmla="*/ 3 h 4"/>
                  <a:gd name="T8" fmla="*/ 1 w 4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4" y="3"/>
                      <a:pt x="4" y="4"/>
                      <a:pt x="3" y="4"/>
                    </a:cubicBez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2" name="Freeform 2812"/>
              <p:cNvSpPr>
                <a:spLocks noChangeAspect="1"/>
              </p:cNvSpPr>
              <p:nvPr/>
            </p:nvSpPr>
            <p:spPr bwMode="auto">
              <a:xfrm>
                <a:off x="4666579" y="2304020"/>
                <a:ext cx="5450" cy="4214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1 h 3"/>
                  <a:gd name="T4" fmla="*/ 4 w 4"/>
                  <a:gd name="T5" fmla="*/ 4 h 3"/>
                  <a:gd name="T6" fmla="*/ 1 w 4"/>
                  <a:gd name="T7" fmla="*/ 1 h 3"/>
                  <a:gd name="T8" fmla="*/ 1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1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4" y="3"/>
                      <a:pt x="3" y="3"/>
                    </a:cubicBezTo>
                    <a:cubicBezTo>
                      <a:pt x="2" y="3"/>
                      <a:pt x="1" y="2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3" name="Freeform 2813"/>
              <p:cNvSpPr>
                <a:spLocks noChangeAspect="1"/>
              </p:cNvSpPr>
              <p:nvPr/>
            </p:nvSpPr>
            <p:spPr bwMode="auto">
              <a:xfrm>
                <a:off x="4654590" y="2308235"/>
                <a:ext cx="5450" cy="3162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1 h 3"/>
                  <a:gd name="T4" fmla="*/ 4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4" y="2"/>
                      <a:pt x="3" y="3"/>
                    </a:cubicBezTo>
                    <a:cubicBezTo>
                      <a:pt x="2" y="3"/>
                      <a:pt x="1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4" name="Freeform 2814"/>
              <p:cNvSpPr>
                <a:spLocks noChangeAspect="1"/>
              </p:cNvSpPr>
              <p:nvPr/>
            </p:nvSpPr>
            <p:spPr bwMode="auto">
              <a:xfrm>
                <a:off x="4741778" y="2346165"/>
                <a:ext cx="4359" cy="6322"/>
              </a:xfrm>
              <a:custGeom>
                <a:avLst/>
                <a:gdLst>
                  <a:gd name="T0" fmla="*/ 3 w 3"/>
                  <a:gd name="T1" fmla="*/ 1 h 5"/>
                  <a:gd name="T2" fmla="*/ 4 w 3"/>
                  <a:gd name="T3" fmla="*/ 4 h 5"/>
                  <a:gd name="T4" fmla="*/ 1 w 3"/>
                  <a:gd name="T5" fmla="*/ 6 h 5"/>
                  <a:gd name="T6" fmla="*/ 0 w 3"/>
                  <a:gd name="T7" fmla="*/ 2 h 5"/>
                  <a:gd name="T8" fmla="*/ 3 w 3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1"/>
                    </a:moveTo>
                    <a:cubicBezTo>
                      <a:pt x="2" y="1"/>
                      <a:pt x="3" y="2"/>
                      <a:pt x="3" y="3"/>
                    </a:cubicBezTo>
                    <a:cubicBezTo>
                      <a:pt x="3" y="4"/>
                      <a:pt x="2" y="5"/>
                      <a:pt x="1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5" name="Freeform 2815"/>
              <p:cNvSpPr>
                <a:spLocks noChangeAspect="1"/>
              </p:cNvSpPr>
              <p:nvPr/>
            </p:nvSpPr>
            <p:spPr bwMode="auto">
              <a:xfrm>
                <a:off x="4656770" y="2305074"/>
                <a:ext cx="9809" cy="9483"/>
              </a:xfrm>
              <a:custGeom>
                <a:avLst/>
                <a:gdLst>
                  <a:gd name="T0" fmla="*/ 0 w 7"/>
                  <a:gd name="T1" fmla="*/ 1 h 7"/>
                  <a:gd name="T2" fmla="*/ 6 w 7"/>
                  <a:gd name="T3" fmla="*/ 5 h 7"/>
                  <a:gd name="T4" fmla="*/ 8 w 7"/>
                  <a:gd name="T5" fmla="*/ 9 h 7"/>
                  <a:gd name="T6" fmla="*/ 4 w 7"/>
                  <a:gd name="T7" fmla="*/ 6 h 7"/>
                  <a:gd name="T8" fmla="*/ 0 w 7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0" y="1"/>
                    </a:moveTo>
                    <a:cubicBezTo>
                      <a:pt x="2" y="0"/>
                      <a:pt x="3" y="2"/>
                      <a:pt x="5" y="4"/>
                    </a:cubicBezTo>
                    <a:cubicBezTo>
                      <a:pt x="5" y="5"/>
                      <a:pt x="7" y="6"/>
                      <a:pt x="6" y="7"/>
                    </a:cubicBezTo>
                    <a:cubicBezTo>
                      <a:pt x="5" y="7"/>
                      <a:pt x="4" y="6"/>
                      <a:pt x="3" y="5"/>
                    </a:cubicBezTo>
                    <a:cubicBezTo>
                      <a:pt x="2" y="4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6" name="Freeform 2816"/>
              <p:cNvSpPr>
                <a:spLocks noChangeAspect="1"/>
              </p:cNvSpPr>
              <p:nvPr/>
            </p:nvSpPr>
            <p:spPr bwMode="auto">
              <a:xfrm>
                <a:off x="4881277" y="2284001"/>
                <a:ext cx="8719" cy="8429"/>
              </a:xfrm>
              <a:custGeom>
                <a:avLst/>
                <a:gdLst>
                  <a:gd name="T0" fmla="*/ 1 w 7"/>
                  <a:gd name="T1" fmla="*/ 1 h 7"/>
                  <a:gd name="T2" fmla="*/ 6 w 7"/>
                  <a:gd name="T3" fmla="*/ 5 h 7"/>
                  <a:gd name="T4" fmla="*/ 8 w 7"/>
                  <a:gd name="T5" fmla="*/ 8 h 7"/>
                  <a:gd name="T6" fmla="*/ 3 w 7"/>
                  <a:gd name="T7" fmla="*/ 5 h 7"/>
                  <a:gd name="T8" fmla="*/ 1 w 7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1" y="1"/>
                    </a:moveTo>
                    <a:cubicBezTo>
                      <a:pt x="3" y="0"/>
                      <a:pt x="4" y="2"/>
                      <a:pt x="5" y="4"/>
                    </a:cubicBezTo>
                    <a:cubicBezTo>
                      <a:pt x="6" y="5"/>
                      <a:pt x="7" y="6"/>
                      <a:pt x="7" y="7"/>
                    </a:cubicBezTo>
                    <a:cubicBezTo>
                      <a:pt x="5" y="7"/>
                      <a:pt x="4" y="5"/>
                      <a:pt x="3" y="4"/>
                    </a:cubicBezTo>
                    <a:cubicBezTo>
                      <a:pt x="2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7" name="Freeform 2817"/>
              <p:cNvSpPr>
                <a:spLocks noChangeAspect="1"/>
              </p:cNvSpPr>
              <p:nvPr/>
            </p:nvSpPr>
            <p:spPr bwMode="auto">
              <a:xfrm>
                <a:off x="4889994" y="2266091"/>
                <a:ext cx="7629" cy="4214"/>
              </a:xfrm>
              <a:custGeom>
                <a:avLst/>
                <a:gdLst>
                  <a:gd name="T0" fmla="*/ 0 w 6"/>
                  <a:gd name="T1" fmla="*/ 3 h 3"/>
                  <a:gd name="T2" fmla="*/ 4 w 6"/>
                  <a:gd name="T3" fmla="*/ 0 h 3"/>
                  <a:gd name="T4" fmla="*/ 7 w 6"/>
                  <a:gd name="T5" fmla="*/ 1 h 3"/>
                  <a:gd name="T6" fmla="*/ 4 w 6"/>
                  <a:gd name="T7" fmla="*/ 3 h 3"/>
                  <a:gd name="T8" fmla="*/ 0 w 6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0" y="2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6" y="0"/>
                      <a:pt x="6" y="1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8" name="Freeform 2818"/>
              <p:cNvSpPr>
                <a:spLocks noChangeAspect="1"/>
              </p:cNvSpPr>
              <p:nvPr/>
            </p:nvSpPr>
            <p:spPr bwMode="auto">
              <a:xfrm>
                <a:off x="4947756" y="2207087"/>
                <a:ext cx="5450" cy="7376"/>
              </a:xfrm>
              <a:custGeom>
                <a:avLst/>
                <a:gdLst>
                  <a:gd name="T0" fmla="*/ 1 w 4"/>
                  <a:gd name="T1" fmla="*/ 6 h 6"/>
                  <a:gd name="T2" fmla="*/ 3 w 4"/>
                  <a:gd name="T3" fmla="*/ 2 h 6"/>
                  <a:gd name="T4" fmla="*/ 5 w 4"/>
                  <a:gd name="T5" fmla="*/ 1 h 6"/>
                  <a:gd name="T6" fmla="*/ 4 w 4"/>
                  <a:gd name="T7" fmla="*/ 5 h 6"/>
                  <a:gd name="T8" fmla="*/ 1 w 4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1" y="5"/>
                    </a:moveTo>
                    <a:cubicBezTo>
                      <a:pt x="0" y="4"/>
                      <a:pt x="1" y="3"/>
                      <a:pt x="2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2"/>
                      <a:pt x="3" y="3"/>
                      <a:pt x="3" y="4"/>
                    </a:cubicBezTo>
                    <a:cubicBezTo>
                      <a:pt x="2" y="4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9" name="Freeform 2819"/>
              <p:cNvSpPr>
                <a:spLocks noChangeAspect="1"/>
              </p:cNvSpPr>
              <p:nvPr/>
            </p:nvSpPr>
            <p:spPr bwMode="auto">
              <a:xfrm>
                <a:off x="5046931" y="2098565"/>
                <a:ext cx="7629" cy="6322"/>
              </a:xfrm>
              <a:custGeom>
                <a:avLst/>
                <a:gdLst>
                  <a:gd name="T0" fmla="*/ 1 w 6"/>
                  <a:gd name="T1" fmla="*/ 1 h 5"/>
                  <a:gd name="T2" fmla="*/ 5 w 6"/>
                  <a:gd name="T3" fmla="*/ 2 h 5"/>
                  <a:gd name="T4" fmla="*/ 6 w 6"/>
                  <a:gd name="T5" fmla="*/ 6 h 5"/>
                  <a:gd name="T6" fmla="*/ 2 w 6"/>
                  <a:gd name="T7" fmla="*/ 4 h 5"/>
                  <a:gd name="T8" fmla="*/ 1 w 6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1" y="1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5" y="3"/>
                      <a:pt x="6" y="4"/>
                      <a:pt x="5" y="5"/>
                    </a:cubicBezTo>
                    <a:cubicBezTo>
                      <a:pt x="4" y="5"/>
                      <a:pt x="3" y="4"/>
                      <a:pt x="2" y="3"/>
                    </a:cubicBezTo>
                    <a:cubicBezTo>
                      <a:pt x="2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0" name="Freeform 2820"/>
              <p:cNvSpPr>
                <a:spLocks noChangeAspect="1"/>
              </p:cNvSpPr>
              <p:nvPr/>
            </p:nvSpPr>
            <p:spPr bwMode="auto">
              <a:xfrm>
                <a:off x="4888906" y="2270304"/>
                <a:ext cx="7629" cy="6322"/>
              </a:xfrm>
              <a:custGeom>
                <a:avLst/>
                <a:gdLst>
                  <a:gd name="T0" fmla="*/ 1 w 6"/>
                  <a:gd name="T1" fmla="*/ 5 h 5"/>
                  <a:gd name="T2" fmla="*/ 4 w 6"/>
                  <a:gd name="T3" fmla="*/ 1 h 5"/>
                  <a:gd name="T4" fmla="*/ 7 w 6"/>
                  <a:gd name="T5" fmla="*/ 1 h 5"/>
                  <a:gd name="T6" fmla="*/ 5 w 6"/>
                  <a:gd name="T7" fmla="*/ 5 h 5"/>
                  <a:gd name="T8" fmla="*/ 1 w 6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1" y="4"/>
                    </a:moveTo>
                    <a:cubicBezTo>
                      <a:pt x="0" y="3"/>
                      <a:pt x="2" y="2"/>
                      <a:pt x="3" y="1"/>
                    </a:cubicBezTo>
                    <a:cubicBezTo>
                      <a:pt x="4" y="1"/>
                      <a:pt x="6" y="0"/>
                      <a:pt x="6" y="1"/>
                    </a:cubicBezTo>
                    <a:cubicBezTo>
                      <a:pt x="6" y="2"/>
                      <a:pt x="5" y="3"/>
                      <a:pt x="4" y="4"/>
                    </a:cubicBezTo>
                    <a:cubicBezTo>
                      <a:pt x="3" y="4"/>
                      <a:pt x="1" y="5"/>
                      <a:pt x="1" y="4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1" name="Freeform 2821"/>
              <p:cNvSpPr>
                <a:spLocks noChangeAspect="1"/>
              </p:cNvSpPr>
              <p:nvPr/>
            </p:nvSpPr>
            <p:spPr bwMode="auto">
              <a:xfrm>
                <a:off x="4661130" y="2305074"/>
                <a:ext cx="6540" cy="6322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2 h 5"/>
                  <a:gd name="T4" fmla="*/ 6 w 5"/>
                  <a:gd name="T5" fmla="*/ 6 h 5"/>
                  <a:gd name="T6" fmla="*/ 4 w 5"/>
                  <a:gd name="T7" fmla="*/ 4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0" y="0"/>
                    </a:moveTo>
                    <a:cubicBezTo>
                      <a:pt x="1" y="0"/>
                      <a:pt x="3" y="2"/>
                      <a:pt x="4" y="2"/>
                    </a:cubicBezTo>
                    <a:cubicBezTo>
                      <a:pt x="5" y="3"/>
                      <a:pt x="5" y="4"/>
                      <a:pt x="5" y="5"/>
                    </a:cubicBezTo>
                    <a:cubicBezTo>
                      <a:pt x="4" y="5"/>
                      <a:pt x="4" y="4"/>
                      <a:pt x="3" y="3"/>
                    </a:cubicBezTo>
                    <a:cubicBezTo>
                      <a:pt x="2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2" name="Freeform 2822"/>
              <p:cNvSpPr>
                <a:spLocks noChangeAspect="1"/>
              </p:cNvSpPr>
              <p:nvPr/>
            </p:nvSpPr>
            <p:spPr bwMode="auto">
              <a:xfrm>
                <a:off x="5015327" y="2424133"/>
                <a:ext cx="11989" cy="30556"/>
              </a:xfrm>
              <a:custGeom>
                <a:avLst/>
                <a:gdLst>
                  <a:gd name="T0" fmla="*/ 11 w 9"/>
                  <a:gd name="T1" fmla="*/ 1 h 24"/>
                  <a:gd name="T2" fmla="*/ 6 w 9"/>
                  <a:gd name="T3" fmla="*/ 19 h 24"/>
                  <a:gd name="T4" fmla="*/ 1 w 9"/>
                  <a:gd name="T5" fmla="*/ 28 h 24"/>
                  <a:gd name="T6" fmla="*/ 1 w 9"/>
                  <a:gd name="T7" fmla="*/ 23 h 24"/>
                  <a:gd name="T8" fmla="*/ 6 w 9"/>
                  <a:gd name="T9" fmla="*/ 6 h 24"/>
                  <a:gd name="T10" fmla="*/ 9 w 9"/>
                  <a:gd name="T11" fmla="*/ 1 h 24"/>
                  <a:gd name="T12" fmla="*/ 11 w 9"/>
                  <a:gd name="T13" fmla="*/ 1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4"/>
                  <a:gd name="T23" fmla="*/ 9 w 9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4">
                    <a:moveTo>
                      <a:pt x="9" y="1"/>
                    </a:moveTo>
                    <a:cubicBezTo>
                      <a:pt x="8" y="6"/>
                      <a:pt x="7" y="11"/>
                      <a:pt x="5" y="16"/>
                    </a:cubicBezTo>
                    <a:cubicBezTo>
                      <a:pt x="4" y="18"/>
                      <a:pt x="3" y="21"/>
                      <a:pt x="1" y="23"/>
                    </a:cubicBezTo>
                    <a:cubicBezTo>
                      <a:pt x="0" y="24"/>
                      <a:pt x="1" y="20"/>
                      <a:pt x="1" y="19"/>
                    </a:cubicBezTo>
                    <a:cubicBezTo>
                      <a:pt x="2" y="14"/>
                      <a:pt x="4" y="10"/>
                      <a:pt x="5" y="5"/>
                    </a:cubicBezTo>
                    <a:cubicBezTo>
                      <a:pt x="6" y="4"/>
                      <a:pt x="6" y="2"/>
                      <a:pt x="7" y="1"/>
                    </a:cubicBezTo>
                    <a:cubicBezTo>
                      <a:pt x="7" y="1"/>
                      <a:pt x="9" y="0"/>
                      <a:pt x="9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3" name="Freeform 2823"/>
              <p:cNvSpPr>
                <a:spLocks noChangeAspect="1"/>
              </p:cNvSpPr>
              <p:nvPr/>
            </p:nvSpPr>
            <p:spPr bwMode="auto">
              <a:xfrm>
                <a:off x="5040391" y="2411490"/>
                <a:ext cx="19617" cy="26340"/>
              </a:xfrm>
              <a:custGeom>
                <a:avLst/>
                <a:gdLst>
                  <a:gd name="T0" fmla="*/ 18 w 15"/>
                  <a:gd name="T1" fmla="*/ 1 h 21"/>
                  <a:gd name="T2" fmla="*/ 10 w 15"/>
                  <a:gd name="T3" fmla="*/ 7 h 21"/>
                  <a:gd name="T4" fmla="*/ 10 w 15"/>
                  <a:gd name="T5" fmla="*/ 18 h 21"/>
                  <a:gd name="T6" fmla="*/ 5 w 15"/>
                  <a:gd name="T7" fmla="*/ 25 h 21"/>
                  <a:gd name="T8" fmla="*/ 5 w 15"/>
                  <a:gd name="T9" fmla="*/ 18 h 21"/>
                  <a:gd name="T10" fmla="*/ 2 w 15"/>
                  <a:gd name="T11" fmla="*/ 10 h 21"/>
                  <a:gd name="T12" fmla="*/ 13 w 15"/>
                  <a:gd name="T13" fmla="*/ 0 h 21"/>
                  <a:gd name="T14" fmla="*/ 18 w 15"/>
                  <a:gd name="T15" fmla="*/ 1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21"/>
                  <a:gd name="T26" fmla="*/ 15 w 15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21">
                    <a:moveTo>
                      <a:pt x="15" y="1"/>
                    </a:moveTo>
                    <a:cubicBezTo>
                      <a:pt x="13" y="3"/>
                      <a:pt x="9" y="3"/>
                      <a:pt x="8" y="6"/>
                    </a:cubicBezTo>
                    <a:cubicBezTo>
                      <a:pt x="7" y="9"/>
                      <a:pt x="9" y="12"/>
                      <a:pt x="8" y="15"/>
                    </a:cubicBezTo>
                    <a:cubicBezTo>
                      <a:pt x="7" y="17"/>
                      <a:pt x="6" y="21"/>
                      <a:pt x="4" y="21"/>
                    </a:cubicBezTo>
                    <a:cubicBezTo>
                      <a:pt x="3" y="21"/>
                      <a:pt x="4" y="17"/>
                      <a:pt x="4" y="15"/>
                    </a:cubicBezTo>
                    <a:cubicBezTo>
                      <a:pt x="3" y="13"/>
                      <a:pt x="0" y="10"/>
                      <a:pt x="2" y="8"/>
                    </a:cubicBezTo>
                    <a:cubicBezTo>
                      <a:pt x="3" y="4"/>
                      <a:pt x="8" y="2"/>
                      <a:pt x="11" y="0"/>
                    </a:cubicBezTo>
                    <a:cubicBezTo>
                      <a:pt x="12" y="0"/>
                      <a:pt x="15" y="0"/>
                      <a:pt x="15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4" name="Freeform 2824"/>
              <p:cNvSpPr>
                <a:spLocks noChangeAspect="1"/>
              </p:cNvSpPr>
              <p:nvPr/>
            </p:nvSpPr>
            <p:spPr bwMode="auto">
              <a:xfrm>
                <a:off x="5060010" y="2352487"/>
                <a:ext cx="14167" cy="9483"/>
              </a:xfrm>
              <a:custGeom>
                <a:avLst/>
                <a:gdLst>
                  <a:gd name="T0" fmla="*/ 1 w 11"/>
                  <a:gd name="T1" fmla="*/ 3 h 8"/>
                  <a:gd name="T2" fmla="*/ 6 w 11"/>
                  <a:gd name="T3" fmla="*/ 6 h 8"/>
                  <a:gd name="T4" fmla="*/ 9 w 11"/>
                  <a:gd name="T5" fmla="*/ 1 h 8"/>
                  <a:gd name="T6" fmla="*/ 13 w 11"/>
                  <a:gd name="T7" fmla="*/ 7 h 8"/>
                  <a:gd name="T8" fmla="*/ 8 w 11"/>
                  <a:gd name="T9" fmla="*/ 8 h 8"/>
                  <a:gd name="T10" fmla="*/ 5 w 11"/>
                  <a:gd name="T11" fmla="*/ 7 h 8"/>
                  <a:gd name="T12" fmla="*/ 2 w 11"/>
                  <a:gd name="T13" fmla="*/ 8 h 8"/>
                  <a:gd name="T14" fmla="*/ 1 w 11"/>
                  <a:gd name="T15" fmla="*/ 3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8"/>
                  <a:gd name="T26" fmla="*/ 11 w 11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8">
                    <a:moveTo>
                      <a:pt x="1" y="3"/>
                    </a:moveTo>
                    <a:cubicBezTo>
                      <a:pt x="2" y="2"/>
                      <a:pt x="4" y="5"/>
                      <a:pt x="5" y="5"/>
                    </a:cubicBezTo>
                    <a:cubicBezTo>
                      <a:pt x="7" y="4"/>
                      <a:pt x="7" y="0"/>
                      <a:pt x="8" y="1"/>
                    </a:cubicBezTo>
                    <a:cubicBezTo>
                      <a:pt x="10" y="1"/>
                      <a:pt x="11" y="4"/>
                      <a:pt x="11" y="6"/>
                    </a:cubicBezTo>
                    <a:cubicBezTo>
                      <a:pt x="11" y="7"/>
                      <a:pt x="9" y="7"/>
                      <a:pt x="7" y="7"/>
                    </a:cubicBezTo>
                    <a:cubicBezTo>
                      <a:pt x="6" y="7"/>
                      <a:pt x="5" y="6"/>
                      <a:pt x="4" y="6"/>
                    </a:cubicBezTo>
                    <a:cubicBezTo>
                      <a:pt x="3" y="6"/>
                      <a:pt x="3" y="8"/>
                      <a:pt x="2" y="7"/>
                    </a:cubicBezTo>
                    <a:cubicBezTo>
                      <a:pt x="1" y="6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5" name="Freeform 2825"/>
              <p:cNvSpPr>
                <a:spLocks noChangeAspect="1"/>
              </p:cNvSpPr>
              <p:nvPr/>
            </p:nvSpPr>
            <p:spPr bwMode="auto">
              <a:xfrm>
                <a:off x="5099243" y="2355647"/>
                <a:ext cx="10899" cy="9483"/>
              </a:xfrm>
              <a:custGeom>
                <a:avLst/>
                <a:gdLst>
                  <a:gd name="T0" fmla="*/ 1 w 8"/>
                  <a:gd name="T1" fmla="*/ 1 h 7"/>
                  <a:gd name="T2" fmla="*/ 9 w 8"/>
                  <a:gd name="T3" fmla="*/ 1 h 7"/>
                  <a:gd name="T4" fmla="*/ 9 w 8"/>
                  <a:gd name="T5" fmla="*/ 8 h 7"/>
                  <a:gd name="T6" fmla="*/ 1 w 8"/>
                  <a:gd name="T7" fmla="*/ 6 h 7"/>
                  <a:gd name="T8" fmla="*/ 3 w 8"/>
                  <a:gd name="T9" fmla="*/ 4 h 7"/>
                  <a:gd name="T10" fmla="*/ 1 w 8"/>
                  <a:gd name="T11" fmla="*/ 1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"/>
                  <a:gd name="T20" fmla="*/ 8 w 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">
                    <a:moveTo>
                      <a:pt x="1" y="1"/>
                    </a:moveTo>
                    <a:cubicBezTo>
                      <a:pt x="2" y="1"/>
                      <a:pt x="5" y="0"/>
                      <a:pt x="7" y="1"/>
                    </a:cubicBezTo>
                    <a:cubicBezTo>
                      <a:pt x="8" y="2"/>
                      <a:pt x="8" y="5"/>
                      <a:pt x="7" y="6"/>
                    </a:cubicBezTo>
                    <a:cubicBezTo>
                      <a:pt x="5" y="7"/>
                      <a:pt x="3" y="6"/>
                      <a:pt x="1" y="5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6" name="Freeform 2826"/>
              <p:cNvSpPr>
                <a:spLocks noChangeAspect="1"/>
              </p:cNvSpPr>
              <p:nvPr/>
            </p:nvSpPr>
            <p:spPr bwMode="auto">
              <a:xfrm>
                <a:off x="4948846" y="2153352"/>
                <a:ext cx="7629" cy="12644"/>
              </a:xfrm>
              <a:custGeom>
                <a:avLst/>
                <a:gdLst>
                  <a:gd name="T0" fmla="*/ 6 w 6"/>
                  <a:gd name="T1" fmla="*/ 1 h 10"/>
                  <a:gd name="T2" fmla="*/ 6 w 6"/>
                  <a:gd name="T3" fmla="*/ 7 h 10"/>
                  <a:gd name="T4" fmla="*/ 2 w 6"/>
                  <a:gd name="T5" fmla="*/ 11 h 10"/>
                  <a:gd name="T6" fmla="*/ 2 w 6"/>
                  <a:gd name="T7" fmla="*/ 5 h 10"/>
                  <a:gd name="T8" fmla="*/ 6 w 6"/>
                  <a:gd name="T9" fmla="*/ 1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"/>
                  <a:gd name="T17" fmla="*/ 6 w 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">
                    <a:moveTo>
                      <a:pt x="5" y="1"/>
                    </a:moveTo>
                    <a:cubicBezTo>
                      <a:pt x="6" y="2"/>
                      <a:pt x="6" y="5"/>
                      <a:pt x="5" y="6"/>
                    </a:cubicBezTo>
                    <a:cubicBezTo>
                      <a:pt x="4" y="8"/>
                      <a:pt x="3" y="10"/>
                      <a:pt x="2" y="9"/>
                    </a:cubicBezTo>
                    <a:cubicBezTo>
                      <a:pt x="0" y="8"/>
                      <a:pt x="1" y="5"/>
                      <a:pt x="2" y="4"/>
                    </a:cubicBezTo>
                    <a:cubicBezTo>
                      <a:pt x="2" y="2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7" name="Freeform 2827"/>
              <p:cNvSpPr>
                <a:spLocks noChangeAspect="1"/>
              </p:cNvSpPr>
              <p:nvPr/>
            </p:nvSpPr>
            <p:spPr bwMode="auto">
              <a:xfrm>
                <a:off x="4960835" y="2147031"/>
                <a:ext cx="7629" cy="10536"/>
              </a:xfrm>
              <a:custGeom>
                <a:avLst/>
                <a:gdLst>
                  <a:gd name="T0" fmla="*/ 6 w 6"/>
                  <a:gd name="T1" fmla="*/ 1 h 8"/>
                  <a:gd name="T2" fmla="*/ 7 w 6"/>
                  <a:gd name="T3" fmla="*/ 5 h 8"/>
                  <a:gd name="T4" fmla="*/ 2 w 6"/>
                  <a:gd name="T5" fmla="*/ 9 h 8"/>
                  <a:gd name="T6" fmla="*/ 1 w 6"/>
                  <a:gd name="T7" fmla="*/ 3 h 8"/>
                  <a:gd name="T8" fmla="*/ 6 w 6"/>
                  <a:gd name="T9" fmla="*/ 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8"/>
                  <a:gd name="T17" fmla="*/ 6 w 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8">
                    <a:moveTo>
                      <a:pt x="5" y="1"/>
                    </a:moveTo>
                    <a:cubicBezTo>
                      <a:pt x="6" y="1"/>
                      <a:pt x="6" y="3"/>
                      <a:pt x="6" y="4"/>
                    </a:cubicBezTo>
                    <a:cubicBezTo>
                      <a:pt x="5" y="5"/>
                      <a:pt x="3" y="8"/>
                      <a:pt x="2" y="7"/>
                    </a:cubicBezTo>
                    <a:cubicBezTo>
                      <a:pt x="0" y="6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8" name="Freeform 2828"/>
              <p:cNvSpPr>
                <a:spLocks noChangeAspect="1"/>
              </p:cNvSpPr>
              <p:nvPr/>
            </p:nvSpPr>
            <p:spPr bwMode="auto">
              <a:xfrm>
                <a:off x="4972822" y="2143870"/>
                <a:ext cx="9809" cy="11590"/>
              </a:xfrm>
              <a:custGeom>
                <a:avLst/>
                <a:gdLst>
                  <a:gd name="T0" fmla="*/ 8 w 8"/>
                  <a:gd name="T1" fmla="*/ 1 h 9"/>
                  <a:gd name="T2" fmla="*/ 3 w 8"/>
                  <a:gd name="T3" fmla="*/ 2 h 9"/>
                  <a:gd name="T4" fmla="*/ 1 w 8"/>
                  <a:gd name="T5" fmla="*/ 9 h 9"/>
                  <a:gd name="T6" fmla="*/ 8 w 8"/>
                  <a:gd name="T7" fmla="*/ 6 h 9"/>
                  <a:gd name="T8" fmla="*/ 8 w 8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9"/>
                  <a:gd name="T17" fmla="*/ 8 w 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9">
                    <a:moveTo>
                      <a:pt x="7" y="1"/>
                    </a:moveTo>
                    <a:cubicBezTo>
                      <a:pt x="6" y="0"/>
                      <a:pt x="4" y="1"/>
                      <a:pt x="3" y="2"/>
                    </a:cubicBezTo>
                    <a:cubicBezTo>
                      <a:pt x="1" y="3"/>
                      <a:pt x="0" y="6"/>
                      <a:pt x="1" y="7"/>
                    </a:cubicBezTo>
                    <a:cubicBezTo>
                      <a:pt x="3" y="9"/>
                      <a:pt x="5" y="6"/>
                      <a:pt x="7" y="5"/>
                    </a:cubicBezTo>
                    <a:cubicBezTo>
                      <a:pt x="7" y="4"/>
                      <a:pt x="8" y="2"/>
                      <a:pt x="7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9" name="Freeform 2829"/>
              <p:cNvSpPr>
                <a:spLocks noChangeAspect="1"/>
              </p:cNvSpPr>
              <p:nvPr/>
            </p:nvSpPr>
            <p:spPr bwMode="auto">
              <a:xfrm>
                <a:off x="5028405" y="2109102"/>
                <a:ext cx="9809" cy="8429"/>
              </a:xfrm>
              <a:custGeom>
                <a:avLst/>
                <a:gdLst>
                  <a:gd name="T0" fmla="*/ 8 w 7"/>
                  <a:gd name="T1" fmla="*/ 0 h 6"/>
                  <a:gd name="T2" fmla="*/ 4 w 7"/>
                  <a:gd name="T3" fmla="*/ 1 h 6"/>
                  <a:gd name="T4" fmla="*/ 1 w 7"/>
                  <a:gd name="T5" fmla="*/ 7 h 6"/>
                  <a:gd name="T6" fmla="*/ 8 w 7"/>
                  <a:gd name="T7" fmla="*/ 4 h 6"/>
                  <a:gd name="T8" fmla="*/ 8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6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0" y="4"/>
                      <a:pt x="1" y="5"/>
                    </a:cubicBezTo>
                    <a:cubicBezTo>
                      <a:pt x="3" y="6"/>
                      <a:pt x="4" y="4"/>
                      <a:pt x="6" y="3"/>
                    </a:cubicBezTo>
                    <a:cubicBezTo>
                      <a:pt x="6" y="2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0" name="Freeform 2830"/>
              <p:cNvSpPr>
                <a:spLocks noChangeAspect="1"/>
              </p:cNvSpPr>
              <p:nvPr/>
            </p:nvSpPr>
            <p:spPr bwMode="auto">
              <a:xfrm>
                <a:off x="5038213" y="2104886"/>
                <a:ext cx="8719" cy="7376"/>
              </a:xfrm>
              <a:custGeom>
                <a:avLst/>
                <a:gdLst>
                  <a:gd name="T0" fmla="*/ 7 w 7"/>
                  <a:gd name="T1" fmla="*/ 0 h 6"/>
                  <a:gd name="T2" fmla="*/ 3 w 7"/>
                  <a:gd name="T3" fmla="*/ 1 h 6"/>
                  <a:gd name="T4" fmla="*/ 1 w 7"/>
                  <a:gd name="T5" fmla="*/ 6 h 6"/>
                  <a:gd name="T6" fmla="*/ 7 w 7"/>
                  <a:gd name="T7" fmla="*/ 4 h 6"/>
                  <a:gd name="T8" fmla="*/ 7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6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0" y="4"/>
                      <a:pt x="1" y="5"/>
                    </a:cubicBezTo>
                    <a:cubicBezTo>
                      <a:pt x="2" y="6"/>
                      <a:pt x="4" y="4"/>
                      <a:pt x="6" y="3"/>
                    </a:cubicBezTo>
                    <a:cubicBezTo>
                      <a:pt x="6" y="2"/>
                      <a:pt x="7" y="1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1" name="Freeform 2831"/>
              <p:cNvSpPr>
                <a:spLocks noChangeAspect="1"/>
              </p:cNvSpPr>
              <p:nvPr/>
            </p:nvSpPr>
            <p:spPr bwMode="auto">
              <a:xfrm>
                <a:off x="4988080" y="2120691"/>
                <a:ext cx="13078" cy="16857"/>
              </a:xfrm>
              <a:custGeom>
                <a:avLst/>
                <a:gdLst>
                  <a:gd name="T0" fmla="*/ 8 w 10"/>
                  <a:gd name="T1" fmla="*/ 0 h 13"/>
                  <a:gd name="T2" fmla="*/ 11 w 10"/>
                  <a:gd name="T3" fmla="*/ 7 h 13"/>
                  <a:gd name="T4" fmla="*/ 1 w 10"/>
                  <a:gd name="T5" fmla="*/ 10 h 13"/>
                  <a:gd name="T6" fmla="*/ 0 w 10"/>
                  <a:gd name="T7" fmla="*/ 15 h 13"/>
                  <a:gd name="T8" fmla="*/ 1 w 10"/>
                  <a:gd name="T9" fmla="*/ 6 h 13"/>
                  <a:gd name="T10" fmla="*/ 8 w 10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3"/>
                  <a:gd name="T20" fmla="*/ 10 w 10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3">
                    <a:moveTo>
                      <a:pt x="7" y="0"/>
                    </a:moveTo>
                    <a:cubicBezTo>
                      <a:pt x="9" y="0"/>
                      <a:pt x="10" y="4"/>
                      <a:pt x="9" y="6"/>
                    </a:cubicBezTo>
                    <a:cubicBezTo>
                      <a:pt x="7" y="8"/>
                      <a:pt x="3" y="7"/>
                      <a:pt x="1" y="8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10"/>
                      <a:pt x="0" y="7"/>
                      <a:pt x="1" y="5"/>
                    </a:cubicBezTo>
                    <a:cubicBezTo>
                      <a:pt x="2" y="3"/>
                      <a:pt x="4" y="0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2" name="Freeform 2832"/>
              <p:cNvSpPr>
                <a:spLocks noChangeAspect="1"/>
              </p:cNvSpPr>
              <p:nvPr/>
            </p:nvSpPr>
            <p:spPr bwMode="auto">
              <a:xfrm>
                <a:off x="4975002" y="2127014"/>
                <a:ext cx="10899" cy="15805"/>
              </a:xfrm>
              <a:custGeom>
                <a:avLst/>
                <a:gdLst>
                  <a:gd name="T0" fmla="*/ 9 w 8"/>
                  <a:gd name="T1" fmla="*/ 3 h 12"/>
                  <a:gd name="T2" fmla="*/ 10 w 8"/>
                  <a:gd name="T3" fmla="*/ 13 h 12"/>
                  <a:gd name="T4" fmla="*/ 5 w 8"/>
                  <a:gd name="T5" fmla="*/ 15 h 12"/>
                  <a:gd name="T6" fmla="*/ 5 w 8"/>
                  <a:gd name="T7" fmla="*/ 11 h 12"/>
                  <a:gd name="T8" fmla="*/ 1 w 8"/>
                  <a:gd name="T9" fmla="*/ 11 h 12"/>
                  <a:gd name="T10" fmla="*/ 3 w 8"/>
                  <a:gd name="T11" fmla="*/ 8 h 12"/>
                  <a:gd name="T12" fmla="*/ 6 w 8"/>
                  <a:gd name="T13" fmla="*/ 8 h 12"/>
                  <a:gd name="T14" fmla="*/ 9 w 8"/>
                  <a:gd name="T15" fmla="*/ 3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12"/>
                  <a:gd name="T26" fmla="*/ 8 w 8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12">
                    <a:moveTo>
                      <a:pt x="7" y="2"/>
                    </a:moveTo>
                    <a:cubicBezTo>
                      <a:pt x="8" y="4"/>
                      <a:pt x="8" y="7"/>
                      <a:pt x="8" y="10"/>
                    </a:cubicBezTo>
                    <a:cubicBezTo>
                      <a:pt x="7" y="11"/>
                      <a:pt x="6" y="12"/>
                      <a:pt x="4" y="12"/>
                    </a:cubicBezTo>
                    <a:cubicBezTo>
                      <a:pt x="3" y="12"/>
                      <a:pt x="5" y="10"/>
                      <a:pt x="4" y="9"/>
                    </a:cubicBezTo>
                    <a:cubicBezTo>
                      <a:pt x="3" y="9"/>
                      <a:pt x="1" y="10"/>
                      <a:pt x="1" y="9"/>
                    </a:cubicBezTo>
                    <a:cubicBezTo>
                      <a:pt x="0" y="8"/>
                      <a:pt x="1" y="6"/>
                      <a:pt x="2" y="6"/>
                    </a:cubicBezTo>
                    <a:cubicBezTo>
                      <a:pt x="2" y="5"/>
                      <a:pt x="4" y="6"/>
                      <a:pt x="5" y="6"/>
                    </a:cubicBezTo>
                    <a:cubicBezTo>
                      <a:pt x="6" y="5"/>
                      <a:pt x="6" y="0"/>
                      <a:pt x="7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3" name="Freeform 2833"/>
              <p:cNvSpPr>
                <a:spLocks noChangeAspect="1"/>
              </p:cNvSpPr>
              <p:nvPr/>
            </p:nvSpPr>
            <p:spPr bwMode="auto">
              <a:xfrm>
                <a:off x="5010967" y="2115422"/>
                <a:ext cx="14167" cy="16857"/>
              </a:xfrm>
              <a:custGeom>
                <a:avLst/>
                <a:gdLst>
                  <a:gd name="T0" fmla="*/ 13 w 11"/>
                  <a:gd name="T1" fmla="*/ 1 h 13"/>
                  <a:gd name="T2" fmla="*/ 11 w 11"/>
                  <a:gd name="T3" fmla="*/ 11 h 13"/>
                  <a:gd name="T4" fmla="*/ 7 w 11"/>
                  <a:gd name="T5" fmla="*/ 12 h 13"/>
                  <a:gd name="T6" fmla="*/ 4 w 11"/>
                  <a:gd name="T7" fmla="*/ 11 h 13"/>
                  <a:gd name="T8" fmla="*/ 2 w 11"/>
                  <a:gd name="T9" fmla="*/ 16 h 13"/>
                  <a:gd name="T10" fmla="*/ 1 w 11"/>
                  <a:gd name="T11" fmla="*/ 10 h 13"/>
                  <a:gd name="T12" fmla="*/ 1 w 11"/>
                  <a:gd name="T13" fmla="*/ 4 h 13"/>
                  <a:gd name="T14" fmla="*/ 9 w 11"/>
                  <a:gd name="T15" fmla="*/ 1 h 13"/>
                  <a:gd name="T16" fmla="*/ 13 w 11"/>
                  <a:gd name="T17" fmla="*/ 1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3"/>
                  <a:gd name="T29" fmla="*/ 11 w 1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3">
                    <a:moveTo>
                      <a:pt x="11" y="1"/>
                    </a:moveTo>
                    <a:cubicBezTo>
                      <a:pt x="11" y="4"/>
                      <a:pt x="11" y="7"/>
                      <a:pt x="9" y="9"/>
                    </a:cubicBezTo>
                    <a:cubicBezTo>
                      <a:pt x="9" y="10"/>
                      <a:pt x="7" y="10"/>
                      <a:pt x="6" y="10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2" y="10"/>
                      <a:pt x="3" y="13"/>
                      <a:pt x="2" y="13"/>
                    </a:cubicBezTo>
                    <a:cubicBezTo>
                      <a:pt x="0" y="12"/>
                      <a:pt x="1" y="10"/>
                      <a:pt x="1" y="8"/>
                    </a:cubicBezTo>
                    <a:cubicBezTo>
                      <a:pt x="1" y="7"/>
                      <a:pt x="0" y="4"/>
                      <a:pt x="1" y="3"/>
                    </a:cubicBezTo>
                    <a:cubicBezTo>
                      <a:pt x="3" y="1"/>
                      <a:pt x="6" y="1"/>
                      <a:pt x="8" y="1"/>
                    </a:cubicBezTo>
                    <a:cubicBezTo>
                      <a:pt x="9" y="0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4" name="Freeform 2834"/>
              <p:cNvSpPr>
                <a:spLocks noChangeAspect="1"/>
              </p:cNvSpPr>
              <p:nvPr/>
            </p:nvSpPr>
            <p:spPr bwMode="auto">
              <a:xfrm>
                <a:off x="5082896" y="2081707"/>
                <a:ext cx="21797" cy="11590"/>
              </a:xfrm>
              <a:custGeom>
                <a:avLst/>
                <a:gdLst>
                  <a:gd name="T0" fmla="*/ 19 w 17"/>
                  <a:gd name="T1" fmla="*/ 1 h 9"/>
                  <a:gd name="T2" fmla="*/ 12 w 17"/>
                  <a:gd name="T3" fmla="*/ 9 h 9"/>
                  <a:gd name="T4" fmla="*/ 1 w 17"/>
                  <a:gd name="T5" fmla="*/ 9 h 9"/>
                  <a:gd name="T6" fmla="*/ 7 w 17"/>
                  <a:gd name="T7" fmla="*/ 4 h 9"/>
                  <a:gd name="T8" fmla="*/ 14 w 17"/>
                  <a:gd name="T9" fmla="*/ 2 h 9"/>
                  <a:gd name="T10" fmla="*/ 19 w 17"/>
                  <a:gd name="T11" fmla="*/ 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9"/>
                  <a:gd name="T20" fmla="*/ 17 w 1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9">
                    <a:moveTo>
                      <a:pt x="16" y="1"/>
                    </a:moveTo>
                    <a:cubicBezTo>
                      <a:pt x="15" y="4"/>
                      <a:pt x="13" y="6"/>
                      <a:pt x="10" y="7"/>
                    </a:cubicBezTo>
                    <a:cubicBezTo>
                      <a:pt x="7" y="8"/>
                      <a:pt x="3" y="9"/>
                      <a:pt x="1" y="7"/>
                    </a:cubicBezTo>
                    <a:cubicBezTo>
                      <a:pt x="0" y="6"/>
                      <a:pt x="4" y="4"/>
                      <a:pt x="6" y="3"/>
                    </a:cubicBezTo>
                    <a:cubicBezTo>
                      <a:pt x="7" y="2"/>
                      <a:pt x="10" y="2"/>
                      <a:pt x="12" y="2"/>
                    </a:cubicBezTo>
                    <a:cubicBezTo>
                      <a:pt x="13" y="2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5" name="Freeform 2835"/>
              <p:cNvSpPr>
                <a:spLocks noChangeAspect="1"/>
              </p:cNvSpPr>
              <p:nvPr/>
            </p:nvSpPr>
            <p:spPr bwMode="auto">
              <a:xfrm>
                <a:off x="5095975" y="2088029"/>
                <a:ext cx="9809" cy="10536"/>
              </a:xfrm>
              <a:custGeom>
                <a:avLst/>
                <a:gdLst>
                  <a:gd name="T0" fmla="*/ 3 w 8"/>
                  <a:gd name="T1" fmla="*/ 3 h 8"/>
                  <a:gd name="T2" fmla="*/ 0 w 8"/>
                  <a:gd name="T3" fmla="*/ 5 h 8"/>
                  <a:gd name="T4" fmla="*/ 2 w 8"/>
                  <a:gd name="T5" fmla="*/ 10 h 8"/>
                  <a:gd name="T6" fmla="*/ 8 w 8"/>
                  <a:gd name="T7" fmla="*/ 4 h 8"/>
                  <a:gd name="T8" fmla="*/ 8 w 8"/>
                  <a:gd name="T9" fmla="*/ 0 h 8"/>
                  <a:gd name="T10" fmla="*/ 3 w 8"/>
                  <a:gd name="T11" fmla="*/ 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8"/>
                  <a:gd name="T20" fmla="*/ 8 w 8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8">
                    <a:moveTo>
                      <a:pt x="3" y="2"/>
                    </a:moveTo>
                    <a:cubicBezTo>
                      <a:pt x="2" y="3"/>
                      <a:pt x="0" y="3"/>
                      <a:pt x="0" y="4"/>
                    </a:cubicBezTo>
                    <a:cubicBezTo>
                      <a:pt x="0" y="5"/>
                      <a:pt x="1" y="8"/>
                      <a:pt x="2" y="8"/>
                    </a:cubicBezTo>
                    <a:cubicBezTo>
                      <a:pt x="4" y="8"/>
                      <a:pt x="6" y="5"/>
                      <a:pt x="7" y="3"/>
                    </a:cubicBezTo>
                    <a:cubicBezTo>
                      <a:pt x="8" y="3"/>
                      <a:pt x="8" y="1"/>
                      <a:pt x="7" y="0"/>
                    </a:cubicBezTo>
                    <a:cubicBezTo>
                      <a:pt x="6" y="0"/>
                      <a:pt x="4" y="2"/>
                      <a:pt x="3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6" name="Freeform 2836"/>
              <p:cNvSpPr>
                <a:spLocks noChangeAspect="1"/>
              </p:cNvSpPr>
              <p:nvPr/>
            </p:nvSpPr>
            <p:spPr bwMode="auto">
              <a:xfrm>
                <a:off x="4991351" y="2697018"/>
                <a:ext cx="3270" cy="16857"/>
              </a:xfrm>
              <a:custGeom>
                <a:avLst/>
                <a:gdLst>
                  <a:gd name="T0" fmla="*/ 2 w 3"/>
                  <a:gd name="T1" fmla="*/ 1 h 13"/>
                  <a:gd name="T2" fmla="*/ 2 w 3"/>
                  <a:gd name="T3" fmla="*/ 16 h 13"/>
                  <a:gd name="T4" fmla="*/ 1 w 3"/>
                  <a:gd name="T5" fmla="*/ 9 h 13"/>
                  <a:gd name="T6" fmla="*/ 2 w 3"/>
                  <a:gd name="T7" fmla="*/ 1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3"/>
                  <a:gd name="T14" fmla="*/ 3 w 3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3">
                    <a:moveTo>
                      <a:pt x="2" y="1"/>
                    </a:moveTo>
                    <a:cubicBezTo>
                      <a:pt x="2" y="5"/>
                      <a:pt x="3" y="9"/>
                      <a:pt x="2" y="13"/>
                    </a:cubicBezTo>
                    <a:cubicBezTo>
                      <a:pt x="1" y="12"/>
                      <a:pt x="0" y="9"/>
                      <a:pt x="1" y="7"/>
                    </a:cubicBezTo>
                    <a:cubicBezTo>
                      <a:pt x="1" y="6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7" name="Freeform 2837"/>
              <p:cNvSpPr>
                <a:spLocks noChangeAspect="1"/>
              </p:cNvSpPr>
              <p:nvPr/>
            </p:nvSpPr>
            <p:spPr bwMode="auto">
              <a:xfrm>
                <a:off x="4998978" y="2719145"/>
                <a:ext cx="9809" cy="9483"/>
              </a:xfrm>
              <a:custGeom>
                <a:avLst/>
                <a:gdLst>
                  <a:gd name="T0" fmla="*/ 1 w 8"/>
                  <a:gd name="T1" fmla="*/ 1 h 8"/>
                  <a:gd name="T2" fmla="*/ 9 w 8"/>
                  <a:gd name="T3" fmla="*/ 9 h 8"/>
                  <a:gd name="T4" fmla="*/ 5 w 8"/>
                  <a:gd name="T5" fmla="*/ 6 h 8"/>
                  <a:gd name="T6" fmla="*/ 1 w 8"/>
                  <a:gd name="T7" fmla="*/ 1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8"/>
                  <a:gd name="T14" fmla="*/ 8 w 8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8">
                    <a:moveTo>
                      <a:pt x="1" y="1"/>
                    </a:moveTo>
                    <a:cubicBezTo>
                      <a:pt x="4" y="3"/>
                      <a:pt x="7" y="5"/>
                      <a:pt x="8" y="8"/>
                    </a:cubicBezTo>
                    <a:cubicBezTo>
                      <a:pt x="7" y="7"/>
                      <a:pt x="5" y="6"/>
                      <a:pt x="4" y="5"/>
                    </a:cubicBezTo>
                    <a:cubicBezTo>
                      <a:pt x="3" y="4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8" name="Freeform 2838"/>
              <p:cNvSpPr>
                <a:spLocks noChangeAspect="1"/>
              </p:cNvSpPr>
              <p:nvPr/>
            </p:nvSpPr>
            <p:spPr bwMode="auto">
              <a:xfrm>
                <a:off x="4995709" y="2707554"/>
                <a:ext cx="8719" cy="7376"/>
              </a:xfrm>
              <a:custGeom>
                <a:avLst/>
                <a:gdLst>
                  <a:gd name="T0" fmla="*/ 1 w 6"/>
                  <a:gd name="T1" fmla="*/ 1 h 6"/>
                  <a:gd name="T2" fmla="*/ 8 w 6"/>
                  <a:gd name="T3" fmla="*/ 7 h 6"/>
                  <a:gd name="T4" fmla="*/ 4 w 6"/>
                  <a:gd name="T5" fmla="*/ 5 h 6"/>
                  <a:gd name="T6" fmla="*/ 1 w 6"/>
                  <a:gd name="T7" fmla="*/ 1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1" y="1"/>
                    </a:moveTo>
                    <a:cubicBezTo>
                      <a:pt x="3" y="2"/>
                      <a:pt x="5" y="4"/>
                      <a:pt x="6" y="6"/>
                    </a:cubicBezTo>
                    <a:cubicBezTo>
                      <a:pt x="5" y="6"/>
                      <a:pt x="3" y="5"/>
                      <a:pt x="3" y="4"/>
                    </a:cubicBezTo>
                    <a:cubicBezTo>
                      <a:pt x="2" y="3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9" name="Freeform 2839"/>
              <p:cNvSpPr>
                <a:spLocks noChangeAspect="1"/>
              </p:cNvSpPr>
              <p:nvPr/>
            </p:nvSpPr>
            <p:spPr bwMode="auto">
              <a:xfrm>
                <a:off x="5026224" y="2740217"/>
                <a:ext cx="10899" cy="3162"/>
              </a:xfrm>
              <a:custGeom>
                <a:avLst/>
                <a:gdLst>
                  <a:gd name="T0" fmla="*/ 0 w 8"/>
                  <a:gd name="T1" fmla="*/ 0 h 2"/>
                  <a:gd name="T2" fmla="*/ 10 w 8"/>
                  <a:gd name="T3" fmla="*/ 3 h 2"/>
                  <a:gd name="T4" fmla="*/ 5 w 8"/>
                  <a:gd name="T5" fmla="*/ 3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2"/>
                  <a:gd name="T14" fmla="*/ 8 w 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6" y="1"/>
                      <a:pt x="8" y="2"/>
                    </a:cubicBezTo>
                    <a:cubicBezTo>
                      <a:pt x="7" y="2"/>
                      <a:pt x="5" y="2"/>
                      <a:pt x="4" y="2"/>
                    </a:cubicBezTo>
                    <a:cubicBezTo>
                      <a:pt x="3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0" name="Freeform 2840"/>
              <p:cNvSpPr>
                <a:spLocks noChangeAspect="1"/>
              </p:cNvSpPr>
              <p:nvPr/>
            </p:nvSpPr>
            <p:spPr bwMode="auto">
              <a:xfrm>
                <a:off x="5030584" y="2745485"/>
                <a:ext cx="10899" cy="2107"/>
              </a:xfrm>
              <a:custGeom>
                <a:avLst/>
                <a:gdLst>
                  <a:gd name="T0" fmla="*/ 1 w 9"/>
                  <a:gd name="T1" fmla="*/ 1 h 2"/>
                  <a:gd name="T2" fmla="*/ 10 w 9"/>
                  <a:gd name="T3" fmla="*/ 1 h 2"/>
                  <a:gd name="T4" fmla="*/ 6 w 9"/>
                  <a:gd name="T5" fmla="*/ 0 h 2"/>
                  <a:gd name="T6" fmla="*/ 1 w 9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1" y="1"/>
                    </a:moveTo>
                    <a:cubicBezTo>
                      <a:pt x="3" y="2"/>
                      <a:pt x="6" y="2"/>
                      <a:pt x="9" y="1"/>
                    </a:cubicBezTo>
                    <a:cubicBezTo>
                      <a:pt x="8" y="1"/>
                      <a:pt x="7" y="0"/>
                      <a:pt x="5" y="0"/>
                    </a:cubicBezTo>
                    <a:cubicBezTo>
                      <a:pt x="4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1" name="Freeform 2841"/>
              <p:cNvSpPr>
                <a:spLocks noChangeAspect="1"/>
              </p:cNvSpPr>
              <p:nvPr/>
            </p:nvSpPr>
            <p:spPr bwMode="auto">
              <a:xfrm>
                <a:off x="5085076" y="2471545"/>
                <a:ext cx="5450" cy="8429"/>
              </a:xfrm>
              <a:custGeom>
                <a:avLst/>
                <a:gdLst>
                  <a:gd name="T0" fmla="*/ 4 w 4"/>
                  <a:gd name="T1" fmla="*/ 1 h 7"/>
                  <a:gd name="T2" fmla="*/ 1 w 4"/>
                  <a:gd name="T3" fmla="*/ 3 h 7"/>
                  <a:gd name="T4" fmla="*/ 1 w 4"/>
                  <a:gd name="T5" fmla="*/ 7 h 7"/>
                  <a:gd name="T6" fmla="*/ 4 w 4"/>
                  <a:gd name="T7" fmla="*/ 5 h 7"/>
                  <a:gd name="T8" fmla="*/ 4 w 4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7"/>
                  <a:gd name="T17" fmla="*/ 4 w 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7">
                    <a:moveTo>
                      <a:pt x="3" y="1"/>
                    </a:moveTo>
                    <a:cubicBezTo>
                      <a:pt x="2" y="0"/>
                      <a:pt x="2" y="2"/>
                      <a:pt x="1" y="3"/>
                    </a:cubicBezTo>
                    <a:cubicBezTo>
                      <a:pt x="1" y="4"/>
                      <a:pt x="0" y="6"/>
                      <a:pt x="1" y="6"/>
                    </a:cubicBezTo>
                    <a:cubicBezTo>
                      <a:pt x="2" y="7"/>
                      <a:pt x="2" y="5"/>
                      <a:pt x="3" y="4"/>
                    </a:cubicBezTo>
                    <a:cubicBezTo>
                      <a:pt x="3" y="3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2" name="Freeform 2842"/>
              <p:cNvSpPr>
                <a:spLocks noChangeAspect="1"/>
              </p:cNvSpPr>
              <p:nvPr/>
            </p:nvSpPr>
            <p:spPr bwMode="auto">
              <a:xfrm>
                <a:off x="5133029" y="2827667"/>
                <a:ext cx="28336" cy="24234"/>
              </a:xfrm>
              <a:custGeom>
                <a:avLst/>
                <a:gdLst>
                  <a:gd name="T0" fmla="*/ 0 w 21"/>
                  <a:gd name="T1" fmla="*/ 2 h 19"/>
                  <a:gd name="T2" fmla="*/ 5 w 21"/>
                  <a:gd name="T3" fmla="*/ 1 h 19"/>
                  <a:gd name="T4" fmla="*/ 11 w 21"/>
                  <a:gd name="T5" fmla="*/ 5 h 19"/>
                  <a:gd name="T6" fmla="*/ 17 w 21"/>
                  <a:gd name="T7" fmla="*/ 8 h 19"/>
                  <a:gd name="T8" fmla="*/ 21 w 21"/>
                  <a:gd name="T9" fmla="*/ 17 h 19"/>
                  <a:gd name="T10" fmla="*/ 25 w 21"/>
                  <a:gd name="T11" fmla="*/ 18 h 19"/>
                  <a:gd name="T12" fmla="*/ 24 w 21"/>
                  <a:gd name="T13" fmla="*/ 22 h 19"/>
                  <a:gd name="T14" fmla="*/ 20 w 21"/>
                  <a:gd name="T15" fmla="*/ 19 h 19"/>
                  <a:gd name="T16" fmla="*/ 19 w 21"/>
                  <a:gd name="T17" fmla="*/ 17 h 19"/>
                  <a:gd name="T18" fmla="*/ 16 w 21"/>
                  <a:gd name="T19" fmla="*/ 13 h 19"/>
                  <a:gd name="T20" fmla="*/ 11 w 21"/>
                  <a:gd name="T21" fmla="*/ 13 h 19"/>
                  <a:gd name="T22" fmla="*/ 9 w 21"/>
                  <a:gd name="T23" fmla="*/ 8 h 19"/>
                  <a:gd name="T24" fmla="*/ 5 w 21"/>
                  <a:gd name="T25" fmla="*/ 5 h 19"/>
                  <a:gd name="T26" fmla="*/ 0 w 21"/>
                  <a:gd name="T27" fmla="*/ 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"/>
                  <a:gd name="T43" fmla="*/ 0 h 19"/>
                  <a:gd name="T44" fmla="*/ 21 w 21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" h="19">
                    <a:moveTo>
                      <a:pt x="0" y="2"/>
                    </a:moveTo>
                    <a:cubicBezTo>
                      <a:pt x="0" y="1"/>
                      <a:pt x="2" y="0"/>
                      <a:pt x="4" y="1"/>
                    </a:cubicBezTo>
                    <a:cubicBezTo>
                      <a:pt x="6" y="1"/>
                      <a:pt x="7" y="3"/>
                      <a:pt x="9" y="4"/>
                    </a:cubicBezTo>
                    <a:cubicBezTo>
                      <a:pt x="11" y="5"/>
                      <a:pt x="13" y="6"/>
                      <a:pt x="14" y="7"/>
                    </a:cubicBezTo>
                    <a:cubicBezTo>
                      <a:pt x="16" y="9"/>
                      <a:pt x="15" y="12"/>
                      <a:pt x="17" y="14"/>
                    </a:cubicBezTo>
                    <a:cubicBezTo>
                      <a:pt x="18" y="15"/>
                      <a:pt x="20" y="14"/>
                      <a:pt x="20" y="15"/>
                    </a:cubicBezTo>
                    <a:cubicBezTo>
                      <a:pt x="21" y="16"/>
                      <a:pt x="21" y="18"/>
                      <a:pt x="19" y="18"/>
                    </a:cubicBezTo>
                    <a:cubicBezTo>
                      <a:pt x="18" y="19"/>
                      <a:pt x="17" y="17"/>
                      <a:pt x="16" y="16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5" y="13"/>
                      <a:pt x="14" y="11"/>
                      <a:pt x="13" y="11"/>
                    </a:cubicBezTo>
                    <a:cubicBezTo>
                      <a:pt x="12" y="10"/>
                      <a:pt x="11" y="11"/>
                      <a:pt x="9" y="11"/>
                    </a:cubicBezTo>
                    <a:cubicBezTo>
                      <a:pt x="8" y="10"/>
                      <a:pt x="8" y="8"/>
                      <a:pt x="7" y="7"/>
                    </a:cubicBezTo>
                    <a:cubicBezTo>
                      <a:pt x="6" y="6"/>
                      <a:pt x="5" y="5"/>
                      <a:pt x="4" y="4"/>
                    </a:cubicBezTo>
                    <a:cubicBezTo>
                      <a:pt x="3" y="4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3" name="Freeform 2843"/>
              <p:cNvSpPr>
                <a:spLocks noChangeAspect="1"/>
              </p:cNvSpPr>
              <p:nvPr/>
            </p:nvSpPr>
            <p:spPr bwMode="auto">
              <a:xfrm>
                <a:off x="5091616" y="2839257"/>
                <a:ext cx="7629" cy="10536"/>
              </a:xfrm>
              <a:custGeom>
                <a:avLst/>
                <a:gdLst>
                  <a:gd name="T0" fmla="*/ 5 w 6"/>
                  <a:gd name="T1" fmla="*/ 0 h 8"/>
                  <a:gd name="T2" fmla="*/ 7 w 6"/>
                  <a:gd name="T3" fmla="*/ 9 h 8"/>
                  <a:gd name="T4" fmla="*/ 0 w 6"/>
                  <a:gd name="T5" fmla="*/ 6 h 8"/>
                  <a:gd name="T6" fmla="*/ 5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8"/>
                  <a:gd name="T14" fmla="*/ 6 w 6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8">
                    <a:moveTo>
                      <a:pt x="4" y="0"/>
                    </a:moveTo>
                    <a:cubicBezTo>
                      <a:pt x="4" y="1"/>
                      <a:pt x="5" y="5"/>
                      <a:pt x="6" y="7"/>
                    </a:cubicBezTo>
                    <a:cubicBezTo>
                      <a:pt x="5" y="8"/>
                      <a:pt x="1" y="6"/>
                      <a:pt x="0" y="5"/>
                    </a:cubicBezTo>
                    <a:cubicBezTo>
                      <a:pt x="0" y="4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4" name="Freeform 2844"/>
              <p:cNvSpPr>
                <a:spLocks noChangeAspect="1"/>
              </p:cNvSpPr>
              <p:nvPr/>
            </p:nvSpPr>
            <p:spPr bwMode="auto">
              <a:xfrm>
                <a:off x="5080717" y="2812916"/>
                <a:ext cx="8719" cy="9483"/>
              </a:xfrm>
              <a:custGeom>
                <a:avLst/>
                <a:gdLst>
                  <a:gd name="T0" fmla="*/ 3 w 6"/>
                  <a:gd name="T1" fmla="*/ 0 h 8"/>
                  <a:gd name="T2" fmla="*/ 4 w 6"/>
                  <a:gd name="T3" fmla="*/ 6 h 8"/>
                  <a:gd name="T4" fmla="*/ 7 w 6"/>
                  <a:gd name="T5" fmla="*/ 8 h 8"/>
                  <a:gd name="T6" fmla="*/ 3 w 6"/>
                  <a:gd name="T7" fmla="*/ 7 h 8"/>
                  <a:gd name="T8" fmla="*/ 0 w 6"/>
                  <a:gd name="T9" fmla="*/ 0 h 8"/>
                  <a:gd name="T10" fmla="*/ 3 w 6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8"/>
                  <a:gd name="T20" fmla="*/ 6 w 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8">
                    <a:moveTo>
                      <a:pt x="2" y="0"/>
                    </a:moveTo>
                    <a:cubicBezTo>
                      <a:pt x="3" y="1"/>
                      <a:pt x="2" y="3"/>
                      <a:pt x="3" y="5"/>
                    </a:cubicBezTo>
                    <a:cubicBezTo>
                      <a:pt x="3" y="6"/>
                      <a:pt x="6" y="7"/>
                      <a:pt x="5" y="7"/>
                    </a:cubicBezTo>
                    <a:cubicBezTo>
                      <a:pt x="5" y="8"/>
                      <a:pt x="3" y="7"/>
                      <a:pt x="2" y="6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5" name="Freeform 2845"/>
              <p:cNvSpPr>
                <a:spLocks noChangeAspect="1"/>
              </p:cNvSpPr>
              <p:nvPr/>
            </p:nvSpPr>
            <p:spPr bwMode="auto">
              <a:xfrm>
                <a:off x="5172263" y="2865597"/>
                <a:ext cx="5450" cy="6322"/>
              </a:xfrm>
              <a:custGeom>
                <a:avLst/>
                <a:gdLst>
                  <a:gd name="T0" fmla="*/ 3 w 4"/>
                  <a:gd name="T1" fmla="*/ 0 h 5"/>
                  <a:gd name="T2" fmla="*/ 5 w 4"/>
                  <a:gd name="T3" fmla="*/ 4 h 5"/>
                  <a:gd name="T4" fmla="*/ 3 w 4"/>
                  <a:gd name="T5" fmla="*/ 6 h 5"/>
                  <a:gd name="T6" fmla="*/ 0 w 4"/>
                  <a:gd name="T7" fmla="*/ 4 h 5"/>
                  <a:gd name="T8" fmla="*/ 3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2" y="0"/>
                    </a:moveTo>
                    <a:cubicBezTo>
                      <a:pt x="3" y="0"/>
                      <a:pt x="4" y="2"/>
                      <a:pt x="4" y="3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1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6" name="Freeform 2846"/>
              <p:cNvSpPr>
                <a:spLocks noChangeAspect="1"/>
              </p:cNvSpPr>
              <p:nvPr/>
            </p:nvSpPr>
            <p:spPr bwMode="auto">
              <a:xfrm>
                <a:off x="5172263" y="2881403"/>
                <a:ext cx="4359" cy="3162"/>
              </a:xfrm>
              <a:custGeom>
                <a:avLst/>
                <a:gdLst>
                  <a:gd name="T0" fmla="*/ 3 w 3"/>
                  <a:gd name="T1" fmla="*/ 0 h 3"/>
                  <a:gd name="T2" fmla="*/ 4 w 3"/>
                  <a:gd name="T3" fmla="*/ 2 h 3"/>
                  <a:gd name="T4" fmla="*/ 3 w 3"/>
                  <a:gd name="T5" fmla="*/ 3 h 3"/>
                  <a:gd name="T6" fmla="*/ 0 w 3"/>
                  <a:gd name="T7" fmla="*/ 1 h 3"/>
                  <a:gd name="T8" fmla="*/ 3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7" name="Oval 2847"/>
              <p:cNvSpPr>
                <a:spLocks noChangeAspect="1" noChangeArrowheads="1"/>
              </p:cNvSpPr>
              <p:nvPr/>
            </p:nvSpPr>
            <p:spPr bwMode="auto">
              <a:xfrm>
                <a:off x="5161364" y="2869811"/>
                <a:ext cx="2180" cy="2107"/>
              </a:xfrm>
              <a:prstGeom prst="ellipse">
                <a:avLst/>
              </a:pr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8" name="Freeform 2848"/>
              <p:cNvSpPr>
                <a:spLocks noChangeAspect="1"/>
              </p:cNvSpPr>
              <p:nvPr/>
            </p:nvSpPr>
            <p:spPr bwMode="auto">
              <a:xfrm>
                <a:off x="5180981" y="2882455"/>
                <a:ext cx="2180" cy="2107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9" name="Oval 2849"/>
              <p:cNvSpPr>
                <a:spLocks noChangeAspect="1" noChangeArrowheads="1"/>
              </p:cNvSpPr>
              <p:nvPr/>
            </p:nvSpPr>
            <p:spPr bwMode="auto">
              <a:xfrm>
                <a:off x="5157005" y="2865597"/>
                <a:ext cx="2180" cy="3162"/>
              </a:xfrm>
              <a:prstGeom prst="ellipse">
                <a:avLst/>
              </a:pr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0" name="Freeform 2850"/>
              <p:cNvSpPr>
                <a:spLocks noChangeAspect="1"/>
              </p:cNvSpPr>
              <p:nvPr/>
            </p:nvSpPr>
            <p:spPr bwMode="auto">
              <a:xfrm>
                <a:off x="5168992" y="2857168"/>
                <a:ext cx="2180" cy="2107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0 h 2"/>
                  <a:gd name="T8" fmla="*/ 1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1" name="Freeform 2851"/>
              <p:cNvSpPr>
                <a:spLocks noChangeAspect="1"/>
              </p:cNvSpPr>
              <p:nvPr/>
            </p:nvSpPr>
            <p:spPr bwMode="auto">
              <a:xfrm>
                <a:off x="5158094" y="2858223"/>
                <a:ext cx="4359" cy="2107"/>
              </a:xfrm>
              <a:custGeom>
                <a:avLst/>
                <a:gdLst>
                  <a:gd name="T0" fmla="*/ 3 w 3"/>
                  <a:gd name="T1" fmla="*/ 0 h 2"/>
                  <a:gd name="T2" fmla="*/ 4 w 3"/>
                  <a:gd name="T3" fmla="*/ 1 h 2"/>
                  <a:gd name="T4" fmla="*/ 1 w 3"/>
                  <a:gd name="T5" fmla="*/ 2 h 2"/>
                  <a:gd name="T6" fmla="*/ 1 w 3"/>
                  <a:gd name="T7" fmla="*/ 0 h 2"/>
                  <a:gd name="T8" fmla="*/ 3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2" name="Freeform 2852"/>
              <p:cNvSpPr>
                <a:spLocks noChangeAspect="1"/>
              </p:cNvSpPr>
              <p:nvPr/>
            </p:nvSpPr>
            <p:spPr bwMode="auto">
              <a:xfrm>
                <a:off x="5154825" y="2856115"/>
                <a:ext cx="2180" cy="2107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1 w 2"/>
                  <a:gd name="T5" fmla="*/ 2 h 2"/>
                  <a:gd name="T6" fmla="*/ 0 w 2"/>
                  <a:gd name="T7" fmla="*/ 0 h 2"/>
                  <a:gd name="T8" fmla="*/ 1 w 2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3" name="Freeform 2853"/>
              <p:cNvSpPr>
                <a:spLocks noChangeAspect="1"/>
              </p:cNvSpPr>
              <p:nvPr/>
            </p:nvSpPr>
            <p:spPr bwMode="auto">
              <a:xfrm>
                <a:off x="5171171" y="2875080"/>
                <a:ext cx="4359" cy="2107"/>
              </a:xfrm>
              <a:custGeom>
                <a:avLst/>
                <a:gdLst>
                  <a:gd name="T0" fmla="*/ 3 w 3"/>
                  <a:gd name="T1" fmla="*/ 0 h 2"/>
                  <a:gd name="T2" fmla="*/ 4 w 3"/>
                  <a:gd name="T3" fmla="*/ 2 h 2"/>
                  <a:gd name="T4" fmla="*/ 1 w 3"/>
                  <a:gd name="T5" fmla="*/ 2 h 2"/>
                  <a:gd name="T6" fmla="*/ 0 w 3"/>
                  <a:gd name="T7" fmla="*/ 1 h 2"/>
                  <a:gd name="T8" fmla="*/ 3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4" name="Freeform 2854"/>
              <p:cNvSpPr>
                <a:spLocks noChangeAspect="1"/>
              </p:cNvSpPr>
              <p:nvPr/>
            </p:nvSpPr>
            <p:spPr bwMode="auto">
              <a:xfrm>
                <a:off x="5164634" y="2876133"/>
                <a:ext cx="3270" cy="2107"/>
              </a:xfrm>
              <a:custGeom>
                <a:avLst/>
                <a:gdLst>
                  <a:gd name="T0" fmla="*/ 2 w 2"/>
                  <a:gd name="T1" fmla="*/ 1 h 2"/>
                  <a:gd name="T2" fmla="*/ 3 w 2"/>
                  <a:gd name="T3" fmla="*/ 2 h 2"/>
                  <a:gd name="T4" fmla="*/ 2 w 2"/>
                  <a:gd name="T5" fmla="*/ 2 h 2"/>
                  <a:gd name="T6" fmla="*/ 0 w 2"/>
                  <a:gd name="T7" fmla="*/ 1 h 2"/>
                  <a:gd name="T8" fmla="*/ 2 w 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5" name="Freeform 2855"/>
              <p:cNvSpPr>
                <a:spLocks noChangeAspect="1"/>
              </p:cNvSpPr>
              <p:nvPr/>
            </p:nvSpPr>
            <p:spPr bwMode="auto">
              <a:xfrm>
                <a:off x="5174442" y="2859276"/>
                <a:ext cx="2180" cy="1054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1 w 2"/>
                  <a:gd name="T5" fmla="*/ 1 h 1"/>
                  <a:gd name="T6" fmla="*/ 0 w 2"/>
                  <a:gd name="T7" fmla="*/ 0 h 1"/>
                  <a:gd name="T8" fmla="*/ 1 w 2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"/>
                  <a:gd name="T17" fmla="*/ 2 w 2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">
                    <a:moveTo>
                      <a:pt x="1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6" name="Freeform 2856"/>
              <p:cNvSpPr>
                <a:spLocks noChangeAspect="1"/>
              </p:cNvSpPr>
              <p:nvPr/>
            </p:nvSpPr>
            <p:spPr bwMode="auto">
              <a:xfrm>
                <a:off x="5167903" y="2866650"/>
                <a:ext cx="4359" cy="4214"/>
              </a:xfrm>
              <a:custGeom>
                <a:avLst/>
                <a:gdLst>
                  <a:gd name="T0" fmla="*/ 1 w 4"/>
                  <a:gd name="T1" fmla="*/ 1 h 3"/>
                  <a:gd name="T2" fmla="*/ 3 w 4"/>
                  <a:gd name="T3" fmla="*/ 1 h 3"/>
                  <a:gd name="T4" fmla="*/ 2 w 4"/>
                  <a:gd name="T5" fmla="*/ 3 h 3"/>
                  <a:gd name="T6" fmla="*/ 0 w 4"/>
                  <a:gd name="T7" fmla="*/ 4 h 3"/>
                  <a:gd name="T8" fmla="*/ 1 w 4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1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7" name="Freeform 2857"/>
              <p:cNvSpPr>
                <a:spLocks noChangeAspect="1"/>
              </p:cNvSpPr>
              <p:nvPr/>
            </p:nvSpPr>
            <p:spPr bwMode="auto">
              <a:xfrm>
                <a:off x="5187520" y="2877187"/>
                <a:ext cx="3270" cy="4214"/>
              </a:xfrm>
              <a:custGeom>
                <a:avLst/>
                <a:gdLst>
                  <a:gd name="T0" fmla="*/ 1 w 3"/>
                  <a:gd name="T1" fmla="*/ 1 h 3"/>
                  <a:gd name="T2" fmla="*/ 3 w 3"/>
                  <a:gd name="T3" fmla="*/ 1 h 3"/>
                  <a:gd name="T4" fmla="*/ 2 w 3"/>
                  <a:gd name="T5" fmla="*/ 3 h 3"/>
                  <a:gd name="T6" fmla="*/ 0 w 3"/>
                  <a:gd name="T7" fmla="*/ 3 h 3"/>
                  <a:gd name="T8" fmla="*/ 1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1"/>
                    </a:move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1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8" name="Freeform 2858"/>
              <p:cNvSpPr>
                <a:spLocks noChangeAspect="1"/>
              </p:cNvSpPr>
              <p:nvPr/>
            </p:nvSpPr>
            <p:spPr bwMode="auto">
              <a:xfrm>
                <a:off x="5198419" y="2872973"/>
                <a:ext cx="4359" cy="3162"/>
              </a:xfrm>
              <a:custGeom>
                <a:avLst/>
                <a:gdLst>
                  <a:gd name="T0" fmla="*/ 1 w 3"/>
                  <a:gd name="T1" fmla="*/ 0 h 2"/>
                  <a:gd name="T2" fmla="*/ 4 w 3"/>
                  <a:gd name="T3" fmla="*/ 0 h 2"/>
                  <a:gd name="T4" fmla="*/ 3 w 3"/>
                  <a:gd name="T5" fmla="*/ 2 h 2"/>
                  <a:gd name="T6" fmla="*/ 0 w 3"/>
                  <a:gd name="T7" fmla="*/ 3 h 2"/>
                  <a:gd name="T8" fmla="*/ 1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9" name="Freeform 2859"/>
              <p:cNvSpPr>
                <a:spLocks noChangeAspect="1"/>
              </p:cNvSpPr>
              <p:nvPr/>
            </p:nvSpPr>
            <p:spPr bwMode="auto">
              <a:xfrm>
                <a:off x="5178801" y="2820293"/>
                <a:ext cx="11989" cy="8429"/>
              </a:xfrm>
              <a:custGeom>
                <a:avLst/>
                <a:gdLst>
                  <a:gd name="T0" fmla="*/ 7 w 9"/>
                  <a:gd name="T1" fmla="*/ 1 h 7"/>
                  <a:gd name="T2" fmla="*/ 11 w 9"/>
                  <a:gd name="T3" fmla="*/ 7 h 7"/>
                  <a:gd name="T4" fmla="*/ 10 w 9"/>
                  <a:gd name="T5" fmla="*/ 8 h 7"/>
                  <a:gd name="T6" fmla="*/ 5 w 9"/>
                  <a:gd name="T7" fmla="*/ 7 h 7"/>
                  <a:gd name="T8" fmla="*/ 6 w 9"/>
                  <a:gd name="T9" fmla="*/ 5 h 7"/>
                  <a:gd name="T10" fmla="*/ 2 w 9"/>
                  <a:gd name="T11" fmla="*/ 6 h 7"/>
                  <a:gd name="T12" fmla="*/ 1 w 9"/>
                  <a:gd name="T13" fmla="*/ 2 h 7"/>
                  <a:gd name="T14" fmla="*/ 7 w 9"/>
                  <a:gd name="T15" fmla="*/ 1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7"/>
                  <a:gd name="T26" fmla="*/ 9 w 9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7">
                    <a:moveTo>
                      <a:pt x="6" y="1"/>
                    </a:moveTo>
                    <a:cubicBezTo>
                      <a:pt x="8" y="1"/>
                      <a:pt x="9" y="4"/>
                      <a:pt x="9" y="6"/>
                    </a:cubicBezTo>
                    <a:cubicBezTo>
                      <a:pt x="9" y="6"/>
                      <a:pt x="8" y="7"/>
                      <a:pt x="8" y="7"/>
                    </a:cubicBezTo>
                    <a:cubicBezTo>
                      <a:pt x="6" y="7"/>
                      <a:pt x="5" y="7"/>
                      <a:pt x="4" y="6"/>
                    </a:cubicBezTo>
                    <a:cubicBezTo>
                      <a:pt x="3" y="6"/>
                      <a:pt x="5" y="5"/>
                      <a:pt x="5" y="4"/>
                    </a:cubicBezTo>
                    <a:cubicBezTo>
                      <a:pt x="4" y="3"/>
                      <a:pt x="3" y="5"/>
                      <a:pt x="2" y="5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0" name="Freeform 2860"/>
              <p:cNvSpPr>
                <a:spLocks noChangeAspect="1"/>
              </p:cNvSpPr>
              <p:nvPr/>
            </p:nvSpPr>
            <p:spPr bwMode="auto">
              <a:xfrm>
                <a:off x="5178801" y="2835043"/>
                <a:ext cx="6540" cy="12644"/>
              </a:xfrm>
              <a:custGeom>
                <a:avLst/>
                <a:gdLst>
                  <a:gd name="T0" fmla="*/ 0 w 5"/>
                  <a:gd name="T1" fmla="*/ 1 h 10"/>
                  <a:gd name="T2" fmla="*/ 5 w 5"/>
                  <a:gd name="T3" fmla="*/ 2 h 10"/>
                  <a:gd name="T4" fmla="*/ 5 w 5"/>
                  <a:gd name="T5" fmla="*/ 11 h 10"/>
                  <a:gd name="T6" fmla="*/ 1 w 5"/>
                  <a:gd name="T7" fmla="*/ 8 h 10"/>
                  <a:gd name="T8" fmla="*/ 4 w 5"/>
                  <a:gd name="T9" fmla="*/ 6 h 10"/>
                  <a:gd name="T10" fmla="*/ 0 w 5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0"/>
                  <a:gd name="T20" fmla="*/ 5 w 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0">
                    <a:moveTo>
                      <a:pt x="0" y="1"/>
                    </a:moveTo>
                    <a:cubicBezTo>
                      <a:pt x="1" y="0"/>
                      <a:pt x="4" y="1"/>
                      <a:pt x="4" y="2"/>
                    </a:cubicBezTo>
                    <a:cubicBezTo>
                      <a:pt x="5" y="4"/>
                      <a:pt x="5" y="7"/>
                      <a:pt x="4" y="9"/>
                    </a:cubicBezTo>
                    <a:cubicBezTo>
                      <a:pt x="4" y="10"/>
                      <a:pt x="1" y="8"/>
                      <a:pt x="1" y="7"/>
                    </a:cubicBezTo>
                    <a:cubicBezTo>
                      <a:pt x="1" y="6"/>
                      <a:pt x="3" y="6"/>
                      <a:pt x="3" y="5"/>
                    </a:cubicBezTo>
                    <a:cubicBezTo>
                      <a:pt x="3" y="4"/>
                      <a:pt x="0" y="3"/>
                      <a:pt x="0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1" name="Freeform 2861"/>
              <p:cNvSpPr>
                <a:spLocks noChangeAspect="1"/>
              </p:cNvSpPr>
              <p:nvPr/>
            </p:nvSpPr>
            <p:spPr bwMode="auto">
              <a:xfrm>
                <a:off x="5174442" y="2835043"/>
                <a:ext cx="3270" cy="4214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1 w 3"/>
                  <a:gd name="T5" fmla="*/ 4 h 3"/>
                  <a:gd name="T6" fmla="*/ 0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2" y="2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2" name="Freeform 2862"/>
              <p:cNvSpPr>
                <a:spLocks noChangeAspect="1"/>
              </p:cNvSpPr>
              <p:nvPr/>
            </p:nvSpPr>
            <p:spPr bwMode="auto">
              <a:xfrm>
                <a:off x="5143928" y="2897206"/>
                <a:ext cx="46863" cy="16857"/>
              </a:xfrm>
              <a:custGeom>
                <a:avLst/>
                <a:gdLst>
                  <a:gd name="T0" fmla="*/ 4 w 36"/>
                  <a:gd name="T1" fmla="*/ 0 h 13"/>
                  <a:gd name="T2" fmla="*/ 1 w 36"/>
                  <a:gd name="T3" fmla="*/ 5 h 13"/>
                  <a:gd name="T4" fmla="*/ 1 w 36"/>
                  <a:gd name="T5" fmla="*/ 9 h 13"/>
                  <a:gd name="T6" fmla="*/ 14 w 36"/>
                  <a:gd name="T7" fmla="*/ 10 h 13"/>
                  <a:gd name="T8" fmla="*/ 19 w 36"/>
                  <a:gd name="T9" fmla="*/ 12 h 13"/>
                  <a:gd name="T10" fmla="*/ 20 w 36"/>
                  <a:gd name="T11" fmla="*/ 16 h 13"/>
                  <a:gd name="T12" fmla="*/ 41 w 36"/>
                  <a:gd name="T13" fmla="*/ 14 h 13"/>
                  <a:gd name="T14" fmla="*/ 42 w 36"/>
                  <a:gd name="T15" fmla="*/ 10 h 13"/>
                  <a:gd name="T16" fmla="*/ 35 w 36"/>
                  <a:gd name="T17" fmla="*/ 11 h 13"/>
                  <a:gd name="T18" fmla="*/ 35 w 36"/>
                  <a:gd name="T19" fmla="*/ 7 h 13"/>
                  <a:gd name="T20" fmla="*/ 26 w 36"/>
                  <a:gd name="T21" fmla="*/ 7 h 13"/>
                  <a:gd name="T22" fmla="*/ 20 w 36"/>
                  <a:gd name="T23" fmla="*/ 5 h 13"/>
                  <a:gd name="T24" fmla="*/ 13 w 36"/>
                  <a:gd name="T25" fmla="*/ 6 h 13"/>
                  <a:gd name="T26" fmla="*/ 8 w 36"/>
                  <a:gd name="T27" fmla="*/ 2 h 13"/>
                  <a:gd name="T28" fmla="*/ 4 w 36"/>
                  <a:gd name="T29" fmla="*/ 0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"/>
                  <a:gd name="T46" fmla="*/ 0 h 13"/>
                  <a:gd name="T47" fmla="*/ 36 w 36"/>
                  <a:gd name="T48" fmla="*/ 13 h 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" h="13">
                    <a:moveTo>
                      <a:pt x="3" y="0"/>
                    </a:moveTo>
                    <a:cubicBezTo>
                      <a:pt x="2" y="1"/>
                      <a:pt x="2" y="3"/>
                      <a:pt x="1" y="4"/>
                    </a:cubicBezTo>
                    <a:cubicBezTo>
                      <a:pt x="1" y="5"/>
                      <a:pt x="0" y="7"/>
                      <a:pt x="1" y="7"/>
                    </a:cubicBezTo>
                    <a:cubicBezTo>
                      <a:pt x="5" y="8"/>
                      <a:pt x="9" y="8"/>
                      <a:pt x="12" y="8"/>
                    </a:cubicBezTo>
                    <a:cubicBezTo>
                      <a:pt x="14" y="8"/>
                      <a:pt x="15" y="9"/>
                      <a:pt x="16" y="10"/>
                    </a:cubicBezTo>
                    <a:cubicBezTo>
                      <a:pt x="16" y="11"/>
                      <a:pt x="16" y="13"/>
                      <a:pt x="17" y="13"/>
                    </a:cubicBezTo>
                    <a:cubicBezTo>
                      <a:pt x="22" y="12"/>
                      <a:pt x="28" y="10"/>
                      <a:pt x="34" y="11"/>
                    </a:cubicBezTo>
                    <a:cubicBezTo>
                      <a:pt x="35" y="11"/>
                      <a:pt x="36" y="8"/>
                      <a:pt x="35" y="8"/>
                    </a:cubicBezTo>
                    <a:cubicBezTo>
                      <a:pt x="33" y="7"/>
                      <a:pt x="31" y="9"/>
                      <a:pt x="29" y="9"/>
                    </a:cubicBezTo>
                    <a:cubicBezTo>
                      <a:pt x="28" y="9"/>
                      <a:pt x="29" y="7"/>
                      <a:pt x="29" y="6"/>
                    </a:cubicBezTo>
                    <a:cubicBezTo>
                      <a:pt x="26" y="6"/>
                      <a:pt x="24" y="7"/>
                      <a:pt x="22" y="6"/>
                    </a:cubicBezTo>
                    <a:cubicBezTo>
                      <a:pt x="20" y="6"/>
                      <a:pt x="19" y="4"/>
                      <a:pt x="17" y="4"/>
                    </a:cubicBezTo>
                    <a:cubicBezTo>
                      <a:pt x="15" y="3"/>
                      <a:pt x="13" y="5"/>
                      <a:pt x="11" y="5"/>
                    </a:cubicBezTo>
                    <a:cubicBezTo>
                      <a:pt x="9" y="5"/>
                      <a:pt x="8" y="3"/>
                      <a:pt x="7" y="2"/>
                    </a:cubicBezTo>
                    <a:cubicBezTo>
                      <a:pt x="6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3" name="Freeform 2863"/>
              <p:cNvSpPr>
                <a:spLocks noChangeAspect="1"/>
              </p:cNvSpPr>
              <p:nvPr/>
            </p:nvSpPr>
            <p:spPr bwMode="auto">
              <a:xfrm>
                <a:off x="5211497" y="2878240"/>
                <a:ext cx="9809" cy="16857"/>
              </a:xfrm>
              <a:custGeom>
                <a:avLst/>
                <a:gdLst>
                  <a:gd name="T0" fmla="*/ 9 w 7"/>
                  <a:gd name="T1" fmla="*/ 2 h 13"/>
                  <a:gd name="T2" fmla="*/ 0 w 7"/>
                  <a:gd name="T3" fmla="*/ 15 h 13"/>
                  <a:gd name="T4" fmla="*/ 0 w 7"/>
                  <a:gd name="T5" fmla="*/ 11 h 13"/>
                  <a:gd name="T6" fmla="*/ 1 w 7"/>
                  <a:gd name="T7" fmla="*/ 6 h 13"/>
                  <a:gd name="T8" fmla="*/ 9 w 7"/>
                  <a:gd name="T9" fmla="*/ 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3"/>
                  <a:gd name="T17" fmla="*/ 7 w 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3">
                    <a:moveTo>
                      <a:pt x="7" y="2"/>
                    </a:moveTo>
                    <a:cubicBezTo>
                      <a:pt x="6" y="6"/>
                      <a:pt x="3" y="10"/>
                      <a:pt x="0" y="12"/>
                    </a:cubicBezTo>
                    <a:cubicBezTo>
                      <a:pt x="0" y="13"/>
                      <a:pt x="0" y="10"/>
                      <a:pt x="0" y="9"/>
                    </a:cubicBezTo>
                    <a:cubicBezTo>
                      <a:pt x="0" y="8"/>
                      <a:pt x="0" y="6"/>
                      <a:pt x="1" y="5"/>
                    </a:cubicBezTo>
                    <a:cubicBezTo>
                      <a:pt x="3" y="4"/>
                      <a:pt x="7" y="0"/>
                      <a:pt x="7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4" name="Freeform 2864"/>
              <p:cNvSpPr>
                <a:spLocks noChangeAspect="1"/>
              </p:cNvSpPr>
              <p:nvPr/>
            </p:nvSpPr>
            <p:spPr bwMode="auto">
              <a:xfrm>
                <a:off x="5201688" y="2896152"/>
                <a:ext cx="6540" cy="8429"/>
              </a:xfrm>
              <a:custGeom>
                <a:avLst/>
                <a:gdLst>
                  <a:gd name="T0" fmla="*/ 2 w 5"/>
                  <a:gd name="T1" fmla="*/ 1 h 7"/>
                  <a:gd name="T2" fmla="*/ 6 w 5"/>
                  <a:gd name="T3" fmla="*/ 7 h 7"/>
                  <a:gd name="T4" fmla="*/ 1 w 5"/>
                  <a:gd name="T5" fmla="*/ 6 h 7"/>
                  <a:gd name="T6" fmla="*/ 2 w 5"/>
                  <a:gd name="T7" fmla="*/ 1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2" y="1"/>
                    </a:moveTo>
                    <a:cubicBezTo>
                      <a:pt x="4" y="1"/>
                      <a:pt x="5" y="4"/>
                      <a:pt x="5" y="6"/>
                    </a:cubicBezTo>
                    <a:cubicBezTo>
                      <a:pt x="5" y="7"/>
                      <a:pt x="2" y="6"/>
                      <a:pt x="1" y="5"/>
                    </a:cubicBezTo>
                    <a:cubicBezTo>
                      <a:pt x="1" y="4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5" name="Freeform 2865"/>
              <p:cNvSpPr>
                <a:spLocks noChangeAspect="1"/>
              </p:cNvSpPr>
              <p:nvPr/>
            </p:nvSpPr>
            <p:spPr bwMode="auto">
              <a:xfrm>
                <a:off x="5202777" y="2881403"/>
                <a:ext cx="4359" cy="2107"/>
              </a:xfrm>
              <a:custGeom>
                <a:avLst/>
                <a:gdLst>
                  <a:gd name="T0" fmla="*/ 3 w 3"/>
                  <a:gd name="T1" fmla="*/ 0 h 2"/>
                  <a:gd name="T2" fmla="*/ 4 w 3"/>
                  <a:gd name="T3" fmla="*/ 1 h 2"/>
                  <a:gd name="T4" fmla="*/ 1 w 3"/>
                  <a:gd name="T5" fmla="*/ 1 h 2"/>
                  <a:gd name="T6" fmla="*/ 0 w 3"/>
                  <a:gd name="T7" fmla="*/ 0 h 2"/>
                  <a:gd name="T8" fmla="*/ 3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6" name="Freeform 2866"/>
              <p:cNvSpPr>
                <a:spLocks noChangeAspect="1"/>
              </p:cNvSpPr>
              <p:nvPr/>
            </p:nvSpPr>
            <p:spPr bwMode="auto">
              <a:xfrm>
                <a:off x="5195148" y="2865597"/>
                <a:ext cx="3270" cy="316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3 h 2"/>
                  <a:gd name="T4" fmla="*/ 1 w 3"/>
                  <a:gd name="T5" fmla="*/ 3 h 2"/>
                  <a:gd name="T6" fmla="*/ 0 w 3"/>
                  <a:gd name="T7" fmla="*/ 2 h 2"/>
                  <a:gd name="T8" fmla="*/ 2 w 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7" name="Freeform 2867"/>
              <p:cNvSpPr>
                <a:spLocks noChangeAspect="1"/>
              </p:cNvSpPr>
              <p:nvPr/>
            </p:nvSpPr>
            <p:spPr bwMode="auto">
              <a:xfrm>
                <a:off x="5176621" y="2802380"/>
                <a:ext cx="5450" cy="4214"/>
              </a:xfrm>
              <a:custGeom>
                <a:avLst/>
                <a:gdLst>
                  <a:gd name="T0" fmla="*/ 3 w 4"/>
                  <a:gd name="T1" fmla="*/ 1 h 3"/>
                  <a:gd name="T2" fmla="*/ 5 w 4"/>
                  <a:gd name="T3" fmla="*/ 3 h 3"/>
                  <a:gd name="T4" fmla="*/ 3 w 4"/>
                  <a:gd name="T5" fmla="*/ 3 h 3"/>
                  <a:gd name="T6" fmla="*/ 0 w 4"/>
                  <a:gd name="T7" fmla="*/ 1 h 3"/>
                  <a:gd name="T8" fmla="*/ 3 w 4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2" y="1"/>
                    </a:moveTo>
                    <a:cubicBezTo>
                      <a:pt x="3" y="1"/>
                      <a:pt x="4" y="1"/>
                      <a:pt x="4" y="2"/>
                    </a:cubicBezTo>
                    <a:cubicBezTo>
                      <a:pt x="4" y="3"/>
                      <a:pt x="3" y="3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8" name="Freeform 2868"/>
              <p:cNvSpPr>
                <a:spLocks noChangeAspect="1"/>
              </p:cNvSpPr>
              <p:nvPr/>
            </p:nvSpPr>
            <p:spPr bwMode="auto">
              <a:xfrm>
                <a:off x="5183161" y="2798167"/>
                <a:ext cx="6540" cy="6322"/>
              </a:xfrm>
              <a:custGeom>
                <a:avLst/>
                <a:gdLst>
                  <a:gd name="T0" fmla="*/ 5 w 5"/>
                  <a:gd name="T1" fmla="*/ 0 h 5"/>
                  <a:gd name="T2" fmla="*/ 2 w 5"/>
                  <a:gd name="T3" fmla="*/ 1 h 5"/>
                  <a:gd name="T4" fmla="*/ 1 w 5"/>
                  <a:gd name="T5" fmla="*/ 5 h 5"/>
                  <a:gd name="T6" fmla="*/ 4 w 5"/>
                  <a:gd name="T7" fmla="*/ 2 h 5"/>
                  <a:gd name="T8" fmla="*/ 5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4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0" y="4"/>
                      <a:pt x="1" y="4"/>
                    </a:cubicBezTo>
                    <a:cubicBezTo>
                      <a:pt x="2" y="5"/>
                      <a:pt x="3" y="3"/>
                      <a:pt x="3" y="2"/>
                    </a:cubicBezTo>
                    <a:cubicBezTo>
                      <a:pt x="4" y="2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9" name="Freeform 2869"/>
              <p:cNvSpPr>
                <a:spLocks noChangeAspect="1"/>
              </p:cNvSpPr>
              <p:nvPr/>
            </p:nvSpPr>
            <p:spPr bwMode="auto">
              <a:xfrm>
                <a:off x="5097064" y="2396738"/>
                <a:ext cx="21797" cy="15805"/>
              </a:xfrm>
              <a:custGeom>
                <a:avLst/>
                <a:gdLst>
                  <a:gd name="T0" fmla="*/ 19 w 17"/>
                  <a:gd name="T1" fmla="*/ 2 h 13"/>
                  <a:gd name="T2" fmla="*/ 7 w 17"/>
                  <a:gd name="T3" fmla="*/ 9 h 13"/>
                  <a:gd name="T4" fmla="*/ 5 w 17"/>
                  <a:gd name="T5" fmla="*/ 15 h 13"/>
                  <a:gd name="T6" fmla="*/ 2 w 17"/>
                  <a:gd name="T7" fmla="*/ 14 h 13"/>
                  <a:gd name="T8" fmla="*/ 5 w 17"/>
                  <a:gd name="T9" fmla="*/ 9 h 13"/>
                  <a:gd name="T10" fmla="*/ 0 w 17"/>
                  <a:gd name="T11" fmla="*/ 6 h 13"/>
                  <a:gd name="T12" fmla="*/ 4 w 17"/>
                  <a:gd name="T13" fmla="*/ 2 h 13"/>
                  <a:gd name="T14" fmla="*/ 14 w 17"/>
                  <a:gd name="T15" fmla="*/ 0 h 13"/>
                  <a:gd name="T16" fmla="*/ 19 w 17"/>
                  <a:gd name="T17" fmla="*/ 1 h 13"/>
                  <a:gd name="T18" fmla="*/ 19 w 17"/>
                  <a:gd name="T19" fmla="*/ 2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3"/>
                  <a:gd name="T32" fmla="*/ 17 w 17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3">
                    <a:moveTo>
                      <a:pt x="16" y="2"/>
                    </a:moveTo>
                    <a:cubicBezTo>
                      <a:pt x="13" y="5"/>
                      <a:pt x="9" y="5"/>
                      <a:pt x="6" y="8"/>
                    </a:cubicBezTo>
                    <a:cubicBezTo>
                      <a:pt x="5" y="9"/>
                      <a:pt x="6" y="11"/>
                      <a:pt x="4" y="13"/>
                    </a:cubicBezTo>
                    <a:cubicBezTo>
                      <a:pt x="4" y="13"/>
                      <a:pt x="2" y="13"/>
                      <a:pt x="2" y="12"/>
                    </a:cubicBezTo>
                    <a:cubicBezTo>
                      <a:pt x="2" y="10"/>
                      <a:pt x="4" y="9"/>
                      <a:pt x="4" y="8"/>
                    </a:cubicBezTo>
                    <a:cubicBezTo>
                      <a:pt x="3" y="6"/>
                      <a:pt x="0" y="6"/>
                      <a:pt x="0" y="5"/>
                    </a:cubicBezTo>
                    <a:cubicBezTo>
                      <a:pt x="0" y="3"/>
                      <a:pt x="1" y="2"/>
                      <a:pt x="3" y="2"/>
                    </a:cubicBezTo>
                    <a:cubicBezTo>
                      <a:pt x="6" y="0"/>
                      <a:pt x="9" y="0"/>
                      <a:pt x="12" y="0"/>
                    </a:cubicBezTo>
                    <a:cubicBezTo>
                      <a:pt x="13" y="0"/>
                      <a:pt x="15" y="0"/>
                      <a:pt x="16" y="1"/>
                    </a:cubicBezTo>
                    <a:cubicBezTo>
                      <a:pt x="16" y="1"/>
                      <a:pt x="17" y="2"/>
                      <a:pt x="16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0" name="Freeform 2870"/>
              <p:cNvSpPr>
                <a:spLocks noChangeAspect="1"/>
              </p:cNvSpPr>
              <p:nvPr/>
            </p:nvSpPr>
            <p:spPr bwMode="auto">
              <a:xfrm>
                <a:off x="5098153" y="2384094"/>
                <a:ext cx="15257" cy="9483"/>
              </a:xfrm>
              <a:custGeom>
                <a:avLst/>
                <a:gdLst>
                  <a:gd name="T0" fmla="*/ 8 w 12"/>
                  <a:gd name="T1" fmla="*/ 0 h 8"/>
                  <a:gd name="T2" fmla="*/ 14 w 12"/>
                  <a:gd name="T3" fmla="*/ 6 h 8"/>
                  <a:gd name="T4" fmla="*/ 9 w 12"/>
                  <a:gd name="T5" fmla="*/ 6 h 8"/>
                  <a:gd name="T6" fmla="*/ 8 w 12"/>
                  <a:gd name="T7" fmla="*/ 9 h 8"/>
                  <a:gd name="T8" fmla="*/ 4 w 12"/>
                  <a:gd name="T9" fmla="*/ 6 h 8"/>
                  <a:gd name="T10" fmla="*/ 1 w 12"/>
                  <a:gd name="T11" fmla="*/ 3 h 8"/>
                  <a:gd name="T12" fmla="*/ 7 w 12"/>
                  <a:gd name="T13" fmla="*/ 2 h 8"/>
                  <a:gd name="T14" fmla="*/ 8 w 12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8"/>
                  <a:gd name="T26" fmla="*/ 12 w 12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8">
                    <a:moveTo>
                      <a:pt x="7" y="0"/>
                    </a:moveTo>
                    <a:cubicBezTo>
                      <a:pt x="9" y="1"/>
                      <a:pt x="12" y="2"/>
                      <a:pt x="12" y="5"/>
                    </a:cubicBezTo>
                    <a:cubicBezTo>
                      <a:pt x="12" y="6"/>
                      <a:pt x="9" y="4"/>
                      <a:pt x="8" y="5"/>
                    </a:cubicBezTo>
                    <a:cubicBezTo>
                      <a:pt x="7" y="6"/>
                      <a:pt x="8" y="8"/>
                      <a:pt x="7" y="8"/>
                    </a:cubicBezTo>
                    <a:cubicBezTo>
                      <a:pt x="6" y="8"/>
                      <a:pt x="5" y="6"/>
                      <a:pt x="3" y="5"/>
                    </a:cubicBezTo>
                    <a:cubicBezTo>
                      <a:pt x="2" y="4"/>
                      <a:pt x="0" y="4"/>
                      <a:pt x="1" y="3"/>
                    </a:cubicBezTo>
                    <a:cubicBezTo>
                      <a:pt x="2" y="2"/>
                      <a:pt x="5" y="3"/>
                      <a:pt x="6" y="2"/>
                    </a:cubicBezTo>
                    <a:cubicBezTo>
                      <a:pt x="7" y="2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1" name="Freeform 2871"/>
              <p:cNvSpPr>
                <a:spLocks noChangeAspect="1"/>
              </p:cNvSpPr>
              <p:nvPr/>
            </p:nvSpPr>
            <p:spPr bwMode="auto">
              <a:xfrm>
                <a:off x="5283426" y="2897206"/>
                <a:ext cx="41413" cy="24234"/>
              </a:xfrm>
              <a:custGeom>
                <a:avLst/>
                <a:gdLst>
                  <a:gd name="T0" fmla="*/ 26 w 31"/>
                  <a:gd name="T1" fmla="*/ 8 h 19"/>
                  <a:gd name="T2" fmla="*/ 37 w 31"/>
                  <a:gd name="T3" fmla="*/ 1 h 19"/>
                  <a:gd name="T4" fmla="*/ 36 w 31"/>
                  <a:gd name="T5" fmla="*/ 0 h 19"/>
                  <a:gd name="T6" fmla="*/ 23 w 31"/>
                  <a:gd name="T7" fmla="*/ 6 h 19"/>
                  <a:gd name="T8" fmla="*/ 20 w 31"/>
                  <a:gd name="T9" fmla="*/ 7 h 19"/>
                  <a:gd name="T10" fmla="*/ 12 w 31"/>
                  <a:gd name="T11" fmla="*/ 6 h 19"/>
                  <a:gd name="T12" fmla="*/ 9 w 31"/>
                  <a:gd name="T13" fmla="*/ 5 h 19"/>
                  <a:gd name="T14" fmla="*/ 9 w 31"/>
                  <a:gd name="T15" fmla="*/ 8 h 19"/>
                  <a:gd name="T16" fmla="*/ 1 w 31"/>
                  <a:gd name="T17" fmla="*/ 10 h 19"/>
                  <a:gd name="T18" fmla="*/ 0 w 31"/>
                  <a:gd name="T19" fmla="*/ 17 h 19"/>
                  <a:gd name="T20" fmla="*/ 6 w 31"/>
                  <a:gd name="T21" fmla="*/ 19 h 19"/>
                  <a:gd name="T22" fmla="*/ 11 w 31"/>
                  <a:gd name="T23" fmla="*/ 19 h 19"/>
                  <a:gd name="T24" fmla="*/ 15 w 31"/>
                  <a:gd name="T25" fmla="*/ 22 h 19"/>
                  <a:gd name="T26" fmla="*/ 20 w 31"/>
                  <a:gd name="T27" fmla="*/ 17 h 19"/>
                  <a:gd name="T28" fmla="*/ 23 w 31"/>
                  <a:gd name="T29" fmla="*/ 13 h 19"/>
                  <a:gd name="T30" fmla="*/ 28 w 31"/>
                  <a:gd name="T31" fmla="*/ 13 h 19"/>
                  <a:gd name="T32" fmla="*/ 28 w 31"/>
                  <a:gd name="T33" fmla="*/ 12 h 19"/>
                  <a:gd name="T34" fmla="*/ 26 w 31"/>
                  <a:gd name="T35" fmla="*/ 8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"/>
                  <a:gd name="T55" fmla="*/ 0 h 19"/>
                  <a:gd name="T56" fmla="*/ 31 w 31"/>
                  <a:gd name="T57" fmla="*/ 19 h 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" h="19">
                    <a:moveTo>
                      <a:pt x="21" y="7"/>
                    </a:moveTo>
                    <a:cubicBezTo>
                      <a:pt x="24" y="4"/>
                      <a:pt x="28" y="3"/>
                      <a:pt x="30" y="1"/>
                    </a:cubicBezTo>
                    <a:cubicBezTo>
                      <a:pt x="31" y="1"/>
                      <a:pt x="29" y="0"/>
                      <a:pt x="29" y="0"/>
                    </a:cubicBezTo>
                    <a:cubicBezTo>
                      <a:pt x="25" y="1"/>
                      <a:pt x="22" y="3"/>
                      <a:pt x="19" y="5"/>
                    </a:cubicBezTo>
                    <a:cubicBezTo>
                      <a:pt x="18" y="5"/>
                      <a:pt x="17" y="6"/>
                      <a:pt x="16" y="6"/>
                    </a:cubicBezTo>
                    <a:cubicBezTo>
                      <a:pt x="14" y="6"/>
                      <a:pt x="12" y="6"/>
                      <a:pt x="10" y="5"/>
                    </a:cubicBezTo>
                    <a:cubicBezTo>
                      <a:pt x="9" y="5"/>
                      <a:pt x="8" y="4"/>
                      <a:pt x="7" y="4"/>
                    </a:cubicBezTo>
                    <a:cubicBezTo>
                      <a:pt x="6" y="4"/>
                      <a:pt x="8" y="6"/>
                      <a:pt x="7" y="7"/>
                    </a:cubicBezTo>
                    <a:cubicBezTo>
                      <a:pt x="5" y="8"/>
                      <a:pt x="2" y="7"/>
                      <a:pt x="1" y="8"/>
                    </a:cubicBezTo>
                    <a:cubicBezTo>
                      <a:pt x="1" y="10"/>
                      <a:pt x="0" y="13"/>
                      <a:pt x="0" y="14"/>
                    </a:cubicBezTo>
                    <a:cubicBezTo>
                      <a:pt x="2" y="14"/>
                      <a:pt x="4" y="15"/>
                      <a:pt x="5" y="16"/>
                    </a:cubicBezTo>
                    <a:cubicBezTo>
                      <a:pt x="7" y="16"/>
                      <a:pt x="8" y="16"/>
                      <a:pt x="9" y="16"/>
                    </a:cubicBezTo>
                    <a:cubicBezTo>
                      <a:pt x="10" y="16"/>
                      <a:pt x="11" y="19"/>
                      <a:pt x="12" y="18"/>
                    </a:cubicBezTo>
                    <a:cubicBezTo>
                      <a:pt x="13" y="16"/>
                      <a:pt x="14" y="15"/>
                      <a:pt x="16" y="14"/>
                    </a:cubicBezTo>
                    <a:cubicBezTo>
                      <a:pt x="17" y="13"/>
                      <a:pt x="18" y="12"/>
                      <a:pt x="19" y="11"/>
                    </a:cubicBezTo>
                    <a:cubicBezTo>
                      <a:pt x="20" y="11"/>
                      <a:pt x="22" y="12"/>
                      <a:pt x="23" y="11"/>
                    </a:cubicBezTo>
                    <a:cubicBezTo>
                      <a:pt x="23" y="11"/>
                      <a:pt x="23" y="10"/>
                      <a:pt x="23" y="10"/>
                    </a:cubicBezTo>
                    <a:cubicBezTo>
                      <a:pt x="22" y="9"/>
                      <a:pt x="21" y="7"/>
                      <a:pt x="21" y="7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2" name="Freeform 2872"/>
              <p:cNvSpPr>
                <a:spLocks noChangeAspect="1"/>
              </p:cNvSpPr>
              <p:nvPr/>
            </p:nvSpPr>
            <p:spPr bwMode="auto">
              <a:xfrm>
                <a:off x="5466518" y="3220666"/>
                <a:ext cx="175463" cy="119059"/>
              </a:xfrm>
              <a:custGeom>
                <a:avLst/>
                <a:gdLst>
                  <a:gd name="T0" fmla="*/ 161 w 134"/>
                  <a:gd name="T1" fmla="*/ 42 h 94"/>
                  <a:gd name="T2" fmla="*/ 147 w 134"/>
                  <a:gd name="T3" fmla="*/ 50 h 94"/>
                  <a:gd name="T4" fmla="*/ 147 w 134"/>
                  <a:gd name="T5" fmla="*/ 60 h 94"/>
                  <a:gd name="T6" fmla="*/ 121 w 134"/>
                  <a:gd name="T7" fmla="*/ 70 h 94"/>
                  <a:gd name="T8" fmla="*/ 103 w 134"/>
                  <a:gd name="T9" fmla="*/ 79 h 94"/>
                  <a:gd name="T10" fmla="*/ 95 w 134"/>
                  <a:gd name="T11" fmla="*/ 88 h 94"/>
                  <a:gd name="T12" fmla="*/ 85 w 134"/>
                  <a:gd name="T13" fmla="*/ 88 h 94"/>
                  <a:gd name="T14" fmla="*/ 71 w 134"/>
                  <a:gd name="T15" fmla="*/ 95 h 94"/>
                  <a:gd name="T16" fmla="*/ 58 w 134"/>
                  <a:gd name="T17" fmla="*/ 95 h 94"/>
                  <a:gd name="T18" fmla="*/ 46 w 134"/>
                  <a:gd name="T19" fmla="*/ 100 h 94"/>
                  <a:gd name="T20" fmla="*/ 37 w 134"/>
                  <a:gd name="T21" fmla="*/ 111 h 94"/>
                  <a:gd name="T22" fmla="*/ 17 w 134"/>
                  <a:gd name="T23" fmla="*/ 111 h 94"/>
                  <a:gd name="T24" fmla="*/ 12 w 134"/>
                  <a:gd name="T25" fmla="*/ 101 h 94"/>
                  <a:gd name="T26" fmla="*/ 11 w 134"/>
                  <a:gd name="T27" fmla="*/ 87 h 94"/>
                  <a:gd name="T28" fmla="*/ 5 w 134"/>
                  <a:gd name="T29" fmla="*/ 71 h 94"/>
                  <a:gd name="T30" fmla="*/ 0 w 134"/>
                  <a:gd name="T31" fmla="*/ 70 h 94"/>
                  <a:gd name="T32" fmla="*/ 5 w 134"/>
                  <a:gd name="T33" fmla="*/ 65 h 94"/>
                  <a:gd name="T34" fmla="*/ 6 w 134"/>
                  <a:gd name="T35" fmla="*/ 54 h 94"/>
                  <a:gd name="T36" fmla="*/ 5 w 134"/>
                  <a:gd name="T37" fmla="*/ 48 h 94"/>
                  <a:gd name="T38" fmla="*/ 10 w 134"/>
                  <a:gd name="T39" fmla="*/ 42 h 94"/>
                  <a:gd name="T40" fmla="*/ 10 w 134"/>
                  <a:gd name="T41" fmla="*/ 32 h 94"/>
                  <a:gd name="T42" fmla="*/ 13 w 134"/>
                  <a:gd name="T43" fmla="*/ 29 h 94"/>
                  <a:gd name="T44" fmla="*/ 18 w 134"/>
                  <a:gd name="T45" fmla="*/ 31 h 94"/>
                  <a:gd name="T46" fmla="*/ 60 w 134"/>
                  <a:gd name="T47" fmla="*/ 29 h 94"/>
                  <a:gd name="T48" fmla="*/ 68 w 134"/>
                  <a:gd name="T49" fmla="*/ 35 h 94"/>
                  <a:gd name="T50" fmla="*/ 77 w 134"/>
                  <a:gd name="T51" fmla="*/ 34 h 94"/>
                  <a:gd name="T52" fmla="*/ 90 w 134"/>
                  <a:gd name="T53" fmla="*/ 16 h 94"/>
                  <a:gd name="T54" fmla="*/ 141 w 134"/>
                  <a:gd name="T55" fmla="*/ 0 h 94"/>
                  <a:gd name="T56" fmla="*/ 161 w 134"/>
                  <a:gd name="T57" fmla="*/ 42 h 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4"/>
                  <a:gd name="T88" fmla="*/ 0 h 94"/>
                  <a:gd name="T89" fmla="*/ 134 w 134"/>
                  <a:gd name="T90" fmla="*/ 94 h 9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4" h="94">
                    <a:moveTo>
                      <a:pt x="134" y="35"/>
                    </a:moveTo>
                    <a:cubicBezTo>
                      <a:pt x="130" y="38"/>
                      <a:pt x="125" y="39"/>
                      <a:pt x="122" y="42"/>
                    </a:cubicBezTo>
                    <a:cubicBezTo>
                      <a:pt x="121" y="45"/>
                      <a:pt x="124" y="49"/>
                      <a:pt x="122" y="50"/>
                    </a:cubicBezTo>
                    <a:cubicBezTo>
                      <a:pt x="116" y="55"/>
                      <a:pt x="108" y="55"/>
                      <a:pt x="101" y="58"/>
                    </a:cubicBezTo>
                    <a:cubicBezTo>
                      <a:pt x="96" y="60"/>
                      <a:pt x="90" y="63"/>
                      <a:pt x="86" y="66"/>
                    </a:cubicBezTo>
                    <a:cubicBezTo>
                      <a:pt x="83" y="68"/>
                      <a:pt x="82" y="72"/>
                      <a:pt x="79" y="73"/>
                    </a:cubicBezTo>
                    <a:cubicBezTo>
                      <a:pt x="76" y="74"/>
                      <a:pt x="73" y="72"/>
                      <a:pt x="71" y="73"/>
                    </a:cubicBezTo>
                    <a:cubicBezTo>
                      <a:pt x="66" y="74"/>
                      <a:pt x="63" y="78"/>
                      <a:pt x="59" y="79"/>
                    </a:cubicBezTo>
                    <a:cubicBezTo>
                      <a:pt x="56" y="80"/>
                      <a:pt x="52" y="79"/>
                      <a:pt x="48" y="79"/>
                    </a:cubicBezTo>
                    <a:cubicBezTo>
                      <a:pt x="45" y="80"/>
                      <a:pt x="41" y="81"/>
                      <a:pt x="38" y="83"/>
                    </a:cubicBezTo>
                    <a:cubicBezTo>
                      <a:pt x="35" y="85"/>
                      <a:pt x="34" y="90"/>
                      <a:pt x="31" y="92"/>
                    </a:cubicBezTo>
                    <a:cubicBezTo>
                      <a:pt x="26" y="94"/>
                      <a:pt x="20" y="94"/>
                      <a:pt x="14" y="92"/>
                    </a:cubicBezTo>
                    <a:cubicBezTo>
                      <a:pt x="11" y="91"/>
                      <a:pt x="11" y="87"/>
                      <a:pt x="10" y="84"/>
                    </a:cubicBezTo>
                    <a:cubicBezTo>
                      <a:pt x="9" y="80"/>
                      <a:pt x="10" y="76"/>
                      <a:pt x="9" y="72"/>
                    </a:cubicBezTo>
                    <a:cubicBezTo>
                      <a:pt x="8" y="68"/>
                      <a:pt x="7" y="63"/>
                      <a:pt x="4" y="59"/>
                    </a:cubicBezTo>
                    <a:cubicBezTo>
                      <a:pt x="4" y="58"/>
                      <a:pt x="0" y="59"/>
                      <a:pt x="0" y="58"/>
                    </a:cubicBezTo>
                    <a:cubicBezTo>
                      <a:pt x="0" y="56"/>
                      <a:pt x="3" y="55"/>
                      <a:pt x="4" y="54"/>
                    </a:cubicBezTo>
                    <a:cubicBezTo>
                      <a:pt x="5" y="51"/>
                      <a:pt x="5" y="48"/>
                      <a:pt x="5" y="45"/>
                    </a:cubicBezTo>
                    <a:cubicBezTo>
                      <a:pt x="5" y="43"/>
                      <a:pt x="5" y="42"/>
                      <a:pt x="4" y="40"/>
                    </a:cubicBezTo>
                    <a:cubicBezTo>
                      <a:pt x="6" y="38"/>
                      <a:pt x="7" y="37"/>
                      <a:pt x="8" y="35"/>
                    </a:cubicBezTo>
                    <a:cubicBezTo>
                      <a:pt x="9" y="32"/>
                      <a:pt x="8" y="29"/>
                      <a:pt x="8" y="27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3" y="23"/>
                      <a:pt x="14" y="26"/>
                      <a:pt x="15" y="26"/>
                    </a:cubicBezTo>
                    <a:cubicBezTo>
                      <a:pt x="27" y="26"/>
                      <a:pt x="39" y="24"/>
                      <a:pt x="50" y="24"/>
                    </a:cubicBezTo>
                    <a:lnTo>
                      <a:pt x="57" y="29"/>
                    </a:lnTo>
                    <a:cubicBezTo>
                      <a:pt x="59" y="31"/>
                      <a:pt x="62" y="30"/>
                      <a:pt x="64" y="28"/>
                    </a:cubicBezTo>
                    <a:cubicBezTo>
                      <a:pt x="69" y="24"/>
                      <a:pt x="71" y="18"/>
                      <a:pt x="75" y="13"/>
                    </a:cubicBezTo>
                    <a:cubicBezTo>
                      <a:pt x="89" y="9"/>
                      <a:pt x="103" y="4"/>
                      <a:pt x="117" y="0"/>
                    </a:cubicBezTo>
                    <a:lnTo>
                      <a:pt x="134" y="35"/>
                    </a:ln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3" name="Freeform 2873"/>
              <p:cNvSpPr>
                <a:spLocks noChangeAspect="1"/>
              </p:cNvSpPr>
              <p:nvPr/>
            </p:nvSpPr>
            <p:spPr bwMode="auto">
              <a:xfrm>
                <a:off x="5683395" y="3077375"/>
                <a:ext cx="8719" cy="22126"/>
              </a:xfrm>
              <a:custGeom>
                <a:avLst/>
                <a:gdLst>
                  <a:gd name="T0" fmla="*/ 3 w 7"/>
                  <a:gd name="T1" fmla="*/ 20 h 18"/>
                  <a:gd name="T2" fmla="*/ 6 w 7"/>
                  <a:gd name="T3" fmla="*/ 14 h 18"/>
                  <a:gd name="T4" fmla="*/ 6 w 7"/>
                  <a:gd name="T5" fmla="*/ 2 h 18"/>
                  <a:gd name="T6" fmla="*/ 0 w 7"/>
                  <a:gd name="T7" fmla="*/ 8 h 18"/>
                  <a:gd name="T8" fmla="*/ 1 w 7"/>
                  <a:gd name="T9" fmla="*/ 14 h 18"/>
                  <a:gd name="T10" fmla="*/ 1 w 7"/>
                  <a:gd name="T11" fmla="*/ 21 h 18"/>
                  <a:gd name="T12" fmla="*/ 3 w 7"/>
                  <a:gd name="T13" fmla="*/ 2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8"/>
                  <a:gd name="T23" fmla="*/ 7 w 7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8">
                    <a:moveTo>
                      <a:pt x="3" y="17"/>
                    </a:moveTo>
                    <a:cubicBezTo>
                      <a:pt x="4" y="15"/>
                      <a:pt x="5" y="14"/>
                      <a:pt x="5" y="12"/>
                    </a:cubicBezTo>
                    <a:cubicBezTo>
                      <a:pt x="6" y="9"/>
                      <a:pt x="7" y="4"/>
                      <a:pt x="5" y="2"/>
                    </a:cubicBezTo>
                    <a:cubicBezTo>
                      <a:pt x="4" y="0"/>
                      <a:pt x="2" y="5"/>
                      <a:pt x="0" y="7"/>
                    </a:cubicBezTo>
                    <a:cubicBezTo>
                      <a:pt x="1" y="8"/>
                      <a:pt x="1" y="10"/>
                      <a:pt x="1" y="12"/>
                    </a:cubicBezTo>
                    <a:cubicBezTo>
                      <a:pt x="1" y="14"/>
                      <a:pt x="0" y="16"/>
                      <a:pt x="1" y="18"/>
                    </a:cubicBezTo>
                    <a:cubicBezTo>
                      <a:pt x="1" y="18"/>
                      <a:pt x="2" y="18"/>
                      <a:pt x="3" y="17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4" name="Freeform 2874"/>
              <p:cNvSpPr>
                <a:spLocks noChangeAspect="1"/>
              </p:cNvSpPr>
              <p:nvPr/>
            </p:nvSpPr>
            <p:spPr bwMode="auto">
              <a:xfrm>
                <a:off x="5597298" y="3084749"/>
                <a:ext cx="16349" cy="33716"/>
              </a:xfrm>
              <a:custGeom>
                <a:avLst/>
                <a:gdLst>
                  <a:gd name="T0" fmla="*/ 6 w 12"/>
                  <a:gd name="T1" fmla="*/ 30 h 27"/>
                  <a:gd name="T2" fmla="*/ 13 w 12"/>
                  <a:gd name="T3" fmla="*/ 27 h 27"/>
                  <a:gd name="T4" fmla="*/ 14 w 12"/>
                  <a:gd name="T5" fmla="*/ 21 h 27"/>
                  <a:gd name="T6" fmla="*/ 9 w 12"/>
                  <a:gd name="T7" fmla="*/ 14 h 27"/>
                  <a:gd name="T8" fmla="*/ 11 w 12"/>
                  <a:gd name="T9" fmla="*/ 8 h 27"/>
                  <a:gd name="T10" fmla="*/ 6 w 12"/>
                  <a:gd name="T11" fmla="*/ 0 h 27"/>
                  <a:gd name="T12" fmla="*/ 1 w 12"/>
                  <a:gd name="T13" fmla="*/ 6 h 27"/>
                  <a:gd name="T14" fmla="*/ 1 w 12"/>
                  <a:gd name="T15" fmla="*/ 13 h 27"/>
                  <a:gd name="T16" fmla="*/ 1 w 12"/>
                  <a:gd name="T17" fmla="*/ 19 h 27"/>
                  <a:gd name="T18" fmla="*/ 1 w 12"/>
                  <a:gd name="T19" fmla="*/ 25 h 27"/>
                  <a:gd name="T20" fmla="*/ 0 w 12"/>
                  <a:gd name="T21" fmla="*/ 27 h 27"/>
                  <a:gd name="T22" fmla="*/ 3 w 12"/>
                  <a:gd name="T23" fmla="*/ 32 h 27"/>
                  <a:gd name="T24" fmla="*/ 6 w 12"/>
                  <a:gd name="T25" fmla="*/ 30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27"/>
                  <a:gd name="T41" fmla="*/ 12 w 12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27">
                    <a:moveTo>
                      <a:pt x="5" y="25"/>
                    </a:moveTo>
                    <a:cubicBezTo>
                      <a:pt x="7" y="25"/>
                      <a:pt x="9" y="24"/>
                      <a:pt x="10" y="23"/>
                    </a:cubicBezTo>
                    <a:cubicBezTo>
                      <a:pt x="11" y="21"/>
                      <a:pt x="12" y="20"/>
                      <a:pt x="11" y="18"/>
                    </a:cubicBezTo>
                    <a:cubicBezTo>
                      <a:pt x="11" y="16"/>
                      <a:pt x="7" y="15"/>
                      <a:pt x="7" y="12"/>
                    </a:cubicBezTo>
                    <a:cubicBezTo>
                      <a:pt x="6" y="10"/>
                      <a:pt x="9" y="9"/>
                      <a:pt x="9" y="7"/>
                    </a:cubicBezTo>
                    <a:cubicBezTo>
                      <a:pt x="8" y="5"/>
                      <a:pt x="7" y="2"/>
                      <a:pt x="5" y="0"/>
                    </a:cubicBezTo>
                    <a:cubicBezTo>
                      <a:pt x="3" y="0"/>
                      <a:pt x="2" y="3"/>
                      <a:pt x="1" y="5"/>
                    </a:cubicBezTo>
                    <a:cubicBezTo>
                      <a:pt x="0" y="7"/>
                      <a:pt x="1" y="9"/>
                      <a:pt x="1" y="11"/>
                    </a:cubicBezTo>
                    <a:cubicBezTo>
                      <a:pt x="1" y="12"/>
                      <a:pt x="0" y="14"/>
                      <a:pt x="1" y="16"/>
                    </a:cubicBezTo>
                    <a:cubicBezTo>
                      <a:pt x="1" y="17"/>
                      <a:pt x="2" y="19"/>
                      <a:pt x="1" y="21"/>
                    </a:cubicBezTo>
                    <a:cubicBezTo>
                      <a:pt x="1" y="22"/>
                      <a:pt x="1" y="22"/>
                      <a:pt x="0" y="23"/>
                    </a:cubicBezTo>
                    <a:cubicBezTo>
                      <a:pt x="0" y="24"/>
                      <a:pt x="1" y="26"/>
                      <a:pt x="2" y="27"/>
                    </a:cubicBezTo>
                    <a:cubicBezTo>
                      <a:pt x="3" y="27"/>
                      <a:pt x="4" y="26"/>
                      <a:pt x="5" y="25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5" name="Freeform 2875"/>
              <p:cNvSpPr>
                <a:spLocks noChangeAspect="1"/>
              </p:cNvSpPr>
              <p:nvPr/>
            </p:nvSpPr>
            <p:spPr bwMode="auto">
              <a:xfrm>
                <a:off x="5548255" y="3012050"/>
                <a:ext cx="6540" cy="8429"/>
              </a:xfrm>
              <a:custGeom>
                <a:avLst/>
                <a:gdLst>
                  <a:gd name="T0" fmla="*/ 0 w 5"/>
                  <a:gd name="T1" fmla="*/ 1 h 6"/>
                  <a:gd name="T2" fmla="*/ 1 w 5"/>
                  <a:gd name="T3" fmla="*/ 7 h 6"/>
                  <a:gd name="T4" fmla="*/ 4 w 5"/>
                  <a:gd name="T5" fmla="*/ 7 h 6"/>
                  <a:gd name="T6" fmla="*/ 6 w 5"/>
                  <a:gd name="T7" fmla="*/ 4 h 6"/>
                  <a:gd name="T8" fmla="*/ 4 w 5"/>
                  <a:gd name="T9" fmla="*/ 1 h 6"/>
                  <a:gd name="T10" fmla="*/ 0 w 5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1"/>
                    </a:moveTo>
                    <a:cubicBezTo>
                      <a:pt x="0" y="2"/>
                      <a:pt x="0" y="4"/>
                      <a:pt x="1" y="5"/>
                    </a:cubicBezTo>
                    <a:cubicBezTo>
                      <a:pt x="1" y="6"/>
                      <a:pt x="2" y="5"/>
                      <a:pt x="3" y="5"/>
                    </a:cubicBezTo>
                    <a:cubicBezTo>
                      <a:pt x="4" y="4"/>
                      <a:pt x="5" y="4"/>
                      <a:pt x="5" y="3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6" name="Freeform 2876"/>
              <p:cNvSpPr>
                <a:spLocks noChangeAspect="1"/>
              </p:cNvSpPr>
              <p:nvPr/>
            </p:nvSpPr>
            <p:spPr bwMode="auto">
              <a:xfrm>
                <a:off x="5451261" y="3261756"/>
                <a:ext cx="11989" cy="12644"/>
              </a:xfrm>
              <a:custGeom>
                <a:avLst/>
                <a:gdLst>
                  <a:gd name="T0" fmla="*/ 0 w 9"/>
                  <a:gd name="T1" fmla="*/ 2 h 10"/>
                  <a:gd name="T2" fmla="*/ 4 w 9"/>
                  <a:gd name="T3" fmla="*/ 1 h 10"/>
                  <a:gd name="T4" fmla="*/ 5 w 9"/>
                  <a:gd name="T5" fmla="*/ 6 h 10"/>
                  <a:gd name="T6" fmla="*/ 9 w 9"/>
                  <a:gd name="T7" fmla="*/ 5 h 10"/>
                  <a:gd name="T8" fmla="*/ 10 w 9"/>
                  <a:gd name="T9" fmla="*/ 11 h 10"/>
                  <a:gd name="T10" fmla="*/ 5 w 9"/>
                  <a:gd name="T11" fmla="*/ 7 h 10"/>
                  <a:gd name="T12" fmla="*/ 1 w 9"/>
                  <a:gd name="T13" fmla="*/ 6 h 10"/>
                  <a:gd name="T14" fmla="*/ 0 w 9"/>
                  <a:gd name="T15" fmla="*/ 2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10"/>
                  <a:gd name="T26" fmla="*/ 9 w 9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10">
                    <a:moveTo>
                      <a:pt x="0" y="2"/>
                    </a:moveTo>
                    <a:cubicBezTo>
                      <a:pt x="0" y="1"/>
                      <a:pt x="2" y="0"/>
                      <a:pt x="3" y="1"/>
                    </a:cubicBezTo>
                    <a:cubicBezTo>
                      <a:pt x="4" y="1"/>
                      <a:pt x="3" y="4"/>
                      <a:pt x="4" y="5"/>
                    </a:cubicBezTo>
                    <a:cubicBezTo>
                      <a:pt x="5" y="6"/>
                      <a:pt x="6" y="3"/>
                      <a:pt x="7" y="4"/>
                    </a:cubicBezTo>
                    <a:cubicBezTo>
                      <a:pt x="8" y="5"/>
                      <a:pt x="9" y="8"/>
                      <a:pt x="8" y="9"/>
                    </a:cubicBezTo>
                    <a:cubicBezTo>
                      <a:pt x="7" y="10"/>
                      <a:pt x="6" y="7"/>
                      <a:pt x="4" y="6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7" name="Freeform 2877"/>
              <p:cNvSpPr>
                <a:spLocks noChangeAspect="1"/>
              </p:cNvSpPr>
              <p:nvPr/>
            </p:nvSpPr>
            <p:spPr bwMode="auto">
              <a:xfrm>
                <a:off x="5667048" y="3072107"/>
                <a:ext cx="17437" cy="9483"/>
              </a:xfrm>
              <a:custGeom>
                <a:avLst/>
                <a:gdLst>
                  <a:gd name="T0" fmla="*/ 1 w 13"/>
                  <a:gd name="T1" fmla="*/ 7 h 8"/>
                  <a:gd name="T2" fmla="*/ 1 w 13"/>
                  <a:gd name="T3" fmla="*/ 8 h 8"/>
                  <a:gd name="T4" fmla="*/ 9 w 13"/>
                  <a:gd name="T5" fmla="*/ 5 h 8"/>
                  <a:gd name="T6" fmla="*/ 14 w 13"/>
                  <a:gd name="T7" fmla="*/ 5 h 8"/>
                  <a:gd name="T8" fmla="*/ 16 w 13"/>
                  <a:gd name="T9" fmla="*/ 1 h 8"/>
                  <a:gd name="T10" fmla="*/ 14 w 13"/>
                  <a:gd name="T11" fmla="*/ 0 h 8"/>
                  <a:gd name="T12" fmla="*/ 7 w 13"/>
                  <a:gd name="T13" fmla="*/ 2 h 8"/>
                  <a:gd name="T14" fmla="*/ 6 w 13"/>
                  <a:gd name="T15" fmla="*/ 5 h 8"/>
                  <a:gd name="T16" fmla="*/ 1 w 13"/>
                  <a:gd name="T17" fmla="*/ 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"/>
                  <a:gd name="T29" fmla="*/ 13 w 13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">
                    <a:moveTo>
                      <a:pt x="1" y="6"/>
                    </a:moveTo>
                    <a:cubicBezTo>
                      <a:pt x="0" y="6"/>
                      <a:pt x="1" y="8"/>
                      <a:pt x="1" y="7"/>
                    </a:cubicBezTo>
                    <a:cubicBezTo>
                      <a:pt x="3" y="7"/>
                      <a:pt x="5" y="5"/>
                      <a:pt x="7" y="4"/>
                    </a:cubicBezTo>
                    <a:cubicBezTo>
                      <a:pt x="9" y="4"/>
                      <a:pt x="10" y="5"/>
                      <a:pt x="11" y="4"/>
                    </a:cubicBezTo>
                    <a:cubicBezTo>
                      <a:pt x="12" y="3"/>
                      <a:pt x="13" y="2"/>
                      <a:pt x="13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9" y="1"/>
                      <a:pt x="8" y="1"/>
                      <a:pt x="6" y="2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3" y="5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8" name="Freeform 2878"/>
              <p:cNvSpPr>
                <a:spLocks noChangeAspect="1"/>
              </p:cNvSpPr>
              <p:nvPr/>
            </p:nvSpPr>
            <p:spPr bwMode="auto">
              <a:xfrm>
                <a:off x="6482243" y="3380816"/>
                <a:ext cx="5450" cy="8429"/>
              </a:xfrm>
              <a:custGeom>
                <a:avLst/>
                <a:gdLst>
                  <a:gd name="T0" fmla="*/ 0 w 4"/>
                  <a:gd name="T1" fmla="*/ 2 h 7"/>
                  <a:gd name="T2" fmla="*/ 3 w 4"/>
                  <a:gd name="T3" fmla="*/ 0 h 7"/>
                  <a:gd name="T4" fmla="*/ 5 w 4"/>
                  <a:gd name="T5" fmla="*/ 3 h 7"/>
                  <a:gd name="T6" fmla="*/ 4 w 4"/>
                  <a:gd name="T7" fmla="*/ 8 h 7"/>
                  <a:gd name="T8" fmla="*/ 3 w 4"/>
                  <a:gd name="T9" fmla="*/ 6 h 7"/>
                  <a:gd name="T10" fmla="*/ 0 w 4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3" y="1"/>
                      <a:pt x="4" y="2"/>
                      <a:pt x="4" y="3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2" y="7"/>
                      <a:pt x="2" y="5"/>
                      <a:pt x="2" y="5"/>
                    </a:cubicBezTo>
                    <a:cubicBezTo>
                      <a:pt x="1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9" name="Freeform 2879"/>
              <p:cNvSpPr>
                <a:spLocks noChangeAspect="1"/>
              </p:cNvSpPr>
              <p:nvPr/>
            </p:nvSpPr>
            <p:spPr bwMode="auto">
              <a:xfrm>
                <a:off x="6547633" y="3200647"/>
                <a:ext cx="40323" cy="38983"/>
              </a:xfrm>
              <a:custGeom>
                <a:avLst/>
                <a:gdLst>
                  <a:gd name="T0" fmla="*/ 35 w 31"/>
                  <a:gd name="T1" fmla="*/ 0 h 31"/>
                  <a:gd name="T2" fmla="*/ 37 w 31"/>
                  <a:gd name="T3" fmla="*/ 7 h 31"/>
                  <a:gd name="T4" fmla="*/ 33 w 31"/>
                  <a:gd name="T5" fmla="*/ 13 h 31"/>
                  <a:gd name="T6" fmla="*/ 32 w 31"/>
                  <a:gd name="T7" fmla="*/ 25 h 31"/>
                  <a:gd name="T8" fmla="*/ 26 w 31"/>
                  <a:gd name="T9" fmla="*/ 31 h 31"/>
                  <a:gd name="T10" fmla="*/ 19 w 31"/>
                  <a:gd name="T11" fmla="*/ 32 h 31"/>
                  <a:gd name="T12" fmla="*/ 19 w 31"/>
                  <a:gd name="T13" fmla="*/ 36 h 31"/>
                  <a:gd name="T14" fmla="*/ 14 w 31"/>
                  <a:gd name="T15" fmla="*/ 35 h 31"/>
                  <a:gd name="T16" fmla="*/ 5 w 31"/>
                  <a:gd name="T17" fmla="*/ 31 h 31"/>
                  <a:gd name="T18" fmla="*/ 2 w 31"/>
                  <a:gd name="T19" fmla="*/ 24 h 31"/>
                  <a:gd name="T20" fmla="*/ 2 w 31"/>
                  <a:gd name="T21" fmla="*/ 13 h 31"/>
                  <a:gd name="T22" fmla="*/ 11 w 31"/>
                  <a:gd name="T23" fmla="*/ 7 h 31"/>
                  <a:gd name="T24" fmla="*/ 10 w 31"/>
                  <a:gd name="T25" fmla="*/ 6 h 31"/>
                  <a:gd name="T26" fmla="*/ 12 w 31"/>
                  <a:gd name="T27" fmla="*/ 4 h 31"/>
                  <a:gd name="T28" fmla="*/ 13 w 31"/>
                  <a:gd name="T29" fmla="*/ 5 h 31"/>
                  <a:gd name="T30" fmla="*/ 19 w 31"/>
                  <a:gd name="T31" fmla="*/ 4 h 31"/>
                  <a:gd name="T32" fmla="*/ 24 w 31"/>
                  <a:gd name="T33" fmla="*/ 4 h 31"/>
                  <a:gd name="T34" fmla="*/ 29 w 31"/>
                  <a:gd name="T35" fmla="*/ 2 h 31"/>
                  <a:gd name="T36" fmla="*/ 31 w 31"/>
                  <a:gd name="T37" fmla="*/ 4 h 31"/>
                  <a:gd name="T38" fmla="*/ 35 w 31"/>
                  <a:gd name="T39" fmla="*/ 0 h 3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1"/>
                  <a:gd name="T61" fmla="*/ 0 h 31"/>
                  <a:gd name="T62" fmla="*/ 31 w 31"/>
                  <a:gd name="T63" fmla="*/ 31 h 3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1" h="31">
                    <a:moveTo>
                      <a:pt x="29" y="0"/>
                    </a:moveTo>
                    <a:cubicBezTo>
                      <a:pt x="30" y="1"/>
                      <a:pt x="31" y="4"/>
                      <a:pt x="31" y="6"/>
                    </a:cubicBezTo>
                    <a:cubicBezTo>
                      <a:pt x="31" y="8"/>
                      <a:pt x="28" y="9"/>
                      <a:pt x="28" y="11"/>
                    </a:cubicBezTo>
                    <a:cubicBezTo>
                      <a:pt x="27" y="14"/>
                      <a:pt x="29" y="18"/>
                      <a:pt x="27" y="21"/>
                    </a:cubicBezTo>
                    <a:cubicBezTo>
                      <a:pt x="27" y="23"/>
                      <a:pt x="24" y="25"/>
                      <a:pt x="22" y="26"/>
                    </a:cubicBezTo>
                    <a:cubicBezTo>
                      <a:pt x="20" y="27"/>
                      <a:pt x="18" y="26"/>
                      <a:pt x="16" y="27"/>
                    </a:cubicBezTo>
                    <a:cubicBezTo>
                      <a:pt x="15" y="27"/>
                      <a:pt x="17" y="29"/>
                      <a:pt x="16" y="30"/>
                    </a:cubicBezTo>
                    <a:cubicBezTo>
                      <a:pt x="14" y="31"/>
                      <a:pt x="13" y="30"/>
                      <a:pt x="12" y="29"/>
                    </a:cubicBezTo>
                    <a:cubicBezTo>
                      <a:pt x="9" y="29"/>
                      <a:pt x="6" y="28"/>
                      <a:pt x="4" y="26"/>
                    </a:cubicBezTo>
                    <a:cubicBezTo>
                      <a:pt x="2" y="25"/>
                      <a:pt x="2" y="23"/>
                      <a:pt x="2" y="20"/>
                    </a:cubicBezTo>
                    <a:cubicBezTo>
                      <a:pt x="1" y="17"/>
                      <a:pt x="0" y="14"/>
                      <a:pt x="2" y="11"/>
                    </a:cubicBezTo>
                    <a:cubicBezTo>
                      <a:pt x="3" y="8"/>
                      <a:pt x="7" y="9"/>
                      <a:pt x="9" y="6"/>
                    </a:cubicBezTo>
                    <a:cubicBezTo>
                      <a:pt x="10" y="6"/>
                      <a:pt x="8" y="5"/>
                      <a:pt x="8" y="5"/>
                    </a:cubicBezTo>
                    <a:cubicBezTo>
                      <a:pt x="8" y="4"/>
                      <a:pt x="9" y="3"/>
                      <a:pt x="10" y="3"/>
                    </a:cubicBezTo>
                    <a:cubicBezTo>
                      <a:pt x="10" y="3"/>
                      <a:pt x="11" y="4"/>
                      <a:pt x="11" y="4"/>
                    </a:cubicBezTo>
                    <a:cubicBezTo>
                      <a:pt x="13" y="4"/>
                      <a:pt x="15" y="3"/>
                      <a:pt x="16" y="3"/>
                    </a:cubicBezTo>
                    <a:cubicBezTo>
                      <a:pt x="18" y="3"/>
                      <a:pt x="19" y="3"/>
                      <a:pt x="20" y="3"/>
                    </a:cubicBezTo>
                    <a:cubicBezTo>
                      <a:pt x="21" y="3"/>
                      <a:pt x="23" y="2"/>
                      <a:pt x="24" y="2"/>
                    </a:cubicBezTo>
                    <a:cubicBezTo>
                      <a:pt x="25" y="2"/>
                      <a:pt x="25" y="3"/>
                      <a:pt x="26" y="3"/>
                    </a:cubicBezTo>
                    <a:cubicBezTo>
                      <a:pt x="27" y="3"/>
                      <a:pt x="28" y="0"/>
                      <a:pt x="29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0" name="Freeform 2880"/>
              <p:cNvSpPr>
                <a:spLocks noChangeAspect="1"/>
              </p:cNvSpPr>
              <p:nvPr/>
            </p:nvSpPr>
            <p:spPr bwMode="auto">
              <a:xfrm>
                <a:off x="6730727" y="3103715"/>
                <a:ext cx="27246" cy="64270"/>
              </a:xfrm>
              <a:custGeom>
                <a:avLst/>
                <a:gdLst>
                  <a:gd name="T0" fmla="*/ 25 w 21"/>
                  <a:gd name="T1" fmla="*/ 7 h 51"/>
                  <a:gd name="T2" fmla="*/ 21 w 21"/>
                  <a:gd name="T3" fmla="*/ 24 h 51"/>
                  <a:gd name="T4" fmla="*/ 20 w 21"/>
                  <a:gd name="T5" fmla="*/ 39 h 51"/>
                  <a:gd name="T6" fmla="*/ 14 w 21"/>
                  <a:gd name="T7" fmla="*/ 50 h 51"/>
                  <a:gd name="T8" fmla="*/ 14 w 21"/>
                  <a:gd name="T9" fmla="*/ 61 h 51"/>
                  <a:gd name="T10" fmla="*/ 5 w 21"/>
                  <a:gd name="T11" fmla="*/ 49 h 51"/>
                  <a:gd name="T12" fmla="*/ 1 w 21"/>
                  <a:gd name="T13" fmla="*/ 42 h 51"/>
                  <a:gd name="T14" fmla="*/ 4 w 21"/>
                  <a:gd name="T15" fmla="*/ 24 h 51"/>
                  <a:gd name="T16" fmla="*/ 10 w 21"/>
                  <a:gd name="T17" fmla="*/ 10 h 51"/>
                  <a:gd name="T18" fmla="*/ 11 w 21"/>
                  <a:gd name="T19" fmla="*/ 4 h 51"/>
                  <a:gd name="T20" fmla="*/ 17 w 21"/>
                  <a:gd name="T21" fmla="*/ 0 h 51"/>
                  <a:gd name="T22" fmla="*/ 24 w 21"/>
                  <a:gd name="T23" fmla="*/ 4 h 51"/>
                  <a:gd name="T24" fmla="*/ 25 w 21"/>
                  <a:gd name="T25" fmla="*/ 7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51"/>
                  <a:gd name="T41" fmla="*/ 21 w 21"/>
                  <a:gd name="T42" fmla="*/ 51 h 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51">
                    <a:moveTo>
                      <a:pt x="21" y="6"/>
                    </a:moveTo>
                    <a:cubicBezTo>
                      <a:pt x="20" y="10"/>
                      <a:pt x="19" y="15"/>
                      <a:pt x="18" y="20"/>
                    </a:cubicBezTo>
                    <a:cubicBezTo>
                      <a:pt x="18" y="24"/>
                      <a:pt x="18" y="29"/>
                      <a:pt x="17" y="33"/>
                    </a:cubicBezTo>
                    <a:cubicBezTo>
                      <a:pt x="16" y="36"/>
                      <a:pt x="13" y="39"/>
                      <a:pt x="12" y="42"/>
                    </a:cubicBezTo>
                    <a:cubicBezTo>
                      <a:pt x="11" y="45"/>
                      <a:pt x="13" y="48"/>
                      <a:pt x="12" y="51"/>
                    </a:cubicBezTo>
                    <a:cubicBezTo>
                      <a:pt x="8" y="47"/>
                      <a:pt x="6" y="45"/>
                      <a:pt x="4" y="41"/>
                    </a:cubicBezTo>
                    <a:cubicBezTo>
                      <a:pt x="2" y="39"/>
                      <a:pt x="1" y="37"/>
                      <a:pt x="1" y="35"/>
                    </a:cubicBezTo>
                    <a:cubicBezTo>
                      <a:pt x="0" y="30"/>
                      <a:pt x="2" y="25"/>
                      <a:pt x="3" y="20"/>
                    </a:cubicBezTo>
                    <a:cubicBezTo>
                      <a:pt x="4" y="16"/>
                      <a:pt x="6" y="12"/>
                      <a:pt x="8" y="8"/>
                    </a:cubicBezTo>
                    <a:cubicBezTo>
                      <a:pt x="8" y="7"/>
                      <a:pt x="8" y="5"/>
                      <a:pt x="9" y="3"/>
                    </a:cubicBezTo>
                    <a:cubicBezTo>
                      <a:pt x="10" y="2"/>
                      <a:pt x="12" y="1"/>
                      <a:pt x="14" y="0"/>
                    </a:cubicBezTo>
                    <a:cubicBezTo>
                      <a:pt x="16" y="0"/>
                      <a:pt x="18" y="1"/>
                      <a:pt x="20" y="3"/>
                    </a:cubicBezTo>
                    <a:cubicBezTo>
                      <a:pt x="21" y="3"/>
                      <a:pt x="21" y="4"/>
                      <a:pt x="21" y="6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1" name="Freeform 2881"/>
              <p:cNvSpPr>
                <a:spLocks noChangeAspect="1"/>
              </p:cNvSpPr>
              <p:nvPr/>
            </p:nvSpPr>
            <p:spPr bwMode="auto">
              <a:xfrm>
                <a:off x="6793937" y="3121626"/>
                <a:ext cx="4359" cy="6322"/>
              </a:xfrm>
              <a:custGeom>
                <a:avLst/>
                <a:gdLst>
                  <a:gd name="T0" fmla="*/ 3 w 4"/>
                  <a:gd name="T1" fmla="*/ 0 h 5"/>
                  <a:gd name="T2" fmla="*/ 3 w 4"/>
                  <a:gd name="T3" fmla="*/ 5 h 5"/>
                  <a:gd name="T4" fmla="*/ 0 w 4"/>
                  <a:gd name="T5" fmla="*/ 2 h 5"/>
                  <a:gd name="T6" fmla="*/ 3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5"/>
                  <a:gd name="T14" fmla="*/ 4 w 4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5">
                    <a:moveTo>
                      <a:pt x="3" y="0"/>
                    </a:moveTo>
                    <a:cubicBezTo>
                      <a:pt x="4" y="1"/>
                      <a:pt x="4" y="4"/>
                      <a:pt x="3" y="4"/>
                    </a:cubicBezTo>
                    <a:cubicBezTo>
                      <a:pt x="2" y="5"/>
                      <a:pt x="0" y="3"/>
                      <a:pt x="0" y="2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2" name="Freeform 2882"/>
              <p:cNvSpPr>
                <a:spLocks noChangeAspect="1"/>
              </p:cNvSpPr>
              <p:nvPr/>
            </p:nvSpPr>
            <p:spPr bwMode="auto">
              <a:xfrm>
                <a:off x="6811373" y="3112144"/>
                <a:ext cx="4359" cy="5268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5 h 4"/>
                  <a:gd name="T4" fmla="*/ 0 w 3"/>
                  <a:gd name="T5" fmla="*/ 3 h 4"/>
                  <a:gd name="T6" fmla="*/ 3 w 3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2" y="0"/>
                    </a:moveTo>
                    <a:cubicBezTo>
                      <a:pt x="3" y="1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3" name="Freeform 2883"/>
              <p:cNvSpPr>
                <a:spLocks noChangeAspect="1"/>
              </p:cNvSpPr>
              <p:nvPr/>
            </p:nvSpPr>
            <p:spPr bwMode="auto">
              <a:xfrm>
                <a:off x="6784129" y="3121626"/>
                <a:ext cx="5450" cy="6322"/>
              </a:xfrm>
              <a:custGeom>
                <a:avLst/>
                <a:gdLst>
                  <a:gd name="T0" fmla="*/ 5 w 4"/>
                  <a:gd name="T1" fmla="*/ 2 h 5"/>
                  <a:gd name="T2" fmla="*/ 1 w 4"/>
                  <a:gd name="T3" fmla="*/ 6 h 5"/>
                  <a:gd name="T4" fmla="*/ 1 w 4"/>
                  <a:gd name="T5" fmla="*/ 1 h 5"/>
                  <a:gd name="T6" fmla="*/ 5 w 4"/>
                  <a:gd name="T7" fmla="*/ 2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5"/>
                  <a:gd name="T14" fmla="*/ 4 w 4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5">
                    <a:moveTo>
                      <a:pt x="4" y="2"/>
                    </a:moveTo>
                    <a:cubicBezTo>
                      <a:pt x="4" y="3"/>
                      <a:pt x="2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4" name="Freeform 2884"/>
              <p:cNvSpPr>
                <a:spLocks noChangeAspect="1"/>
              </p:cNvSpPr>
              <p:nvPr/>
            </p:nvSpPr>
            <p:spPr bwMode="auto">
              <a:xfrm>
                <a:off x="6784129" y="3121626"/>
                <a:ext cx="5450" cy="6322"/>
              </a:xfrm>
              <a:custGeom>
                <a:avLst/>
                <a:gdLst>
                  <a:gd name="T0" fmla="*/ 5 w 4"/>
                  <a:gd name="T1" fmla="*/ 2 h 5"/>
                  <a:gd name="T2" fmla="*/ 1 w 4"/>
                  <a:gd name="T3" fmla="*/ 6 h 5"/>
                  <a:gd name="T4" fmla="*/ 1 w 4"/>
                  <a:gd name="T5" fmla="*/ 1 h 5"/>
                  <a:gd name="T6" fmla="*/ 5 w 4"/>
                  <a:gd name="T7" fmla="*/ 2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5"/>
                  <a:gd name="T14" fmla="*/ 4 w 4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5">
                    <a:moveTo>
                      <a:pt x="4" y="2"/>
                    </a:moveTo>
                    <a:cubicBezTo>
                      <a:pt x="4" y="3"/>
                      <a:pt x="2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5" name="Freeform 2885"/>
              <p:cNvSpPr>
                <a:spLocks noChangeAspect="1"/>
              </p:cNvSpPr>
              <p:nvPr/>
            </p:nvSpPr>
            <p:spPr bwMode="auto">
              <a:xfrm>
                <a:off x="6803745" y="2942512"/>
                <a:ext cx="13078" cy="8429"/>
              </a:xfrm>
              <a:custGeom>
                <a:avLst/>
                <a:gdLst>
                  <a:gd name="T0" fmla="*/ 8 w 10"/>
                  <a:gd name="T1" fmla="*/ 0 h 6"/>
                  <a:gd name="T2" fmla="*/ 12 w 10"/>
                  <a:gd name="T3" fmla="*/ 4 h 6"/>
                  <a:gd name="T4" fmla="*/ 7 w 10"/>
                  <a:gd name="T5" fmla="*/ 7 h 6"/>
                  <a:gd name="T6" fmla="*/ 2 w 10"/>
                  <a:gd name="T7" fmla="*/ 8 h 6"/>
                  <a:gd name="T8" fmla="*/ 1 w 10"/>
                  <a:gd name="T9" fmla="*/ 5 h 6"/>
                  <a:gd name="T10" fmla="*/ 8 w 10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6"/>
                  <a:gd name="T20" fmla="*/ 10 w 10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6">
                    <a:moveTo>
                      <a:pt x="7" y="0"/>
                    </a:moveTo>
                    <a:cubicBezTo>
                      <a:pt x="8" y="0"/>
                      <a:pt x="10" y="2"/>
                      <a:pt x="10" y="3"/>
                    </a:cubicBezTo>
                    <a:cubicBezTo>
                      <a:pt x="10" y="5"/>
                      <a:pt x="7" y="5"/>
                      <a:pt x="6" y="5"/>
                    </a:cubicBezTo>
                    <a:cubicBezTo>
                      <a:pt x="5" y="6"/>
                      <a:pt x="4" y="6"/>
                      <a:pt x="2" y="6"/>
                    </a:cubicBezTo>
                    <a:cubicBezTo>
                      <a:pt x="2" y="6"/>
                      <a:pt x="0" y="5"/>
                      <a:pt x="1" y="4"/>
                    </a:cubicBezTo>
                    <a:cubicBezTo>
                      <a:pt x="2" y="2"/>
                      <a:pt x="4" y="0"/>
                      <a:pt x="7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6" name="Freeform 2886"/>
              <p:cNvSpPr>
                <a:spLocks noChangeAspect="1"/>
              </p:cNvSpPr>
              <p:nvPr/>
            </p:nvSpPr>
            <p:spPr bwMode="auto">
              <a:xfrm>
                <a:off x="5178801" y="1880467"/>
                <a:ext cx="2382378" cy="904003"/>
              </a:xfrm>
              <a:custGeom>
                <a:avLst/>
                <a:gdLst>
                  <a:gd name="T0" fmla="*/ 1579 w 1821"/>
                  <a:gd name="T1" fmla="*/ 599 h 715"/>
                  <a:gd name="T2" fmla="*/ 1708 w 1821"/>
                  <a:gd name="T3" fmla="*/ 472 h 715"/>
                  <a:gd name="T4" fmla="*/ 1833 w 1821"/>
                  <a:gd name="T5" fmla="*/ 446 h 715"/>
                  <a:gd name="T6" fmla="*/ 1813 w 1821"/>
                  <a:gd name="T7" fmla="*/ 523 h 715"/>
                  <a:gd name="T8" fmla="*/ 1905 w 1821"/>
                  <a:gd name="T9" fmla="*/ 547 h 715"/>
                  <a:gd name="T10" fmla="*/ 1944 w 1821"/>
                  <a:gd name="T11" fmla="*/ 445 h 715"/>
                  <a:gd name="T12" fmla="*/ 2058 w 1821"/>
                  <a:gd name="T13" fmla="*/ 341 h 715"/>
                  <a:gd name="T14" fmla="*/ 2164 w 1821"/>
                  <a:gd name="T15" fmla="*/ 305 h 715"/>
                  <a:gd name="T16" fmla="*/ 1874 w 1821"/>
                  <a:gd name="T17" fmla="*/ 240 h 715"/>
                  <a:gd name="T18" fmla="*/ 1631 w 1821"/>
                  <a:gd name="T19" fmla="*/ 186 h 715"/>
                  <a:gd name="T20" fmla="*/ 1520 w 1821"/>
                  <a:gd name="T21" fmla="*/ 151 h 715"/>
                  <a:gd name="T22" fmla="*/ 1405 w 1821"/>
                  <a:gd name="T23" fmla="*/ 170 h 715"/>
                  <a:gd name="T24" fmla="*/ 1229 w 1821"/>
                  <a:gd name="T25" fmla="*/ 120 h 715"/>
                  <a:gd name="T26" fmla="*/ 1061 w 1821"/>
                  <a:gd name="T27" fmla="*/ 118 h 715"/>
                  <a:gd name="T28" fmla="*/ 1074 w 1821"/>
                  <a:gd name="T29" fmla="*/ 46 h 715"/>
                  <a:gd name="T30" fmla="*/ 917 w 1821"/>
                  <a:gd name="T31" fmla="*/ 23 h 715"/>
                  <a:gd name="T32" fmla="*/ 813 w 1821"/>
                  <a:gd name="T33" fmla="*/ 61 h 715"/>
                  <a:gd name="T34" fmla="*/ 731 w 1821"/>
                  <a:gd name="T35" fmla="*/ 116 h 715"/>
                  <a:gd name="T36" fmla="*/ 714 w 1821"/>
                  <a:gd name="T37" fmla="*/ 208 h 715"/>
                  <a:gd name="T38" fmla="*/ 629 w 1821"/>
                  <a:gd name="T39" fmla="*/ 157 h 715"/>
                  <a:gd name="T40" fmla="*/ 598 w 1821"/>
                  <a:gd name="T41" fmla="*/ 163 h 715"/>
                  <a:gd name="T42" fmla="*/ 681 w 1821"/>
                  <a:gd name="T43" fmla="*/ 275 h 715"/>
                  <a:gd name="T44" fmla="*/ 598 w 1821"/>
                  <a:gd name="T45" fmla="*/ 308 h 715"/>
                  <a:gd name="T46" fmla="*/ 528 w 1821"/>
                  <a:gd name="T47" fmla="*/ 136 h 715"/>
                  <a:gd name="T48" fmla="*/ 433 w 1821"/>
                  <a:gd name="T49" fmla="*/ 245 h 715"/>
                  <a:gd name="T50" fmla="*/ 291 w 1821"/>
                  <a:gd name="T51" fmla="*/ 262 h 715"/>
                  <a:gd name="T52" fmla="*/ 211 w 1821"/>
                  <a:gd name="T53" fmla="*/ 264 h 715"/>
                  <a:gd name="T54" fmla="*/ 132 w 1821"/>
                  <a:gd name="T55" fmla="*/ 342 h 715"/>
                  <a:gd name="T56" fmla="*/ 56 w 1821"/>
                  <a:gd name="T57" fmla="*/ 292 h 715"/>
                  <a:gd name="T58" fmla="*/ 48 w 1821"/>
                  <a:gd name="T59" fmla="*/ 222 h 715"/>
                  <a:gd name="T60" fmla="*/ 1 w 1821"/>
                  <a:gd name="T61" fmla="*/ 252 h 715"/>
                  <a:gd name="T62" fmla="*/ 29 w 1821"/>
                  <a:gd name="T63" fmla="*/ 352 h 715"/>
                  <a:gd name="T64" fmla="*/ 18 w 1821"/>
                  <a:gd name="T65" fmla="*/ 450 h 715"/>
                  <a:gd name="T66" fmla="*/ 8 w 1821"/>
                  <a:gd name="T67" fmla="*/ 478 h 715"/>
                  <a:gd name="T68" fmla="*/ 17 w 1821"/>
                  <a:gd name="T69" fmla="*/ 540 h 715"/>
                  <a:gd name="T70" fmla="*/ 71 w 1821"/>
                  <a:gd name="T71" fmla="*/ 596 h 715"/>
                  <a:gd name="T72" fmla="*/ 104 w 1821"/>
                  <a:gd name="T73" fmla="*/ 626 h 715"/>
                  <a:gd name="T74" fmla="*/ 170 w 1821"/>
                  <a:gd name="T75" fmla="*/ 674 h 715"/>
                  <a:gd name="T76" fmla="*/ 176 w 1821"/>
                  <a:gd name="T77" fmla="*/ 721 h 715"/>
                  <a:gd name="T78" fmla="*/ 163 w 1821"/>
                  <a:gd name="T79" fmla="*/ 768 h 715"/>
                  <a:gd name="T80" fmla="*/ 238 w 1821"/>
                  <a:gd name="T81" fmla="*/ 815 h 715"/>
                  <a:gd name="T82" fmla="*/ 319 w 1821"/>
                  <a:gd name="T83" fmla="*/ 857 h 715"/>
                  <a:gd name="T84" fmla="*/ 313 w 1821"/>
                  <a:gd name="T85" fmla="*/ 766 h 715"/>
                  <a:gd name="T86" fmla="*/ 295 w 1821"/>
                  <a:gd name="T87" fmla="*/ 722 h 715"/>
                  <a:gd name="T88" fmla="*/ 316 w 1821"/>
                  <a:gd name="T89" fmla="*/ 673 h 715"/>
                  <a:gd name="T90" fmla="*/ 377 w 1821"/>
                  <a:gd name="T91" fmla="*/ 643 h 715"/>
                  <a:gd name="T92" fmla="*/ 454 w 1821"/>
                  <a:gd name="T93" fmla="*/ 660 h 715"/>
                  <a:gd name="T94" fmla="*/ 492 w 1821"/>
                  <a:gd name="T95" fmla="*/ 610 h 715"/>
                  <a:gd name="T96" fmla="*/ 582 w 1821"/>
                  <a:gd name="T97" fmla="*/ 563 h 715"/>
                  <a:gd name="T98" fmla="*/ 648 w 1821"/>
                  <a:gd name="T99" fmla="*/ 593 h 715"/>
                  <a:gd name="T100" fmla="*/ 762 w 1821"/>
                  <a:gd name="T101" fmla="*/ 660 h 715"/>
                  <a:gd name="T102" fmla="*/ 836 w 1821"/>
                  <a:gd name="T103" fmla="*/ 674 h 715"/>
                  <a:gd name="T104" fmla="*/ 926 w 1821"/>
                  <a:gd name="T105" fmla="*/ 668 h 715"/>
                  <a:gd name="T106" fmla="*/ 1007 w 1821"/>
                  <a:gd name="T107" fmla="*/ 679 h 715"/>
                  <a:gd name="T108" fmla="*/ 1071 w 1821"/>
                  <a:gd name="T109" fmla="*/ 644 h 715"/>
                  <a:gd name="T110" fmla="*/ 1167 w 1821"/>
                  <a:gd name="T111" fmla="*/ 685 h 715"/>
                  <a:gd name="T112" fmla="*/ 1286 w 1821"/>
                  <a:gd name="T113" fmla="*/ 679 h 715"/>
                  <a:gd name="T114" fmla="*/ 1341 w 1821"/>
                  <a:gd name="T115" fmla="*/ 613 h 715"/>
                  <a:gd name="T116" fmla="*/ 1431 w 1821"/>
                  <a:gd name="T117" fmla="*/ 658 h 715"/>
                  <a:gd name="T118" fmla="*/ 1502 w 1821"/>
                  <a:gd name="T119" fmla="*/ 726 h 715"/>
                  <a:gd name="T120" fmla="*/ 1541 w 1821"/>
                  <a:gd name="T121" fmla="*/ 780 h 7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21"/>
                  <a:gd name="T184" fmla="*/ 0 h 715"/>
                  <a:gd name="T185" fmla="*/ 1821 w 1821"/>
                  <a:gd name="T186" fmla="*/ 715 h 7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21" h="715">
                    <a:moveTo>
                      <a:pt x="1266" y="694"/>
                    </a:moveTo>
                    <a:cubicBezTo>
                      <a:pt x="1272" y="691"/>
                      <a:pt x="1278" y="683"/>
                      <a:pt x="1283" y="682"/>
                    </a:cubicBezTo>
                    <a:cubicBezTo>
                      <a:pt x="1285" y="681"/>
                      <a:pt x="1286" y="685"/>
                      <a:pt x="1288" y="686"/>
                    </a:cubicBezTo>
                    <a:cubicBezTo>
                      <a:pt x="1292" y="687"/>
                      <a:pt x="1297" y="688"/>
                      <a:pt x="1301" y="686"/>
                    </a:cubicBezTo>
                    <a:cubicBezTo>
                      <a:pt x="1307" y="684"/>
                      <a:pt x="1314" y="682"/>
                      <a:pt x="1318" y="676"/>
                    </a:cubicBezTo>
                    <a:cubicBezTo>
                      <a:pt x="1328" y="663"/>
                      <a:pt x="1334" y="646"/>
                      <a:pt x="1342" y="631"/>
                    </a:cubicBezTo>
                    <a:cubicBezTo>
                      <a:pt x="1348" y="618"/>
                      <a:pt x="1354" y="606"/>
                      <a:pt x="1361" y="593"/>
                    </a:cubicBezTo>
                    <a:cubicBezTo>
                      <a:pt x="1358" y="580"/>
                      <a:pt x="1359" y="566"/>
                      <a:pt x="1354" y="553"/>
                    </a:cubicBezTo>
                    <a:cubicBezTo>
                      <a:pt x="1350" y="544"/>
                      <a:pt x="1355" y="536"/>
                      <a:pt x="1356" y="529"/>
                    </a:cubicBezTo>
                    <a:cubicBezTo>
                      <a:pt x="1355" y="523"/>
                      <a:pt x="1353" y="516"/>
                      <a:pt x="1352" y="510"/>
                    </a:cubicBezTo>
                    <a:cubicBezTo>
                      <a:pt x="1342" y="504"/>
                      <a:pt x="1334" y="494"/>
                      <a:pt x="1323" y="490"/>
                    </a:cubicBezTo>
                    <a:cubicBezTo>
                      <a:pt x="1314" y="487"/>
                      <a:pt x="1319" y="498"/>
                      <a:pt x="1315" y="499"/>
                    </a:cubicBezTo>
                    <a:cubicBezTo>
                      <a:pt x="1312" y="500"/>
                      <a:pt x="1308" y="501"/>
                      <a:pt x="1304" y="500"/>
                    </a:cubicBezTo>
                    <a:cubicBezTo>
                      <a:pt x="1302" y="500"/>
                      <a:pt x="1301" y="487"/>
                      <a:pt x="1300" y="486"/>
                    </a:cubicBezTo>
                    <a:cubicBezTo>
                      <a:pt x="1299" y="486"/>
                      <a:pt x="1297" y="499"/>
                      <a:pt x="1296" y="498"/>
                    </a:cubicBezTo>
                    <a:cubicBezTo>
                      <a:pt x="1291" y="494"/>
                      <a:pt x="1296" y="481"/>
                      <a:pt x="1290" y="481"/>
                    </a:cubicBezTo>
                    <a:cubicBezTo>
                      <a:pt x="1286" y="481"/>
                      <a:pt x="1273" y="486"/>
                      <a:pt x="1271" y="478"/>
                    </a:cubicBezTo>
                    <a:cubicBezTo>
                      <a:pt x="1269" y="470"/>
                      <a:pt x="1281" y="467"/>
                      <a:pt x="1286" y="461"/>
                    </a:cubicBezTo>
                    <a:cubicBezTo>
                      <a:pt x="1294" y="451"/>
                      <a:pt x="1302" y="441"/>
                      <a:pt x="1309" y="431"/>
                    </a:cubicBezTo>
                    <a:cubicBezTo>
                      <a:pt x="1314" y="423"/>
                      <a:pt x="1317" y="412"/>
                      <a:pt x="1325" y="405"/>
                    </a:cubicBezTo>
                    <a:cubicBezTo>
                      <a:pt x="1333" y="399"/>
                      <a:pt x="1344" y="398"/>
                      <a:pt x="1354" y="396"/>
                    </a:cubicBezTo>
                    <a:cubicBezTo>
                      <a:pt x="1364" y="395"/>
                      <a:pt x="1375" y="399"/>
                      <a:pt x="1385" y="398"/>
                    </a:cubicBezTo>
                    <a:cubicBezTo>
                      <a:pt x="1392" y="398"/>
                      <a:pt x="1399" y="394"/>
                      <a:pt x="1406" y="393"/>
                    </a:cubicBezTo>
                    <a:cubicBezTo>
                      <a:pt x="1405" y="387"/>
                      <a:pt x="1417" y="393"/>
                      <a:pt x="1423" y="393"/>
                    </a:cubicBezTo>
                    <a:cubicBezTo>
                      <a:pt x="1430" y="394"/>
                      <a:pt x="1438" y="394"/>
                      <a:pt x="1445" y="397"/>
                    </a:cubicBezTo>
                    <a:cubicBezTo>
                      <a:pt x="1447" y="398"/>
                      <a:pt x="1436" y="400"/>
                      <a:pt x="1434" y="402"/>
                    </a:cubicBezTo>
                    <a:cubicBezTo>
                      <a:pt x="1433" y="403"/>
                      <a:pt x="1434" y="406"/>
                      <a:pt x="1435" y="407"/>
                    </a:cubicBezTo>
                    <a:cubicBezTo>
                      <a:pt x="1440" y="407"/>
                      <a:pt x="1449" y="404"/>
                      <a:pt x="1454" y="403"/>
                    </a:cubicBezTo>
                    <a:cubicBezTo>
                      <a:pt x="1460" y="399"/>
                      <a:pt x="1469" y="402"/>
                      <a:pt x="1477" y="401"/>
                    </a:cubicBezTo>
                    <a:cubicBezTo>
                      <a:pt x="1480" y="397"/>
                      <a:pt x="1472" y="394"/>
                      <a:pt x="1470" y="395"/>
                    </a:cubicBezTo>
                    <a:cubicBezTo>
                      <a:pt x="1467" y="393"/>
                      <a:pt x="1463" y="391"/>
                      <a:pt x="1464" y="387"/>
                    </a:cubicBezTo>
                    <a:cubicBezTo>
                      <a:pt x="1468" y="376"/>
                      <a:pt x="1475" y="365"/>
                      <a:pt x="1483" y="357"/>
                    </a:cubicBezTo>
                    <a:cubicBezTo>
                      <a:pt x="1489" y="352"/>
                      <a:pt x="1498" y="351"/>
                      <a:pt x="1505" y="349"/>
                    </a:cubicBezTo>
                    <a:cubicBezTo>
                      <a:pt x="1509" y="348"/>
                      <a:pt x="1515" y="344"/>
                      <a:pt x="1519" y="347"/>
                    </a:cubicBezTo>
                    <a:cubicBezTo>
                      <a:pt x="1523" y="351"/>
                      <a:pt x="1517" y="361"/>
                      <a:pt x="1520" y="366"/>
                    </a:cubicBezTo>
                    <a:cubicBezTo>
                      <a:pt x="1524" y="365"/>
                      <a:pt x="1524" y="373"/>
                      <a:pt x="1527" y="372"/>
                    </a:cubicBezTo>
                    <a:cubicBezTo>
                      <a:pt x="1534" y="365"/>
                      <a:pt x="1543" y="355"/>
                      <a:pt x="1555" y="353"/>
                    </a:cubicBezTo>
                    <a:cubicBezTo>
                      <a:pt x="1551" y="349"/>
                      <a:pt x="1545" y="339"/>
                      <a:pt x="1549" y="334"/>
                    </a:cubicBezTo>
                    <a:cubicBezTo>
                      <a:pt x="1553" y="329"/>
                      <a:pt x="1562" y="332"/>
                      <a:pt x="1568" y="335"/>
                    </a:cubicBezTo>
                    <a:cubicBezTo>
                      <a:pt x="1570" y="337"/>
                      <a:pt x="1562" y="338"/>
                      <a:pt x="1561" y="341"/>
                    </a:cubicBezTo>
                    <a:cubicBezTo>
                      <a:pt x="1559" y="346"/>
                      <a:pt x="1561" y="351"/>
                      <a:pt x="1561" y="356"/>
                    </a:cubicBezTo>
                    <a:cubicBezTo>
                      <a:pt x="1561" y="360"/>
                      <a:pt x="1563" y="364"/>
                      <a:pt x="1561" y="367"/>
                    </a:cubicBezTo>
                    <a:cubicBezTo>
                      <a:pt x="1558" y="371"/>
                      <a:pt x="1551" y="369"/>
                      <a:pt x="1547" y="373"/>
                    </a:cubicBezTo>
                    <a:cubicBezTo>
                      <a:pt x="1545" y="375"/>
                      <a:pt x="1549" y="379"/>
                      <a:pt x="1547" y="381"/>
                    </a:cubicBezTo>
                    <a:cubicBezTo>
                      <a:pt x="1544" y="387"/>
                      <a:pt x="1539" y="392"/>
                      <a:pt x="1535" y="398"/>
                    </a:cubicBezTo>
                    <a:cubicBezTo>
                      <a:pt x="1531" y="405"/>
                      <a:pt x="1530" y="415"/>
                      <a:pt x="1524" y="421"/>
                    </a:cubicBezTo>
                    <a:cubicBezTo>
                      <a:pt x="1519" y="425"/>
                      <a:pt x="1510" y="420"/>
                      <a:pt x="1506" y="425"/>
                    </a:cubicBezTo>
                    <a:cubicBezTo>
                      <a:pt x="1503" y="428"/>
                      <a:pt x="1510" y="432"/>
                      <a:pt x="1510" y="436"/>
                    </a:cubicBezTo>
                    <a:cubicBezTo>
                      <a:pt x="1509" y="441"/>
                      <a:pt x="1504" y="445"/>
                      <a:pt x="1504" y="449"/>
                    </a:cubicBezTo>
                    <a:cubicBezTo>
                      <a:pt x="1504" y="459"/>
                      <a:pt x="1505" y="469"/>
                      <a:pt x="1509" y="478"/>
                    </a:cubicBezTo>
                    <a:cubicBezTo>
                      <a:pt x="1515" y="493"/>
                      <a:pt x="1526" y="506"/>
                      <a:pt x="1533" y="521"/>
                    </a:cubicBezTo>
                    <a:cubicBezTo>
                      <a:pt x="1536" y="527"/>
                      <a:pt x="1537" y="534"/>
                      <a:pt x="1540" y="541"/>
                    </a:cubicBezTo>
                    <a:cubicBezTo>
                      <a:pt x="1541" y="543"/>
                      <a:pt x="1543" y="549"/>
                      <a:pt x="1545" y="547"/>
                    </a:cubicBezTo>
                    <a:cubicBezTo>
                      <a:pt x="1550" y="541"/>
                      <a:pt x="1557" y="534"/>
                      <a:pt x="1559" y="527"/>
                    </a:cubicBezTo>
                    <a:cubicBezTo>
                      <a:pt x="1561" y="522"/>
                      <a:pt x="1554" y="518"/>
                      <a:pt x="1556" y="513"/>
                    </a:cubicBezTo>
                    <a:cubicBezTo>
                      <a:pt x="1559" y="510"/>
                      <a:pt x="1568" y="516"/>
                      <a:pt x="1570" y="512"/>
                    </a:cubicBezTo>
                    <a:cubicBezTo>
                      <a:pt x="1573" y="505"/>
                      <a:pt x="1562" y="496"/>
                      <a:pt x="1566" y="490"/>
                    </a:cubicBezTo>
                    <a:cubicBezTo>
                      <a:pt x="1570" y="484"/>
                      <a:pt x="1583" y="491"/>
                      <a:pt x="1586" y="485"/>
                    </a:cubicBezTo>
                    <a:cubicBezTo>
                      <a:pt x="1589" y="480"/>
                      <a:pt x="1577" y="476"/>
                      <a:pt x="1578" y="470"/>
                    </a:cubicBezTo>
                    <a:cubicBezTo>
                      <a:pt x="1578" y="466"/>
                      <a:pt x="1580" y="448"/>
                      <a:pt x="1587" y="456"/>
                    </a:cubicBezTo>
                    <a:cubicBezTo>
                      <a:pt x="1589" y="454"/>
                      <a:pt x="1587" y="450"/>
                      <a:pt x="1587" y="448"/>
                    </a:cubicBezTo>
                    <a:cubicBezTo>
                      <a:pt x="1588" y="443"/>
                      <a:pt x="1580" y="447"/>
                      <a:pt x="1579" y="442"/>
                    </a:cubicBezTo>
                    <a:cubicBezTo>
                      <a:pt x="1577" y="437"/>
                      <a:pt x="1577" y="430"/>
                      <a:pt x="1580" y="424"/>
                    </a:cubicBezTo>
                    <a:cubicBezTo>
                      <a:pt x="1577" y="420"/>
                      <a:pt x="1569" y="428"/>
                      <a:pt x="1565" y="424"/>
                    </a:cubicBezTo>
                    <a:cubicBezTo>
                      <a:pt x="1562" y="421"/>
                      <a:pt x="1564" y="415"/>
                      <a:pt x="1565" y="410"/>
                    </a:cubicBezTo>
                    <a:cubicBezTo>
                      <a:pt x="1570" y="403"/>
                      <a:pt x="1565" y="393"/>
                      <a:pt x="1571" y="387"/>
                    </a:cubicBezTo>
                    <a:cubicBezTo>
                      <a:pt x="1574" y="384"/>
                      <a:pt x="1580" y="392"/>
                      <a:pt x="1585" y="391"/>
                    </a:cubicBezTo>
                    <a:cubicBezTo>
                      <a:pt x="1587" y="391"/>
                      <a:pt x="1583" y="386"/>
                      <a:pt x="1584" y="384"/>
                    </a:cubicBezTo>
                    <a:cubicBezTo>
                      <a:pt x="1587" y="380"/>
                      <a:pt x="1592" y="374"/>
                      <a:pt x="1597" y="375"/>
                    </a:cubicBezTo>
                    <a:cubicBezTo>
                      <a:pt x="1601" y="376"/>
                      <a:pt x="1596" y="384"/>
                      <a:pt x="1598" y="387"/>
                    </a:cubicBezTo>
                    <a:cubicBezTo>
                      <a:pt x="1599" y="389"/>
                      <a:pt x="1601" y="385"/>
                      <a:pt x="1603" y="384"/>
                    </a:cubicBezTo>
                    <a:cubicBezTo>
                      <a:pt x="1609" y="380"/>
                      <a:pt x="1612" y="372"/>
                      <a:pt x="1619" y="371"/>
                    </a:cubicBezTo>
                    <a:cubicBezTo>
                      <a:pt x="1626" y="371"/>
                      <a:pt x="1633" y="377"/>
                      <a:pt x="1640" y="379"/>
                    </a:cubicBezTo>
                    <a:cubicBezTo>
                      <a:pt x="1642" y="380"/>
                      <a:pt x="1645" y="383"/>
                      <a:pt x="1646" y="381"/>
                    </a:cubicBezTo>
                    <a:cubicBezTo>
                      <a:pt x="1648" y="380"/>
                      <a:pt x="1646" y="375"/>
                      <a:pt x="1648" y="373"/>
                    </a:cubicBezTo>
                    <a:cubicBezTo>
                      <a:pt x="1654" y="365"/>
                      <a:pt x="1662" y="359"/>
                      <a:pt x="1670" y="353"/>
                    </a:cubicBezTo>
                    <a:cubicBezTo>
                      <a:pt x="1678" y="348"/>
                      <a:pt x="1686" y="342"/>
                      <a:pt x="1695" y="339"/>
                    </a:cubicBezTo>
                    <a:cubicBezTo>
                      <a:pt x="1705" y="333"/>
                      <a:pt x="1717" y="338"/>
                      <a:pt x="1727" y="337"/>
                    </a:cubicBezTo>
                    <a:cubicBezTo>
                      <a:pt x="1731" y="335"/>
                      <a:pt x="1729" y="328"/>
                      <a:pt x="1727" y="325"/>
                    </a:cubicBezTo>
                    <a:cubicBezTo>
                      <a:pt x="1721" y="315"/>
                      <a:pt x="1713" y="308"/>
                      <a:pt x="1704" y="301"/>
                    </a:cubicBezTo>
                    <a:cubicBezTo>
                      <a:pt x="1698" y="297"/>
                      <a:pt x="1690" y="298"/>
                      <a:pt x="1685" y="294"/>
                    </a:cubicBezTo>
                    <a:cubicBezTo>
                      <a:pt x="1682" y="293"/>
                      <a:pt x="1679" y="288"/>
                      <a:pt x="1682" y="286"/>
                    </a:cubicBezTo>
                    <a:cubicBezTo>
                      <a:pt x="1686" y="284"/>
                      <a:pt x="1690" y="290"/>
                      <a:pt x="1695" y="289"/>
                    </a:cubicBezTo>
                    <a:cubicBezTo>
                      <a:pt x="1701" y="289"/>
                      <a:pt x="1710" y="289"/>
                      <a:pt x="1714" y="284"/>
                    </a:cubicBezTo>
                    <a:cubicBezTo>
                      <a:pt x="1717" y="280"/>
                      <a:pt x="1712" y="274"/>
                      <a:pt x="1712" y="270"/>
                    </a:cubicBezTo>
                    <a:cubicBezTo>
                      <a:pt x="1712" y="266"/>
                      <a:pt x="1711" y="259"/>
                      <a:pt x="1714" y="258"/>
                    </a:cubicBezTo>
                    <a:cubicBezTo>
                      <a:pt x="1718" y="257"/>
                      <a:pt x="1722" y="263"/>
                      <a:pt x="1724" y="266"/>
                    </a:cubicBezTo>
                    <a:cubicBezTo>
                      <a:pt x="1727" y="270"/>
                      <a:pt x="1726" y="279"/>
                      <a:pt x="1731" y="280"/>
                    </a:cubicBezTo>
                    <a:cubicBezTo>
                      <a:pt x="1737" y="282"/>
                      <a:pt x="1744" y="272"/>
                      <a:pt x="1750" y="274"/>
                    </a:cubicBezTo>
                    <a:cubicBezTo>
                      <a:pt x="1759" y="276"/>
                      <a:pt x="1765" y="288"/>
                      <a:pt x="1772" y="293"/>
                    </a:cubicBezTo>
                    <a:cubicBezTo>
                      <a:pt x="1779" y="293"/>
                      <a:pt x="1785" y="300"/>
                      <a:pt x="1793" y="302"/>
                    </a:cubicBezTo>
                    <a:cubicBezTo>
                      <a:pt x="1796" y="302"/>
                      <a:pt x="1811" y="299"/>
                      <a:pt x="1801" y="295"/>
                    </a:cubicBezTo>
                    <a:cubicBezTo>
                      <a:pt x="1802" y="289"/>
                      <a:pt x="1797" y="281"/>
                      <a:pt x="1800" y="276"/>
                    </a:cubicBezTo>
                    <a:cubicBezTo>
                      <a:pt x="1804" y="278"/>
                      <a:pt x="1811" y="279"/>
                      <a:pt x="1816" y="276"/>
                    </a:cubicBezTo>
                    <a:cubicBezTo>
                      <a:pt x="1819" y="275"/>
                      <a:pt x="1819" y="267"/>
                      <a:pt x="1821" y="264"/>
                    </a:cubicBezTo>
                    <a:cubicBezTo>
                      <a:pt x="1813" y="260"/>
                      <a:pt x="1809" y="257"/>
                      <a:pt x="1803" y="254"/>
                    </a:cubicBezTo>
                    <a:cubicBezTo>
                      <a:pt x="1792" y="251"/>
                      <a:pt x="1781" y="245"/>
                      <a:pt x="1769" y="245"/>
                    </a:cubicBezTo>
                    <a:cubicBezTo>
                      <a:pt x="1766" y="246"/>
                      <a:pt x="1773" y="253"/>
                      <a:pt x="1771" y="255"/>
                    </a:cubicBezTo>
                    <a:cubicBezTo>
                      <a:pt x="1768" y="258"/>
                      <a:pt x="1763" y="257"/>
                      <a:pt x="1760" y="254"/>
                    </a:cubicBezTo>
                    <a:cubicBezTo>
                      <a:pt x="1754" y="248"/>
                      <a:pt x="1754" y="235"/>
                      <a:pt x="1746" y="230"/>
                    </a:cubicBezTo>
                    <a:cubicBezTo>
                      <a:pt x="1725" y="221"/>
                      <a:pt x="1710" y="214"/>
                      <a:pt x="1692" y="207"/>
                    </a:cubicBezTo>
                    <a:cubicBezTo>
                      <a:pt x="1670" y="199"/>
                      <a:pt x="1649" y="187"/>
                      <a:pt x="1626" y="182"/>
                    </a:cubicBezTo>
                    <a:cubicBezTo>
                      <a:pt x="1617" y="180"/>
                      <a:pt x="1607" y="186"/>
                      <a:pt x="1598" y="185"/>
                    </a:cubicBezTo>
                    <a:cubicBezTo>
                      <a:pt x="1589" y="184"/>
                      <a:pt x="1580" y="179"/>
                      <a:pt x="1571" y="177"/>
                    </a:cubicBezTo>
                    <a:cubicBezTo>
                      <a:pt x="1569" y="177"/>
                      <a:pt x="1564" y="177"/>
                      <a:pt x="1568" y="183"/>
                    </a:cubicBezTo>
                    <a:cubicBezTo>
                      <a:pt x="1570" y="189"/>
                      <a:pt x="1578" y="192"/>
                      <a:pt x="1579" y="199"/>
                    </a:cubicBezTo>
                    <a:cubicBezTo>
                      <a:pt x="1580" y="202"/>
                      <a:pt x="1577" y="206"/>
                      <a:pt x="1574" y="207"/>
                    </a:cubicBezTo>
                    <a:cubicBezTo>
                      <a:pt x="1569" y="209"/>
                      <a:pt x="1564" y="206"/>
                      <a:pt x="1561" y="200"/>
                    </a:cubicBezTo>
                    <a:cubicBezTo>
                      <a:pt x="1557" y="199"/>
                      <a:pt x="1552" y="200"/>
                      <a:pt x="1548" y="197"/>
                    </a:cubicBezTo>
                    <a:cubicBezTo>
                      <a:pt x="1544" y="195"/>
                      <a:pt x="1544" y="187"/>
                      <a:pt x="1540" y="185"/>
                    </a:cubicBezTo>
                    <a:cubicBezTo>
                      <a:pt x="1537" y="184"/>
                      <a:pt x="1533" y="191"/>
                      <a:pt x="1530" y="192"/>
                    </a:cubicBezTo>
                    <a:cubicBezTo>
                      <a:pt x="1517" y="192"/>
                      <a:pt x="1503" y="185"/>
                      <a:pt x="1490" y="187"/>
                    </a:cubicBezTo>
                    <a:cubicBezTo>
                      <a:pt x="1484" y="188"/>
                      <a:pt x="1475" y="191"/>
                      <a:pt x="1474" y="199"/>
                    </a:cubicBezTo>
                    <a:cubicBezTo>
                      <a:pt x="1470" y="199"/>
                      <a:pt x="1470" y="191"/>
                      <a:pt x="1467" y="190"/>
                    </a:cubicBezTo>
                    <a:cubicBezTo>
                      <a:pt x="1462" y="187"/>
                      <a:pt x="1456" y="189"/>
                      <a:pt x="1451" y="187"/>
                    </a:cubicBezTo>
                    <a:cubicBezTo>
                      <a:pt x="1450" y="187"/>
                      <a:pt x="1451" y="184"/>
                      <a:pt x="1451" y="183"/>
                    </a:cubicBezTo>
                    <a:cubicBezTo>
                      <a:pt x="1451" y="176"/>
                      <a:pt x="1448" y="168"/>
                      <a:pt x="1438" y="163"/>
                    </a:cubicBezTo>
                    <a:cubicBezTo>
                      <a:pt x="1428" y="159"/>
                      <a:pt x="1415" y="159"/>
                      <a:pt x="1404" y="159"/>
                    </a:cubicBezTo>
                    <a:cubicBezTo>
                      <a:pt x="1389" y="160"/>
                      <a:pt x="1374" y="163"/>
                      <a:pt x="1359" y="162"/>
                    </a:cubicBezTo>
                    <a:cubicBezTo>
                      <a:pt x="1357" y="161"/>
                      <a:pt x="1361" y="156"/>
                      <a:pt x="1359" y="155"/>
                    </a:cubicBezTo>
                    <a:cubicBezTo>
                      <a:pt x="1354" y="150"/>
                      <a:pt x="1351" y="148"/>
                      <a:pt x="1344" y="147"/>
                    </a:cubicBezTo>
                    <a:cubicBezTo>
                      <a:pt x="1337" y="150"/>
                      <a:pt x="1323" y="147"/>
                      <a:pt x="1316" y="145"/>
                    </a:cubicBezTo>
                    <a:cubicBezTo>
                      <a:pt x="1312" y="143"/>
                      <a:pt x="1325" y="143"/>
                      <a:pt x="1327" y="139"/>
                    </a:cubicBezTo>
                    <a:cubicBezTo>
                      <a:pt x="1319" y="132"/>
                      <a:pt x="1304" y="129"/>
                      <a:pt x="1293" y="130"/>
                    </a:cubicBezTo>
                    <a:cubicBezTo>
                      <a:pt x="1287" y="130"/>
                      <a:pt x="1289" y="135"/>
                      <a:pt x="1285" y="138"/>
                    </a:cubicBezTo>
                    <a:cubicBezTo>
                      <a:pt x="1282" y="141"/>
                      <a:pt x="1280" y="148"/>
                      <a:pt x="1276" y="147"/>
                    </a:cubicBezTo>
                    <a:cubicBezTo>
                      <a:pt x="1275" y="146"/>
                      <a:pt x="1272" y="143"/>
                      <a:pt x="1273" y="141"/>
                    </a:cubicBezTo>
                    <a:cubicBezTo>
                      <a:pt x="1277" y="140"/>
                      <a:pt x="1276" y="134"/>
                      <a:pt x="1280" y="134"/>
                    </a:cubicBezTo>
                    <a:cubicBezTo>
                      <a:pt x="1280" y="133"/>
                      <a:pt x="1281" y="140"/>
                      <a:pt x="1282" y="139"/>
                    </a:cubicBezTo>
                    <a:cubicBezTo>
                      <a:pt x="1284" y="138"/>
                      <a:pt x="1287" y="131"/>
                      <a:pt x="1286" y="131"/>
                    </a:cubicBezTo>
                    <a:cubicBezTo>
                      <a:pt x="1282" y="127"/>
                      <a:pt x="1257" y="136"/>
                      <a:pt x="1258" y="131"/>
                    </a:cubicBezTo>
                    <a:cubicBezTo>
                      <a:pt x="1259" y="129"/>
                      <a:pt x="1262" y="126"/>
                      <a:pt x="1266" y="126"/>
                    </a:cubicBezTo>
                    <a:cubicBezTo>
                      <a:pt x="1272" y="126"/>
                      <a:pt x="1280" y="129"/>
                      <a:pt x="1283" y="127"/>
                    </a:cubicBezTo>
                    <a:cubicBezTo>
                      <a:pt x="1276" y="122"/>
                      <a:pt x="1267" y="125"/>
                      <a:pt x="1262" y="124"/>
                    </a:cubicBezTo>
                    <a:cubicBezTo>
                      <a:pt x="1248" y="121"/>
                      <a:pt x="1230" y="118"/>
                      <a:pt x="1218" y="114"/>
                    </a:cubicBezTo>
                    <a:cubicBezTo>
                      <a:pt x="1216" y="116"/>
                      <a:pt x="1222" y="120"/>
                      <a:pt x="1221" y="121"/>
                    </a:cubicBezTo>
                    <a:cubicBezTo>
                      <a:pt x="1219" y="125"/>
                      <a:pt x="1211" y="122"/>
                      <a:pt x="1207" y="124"/>
                    </a:cubicBezTo>
                    <a:cubicBezTo>
                      <a:pt x="1207" y="125"/>
                      <a:pt x="1205" y="130"/>
                      <a:pt x="1206" y="132"/>
                    </a:cubicBezTo>
                    <a:cubicBezTo>
                      <a:pt x="1208" y="134"/>
                      <a:pt x="1215" y="128"/>
                      <a:pt x="1215" y="130"/>
                    </a:cubicBezTo>
                    <a:cubicBezTo>
                      <a:pt x="1210" y="135"/>
                      <a:pt x="1214" y="140"/>
                      <a:pt x="1219" y="149"/>
                    </a:cubicBezTo>
                    <a:cubicBezTo>
                      <a:pt x="1215" y="149"/>
                      <a:pt x="1208" y="144"/>
                      <a:pt x="1203" y="144"/>
                    </a:cubicBezTo>
                    <a:cubicBezTo>
                      <a:pt x="1201" y="144"/>
                      <a:pt x="1191" y="146"/>
                      <a:pt x="1203" y="151"/>
                    </a:cubicBezTo>
                    <a:cubicBezTo>
                      <a:pt x="1202" y="153"/>
                      <a:pt x="1201" y="155"/>
                      <a:pt x="1199" y="155"/>
                    </a:cubicBezTo>
                    <a:cubicBezTo>
                      <a:pt x="1189" y="152"/>
                      <a:pt x="1180" y="144"/>
                      <a:pt x="1170" y="142"/>
                    </a:cubicBezTo>
                    <a:cubicBezTo>
                      <a:pt x="1166" y="141"/>
                      <a:pt x="1165" y="148"/>
                      <a:pt x="1162" y="149"/>
                    </a:cubicBezTo>
                    <a:cubicBezTo>
                      <a:pt x="1158" y="150"/>
                      <a:pt x="1152" y="151"/>
                      <a:pt x="1148" y="149"/>
                    </a:cubicBezTo>
                    <a:cubicBezTo>
                      <a:pt x="1143" y="143"/>
                      <a:pt x="1136" y="144"/>
                      <a:pt x="1134" y="137"/>
                    </a:cubicBezTo>
                    <a:cubicBezTo>
                      <a:pt x="1130" y="138"/>
                      <a:pt x="1133" y="147"/>
                      <a:pt x="1133" y="152"/>
                    </a:cubicBezTo>
                    <a:cubicBezTo>
                      <a:pt x="1133" y="157"/>
                      <a:pt x="1131" y="164"/>
                      <a:pt x="1127" y="164"/>
                    </a:cubicBezTo>
                    <a:cubicBezTo>
                      <a:pt x="1118" y="164"/>
                      <a:pt x="1114" y="156"/>
                      <a:pt x="1106" y="151"/>
                    </a:cubicBezTo>
                    <a:cubicBezTo>
                      <a:pt x="1101" y="147"/>
                      <a:pt x="1092" y="142"/>
                      <a:pt x="1089" y="136"/>
                    </a:cubicBezTo>
                    <a:cubicBezTo>
                      <a:pt x="1091" y="134"/>
                      <a:pt x="1096" y="135"/>
                      <a:pt x="1096" y="133"/>
                    </a:cubicBezTo>
                    <a:cubicBezTo>
                      <a:pt x="1096" y="129"/>
                      <a:pt x="1095" y="126"/>
                      <a:pt x="1093" y="122"/>
                    </a:cubicBezTo>
                    <a:cubicBezTo>
                      <a:pt x="1092" y="108"/>
                      <a:pt x="1082" y="104"/>
                      <a:pt x="1073" y="100"/>
                    </a:cubicBezTo>
                    <a:cubicBezTo>
                      <a:pt x="1065" y="96"/>
                      <a:pt x="1056" y="97"/>
                      <a:pt x="1047" y="97"/>
                    </a:cubicBezTo>
                    <a:cubicBezTo>
                      <a:pt x="1034" y="97"/>
                      <a:pt x="1032" y="89"/>
                      <a:pt x="1024" y="100"/>
                    </a:cubicBezTo>
                    <a:cubicBezTo>
                      <a:pt x="1020" y="103"/>
                      <a:pt x="1030" y="112"/>
                      <a:pt x="1026" y="112"/>
                    </a:cubicBezTo>
                    <a:cubicBezTo>
                      <a:pt x="1009" y="114"/>
                      <a:pt x="985" y="110"/>
                      <a:pt x="969" y="106"/>
                    </a:cubicBezTo>
                    <a:cubicBezTo>
                      <a:pt x="973" y="103"/>
                      <a:pt x="976" y="99"/>
                      <a:pt x="973" y="99"/>
                    </a:cubicBezTo>
                    <a:cubicBezTo>
                      <a:pt x="956" y="97"/>
                      <a:pt x="938" y="96"/>
                      <a:pt x="921" y="100"/>
                    </a:cubicBezTo>
                    <a:cubicBezTo>
                      <a:pt x="917" y="101"/>
                      <a:pt x="924" y="113"/>
                      <a:pt x="921" y="113"/>
                    </a:cubicBezTo>
                    <a:cubicBezTo>
                      <a:pt x="915" y="108"/>
                      <a:pt x="916" y="96"/>
                      <a:pt x="909" y="93"/>
                    </a:cubicBezTo>
                    <a:cubicBezTo>
                      <a:pt x="907" y="92"/>
                      <a:pt x="910" y="99"/>
                      <a:pt x="908" y="100"/>
                    </a:cubicBezTo>
                    <a:cubicBezTo>
                      <a:pt x="904" y="101"/>
                      <a:pt x="899" y="101"/>
                      <a:pt x="895" y="100"/>
                    </a:cubicBezTo>
                    <a:cubicBezTo>
                      <a:pt x="891" y="98"/>
                      <a:pt x="892" y="92"/>
                      <a:pt x="888" y="91"/>
                    </a:cubicBezTo>
                    <a:cubicBezTo>
                      <a:pt x="885" y="95"/>
                      <a:pt x="876" y="87"/>
                      <a:pt x="874" y="90"/>
                    </a:cubicBezTo>
                    <a:cubicBezTo>
                      <a:pt x="873" y="92"/>
                      <a:pt x="871" y="96"/>
                      <a:pt x="873" y="97"/>
                    </a:cubicBezTo>
                    <a:cubicBezTo>
                      <a:pt x="878" y="97"/>
                      <a:pt x="883" y="95"/>
                      <a:pt x="884" y="98"/>
                    </a:cubicBezTo>
                    <a:cubicBezTo>
                      <a:pt x="880" y="101"/>
                      <a:pt x="875" y="101"/>
                      <a:pt x="870" y="103"/>
                    </a:cubicBezTo>
                    <a:cubicBezTo>
                      <a:pt x="865" y="108"/>
                      <a:pt x="857" y="108"/>
                      <a:pt x="851" y="110"/>
                    </a:cubicBezTo>
                    <a:cubicBezTo>
                      <a:pt x="848" y="112"/>
                      <a:pt x="845" y="107"/>
                      <a:pt x="841" y="109"/>
                    </a:cubicBezTo>
                    <a:cubicBezTo>
                      <a:pt x="841" y="114"/>
                      <a:pt x="833" y="119"/>
                      <a:pt x="828" y="121"/>
                    </a:cubicBezTo>
                    <a:cubicBezTo>
                      <a:pt x="828" y="121"/>
                      <a:pt x="827" y="119"/>
                      <a:pt x="828" y="119"/>
                    </a:cubicBezTo>
                    <a:cubicBezTo>
                      <a:pt x="836" y="112"/>
                      <a:pt x="845" y="95"/>
                      <a:pt x="848" y="99"/>
                    </a:cubicBezTo>
                    <a:cubicBezTo>
                      <a:pt x="859" y="91"/>
                      <a:pt x="873" y="86"/>
                      <a:pt x="884" y="78"/>
                    </a:cubicBezTo>
                    <a:cubicBezTo>
                      <a:pt x="892" y="73"/>
                      <a:pt x="901" y="68"/>
                      <a:pt x="905" y="60"/>
                    </a:cubicBezTo>
                    <a:cubicBezTo>
                      <a:pt x="907" y="57"/>
                      <a:pt x="899" y="59"/>
                      <a:pt x="897" y="57"/>
                    </a:cubicBezTo>
                    <a:cubicBezTo>
                      <a:pt x="895" y="55"/>
                      <a:pt x="889" y="50"/>
                      <a:pt x="892" y="48"/>
                    </a:cubicBezTo>
                    <a:cubicBezTo>
                      <a:pt x="896" y="46"/>
                      <a:pt x="904" y="57"/>
                      <a:pt x="905" y="52"/>
                    </a:cubicBezTo>
                    <a:cubicBezTo>
                      <a:pt x="903" y="47"/>
                      <a:pt x="900" y="42"/>
                      <a:pt x="895" y="38"/>
                    </a:cubicBezTo>
                    <a:cubicBezTo>
                      <a:pt x="893" y="37"/>
                      <a:pt x="893" y="44"/>
                      <a:pt x="891" y="43"/>
                    </a:cubicBezTo>
                    <a:cubicBezTo>
                      <a:pt x="888" y="40"/>
                      <a:pt x="885" y="34"/>
                      <a:pt x="881" y="33"/>
                    </a:cubicBezTo>
                    <a:cubicBezTo>
                      <a:pt x="870" y="29"/>
                      <a:pt x="859" y="27"/>
                      <a:pt x="847" y="26"/>
                    </a:cubicBezTo>
                    <a:cubicBezTo>
                      <a:pt x="839" y="26"/>
                      <a:pt x="828" y="34"/>
                      <a:pt x="820" y="32"/>
                    </a:cubicBezTo>
                    <a:cubicBezTo>
                      <a:pt x="821" y="27"/>
                      <a:pt x="831" y="23"/>
                      <a:pt x="828" y="21"/>
                    </a:cubicBezTo>
                    <a:cubicBezTo>
                      <a:pt x="821" y="18"/>
                      <a:pt x="816" y="20"/>
                      <a:pt x="808" y="21"/>
                    </a:cubicBezTo>
                    <a:cubicBezTo>
                      <a:pt x="813" y="15"/>
                      <a:pt x="807" y="17"/>
                      <a:pt x="802" y="19"/>
                    </a:cubicBezTo>
                    <a:cubicBezTo>
                      <a:pt x="798" y="19"/>
                      <a:pt x="794" y="20"/>
                      <a:pt x="793" y="19"/>
                    </a:cubicBezTo>
                    <a:cubicBezTo>
                      <a:pt x="795" y="16"/>
                      <a:pt x="807" y="13"/>
                      <a:pt x="810" y="9"/>
                    </a:cubicBezTo>
                    <a:cubicBezTo>
                      <a:pt x="809" y="6"/>
                      <a:pt x="807" y="4"/>
                      <a:pt x="805" y="3"/>
                    </a:cubicBezTo>
                    <a:cubicBezTo>
                      <a:pt x="807" y="13"/>
                      <a:pt x="793" y="0"/>
                      <a:pt x="788" y="1"/>
                    </a:cubicBezTo>
                    <a:cubicBezTo>
                      <a:pt x="781" y="5"/>
                      <a:pt x="770" y="11"/>
                      <a:pt x="764" y="19"/>
                    </a:cubicBezTo>
                    <a:cubicBezTo>
                      <a:pt x="762" y="22"/>
                      <a:pt x="763" y="27"/>
                      <a:pt x="764" y="31"/>
                    </a:cubicBezTo>
                    <a:cubicBezTo>
                      <a:pt x="766" y="35"/>
                      <a:pt x="780" y="37"/>
                      <a:pt x="776" y="40"/>
                    </a:cubicBezTo>
                    <a:cubicBezTo>
                      <a:pt x="772" y="43"/>
                      <a:pt x="764" y="36"/>
                      <a:pt x="758" y="35"/>
                    </a:cubicBezTo>
                    <a:cubicBezTo>
                      <a:pt x="752" y="34"/>
                      <a:pt x="746" y="35"/>
                      <a:pt x="739" y="34"/>
                    </a:cubicBezTo>
                    <a:cubicBezTo>
                      <a:pt x="736" y="38"/>
                      <a:pt x="751" y="39"/>
                      <a:pt x="754" y="44"/>
                    </a:cubicBezTo>
                    <a:cubicBezTo>
                      <a:pt x="755" y="46"/>
                      <a:pt x="753" y="51"/>
                      <a:pt x="751" y="51"/>
                    </a:cubicBezTo>
                    <a:cubicBezTo>
                      <a:pt x="753" y="43"/>
                      <a:pt x="744" y="42"/>
                      <a:pt x="740" y="42"/>
                    </a:cubicBezTo>
                    <a:cubicBezTo>
                      <a:pt x="730" y="41"/>
                      <a:pt x="720" y="47"/>
                      <a:pt x="710" y="47"/>
                    </a:cubicBezTo>
                    <a:cubicBezTo>
                      <a:pt x="709" y="47"/>
                      <a:pt x="712" y="40"/>
                      <a:pt x="710" y="40"/>
                    </a:cubicBezTo>
                    <a:cubicBezTo>
                      <a:pt x="700" y="40"/>
                      <a:pt x="691" y="41"/>
                      <a:pt x="682" y="45"/>
                    </a:cubicBezTo>
                    <a:cubicBezTo>
                      <a:pt x="679" y="46"/>
                      <a:pt x="693" y="45"/>
                      <a:pt x="691" y="48"/>
                    </a:cubicBezTo>
                    <a:cubicBezTo>
                      <a:pt x="688" y="51"/>
                      <a:pt x="682" y="50"/>
                      <a:pt x="677" y="51"/>
                    </a:cubicBezTo>
                    <a:cubicBezTo>
                      <a:pt x="664" y="53"/>
                      <a:pt x="650" y="53"/>
                      <a:pt x="637" y="57"/>
                    </a:cubicBezTo>
                    <a:cubicBezTo>
                      <a:pt x="634" y="58"/>
                      <a:pt x="632" y="61"/>
                      <a:pt x="629" y="63"/>
                    </a:cubicBezTo>
                    <a:cubicBezTo>
                      <a:pt x="618" y="62"/>
                      <a:pt x="618" y="63"/>
                      <a:pt x="626" y="68"/>
                    </a:cubicBezTo>
                    <a:cubicBezTo>
                      <a:pt x="625" y="70"/>
                      <a:pt x="621" y="74"/>
                      <a:pt x="620" y="77"/>
                    </a:cubicBezTo>
                    <a:cubicBezTo>
                      <a:pt x="620" y="77"/>
                      <a:pt x="617" y="72"/>
                      <a:pt x="615" y="71"/>
                    </a:cubicBezTo>
                    <a:cubicBezTo>
                      <a:pt x="611" y="71"/>
                      <a:pt x="609" y="74"/>
                      <a:pt x="612" y="76"/>
                    </a:cubicBezTo>
                    <a:cubicBezTo>
                      <a:pt x="613" y="76"/>
                      <a:pt x="625" y="81"/>
                      <a:pt x="623" y="82"/>
                    </a:cubicBezTo>
                    <a:cubicBezTo>
                      <a:pt x="614" y="79"/>
                      <a:pt x="612" y="81"/>
                      <a:pt x="612" y="83"/>
                    </a:cubicBezTo>
                    <a:cubicBezTo>
                      <a:pt x="612" y="84"/>
                      <a:pt x="620" y="86"/>
                      <a:pt x="621" y="87"/>
                    </a:cubicBezTo>
                    <a:cubicBezTo>
                      <a:pt x="623" y="90"/>
                      <a:pt x="631" y="94"/>
                      <a:pt x="628" y="97"/>
                    </a:cubicBezTo>
                    <a:cubicBezTo>
                      <a:pt x="627" y="98"/>
                      <a:pt x="625" y="99"/>
                      <a:pt x="624" y="99"/>
                    </a:cubicBezTo>
                    <a:cubicBezTo>
                      <a:pt x="631" y="87"/>
                      <a:pt x="613" y="97"/>
                      <a:pt x="609" y="97"/>
                    </a:cubicBezTo>
                    <a:cubicBezTo>
                      <a:pt x="607" y="96"/>
                      <a:pt x="604" y="94"/>
                      <a:pt x="602" y="94"/>
                    </a:cubicBezTo>
                    <a:cubicBezTo>
                      <a:pt x="597" y="94"/>
                      <a:pt x="593" y="97"/>
                      <a:pt x="589" y="97"/>
                    </a:cubicBezTo>
                    <a:cubicBezTo>
                      <a:pt x="579" y="99"/>
                      <a:pt x="567" y="99"/>
                      <a:pt x="558" y="100"/>
                    </a:cubicBezTo>
                    <a:cubicBezTo>
                      <a:pt x="559" y="103"/>
                      <a:pt x="562" y="108"/>
                      <a:pt x="563" y="113"/>
                    </a:cubicBezTo>
                    <a:cubicBezTo>
                      <a:pt x="565" y="116"/>
                      <a:pt x="563" y="124"/>
                      <a:pt x="566" y="127"/>
                    </a:cubicBezTo>
                    <a:cubicBezTo>
                      <a:pt x="569" y="131"/>
                      <a:pt x="575" y="128"/>
                      <a:pt x="579" y="130"/>
                    </a:cubicBezTo>
                    <a:cubicBezTo>
                      <a:pt x="582" y="132"/>
                      <a:pt x="583" y="136"/>
                      <a:pt x="586" y="138"/>
                    </a:cubicBezTo>
                    <a:cubicBezTo>
                      <a:pt x="590" y="140"/>
                      <a:pt x="594" y="138"/>
                      <a:pt x="597" y="142"/>
                    </a:cubicBezTo>
                    <a:cubicBezTo>
                      <a:pt x="599" y="145"/>
                      <a:pt x="597" y="150"/>
                      <a:pt x="599" y="153"/>
                    </a:cubicBezTo>
                    <a:cubicBezTo>
                      <a:pt x="601" y="159"/>
                      <a:pt x="608" y="162"/>
                      <a:pt x="609" y="168"/>
                    </a:cubicBezTo>
                    <a:cubicBezTo>
                      <a:pt x="609" y="172"/>
                      <a:pt x="605" y="174"/>
                      <a:pt x="602" y="175"/>
                    </a:cubicBezTo>
                    <a:cubicBezTo>
                      <a:pt x="600" y="176"/>
                      <a:pt x="597" y="174"/>
                      <a:pt x="595" y="173"/>
                    </a:cubicBezTo>
                    <a:cubicBezTo>
                      <a:pt x="594" y="172"/>
                      <a:pt x="600" y="163"/>
                      <a:pt x="598" y="160"/>
                    </a:cubicBezTo>
                    <a:cubicBezTo>
                      <a:pt x="596" y="158"/>
                      <a:pt x="592" y="168"/>
                      <a:pt x="589" y="169"/>
                    </a:cubicBezTo>
                    <a:cubicBezTo>
                      <a:pt x="590" y="161"/>
                      <a:pt x="586" y="156"/>
                      <a:pt x="587" y="151"/>
                    </a:cubicBezTo>
                    <a:cubicBezTo>
                      <a:pt x="588" y="148"/>
                      <a:pt x="593" y="149"/>
                      <a:pt x="593" y="147"/>
                    </a:cubicBezTo>
                    <a:cubicBezTo>
                      <a:pt x="593" y="146"/>
                      <a:pt x="594" y="142"/>
                      <a:pt x="590" y="142"/>
                    </a:cubicBezTo>
                    <a:cubicBezTo>
                      <a:pt x="586" y="143"/>
                      <a:pt x="581" y="144"/>
                      <a:pt x="577" y="142"/>
                    </a:cubicBezTo>
                    <a:cubicBezTo>
                      <a:pt x="572" y="140"/>
                      <a:pt x="567" y="136"/>
                      <a:pt x="565" y="131"/>
                    </a:cubicBezTo>
                    <a:cubicBezTo>
                      <a:pt x="559" y="131"/>
                      <a:pt x="550" y="126"/>
                      <a:pt x="542" y="125"/>
                    </a:cubicBezTo>
                    <a:cubicBezTo>
                      <a:pt x="538" y="125"/>
                      <a:pt x="532" y="128"/>
                      <a:pt x="532" y="132"/>
                    </a:cubicBezTo>
                    <a:cubicBezTo>
                      <a:pt x="537" y="132"/>
                      <a:pt x="540" y="133"/>
                      <a:pt x="541" y="137"/>
                    </a:cubicBezTo>
                    <a:cubicBezTo>
                      <a:pt x="542" y="139"/>
                      <a:pt x="538" y="143"/>
                      <a:pt x="535" y="142"/>
                    </a:cubicBezTo>
                    <a:cubicBezTo>
                      <a:pt x="531" y="140"/>
                      <a:pt x="529" y="133"/>
                      <a:pt x="524" y="131"/>
                    </a:cubicBezTo>
                    <a:cubicBezTo>
                      <a:pt x="523" y="132"/>
                      <a:pt x="518" y="136"/>
                      <a:pt x="516" y="137"/>
                    </a:cubicBezTo>
                    <a:cubicBezTo>
                      <a:pt x="515" y="141"/>
                      <a:pt x="519" y="143"/>
                      <a:pt x="522" y="145"/>
                    </a:cubicBezTo>
                    <a:cubicBezTo>
                      <a:pt x="527" y="148"/>
                      <a:pt x="533" y="151"/>
                      <a:pt x="539" y="150"/>
                    </a:cubicBezTo>
                    <a:cubicBezTo>
                      <a:pt x="543" y="152"/>
                      <a:pt x="546" y="156"/>
                      <a:pt x="549" y="158"/>
                    </a:cubicBezTo>
                    <a:cubicBezTo>
                      <a:pt x="550" y="159"/>
                      <a:pt x="547" y="159"/>
                      <a:pt x="546" y="159"/>
                    </a:cubicBezTo>
                    <a:cubicBezTo>
                      <a:pt x="541" y="158"/>
                      <a:pt x="538" y="153"/>
                      <a:pt x="531" y="154"/>
                    </a:cubicBezTo>
                    <a:cubicBezTo>
                      <a:pt x="524" y="152"/>
                      <a:pt x="515" y="154"/>
                      <a:pt x="511" y="148"/>
                    </a:cubicBezTo>
                    <a:cubicBezTo>
                      <a:pt x="509" y="146"/>
                      <a:pt x="511" y="141"/>
                      <a:pt x="508" y="140"/>
                    </a:cubicBezTo>
                    <a:cubicBezTo>
                      <a:pt x="507" y="134"/>
                      <a:pt x="508" y="129"/>
                      <a:pt x="507" y="124"/>
                    </a:cubicBezTo>
                    <a:cubicBezTo>
                      <a:pt x="506" y="120"/>
                      <a:pt x="503" y="116"/>
                      <a:pt x="500" y="114"/>
                    </a:cubicBezTo>
                    <a:cubicBezTo>
                      <a:pt x="499" y="113"/>
                      <a:pt x="500" y="117"/>
                      <a:pt x="501" y="119"/>
                    </a:cubicBezTo>
                    <a:cubicBezTo>
                      <a:pt x="502" y="125"/>
                      <a:pt x="503" y="131"/>
                      <a:pt x="498" y="136"/>
                    </a:cubicBezTo>
                    <a:cubicBezTo>
                      <a:pt x="497" y="138"/>
                      <a:pt x="494" y="139"/>
                      <a:pt x="491" y="140"/>
                    </a:cubicBezTo>
                    <a:cubicBezTo>
                      <a:pt x="491" y="142"/>
                      <a:pt x="488" y="146"/>
                      <a:pt x="484" y="149"/>
                    </a:cubicBezTo>
                    <a:cubicBezTo>
                      <a:pt x="490" y="154"/>
                      <a:pt x="498" y="157"/>
                      <a:pt x="501" y="164"/>
                    </a:cubicBezTo>
                    <a:cubicBezTo>
                      <a:pt x="503" y="167"/>
                      <a:pt x="499" y="173"/>
                      <a:pt x="499" y="177"/>
                    </a:cubicBezTo>
                    <a:cubicBezTo>
                      <a:pt x="500" y="184"/>
                      <a:pt x="499" y="191"/>
                      <a:pt x="503" y="196"/>
                    </a:cubicBezTo>
                    <a:cubicBezTo>
                      <a:pt x="505" y="198"/>
                      <a:pt x="510" y="197"/>
                      <a:pt x="514" y="198"/>
                    </a:cubicBezTo>
                    <a:cubicBezTo>
                      <a:pt x="519" y="195"/>
                      <a:pt x="522" y="191"/>
                      <a:pt x="526" y="192"/>
                    </a:cubicBezTo>
                    <a:cubicBezTo>
                      <a:pt x="534" y="194"/>
                      <a:pt x="538" y="199"/>
                      <a:pt x="546" y="203"/>
                    </a:cubicBezTo>
                    <a:cubicBezTo>
                      <a:pt x="550" y="207"/>
                      <a:pt x="554" y="211"/>
                      <a:pt x="555" y="216"/>
                    </a:cubicBezTo>
                    <a:cubicBezTo>
                      <a:pt x="556" y="218"/>
                      <a:pt x="549" y="217"/>
                      <a:pt x="549" y="219"/>
                    </a:cubicBezTo>
                    <a:cubicBezTo>
                      <a:pt x="549" y="222"/>
                      <a:pt x="551" y="226"/>
                      <a:pt x="553" y="227"/>
                    </a:cubicBezTo>
                    <a:cubicBezTo>
                      <a:pt x="558" y="228"/>
                      <a:pt x="563" y="226"/>
                      <a:pt x="567" y="229"/>
                    </a:cubicBezTo>
                    <a:cubicBezTo>
                      <a:pt x="570" y="230"/>
                      <a:pt x="573" y="233"/>
                      <a:pt x="572" y="236"/>
                    </a:cubicBezTo>
                    <a:cubicBezTo>
                      <a:pt x="571" y="238"/>
                      <a:pt x="569" y="232"/>
                      <a:pt x="567" y="231"/>
                    </a:cubicBezTo>
                    <a:cubicBezTo>
                      <a:pt x="562" y="230"/>
                      <a:pt x="555" y="234"/>
                      <a:pt x="550" y="231"/>
                    </a:cubicBezTo>
                    <a:cubicBezTo>
                      <a:pt x="545" y="228"/>
                      <a:pt x="546" y="220"/>
                      <a:pt x="543" y="214"/>
                    </a:cubicBezTo>
                    <a:cubicBezTo>
                      <a:pt x="541" y="210"/>
                      <a:pt x="539" y="205"/>
                      <a:pt x="535" y="203"/>
                    </a:cubicBezTo>
                    <a:cubicBezTo>
                      <a:pt x="530" y="201"/>
                      <a:pt x="525" y="202"/>
                      <a:pt x="520" y="203"/>
                    </a:cubicBezTo>
                    <a:cubicBezTo>
                      <a:pt x="517" y="204"/>
                      <a:pt x="513" y="206"/>
                      <a:pt x="513" y="209"/>
                    </a:cubicBezTo>
                    <a:cubicBezTo>
                      <a:pt x="513" y="217"/>
                      <a:pt x="520" y="217"/>
                      <a:pt x="520" y="222"/>
                    </a:cubicBezTo>
                    <a:cubicBezTo>
                      <a:pt x="521" y="226"/>
                      <a:pt x="516" y="229"/>
                      <a:pt x="514" y="232"/>
                    </a:cubicBezTo>
                    <a:cubicBezTo>
                      <a:pt x="513" y="235"/>
                      <a:pt x="513" y="240"/>
                      <a:pt x="511" y="242"/>
                    </a:cubicBezTo>
                    <a:cubicBezTo>
                      <a:pt x="508" y="246"/>
                      <a:pt x="502" y="247"/>
                      <a:pt x="499" y="251"/>
                    </a:cubicBezTo>
                    <a:cubicBezTo>
                      <a:pt x="497" y="253"/>
                      <a:pt x="501" y="255"/>
                      <a:pt x="498" y="257"/>
                    </a:cubicBezTo>
                    <a:cubicBezTo>
                      <a:pt x="493" y="259"/>
                      <a:pt x="487" y="258"/>
                      <a:pt x="482" y="258"/>
                    </a:cubicBezTo>
                    <a:cubicBezTo>
                      <a:pt x="477" y="257"/>
                      <a:pt x="468" y="257"/>
                      <a:pt x="468" y="251"/>
                    </a:cubicBezTo>
                    <a:cubicBezTo>
                      <a:pt x="472" y="250"/>
                      <a:pt x="476" y="254"/>
                      <a:pt x="481" y="252"/>
                    </a:cubicBezTo>
                    <a:cubicBezTo>
                      <a:pt x="484" y="251"/>
                      <a:pt x="487" y="247"/>
                      <a:pt x="489" y="245"/>
                    </a:cubicBezTo>
                    <a:cubicBezTo>
                      <a:pt x="493" y="239"/>
                      <a:pt x="495" y="232"/>
                      <a:pt x="499" y="227"/>
                    </a:cubicBezTo>
                    <a:cubicBezTo>
                      <a:pt x="501" y="222"/>
                      <a:pt x="498" y="214"/>
                      <a:pt x="501" y="211"/>
                    </a:cubicBezTo>
                    <a:cubicBezTo>
                      <a:pt x="500" y="206"/>
                      <a:pt x="492" y="206"/>
                      <a:pt x="491" y="201"/>
                    </a:cubicBezTo>
                    <a:cubicBezTo>
                      <a:pt x="489" y="187"/>
                      <a:pt x="487" y="171"/>
                      <a:pt x="483" y="157"/>
                    </a:cubicBezTo>
                    <a:cubicBezTo>
                      <a:pt x="481" y="154"/>
                      <a:pt x="472" y="150"/>
                      <a:pt x="471" y="144"/>
                    </a:cubicBezTo>
                    <a:cubicBezTo>
                      <a:pt x="473" y="139"/>
                      <a:pt x="476" y="134"/>
                      <a:pt x="476" y="128"/>
                    </a:cubicBezTo>
                    <a:cubicBezTo>
                      <a:pt x="476" y="123"/>
                      <a:pt x="477" y="116"/>
                      <a:pt x="472" y="114"/>
                    </a:cubicBezTo>
                    <a:cubicBezTo>
                      <a:pt x="463" y="115"/>
                      <a:pt x="447" y="115"/>
                      <a:pt x="440" y="113"/>
                    </a:cubicBezTo>
                    <a:cubicBezTo>
                      <a:pt x="433" y="118"/>
                      <a:pt x="437" y="131"/>
                      <a:pt x="433" y="139"/>
                    </a:cubicBezTo>
                    <a:cubicBezTo>
                      <a:pt x="432" y="149"/>
                      <a:pt x="417" y="147"/>
                      <a:pt x="416" y="155"/>
                    </a:cubicBezTo>
                    <a:cubicBezTo>
                      <a:pt x="416" y="157"/>
                      <a:pt x="416" y="160"/>
                      <a:pt x="416" y="162"/>
                    </a:cubicBezTo>
                    <a:cubicBezTo>
                      <a:pt x="421" y="159"/>
                      <a:pt x="423" y="168"/>
                      <a:pt x="424" y="176"/>
                    </a:cubicBezTo>
                    <a:cubicBezTo>
                      <a:pt x="424" y="181"/>
                      <a:pt x="420" y="184"/>
                      <a:pt x="424" y="187"/>
                    </a:cubicBezTo>
                    <a:cubicBezTo>
                      <a:pt x="428" y="188"/>
                      <a:pt x="434" y="190"/>
                      <a:pt x="439" y="191"/>
                    </a:cubicBezTo>
                    <a:cubicBezTo>
                      <a:pt x="438" y="198"/>
                      <a:pt x="445" y="205"/>
                      <a:pt x="450" y="205"/>
                    </a:cubicBezTo>
                    <a:cubicBezTo>
                      <a:pt x="451" y="209"/>
                      <a:pt x="446" y="214"/>
                      <a:pt x="444" y="218"/>
                    </a:cubicBezTo>
                    <a:cubicBezTo>
                      <a:pt x="427" y="205"/>
                      <a:pt x="413" y="191"/>
                      <a:pt x="393" y="186"/>
                    </a:cubicBezTo>
                    <a:cubicBezTo>
                      <a:pt x="382" y="183"/>
                      <a:pt x="371" y="181"/>
                      <a:pt x="360" y="181"/>
                    </a:cubicBezTo>
                    <a:cubicBezTo>
                      <a:pt x="356" y="181"/>
                      <a:pt x="349" y="183"/>
                      <a:pt x="350" y="187"/>
                    </a:cubicBezTo>
                    <a:cubicBezTo>
                      <a:pt x="350" y="194"/>
                      <a:pt x="363" y="196"/>
                      <a:pt x="361" y="204"/>
                    </a:cubicBezTo>
                    <a:cubicBezTo>
                      <a:pt x="357" y="209"/>
                      <a:pt x="349" y="215"/>
                      <a:pt x="341" y="213"/>
                    </a:cubicBezTo>
                    <a:cubicBezTo>
                      <a:pt x="337" y="211"/>
                      <a:pt x="343" y="201"/>
                      <a:pt x="339" y="200"/>
                    </a:cubicBezTo>
                    <a:cubicBezTo>
                      <a:pt x="327" y="199"/>
                      <a:pt x="319" y="214"/>
                      <a:pt x="315" y="207"/>
                    </a:cubicBezTo>
                    <a:cubicBezTo>
                      <a:pt x="307" y="204"/>
                      <a:pt x="300" y="206"/>
                      <a:pt x="295" y="209"/>
                    </a:cubicBezTo>
                    <a:cubicBezTo>
                      <a:pt x="296" y="216"/>
                      <a:pt x="295" y="217"/>
                      <a:pt x="291" y="214"/>
                    </a:cubicBezTo>
                    <a:cubicBezTo>
                      <a:pt x="287" y="216"/>
                      <a:pt x="277" y="217"/>
                      <a:pt x="275" y="214"/>
                    </a:cubicBezTo>
                    <a:cubicBezTo>
                      <a:pt x="281" y="212"/>
                      <a:pt x="282" y="207"/>
                      <a:pt x="281" y="203"/>
                    </a:cubicBezTo>
                    <a:cubicBezTo>
                      <a:pt x="280" y="200"/>
                      <a:pt x="276" y="201"/>
                      <a:pt x="273" y="203"/>
                    </a:cubicBezTo>
                    <a:cubicBezTo>
                      <a:pt x="271" y="205"/>
                      <a:pt x="264" y="206"/>
                      <a:pt x="271" y="211"/>
                    </a:cubicBezTo>
                    <a:cubicBezTo>
                      <a:pt x="270" y="212"/>
                      <a:pt x="268" y="216"/>
                      <a:pt x="267" y="216"/>
                    </a:cubicBezTo>
                    <a:cubicBezTo>
                      <a:pt x="265" y="215"/>
                      <a:pt x="267" y="210"/>
                      <a:pt x="264" y="210"/>
                    </a:cubicBezTo>
                    <a:cubicBezTo>
                      <a:pt x="256" y="212"/>
                      <a:pt x="250" y="216"/>
                      <a:pt x="242" y="218"/>
                    </a:cubicBezTo>
                    <a:cubicBezTo>
                      <a:pt x="240" y="219"/>
                      <a:pt x="237" y="223"/>
                      <a:pt x="234" y="225"/>
                    </a:cubicBezTo>
                    <a:cubicBezTo>
                      <a:pt x="227" y="224"/>
                      <a:pt x="227" y="228"/>
                      <a:pt x="228" y="231"/>
                    </a:cubicBezTo>
                    <a:cubicBezTo>
                      <a:pt x="225" y="233"/>
                      <a:pt x="220" y="232"/>
                      <a:pt x="219" y="234"/>
                    </a:cubicBezTo>
                    <a:cubicBezTo>
                      <a:pt x="217" y="236"/>
                      <a:pt x="220" y="242"/>
                      <a:pt x="218" y="243"/>
                    </a:cubicBezTo>
                    <a:cubicBezTo>
                      <a:pt x="212" y="246"/>
                      <a:pt x="205" y="249"/>
                      <a:pt x="198" y="246"/>
                    </a:cubicBezTo>
                    <a:cubicBezTo>
                      <a:pt x="192" y="244"/>
                      <a:pt x="187" y="236"/>
                      <a:pt x="187" y="230"/>
                    </a:cubicBezTo>
                    <a:cubicBezTo>
                      <a:pt x="188" y="225"/>
                      <a:pt x="196" y="224"/>
                      <a:pt x="201" y="224"/>
                    </a:cubicBezTo>
                    <a:cubicBezTo>
                      <a:pt x="202" y="223"/>
                      <a:pt x="201" y="220"/>
                      <a:pt x="199" y="218"/>
                    </a:cubicBezTo>
                    <a:cubicBezTo>
                      <a:pt x="197" y="214"/>
                      <a:pt x="194" y="208"/>
                      <a:pt x="189" y="208"/>
                    </a:cubicBezTo>
                    <a:cubicBezTo>
                      <a:pt x="181" y="205"/>
                      <a:pt x="172" y="205"/>
                      <a:pt x="164" y="203"/>
                    </a:cubicBezTo>
                    <a:cubicBezTo>
                      <a:pt x="163" y="203"/>
                      <a:pt x="164" y="207"/>
                      <a:pt x="165" y="208"/>
                    </a:cubicBezTo>
                    <a:cubicBezTo>
                      <a:pt x="168" y="212"/>
                      <a:pt x="175" y="214"/>
                      <a:pt x="176" y="220"/>
                    </a:cubicBezTo>
                    <a:cubicBezTo>
                      <a:pt x="177" y="225"/>
                      <a:pt x="172" y="235"/>
                      <a:pt x="173" y="241"/>
                    </a:cubicBezTo>
                    <a:cubicBezTo>
                      <a:pt x="178" y="240"/>
                      <a:pt x="178" y="243"/>
                      <a:pt x="180" y="248"/>
                    </a:cubicBezTo>
                    <a:cubicBezTo>
                      <a:pt x="181" y="252"/>
                      <a:pt x="178" y="257"/>
                      <a:pt x="180" y="262"/>
                    </a:cubicBezTo>
                    <a:cubicBezTo>
                      <a:pt x="175" y="259"/>
                      <a:pt x="170" y="256"/>
                      <a:pt x="164" y="254"/>
                    </a:cubicBezTo>
                    <a:cubicBezTo>
                      <a:pt x="162" y="253"/>
                      <a:pt x="158" y="252"/>
                      <a:pt x="156" y="253"/>
                    </a:cubicBezTo>
                    <a:cubicBezTo>
                      <a:pt x="150" y="259"/>
                      <a:pt x="142" y="264"/>
                      <a:pt x="135" y="270"/>
                    </a:cubicBezTo>
                    <a:cubicBezTo>
                      <a:pt x="133" y="271"/>
                      <a:pt x="133" y="275"/>
                      <a:pt x="134" y="277"/>
                    </a:cubicBezTo>
                    <a:cubicBezTo>
                      <a:pt x="139" y="281"/>
                      <a:pt x="143" y="288"/>
                      <a:pt x="146" y="294"/>
                    </a:cubicBezTo>
                    <a:cubicBezTo>
                      <a:pt x="144" y="295"/>
                      <a:pt x="141" y="293"/>
                      <a:pt x="139" y="293"/>
                    </a:cubicBezTo>
                    <a:cubicBezTo>
                      <a:pt x="134" y="291"/>
                      <a:pt x="131" y="289"/>
                      <a:pt x="125" y="288"/>
                    </a:cubicBezTo>
                    <a:cubicBezTo>
                      <a:pt x="121" y="287"/>
                      <a:pt x="117" y="291"/>
                      <a:pt x="113" y="289"/>
                    </a:cubicBezTo>
                    <a:cubicBezTo>
                      <a:pt x="112" y="289"/>
                      <a:pt x="120" y="286"/>
                      <a:pt x="110" y="285"/>
                    </a:cubicBezTo>
                    <a:cubicBezTo>
                      <a:pt x="110" y="283"/>
                      <a:pt x="109" y="281"/>
                      <a:pt x="107" y="280"/>
                    </a:cubicBezTo>
                    <a:cubicBezTo>
                      <a:pt x="105" y="279"/>
                      <a:pt x="101" y="279"/>
                      <a:pt x="100" y="281"/>
                    </a:cubicBezTo>
                    <a:cubicBezTo>
                      <a:pt x="96" y="286"/>
                      <a:pt x="99" y="292"/>
                      <a:pt x="104" y="294"/>
                    </a:cubicBezTo>
                    <a:cubicBezTo>
                      <a:pt x="106" y="296"/>
                      <a:pt x="110" y="293"/>
                      <a:pt x="113" y="295"/>
                    </a:cubicBezTo>
                    <a:cubicBezTo>
                      <a:pt x="115" y="297"/>
                      <a:pt x="116" y="302"/>
                      <a:pt x="113" y="304"/>
                    </a:cubicBezTo>
                    <a:cubicBezTo>
                      <a:pt x="110" y="306"/>
                      <a:pt x="105" y="306"/>
                      <a:pt x="101" y="304"/>
                    </a:cubicBezTo>
                    <a:cubicBezTo>
                      <a:pt x="97" y="303"/>
                      <a:pt x="93" y="300"/>
                      <a:pt x="89" y="298"/>
                    </a:cubicBezTo>
                    <a:cubicBezTo>
                      <a:pt x="85" y="295"/>
                      <a:pt x="82" y="293"/>
                      <a:pt x="79" y="290"/>
                    </a:cubicBezTo>
                    <a:cubicBezTo>
                      <a:pt x="77" y="286"/>
                      <a:pt x="76" y="281"/>
                      <a:pt x="75" y="276"/>
                    </a:cubicBezTo>
                    <a:cubicBezTo>
                      <a:pt x="75" y="273"/>
                      <a:pt x="78" y="269"/>
                      <a:pt x="76" y="266"/>
                    </a:cubicBezTo>
                    <a:cubicBezTo>
                      <a:pt x="73" y="261"/>
                      <a:pt x="67" y="256"/>
                      <a:pt x="61" y="256"/>
                    </a:cubicBezTo>
                    <a:cubicBezTo>
                      <a:pt x="62" y="249"/>
                      <a:pt x="51" y="248"/>
                      <a:pt x="47" y="243"/>
                    </a:cubicBezTo>
                    <a:cubicBezTo>
                      <a:pt x="46" y="242"/>
                      <a:pt x="50" y="240"/>
                      <a:pt x="51" y="241"/>
                    </a:cubicBezTo>
                    <a:cubicBezTo>
                      <a:pt x="61" y="244"/>
                      <a:pt x="69" y="250"/>
                      <a:pt x="79" y="253"/>
                    </a:cubicBezTo>
                    <a:cubicBezTo>
                      <a:pt x="84" y="255"/>
                      <a:pt x="92" y="255"/>
                      <a:pt x="98" y="257"/>
                    </a:cubicBezTo>
                    <a:cubicBezTo>
                      <a:pt x="104" y="258"/>
                      <a:pt x="107" y="260"/>
                      <a:pt x="113" y="261"/>
                    </a:cubicBezTo>
                    <a:cubicBezTo>
                      <a:pt x="123" y="261"/>
                      <a:pt x="134" y="256"/>
                      <a:pt x="142" y="250"/>
                    </a:cubicBezTo>
                    <a:cubicBezTo>
                      <a:pt x="146" y="247"/>
                      <a:pt x="148" y="240"/>
                      <a:pt x="146" y="235"/>
                    </a:cubicBezTo>
                    <a:cubicBezTo>
                      <a:pt x="143" y="228"/>
                      <a:pt x="135" y="225"/>
                      <a:pt x="129" y="221"/>
                    </a:cubicBezTo>
                    <a:cubicBezTo>
                      <a:pt x="119" y="218"/>
                      <a:pt x="112" y="211"/>
                      <a:pt x="104" y="207"/>
                    </a:cubicBezTo>
                    <a:cubicBezTo>
                      <a:pt x="94" y="202"/>
                      <a:pt x="85" y="198"/>
                      <a:pt x="74" y="196"/>
                    </a:cubicBezTo>
                    <a:cubicBezTo>
                      <a:pt x="69" y="194"/>
                      <a:pt x="58" y="190"/>
                      <a:pt x="56" y="194"/>
                    </a:cubicBezTo>
                    <a:cubicBezTo>
                      <a:pt x="50" y="193"/>
                      <a:pt x="45" y="191"/>
                      <a:pt x="40" y="188"/>
                    </a:cubicBezTo>
                    <a:cubicBezTo>
                      <a:pt x="39" y="188"/>
                      <a:pt x="39" y="185"/>
                      <a:pt x="40" y="185"/>
                    </a:cubicBezTo>
                    <a:cubicBezTo>
                      <a:pt x="43" y="184"/>
                      <a:pt x="48" y="188"/>
                      <a:pt x="50" y="185"/>
                    </a:cubicBezTo>
                    <a:cubicBezTo>
                      <a:pt x="48" y="182"/>
                      <a:pt x="45" y="181"/>
                      <a:pt x="42" y="181"/>
                    </a:cubicBezTo>
                    <a:cubicBezTo>
                      <a:pt x="37" y="181"/>
                      <a:pt x="32" y="183"/>
                      <a:pt x="27" y="185"/>
                    </a:cubicBezTo>
                    <a:cubicBezTo>
                      <a:pt x="26" y="186"/>
                      <a:pt x="26" y="188"/>
                      <a:pt x="24" y="188"/>
                    </a:cubicBezTo>
                    <a:cubicBezTo>
                      <a:pt x="22" y="188"/>
                      <a:pt x="20" y="185"/>
                      <a:pt x="18" y="185"/>
                    </a:cubicBezTo>
                    <a:cubicBezTo>
                      <a:pt x="16" y="185"/>
                      <a:pt x="17" y="190"/>
                      <a:pt x="16" y="190"/>
                    </a:cubicBezTo>
                    <a:cubicBezTo>
                      <a:pt x="13" y="191"/>
                      <a:pt x="11" y="192"/>
                      <a:pt x="9" y="193"/>
                    </a:cubicBezTo>
                    <a:cubicBezTo>
                      <a:pt x="8" y="195"/>
                      <a:pt x="9" y="198"/>
                      <a:pt x="8" y="199"/>
                    </a:cubicBezTo>
                    <a:cubicBezTo>
                      <a:pt x="7" y="200"/>
                      <a:pt x="5" y="198"/>
                      <a:pt x="4" y="198"/>
                    </a:cubicBezTo>
                    <a:cubicBezTo>
                      <a:pt x="3" y="199"/>
                      <a:pt x="0" y="200"/>
                      <a:pt x="0" y="202"/>
                    </a:cubicBezTo>
                    <a:cubicBezTo>
                      <a:pt x="0" y="203"/>
                      <a:pt x="3" y="202"/>
                      <a:pt x="3" y="203"/>
                    </a:cubicBezTo>
                    <a:cubicBezTo>
                      <a:pt x="3" y="206"/>
                      <a:pt x="1" y="207"/>
                      <a:pt x="1" y="210"/>
                    </a:cubicBezTo>
                    <a:cubicBezTo>
                      <a:pt x="1" y="212"/>
                      <a:pt x="1" y="215"/>
                      <a:pt x="3" y="217"/>
                    </a:cubicBezTo>
                    <a:cubicBezTo>
                      <a:pt x="5" y="219"/>
                      <a:pt x="10" y="217"/>
                      <a:pt x="11" y="219"/>
                    </a:cubicBezTo>
                    <a:cubicBezTo>
                      <a:pt x="12" y="221"/>
                      <a:pt x="15" y="224"/>
                      <a:pt x="19" y="228"/>
                    </a:cubicBezTo>
                    <a:lnTo>
                      <a:pt x="9" y="240"/>
                    </a:lnTo>
                    <a:lnTo>
                      <a:pt x="24" y="263"/>
                    </a:lnTo>
                    <a:lnTo>
                      <a:pt x="21" y="267"/>
                    </a:lnTo>
                    <a:cubicBezTo>
                      <a:pt x="20" y="269"/>
                      <a:pt x="18" y="271"/>
                      <a:pt x="18" y="274"/>
                    </a:cubicBezTo>
                    <a:cubicBezTo>
                      <a:pt x="18" y="276"/>
                      <a:pt x="22" y="274"/>
                      <a:pt x="22" y="276"/>
                    </a:cubicBezTo>
                    <a:cubicBezTo>
                      <a:pt x="23" y="277"/>
                      <a:pt x="20" y="278"/>
                      <a:pt x="20" y="280"/>
                    </a:cubicBezTo>
                    <a:cubicBezTo>
                      <a:pt x="19" y="282"/>
                      <a:pt x="19" y="285"/>
                      <a:pt x="20" y="287"/>
                    </a:cubicBezTo>
                    <a:cubicBezTo>
                      <a:pt x="21" y="288"/>
                      <a:pt x="23" y="286"/>
                      <a:pt x="24" y="287"/>
                    </a:cubicBezTo>
                    <a:cubicBezTo>
                      <a:pt x="25" y="289"/>
                      <a:pt x="23" y="291"/>
                      <a:pt x="24" y="293"/>
                    </a:cubicBezTo>
                    <a:cubicBezTo>
                      <a:pt x="25" y="295"/>
                      <a:pt x="27" y="295"/>
                      <a:pt x="28" y="296"/>
                    </a:cubicBezTo>
                    <a:cubicBezTo>
                      <a:pt x="29" y="297"/>
                      <a:pt x="30" y="299"/>
                      <a:pt x="30" y="301"/>
                    </a:cubicBezTo>
                    <a:cubicBezTo>
                      <a:pt x="29" y="303"/>
                      <a:pt x="25" y="305"/>
                      <a:pt x="26" y="307"/>
                    </a:cubicBezTo>
                    <a:cubicBezTo>
                      <a:pt x="28" y="310"/>
                      <a:pt x="32" y="312"/>
                      <a:pt x="35" y="315"/>
                    </a:cubicBezTo>
                    <a:cubicBezTo>
                      <a:pt x="37" y="318"/>
                      <a:pt x="42" y="320"/>
                      <a:pt x="42" y="324"/>
                    </a:cubicBezTo>
                    <a:cubicBezTo>
                      <a:pt x="42" y="328"/>
                      <a:pt x="37" y="330"/>
                      <a:pt x="35" y="333"/>
                    </a:cubicBezTo>
                    <a:cubicBezTo>
                      <a:pt x="32" y="337"/>
                      <a:pt x="30" y="342"/>
                      <a:pt x="27" y="347"/>
                    </a:cubicBezTo>
                    <a:cubicBezTo>
                      <a:pt x="25" y="351"/>
                      <a:pt x="23" y="355"/>
                      <a:pt x="20" y="358"/>
                    </a:cubicBezTo>
                    <a:cubicBezTo>
                      <a:pt x="17" y="361"/>
                      <a:pt x="12" y="362"/>
                      <a:pt x="9" y="365"/>
                    </a:cubicBezTo>
                    <a:cubicBezTo>
                      <a:pt x="7" y="367"/>
                      <a:pt x="7" y="370"/>
                      <a:pt x="5" y="373"/>
                    </a:cubicBezTo>
                    <a:cubicBezTo>
                      <a:pt x="8" y="372"/>
                      <a:pt x="11" y="368"/>
                      <a:pt x="13" y="369"/>
                    </a:cubicBezTo>
                    <a:cubicBezTo>
                      <a:pt x="15" y="370"/>
                      <a:pt x="14" y="374"/>
                      <a:pt x="15" y="375"/>
                    </a:cubicBezTo>
                    <a:cubicBezTo>
                      <a:pt x="16" y="377"/>
                      <a:pt x="18" y="379"/>
                      <a:pt x="20" y="379"/>
                    </a:cubicBezTo>
                    <a:cubicBezTo>
                      <a:pt x="22" y="380"/>
                      <a:pt x="25" y="378"/>
                      <a:pt x="27" y="378"/>
                    </a:cubicBezTo>
                    <a:cubicBezTo>
                      <a:pt x="29" y="379"/>
                      <a:pt x="30" y="381"/>
                      <a:pt x="31" y="382"/>
                    </a:cubicBezTo>
                    <a:cubicBezTo>
                      <a:pt x="32" y="384"/>
                      <a:pt x="37" y="384"/>
                      <a:pt x="35" y="385"/>
                    </a:cubicBezTo>
                    <a:cubicBezTo>
                      <a:pt x="33" y="387"/>
                      <a:pt x="30" y="386"/>
                      <a:pt x="27" y="386"/>
                    </a:cubicBezTo>
                    <a:cubicBezTo>
                      <a:pt x="25" y="386"/>
                      <a:pt x="23" y="385"/>
                      <a:pt x="21" y="386"/>
                    </a:cubicBezTo>
                    <a:cubicBezTo>
                      <a:pt x="20" y="386"/>
                      <a:pt x="20" y="388"/>
                      <a:pt x="18" y="388"/>
                    </a:cubicBezTo>
                    <a:cubicBezTo>
                      <a:pt x="17" y="388"/>
                      <a:pt x="16" y="386"/>
                      <a:pt x="14" y="386"/>
                    </a:cubicBezTo>
                    <a:cubicBezTo>
                      <a:pt x="13" y="386"/>
                      <a:pt x="11" y="387"/>
                      <a:pt x="10" y="387"/>
                    </a:cubicBezTo>
                    <a:cubicBezTo>
                      <a:pt x="9" y="387"/>
                      <a:pt x="7" y="387"/>
                      <a:pt x="7" y="388"/>
                    </a:cubicBezTo>
                    <a:cubicBezTo>
                      <a:pt x="7" y="390"/>
                      <a:pt x="8" y="391"/>
                      <a:pt x="8" y="393"/>
                    </a:cubicBezTo>
                    <a:cubicBezTo>
                      <a:pt x="8" y="394"/>
                      <a:pt x="7" y="396"/>
                      <a:pt x="7" y="398"/>
                    </a:cubicBezTo>
                    <a:cubicBezTo>
                      <a:pt x="6" y="399"/>
                      <a:pt x="6" y="400"/>
                      <a:pt x="6" y="401"/>
                    </a:cubicBezTo>
                    <a:cubicBezTo>
                      <a:pt x="6" y="404"/>
                      <a:pt x="7" y="408"/>
                      <a:pt x="7" y="410"/>
                    </a:cubicBezTo>
                    <a:cubicBezTo>
                      <a:pt x="7" y="413"/>
                      <a:pt x="4" y="415"/>
                      <a:pt x="5" y="417"/>
                    </a:cubicBezTo>
                    <a:cubicBezTo>
                      <a:pt x="6" y="419"/>
                      <a:pt x="11" y="419"/>
                      <a:pt x="13" y="421"/>
                    </a:cubicBezTo>
                    <a:cubicBezTo>
                      <a:pt x="13" y="423"/>
                      <a:pt x="12" y="425"/>
                      <a:pt x="10" y="425"/>
                    </a:cubicBezTo>
                    <a:cubicBezTo>
                      <a:pt x="8" y="425"/>
                      <a:pt x="6" y="422"/>
                      <a:pt x="3" y="421"/>
                    </a:cubicBezTo>
                    <a:cubicBezTo>
                      <a:pt x="3" y="421"/>
                      <a:pt x="3" y="422"/>
                      <a:pt x="2" y="423"/>
                    </a:cubicBezTo>
                    <a:cubicBezTo>
                      <a:pt x="2" y="424"/>
                      <a:pt x="1" y="424"/>
                      <a:pt x="1" y="425"/>
                    </a:cubicBezTo>
                    <a:cubicBezTo>
                      <a:pt x="2" y="426"/>
                      <a:pt x="3" y="428"/>
                      <a:pt x="5" y="429"/>
                    </a:cubicBezTo>
                    <a:cubicBezTo>
                      <a:pt x="6" y="431"/>
                      <a:pt x="8" y="431"/>
                      <a:pt x="8" y="433"/>
                    </a:cubicBezTo>
                    <a:cubicBezTo>
                      <a:pt x="9" y="435"/>
                      <a:pt x="8" y="438"/>
                      <a:pt x="8" y="440"/>
                    </a:cubicBezTo>
                    <a:cubicBezTo>
                      <a:pt x="10" y="444"/>
                      <a:pt x="13" y="446"/>
                      <a:pt x="14" y="450"/>
                    </a:cubicBezTo>
                    <a:cubicBezTo>
                      <a:pt x="14" y="451"/>
                      <a:pt x="13" y="453"/>
                      <a:pt x="13" y="454"/>
                    </a:cubicBezTo>
                    <a:cubicBezTo>
                      <a:pt x="15" y="454"/>
                      <a:pt x="17" y="453"/>
                      <a:pt x="19" y="454"/>
                    </a:cubicBezTo>
                    <a:cubicBezTo>
                      <a:pt x="20" y="454"/>
                      <a:pt x="20" y="457"/>
                      <a:pt x="21" y="457"/>
                    </a:cubicBezTo>
                    <a:cubicBezTo>
                      <a:pt x="23" y="458"/>
                      <a:pt x="25" y="456"/>
                      <a:pt x="27" y="457"/>
                    </a:cubicBezTo>
                    <a:cubicBezTo>
                      <a:pt x="28" y="458"/>
                      <a:pt x="26" y="461"/>
                      <a:pt x="28" y="462"/>
                    </a:cubicBezTo>
                    <a:cubicBezTo>
                      <a:pt x="30" y="463"/>
                      <a:pt x="33" y="460"/>
                      <a:pt x="36" y="460"/>
                    </a:cubicBezTo>
                    <a:cubicBezTo>
                      <a:pt x="40" y="461"/>
                      <a:pt x="46" y="461"/>
                      <a:pt x="48" y="464"/>
                    </a:cubicBezTo>
                    <a:cubicBezTo>
                      <a:pt x="50" y="468"/>
                      <a:pt x="46" y="473"/>
                      <a:pt x="47" y="478"/>
                    </a:cubicBezTo>
                    <a:cubicBezTo>
                      <a:pt x="47" y="480"/>
                      <a:pt x="49" y="480"/>
                      <a:pt x="50" y="482"/>
                    </a:cubicBezTo>
                    <a:cubicBezTo>
                      <a:pt x="51" y="483"/>
                      <a:pt x="50" y="485"/>
                      <a:pt x="51" y="486"/>
                    </a:cubicBezTo>
                    <a:cubicBezTo>
                      <a:pt x="53" y="488"/>
                      <a:pt x="57" y="488"/>
                      <a:pt x="59" y="491"/>
                    </a:cubicBezTo>
                    <a:cubicBezTo>
                      <a:pt x="60" y="493"/>
                      <a:pt x="57" y="496"/>
                      <a:pt x="59" y="497"/>
                    </a:cubicBezTo>
                    <a:cubicBezTo>
                      <a:pt x="60" y="499"/>
                      <a:pt x="63" y="497"/>
                      <a:pt x="65" y="499"/>
                    </a:cubicBezTo>
                    <a:cubicBezTo>
                      <a:pt x="67" y="500"/>
                      <a:pt x="70" y="502"/>
                      <a:pt x="70" y="505"/>
                    </a:cubicBezTo>
                    <a:cubicBezTo>
                      <a:pt x="70" y="508"/>
                      <a:pt x="67" y="508"/>
                      <a:pt x="64" y="509"/>
                    </a:cubicBezTo>
                    <a:cubicBezTo>
                      <a:pt x="63" y="510"/>
                      <a:pt x="61" y="510"/>
                      <a:pt x="60" y="509"/>
                    </a:cubicBezTo>
                    <a:cubicBezTo>
                      <a:pt x="58" y="509"/>
                      <a:pt x="58" y="506"/>
                      <a:pt x="56" y="506"/>
                    </a:cubicBezTo>
                    <a:cubicBezTo>
                      <a:pt x="55" y="506"/>
                      <a:pt x="52" y="508"/>
                      <a:pt x="52" y="510"/>
                    </a:cubicBezTo>
                    <a:cubicBezTo>
                      <a:pt x="52" y="512"/>
                      <a:pt x="56" y="514"/>
                      <a:pt x="56" y="516"/>
                    </a:cubicBezTo>
                    <a:cubicBezTo>
                      <a:pt x="58" y="519"/>
                      <a:pt x="58" y="522"/>
                      <a:pt x="58" y="525"/>
                    </a:cubicBezTo>
                    <a:cubicBezTo>
                      <a:pt x="61" y="526"/>
                      <a:pt x="62" y="528"/>
                      <a:pt x="65" y="527"/>
                    </a:cubicBezTo>
                    <a:cubicBezTo>
                      <a:pt x="66" y="527"/>
                      <a:pt x="66" y="524"/>
                      <a:pt x="67" y="523"/>
                    </a:cubicBezTo>
                    <a:cubicBezTo>
                      <a:pt x="71" y="522"/>
                      <a:pt x="74" y="522"/>
                      <a:pt x="78" y="522"/>
                    </a:cubicBezTo>
                    <a:cubicBezTo>
                      <a:pt x="81" y="522"/>
                      <a:pt x="85" y="520"/>
                      <a:pt x="87" y="522"/>
                    </a:cubicBezTo>
                    <a:cubicBezTo>
                      <a:pt x="89" y="523"/>
                      <a:pt x="87" y="526"/>
                      <a:pt x="88" y="528"/>
                    </a:cubicBezTo>
                    <a:cubicBezTo>
                      <a:pt x="89" y="530"/>
                      <a:pt x="93" y="532"/>
                      <a:pt x="93" y="534"/>
                    </a:cubicBezTo>
                    <a:cubicBezTo>
                      <a:pt x="93" y="536"/>
                      <a:pt x="90" y="536"/>
                      <a:pt x="89" y="537"/>
                    </a:cubicBezTo>
                    <a:cubicBezTo>
                      <a:pt x="89" y="538"/>
                      <a:pt x="88" y="541"/>
                      <a:pt x="89" y="541"/>
                    </a:cubicBezTo>
                    <a:cubicBezTo>
                      <a:pt x="93" y="543"/>
                      <a:pt x="99" y="540"/>
                      <a:pt x="103" y="543"/>
                    </a:cubicBezTo>
                    <a:cubicBezTo>
                      <a:pt x="106" y="546"/>
                      <a:pt x="104" y="553"/>
                      <a:pt x="107" y="557"/>
                    </a:cubicBezTo>
                    <a:cubicBezTo>
                      <a:pt x="109" y="559"/>
                      <a:pt x="113" y="557"/>
                      <a:pt x="116" y="557"/>
                    </a:cubicBezTo>
                    <a:cubicBezTo>
                      <a:pt x="119" y="557"/>
                      <a:pt x="123" y="557"/>
                      <a:pt x="126" y="556"/>
                    </a:cubicBezTo>
                    <a:cubicBezTo>
                      <a:pt x="127" y="555"/>
                      <a:pt x="127" y="551"/>
                      <a:pt x="128" y="552"/>
                    </a:cubicBezTo>
                    <a:cubicBezTo>
                      <a:pt x="131" y="554"/>
                      <a:pt x="131" y="558"/>
                      <a:pt x="133" y="560"/>
                    </a:cubicBezTo>
                    <a:cubicBezTo>
                      <a:pt x="135" y="562"/>
                      <a:pt x="137" y="564"/>
                      <a:pt x="140" y="564"/>
                    </a:cubicBezTo>
                    <a:cubicBezTo>
                      <a:pt x="141" y="564"/>
                      <a:pt x="141" y="561"/>
                      <a:pt x="142" y="562"/>
                    </a:cubicBezTo>
                    <a:cubicBezTo>
                      <a:pt x="146" y="563"/>
                      <a:pt x="148" y="565"/>
                      <a:pt x="152" y="567"/>
                    </a:cubicBezTo>
                    <a:cubicBezTo>
                      <a:pt x="154" y="568"/>
                      <a:pt x="156" y="571"/>
                      <a:pt x="159" y="571"/>
                    </a:cubicBezTo>
                    <a:cubicBezTo>
                      <a:pt x="160" y="572"/>
                      <a:pt x="162" y="569"/>
                      <a:pt x="162" y="570"/>
                    </a:cubicBezTo>
                    <a:cubicBezTo>
                      <a:pt x="163" y="573"/>
                      <a:pt x="163" y="576"/>
                      <a:pt x="162" y="578"/>
                    </a:cubicBezTo>
                    <a:cubicBezTo>
                      <a:pt x="161" y="580"/>
                      <a:pt x="158" y="579"/>
                      <a:pt x="157" y="581"/>
                    </a:cubicBezTo>
                    <a:cubicBezTo>
                      <a:pt x="157" y="583"/>
                      <a:pt x="161" y="583"/>
                      <a:pt x="161" y="584"/>
                    </a:cubicBezTo>
                    <a:cubicBezTo>
                      <a:pt x="161" y="586"/>
                      <a:pt x="158" y="584"/>
                      <a:pt x="157" y="585"/>
                    </a:cubicBezTo>
                    <a:cubicBezTo>
                      <a:pt x="156" y="586"/>
                      <a:pt x="156" y="589"/>
                      <a:pt x="157" y="590"/>
                    </a:cubicBezTo>
                    <a:cubicBezTo>
                      <a:pt x="158" y="591"/>
                      <a:pt x="160" y="589"/>
                      <a:pt x="160" y="590"/>
                    </a:cubicBezTo>
                    <a:cubicBezTo>
                      <a:pt x="162" y="592"/>
                      <a:pt x="162" y="595"/>
                      <a:pt x="161" y="597"/>
                    </a:cubicBezTo>
                    <a:cubicBezTo>
                      <a:pt x="161" y="599"/>
                      <a:pt x="160" y="601"/>
                      <a:pt x="158" y="601"/>
                    </a:cubicBezTo>
                    <a:cubicBezTo>
                      <a:pt x="154" y="602"/>
                      <a:pt x="150" y="600"/>
                      <a:pt x="147" y="601"/>
                    </a:cubicBezTo>
                    <a:cubicBezTo>
                      <a:pt x="144" y="602"/>
                      <a:pt x="142" y="605"/>
                      <a:pt x="142" y="608"/>
                    </a:cubicBezTo>
                    <a:cubicBezTo>
                      <a:pt x="141" y="610"/>
                      <a:pt x="143" y="611"/>
                      <a:pt x="144" y="613"/>
                    </a:cubicBezTo>
                    <a:cubicBezTo>
                      <a:pt x="144" y="614"/>
                      <a:pt x="144" y="615"/>
                      <a:pt x="144" y="615"/>
                    </a:cubicBezTo>
                    <a:cubicBezTo>
                      <a:pt x="145" y="613"/>
                      <a:pt x="147" y="611"/>
                      <a:pt x="150" y="610"/>
                    </a:cubicBezTo>
                    <a:cubicBezTo>
                      <a:pt x="151" y="609"/>
                      <a:pt x="152" y="611"/>
                      <a:pt x="153" y="612"/>
                    </a:cubicBezTo>
                    <a:cubicBezTo>
                      <a:pt x="154" y="613"/>
                      <a:pt x="154" y="615"/>
                      <a:pt x="153" y="615"/>
                    </a:cubicBezTo>
                    <a:cubicBezTo>
                      <a:pt x="151" y="617"/>
                      <a:pt x="148" y="617"/>
                      <a:pt x="147" y="619"/>
                    </a:cubicBezTo>
                    <a:cubicBezTo>
                      <a:pt x="146" y="620"/>
                      <a:pt x="148" y="622"/>
                      <a:pt x="147" y="623"/>
                    </a:cubicBezTo>
                    <a:cubicBezTo>
                      <a:pt x="144" y="625"/>
                      <a:pt x="137" y="622"/>
                      <a:pt x="137" y="625"/>
                    </a:cubicBezTo>
                    <a:cubicBezTo>
                      <a:pt x="138" y="629"/>
                      <a:pt x="146" y="627"/>
                      <a:pt x="147" y="630"/>
                    </a:cubicBezTo>
                    <a:cubicBezTo>
                      <a:pt x="148" y="633"/>
                      <a:pt x="142" y="630"/>
                      <a:pt x="140" y="632"/>
                    </a:cubicBezTo>
                    <a:cubicBezTo>
                      <a:pt x="138" y="634"/>
                      <a:pt x="136" y="637"/>
                      <a:pt x="136" y="640"/>
                    </a:cubicBezTo>
                    <a:cubicBezTo>
                      <a:pt x="135" y="641"/>
                      <a:pt x="138" y="643"/>
                      <a:pt x="137" y="644"/>
                    </a:cubicBezTo>
                    <a:cubicBezTo>
                      <a:pt x="136" y="645"/>
                      <a:pt x="133" y="644"/>
                      <a:pt x="131" y="644"/>
                    </a:cubicBezTo>
                    <a:cubicBezTo>
                      <a:pt x="130" y="644"/>
                      <a:pt x="128" y="643"/>
                      <a:pt x="127" y="644"/>
                    </a:cubicBezTo>
                    <a:cubicBezTo>
                      <a:pt x="126" y="645"/>
                      <a:pt x="126" y="647"/>
                      <a:pt x="126" y="648"/>
                    </a:cubicBezTo>
                    <a:cubicBezTo>
                      <a:pt x="127" y="650"/>
                      <a:pt x="130" y="650"/>
                      <a:pt x="132" y="652"/>
                    </a:cubicBezTo>
                    <a:cubicBezTo>
                      <a:pt x="133" y="653"/>
                      <a:pt x="135" y="655"/>
                      <a:pt x="137" y="656"/>
                    </a:cubicBezTo>
                    <a:cubicBezTo>
                      <a:pt x="138" y="656"/>
                      <a:pt x="139" y="655"/>
                      <a:pt x="140" y="656"/>
                    </a:cubicBezTo>
                    <a:cubicBezTo>
                      <a:pt x="146" y="658"/>
                      <a:pt x="152" y="661"/>
                      <a:pt x="157" y="665"/>
                    </a:cubicBezTo>
                    <a:cubicBezTo>
                      <a:pt x="162" y="668"/>
                      <a:pt x="165" y="672"/>
                      <a:pt x="169" y="676"/>
                    </a:cubicBezTo>
                    <a:cubicBezTo>
                      <a:pt x="172" y="675"/>
                      <a:pt x="176" y="675"/>
                      <a:pt x="180" y="676"/>
                    </a:cubicBezTo>
                    <a:cubicBezTo>
                      <a:pt x="183" y="677"/>
                      <a:pt x="185" y="680"/>
                      <a:pt x="188" y="680"/>
                    </a:cubicBezTo>
                    <a:cubicBezTo>
                      <a:pt x="191" y="681"/>
                      <a:pt x="195" y="678"/>
                      <a:pt x="198" y="679"/>
                    </a:cubicBezTo>
                    <a:cubicBezTo>
                      <a:pt x="201" y="680"/>
                      <a:pt x="203" y="683"/>
                      <a:pt x="206" y="684"/>
                    </a:cubicBezTo>
                    <a:cubicBezTo>
                      <a:pt x="209" y="686"/>
                      <a:pt x="211" y="686"/>
                      <a:pt x="214" y="688"/>
                    </a:cubicBezTo>
                    <a:cubicBezTo>
                      <a:pt x="215" y="689"/>
                      <a:pt x="215" y="691"/>
                      <a:pt x="217" y="691"/>
                    </a:cubicBezTo>
                    <a:cubicBezTo>
                      <a:pt x="219" y="691"/>
                      <a:pt x="221" y="689"/>
                      <a:pt x="223" y="689"/>
                    </a:cubicBezTo>
                    <a:cubicBezTo>
                      <a:pt x="224" y="688"/>
                      <a:pt x="226" y="688"/>
                      <a:pt x="227" y="688"/>
                    </a:cubicBezTo>
                    <a:cubicBezTo>
                      <a:pt x="228" y="688"/>
                      <a:pt x="229" y="688"/>
                      <a:pt x="230" y="688"/>
                    </a:cubicBezTo>
                    <a:cubicBezTo>
                      <a:pt x="233" y="689"/>
                      <a:pt x="236" y="690"/>
                      <a:pt x="237" y="692"/>
                    </a:cubicBezTo>
                    <a:cubicBezTo>
                      <a:pt x="238" y="693"/>
                      <a:pt x="236" y="695"/>
                      <a:pt x="237" y="696"/>
                    </a:cubicBezTo>
                    <a:cubicBezTo>
                      <a:pt x="240" y="699"/>
                      <a:pt x="244" y="700"/>
                      <a:pt x="248" y="702"/>
                    </a:cubicBezTo>
                    <a:cubicBezTo>
                      <a:pt x="250" y="703"/>
                      <a:pt x="253" y="704"/>
                      <a:pt x="255" y="706"/>
                    </a:cubicBezTo>
                    <a:cubicBezTo>
                      <a:pt x="256" y="707"/>
                      <a:pt x="257" y="711"/>
                      <a:pt x="258" y="712"/>
                    </a:cubicBezTo>
                    <a:cubicBezTo>
                      <a:pt x="260" y="714"/>
                      <a:pt x="263" y="715"/>
                      <a:pt x="266" y="714"/>
                    </a:cubicBezTo>
                    <a:cubicBezTo>
                      <a:pt x="267" y="713"/>
                      <a:pt x="266" y="710"/>
                      <a:pt x="267" y="709"/>
                    </a:cubicBezTo>
                    <a:cubicBezTo>
                      <a:pt x="268" y="708"/>
                      <a:pt x="270" y="709"/>
                      <a:pt x="271" y="708"/>
                    </a:cubicBezTo>
                    <a:cubicBezTo>
                      <a:pt x="272" y="707"/>
                      <a:pt x="272" y="706"/>
                      <a:pt x="273" y="704"/>
                    </a:cubicBezTo>
                    <a:cubicBezTo>
                      <a:pt x="271" y="702"/>
                      <a:pt x="270" y="699"/>
                      <a:pt x="268" y="696"/>
                    </a:cubicBezTo>
                    <a:cubicBezTo>
                      <a:pt x="266" y="692"/>
                      <a:pt x="263" y="689"/>
                      <a:pt x="261" y="685"/>
                    </a:cubicBezTo>
                    <a:cubicBezTo>
                      <a:pt x="259" y="683"/>
                      <a:pt x="257" y="682"/>
                      <a:pt x="257" y="679"/>
                    </a:cubicBezTo>
                    <a:cubicBezTo>
                      <a:pt x="256" y="677"/>
                      <a:pt x="259" y="674"/>
                      <a:pt x="258" y="672"/>
                    </a:cubicBezTo>
                    <a:cubicBezTo>
                      <a:pt x="257" y="668"/>
                      <a:pt x="256" y="665"/>
                      <a:pt x="254" y="662"/>
                    </a:cubicBezTo>
                    <a:cubicBezTo>
                      <a:pt x="252" y="660"/>
                      <a:pt x="247" y="660"/>
                      <a:pt x="247" y="657"/>
                    </a:cubicBezTo>
                    <a:cubicBezTo>
                      <a:pt x="246" y="653"/>
                      <a:pt x="250" y="650"/>
                      <a:pt x="252" y="647"/>
                    </a:cubicBezTo>
                    <a:cubicBezTo>
                      <a:pt x="253" y="645"/>
                      <a:pt x="253" y="641"/>
                      <a:pt x="255" y="640"/>
                    </a:cubicBezTo>
                    <a:cubicBezTo>
                      <a:pt x="256" y="638"/>
                      <a:pt x="259" y="638"/>
                      <a:pt x="261" y="638"/>
                    </a:cubicBezTo>
                    <a:cubicBezTo>
                      <a:pt x="262" y="638"/>
                      <a:pt x="263" y="640"/>
                      <a:pt x="264" y="639"/>
                    </a:cubicBezTo>
                    <a:cubicBezTo>
                      <a:pt x="265" y="637"/>
                      <a:pt x="264" y="634"/>
                      <a:pt x="266" y="633"/>
                    </a:cubicBezTo>
                    <a:cubicBezTo>
                      <a:pt x="267" y="633"/>
                      <a:pt x="269" y="637"/>
                      <a:pt x="270" y="636"/>
                    </a:cubicBezTo>
                    <a:cubicBezTo>
                      <a:pt x="272" y="634"/>
                      <a:pt x="271" y="630"/>
                      <a:pt x="272" y="628"/>
                    </a:cubicBezTo>
                    <a:cubicBezTo>
                      <a:pt x="271" y="627"/>
                      <a:pt x="270" y="626"/>
                      <a:pt x="269" y="626"/>
                    </a:cubicBezTo>
                    <a:cubicBezTo>
                      <a:pt x="267" y="626"/>
                      <a:pt x="264" y="626"/>
                      <a:pt x="263" y="624"/>
                    </a:cubicBezTo>
                    <a:cubicBezTo>
                      <a:pt x="264" y="623"/>
                      <a:pt x="263" y="621"/>
                      <a:pt x="264" y="621"/>
                    </a:cubicBezTo>
                    <a:cubicBezTo>
                      <a:pt x="265" y="619"/>
                      <a:pt x="270" y="621"/>
                      <a:pt x="269" y="619"/>
                    </a:cubicBezTo>
                    <a:cubicBezTo>
                      <a:pt x="268" y="613"/>
                      <a:pt x="263" y="608"/>
                      <a:pt x="258" y="604"/>
                    </a:cubicBezTo>
                    <a:cubicBezTo>
                      <a:pt x="257" y="603"/>
                      <a:pt x="254" y="603"/>
                      <a:pt x="252" y="603"/>
                    </a:cubicBezTo>
                    <a:cubicBezTo>
                      <a:pt x="251" y="603"/>
                      <a:pt x="252" y="605"/>
                      <a:pt x="252" y="605"/>
                    </a:cubicBezTo>
                    <a:cubicBezTo>
                      <a:pt x="250" y="604"/>
                      <a:pt x="247" y="603"/>
                      <a:pt x="246" y="602"/>
                    </a:cubicBezTo>
                    <a:cubicBezTo>
                      <a:pt x="245" y="600"/>
                      <a:pt x="247" y="596"/>
                      <a:pt x="246" y="595"/>
                    </a:cubicBezTo>
                    <a:cubicBezTo>
                      <a:pt x="244" y="593"/>
                      <a:pt x="239" y="595"/>
                      <a:pt x="238" y="593"/>
                    </a:cubicBezTo>
                    <a:cubicBezTo>
                      <a:pt x="237" y="589"/>
                      <a:pt x="240" y="585"/>
                      <a:pt x="241" y="581"/>
                    </a:cubicBezTo>
                    <a:cubicBezTo>
                      <a:pt x="242" y="580"/>
                      <a:pt x="244" y="580"/>
                      <a:pt x="244" y="579"/>
                    </a:cubicBezTo>
                    <a:cubicBezTo>
                      <a:pt x="244" y="577"/>
                      <a:pt x="241" y="576"/>
                      <a:pt x="240" y="573"/>
                    </a:cubicBezTo>
                    <a:cubicBezTo>
                      <a:pt x="239" y="571"/>
                      <a:pt x="240" y="568"/>
                      <a:pt x="241" y="565"/>
                    </a:cubicBezTo>
                    <a:cubicBezTo>
                      <a:pt x="242" y="563"/>
                      <a:pt x="245" y="562"/>
                      <a:pt x="246" y="560"/>
                    </a:cubicBezTo>
                    <a:cubicBezTo>
                      <a:pt x="247" y="558"/>
                      <a:pt x="245" y="556"/>
                      <a:pt x="246" y="554"/>
                    </a:cubicBezTo>
                    <a:cubicBezTo>
                      <a:pt x="247" y="553"/>
                      <a:pt x="250" y="553"/>
                      <a:pt x="251" y="554"/>
                    </a:cubicBezTo>
                    <a:cubicBezTo>
                      <a:pt x="255" y="557"/>
                      <a:pt x="255" y="562"/>
                      <a:pt x="259" y="565"/>
                    </a:cubicBezTo>
                    <a:cubicBezTo>
                      <a:pt x="260" y="567"/>
                      <a:pt x="262" y="567"/>
                      <a:pt x="263" y="565"/>
                    </a:cubicBezTo>
                    <a:cubicBezTo>
                      <a:pt x="264" y="564"/>
                      <a:pt x="264" y="562"/>
                      <a:pt x="263" y="561"/>
                    </a:cubicBezTo>
                    <a:cubicBezTo>
                      <a:pt x="262" y="557"/>
                      <a:pt x="258" y="555"/>
                      <a:pt x="259" y="551"/>
                    </a:cubicBezTo>
                    <a:cubicBezTo>
                      <a:pt x="259" y="549"/>
                      <a:pt x="262" y="552"/>
                      <a:pt x="264" y="551"/>
                    </a:cubicBezTo>
                    <a:cubicBezTo>
                      <a:pt x="266" y="551"/>
                      <a:pt x="268" y="550"/>
                      <a:pt x="269" y="548"/>
                    </a:cubicBezTo>
                    <a:cubicBezTo>
                      <a:pt x="270" y="547"/>
                      <a:pt x="267" y="544"/>
                      <a:pt x="269" y="543"/>
                    </a:cubicBezTo>
                    <a:cubicBezTo>
                      <a:pt x="272" y="541"/>
                      <a:pt x="276" y="542"/>
                      <a:pt x="280" y="539"/>
                    </a:cubicBezTo>
                    <a:cubicBezTo>
                      <a:pt x="282" y="538"/>
                      <a:pt x="282" y="534"/>
                      <a:pt x="284" y="533"/>
                    </a:cubicBezTo>
                    <a:cubicBezTo>
                      <a:pt x="286" y="532"/>
                      <a:pt x="289" y="533"/>
                      <a:pt x="291" y="534"/>
                    </a:cubicBezTo>
                    <a:cubicBezTo>
                      <a:pt x="292" y="535"/>
                      <a:pt x="290" y="536"/>
                      <a:pt x="290" y="537"/>
                    </a:cubicBezTo>
                    <a:cubicBezTo>
                      <a:pt x="292" y="538"/>
                      <a:pt x="294" y="538"/>
                      <a:pt x="295" y="537"/>
                    </a:cubicBezTo>
                    <a:cubicBezTo>
                      <a:pt x="297" y="536"/>
                      <a:pt x="298" y="534"/>
                      <a:pt x="301" y="533"/>
                    </a:cubicBezTo>
                    <a:cubicBezTo>
                      <a:pt x="302" y="533"/>
                      <a:pt x="303" y="535"/>
                      <a:pt x="304" y="536"/>
                    </a:cubicBezTo>
                    <a:cubicBezTo>
                      <a:pt x="307" y="536"/>
                      <a:pt x="311" y="535"/>
                      <a:pt x="314" y="536"/>
                    </a:cubicBezTo>
                    <a:cubicBezTo>
                      <a:pt x="316" y="536"/>
                      <a:pt x="317" y="539"/>
                      <a:pt x="319" y="541"/>
                    </a:cubicBezTo>
                    <a:cubicBezTo>
                      <a:pt x="322" y="543"/>
                      <a:pt x="326" y="543"/>
                      <a:pt x="328" y="546"/>
                    </a:cubicBezTo>
                    <a:cubicBezTo>
                      <a:pt x="330" y="548"/>
                      <a:pt x="328" y="551"/>
                      <a:pt x="330" y="553"/>
                    </a:cubicBezTo>
                    <a:cubicBezTo>
                      <a:pt x="330" y="554"/>
                      <a:pt x="333" y="554"/>
                      <a:pt x="333" y="553"/>
                    </a:cubicBezTo>
                    <a:cubicBezTo>
                      <a:pt x="334" y="551"/>
                      <a:pt x="331" y="546"/>
                      <a:pt x="333" y="546"/>
                    </a:cubicBezTo>
                    <a:cubicBezTo>
                      <a:pt x="338" y="546"/>
                      <a:pt x="340" y="553"/>
                      <a:pt x="345" y="553"/>
                    </a:cubicBezTo>
                    <a:cubicBezTo>
                      <a:pt x="348" y="553"/>
                      <a:pt x="349" y="547"/>
                      <a:pt x="352" y="546"/>
                    </a:cubicBezTo>
                    <a:cubicBezTo>
                      <a:pt x="354" y="544"/>
                      <a:pt x="357" y="544"/>
                      <a:pt x="360" y="544"/>
                    </a:cubicBezTo>
                    <a:cubicBezTo>
                      <a:pt x="362" y="544"/>
                      <a:pt x="364" y="547"/>
                      <a:pt x="366" y="546"/>
                    </a:cubicBezTo>
                    <a:cubicBezTo>
                      <a:pt x="367" y="546"/>
                      <a:pt x="366" y="543"/>
                      <a:pt x="368" y="542"/>
                    </a:cubicBezTo>
                    <a:cubicBezTo>
                      <a:pt x="370" y="541"/>
                      <a:pt x="373" y="542"/>
                      <a:pt x="375" y="543"/>
                    </a:cubicBezTo>
                    <a:cubicBezTo>
                      <a:pt x="377" y="544"/>
                      <a:pt x="376" y="548"/>
                      <a:pt x="378" y="550"/>
                    </a:cubicBezTo>
                    <a:cubicBezTo>
                      <a:pt x="382" y="552"/>
                      <a:pt x="387" y="553"/>
                      <a:pt x="392" y="553"/>
                    </a:cubicBezTo>
                    <a:cubicBezTo>
                      <a:pt x="394" y="552"/>
                      <a:pt x="393" y="547"/>
                      <a:pt x="395" y="547"/>
                    </a:cubicBezTo>
                    <a:cubicBezTo>
                      <a:pt x="399" y="547"/>
                      <a:pt x="402" y="552"/>
                      <a:pt x="406" y="551"/>
                    </a:cubicBezTo>
                    <a:cubicBezTo>
                      <a:pt x="409" y="551"/>
                      <a:pt x="410" y="547"/>
                      <a:pt x="411" y="545"/>
                    </a:cubicBezTo>
                    <a:cubicBezTo>
                      <a:pt x="412" y="542"/>
                      <a:pt x="413" y="539"/>
                      <a:pt x="411" y="537"/>
                    </a:cubicBezTo>
                    <a:cubicBezTo>
                      <a:pt x="410" y="535"/>
                      <a:pt x="406" y="537"/>
                      <a:pt x="404" y="536"/>
                    </a:cubicBezTo>
                    <a:cubicBezTo>
                      <a:pt x="400" y="534"/>
                      <a:pt x="396" y="530"/>
                      <a:pt x="394" y="527"/>
                    </a:cubicBezTo>
                    <a:cubicBezTo>
                      <a:pt x="397" y="525"/>
                      <a:pt x="401" y="526"/>
                      <a:pt x="403" y="523"/>
                    </a:cubicBezTo>
                    <a:cubicBezTo>
                      <a:pt x="404" y="521"/>
                      <a:pt x="400" y="520"/>
                      <a:pt x="400" y="517"/>
                    </a:cubicBezTo>
                    <a:cubicBezTo>
                      <a:pt x="400" y="514"/>
                      <a:pt x="402" y="511"/>
                      <a:pt x="405" y="510"/>
                    </a:cubicBezTo>
                    <a:cubicBezTo>
                      <a:pt x="408" y="509"/>
                      <a:pt x="411" y="513"/>
                      <a:pt x="414" y="512"/>
                    </a:cubicBezTo>
                    <a:cubicBezTo>
                      <a:pt x="416" y="511"/>
                      <a:pt x="412" y="509"/>
                      <a:pt x="410" y="508"/>
                    </a:cubicBezTo>
                    <a:cubicBezTo>
                      <a:pt x="409" y="507"/>
                      <a:pt x="406" y="508"/>
                      <a:pt x="405" y="506"/>
                    </a:cubicBezTo>
                    <a:cubicBezTo>
                      <a:pt x="404" y="505"/>
                      <a:pt x="407" y="504"/>
                      <a:pt x="406" y="503"/>
                    </a:cubicBezTo>
                    <a:cubicBezTo>
                      <a:pt x="405" y="502"/>
                      <a:pt x="402" y="504"/>
                      <a:pt x="401" y="503"/>
                    </a:cubicBezTo>
                    <a:cubicBezTo>
                      <a:pt x="399" y="501"/>
                      <a:pt x="399" y="497"/>
                      <a:pt x="401" y="495"/>
                    </a:cubicBezTo>
                    <a:cubicBezTo>
                      <a:pt x="403" y="493"/>
                      <a:pt x="408" y="496"/>
                      <a:pt x="412" y="494"/>
                    </a:cubicBezTo>
                    <a:cubicBezTo>
                      <a:pt x="414" y="494"/>
                      <a:pt x="416" y="492"/>
                      <a:pt x="419" y="494"/>
                    </a:cubicBezTo>
                    <a:cubicBezTo>
                      <a:pt x="425" y="494"/>
                      <a:pt x="430" y="492"/>
                      <a:pt x="435" y="491"/>
                    </a:cubicBezTo>
                    <a:cubicBezTo>
                      <a:pt x="439" y="487"/>
                      <a:pt x="445" y="487"/>
                      <a:pt x="451" y="488"/>
                    </a:cubicBezTo>
                    <a:cubicBezTo>
                      <a:pt x="451" y="485"/>
                      <a:pt x="453" y="482"/>
                      <a:pt x="455" y="480"/>
                    </a:cubicBezTo>
                    <a:cubicBezTo>
                      <a:pt x="456" y="479"/>
                      <a:pt x="458" y="481"/>
                      <a:pt x="459" y="481"/>
                    </a:cubicBezTo>
                    <a:cubicBezTo>
                      <a:pt x="468" y="479"/>
                      <a:pt x="476" y="478"/>
                      <a:pt x="484" y="475"/>
                    </a:cubicBezTo>
                    <a:cubicBezTo>
                      <a:pt x="486" y="474"/>
                      <a:pt x="483" y="470"/>
                      <a:pt x="485" y="469"/>
                    </a:cubicBezTo>
                    <a:cubicBezTo>
                      <a:pt x="486" y="467"/>
                      <a:pt x="489" y="466"/>
                      <a:pt x="492" y="466"/>
                    </a:cubicBezTo>
                    <a:cubicBezTo>
                      <a:pt x="498" y="467"/>
                      <a:pt x="503" y="470"/>
                      <a:pt x="509" y="471"/>
                    </a:cubicBezTo>
                    <a:cubicBezTo>
                      <a:pt x="511" y="472"/>
                      <a:pt x="513" y="469"/>
                      <a:pt x="515" y="470"/>
                    </a:cubicBezTo>
                    <a:cubicBezTo>
                      <a:pt x="517" y="473"/>
                      <a:pt x="517" y="477"/>
                      <a:pt x="518" y="480"/>
                    </a:cubicBezTo>
                    <a:cubicBezTo>
                      <a:pt x="519" y="481"/>
                      <a:pt x="521" y="482"/>
                      <a:pt x="521" y="483"/>
                    </a:cubicBezTo>
                    <a:cubicBezTo>
                      <a:pt x="522" y="485"/>
                      <a:pt x="519" y="488"/>
                      <a:pt x="520" y="490"/>
                    </a:cubicBezTo>
                    <a:cubicBezTo>
                      <a:pt x="522" y="489"/>
                      <a:pt x="524" y="490"/>
                      <a:pt x="526" y="490"/>
                    </a:cubicBezTo>
                    <a:cubicBezTo>
                      <a:pt x="527" y="490"/>
                      <a:pt x="528" y="488"/>
                      <a:pt x="529" y="488"/>
                    </a:cubicBezTo>
                    <a:cubicBezTo>
                      <a:pt x="530" y="488"/>
                      <a:pt x="531" y="489"/>
                      <a:pt x="532" y="489"/>
                    </a:cubicBezTo>
                    <a:cubicBezTo>
                      <a:pt x="533" y="488"/>
                      <a:pt x="533" y="484"/>
                      <a:pt x="534" y="485"/>
                    </a:cubicBezTo>
                    <a:cubicBezTo>
                      <a:pt x="536" y="488"/>
                      <a:pt x="535" y="492"/>
                      <a:pt x="537" y="495"/>
                    </a:cubicBezTo>
                    <a:cubicBezTo>
                      <a:pt x="538" y="496"/>
                      <a:pt x="540" y="495"/>
                      <a:pt x="540" y="494"/>
                    </a:cubicBezTo>
                    <a:cubicBezTo>
                      <a:pt x="541" y="493"/>
                      <a:pt x="539" y="491"/>
                      <a:pt x="540" y="491"/>
                    </a:cubicBezTo>
                    <a:cubicBezTo>
                      <a:pt x="543" y="490"/>
                      <a:pt x="547" y="493"/>
                      <a:pt x="550" y="493"/>
                    </a:cubicBezTo>
                    <a:cubicBezTo>
                      <a:pt x="552" y="494"/>
                      <a:pt x="548" y="497"/>
                      <a:pt x="549" y="499"/>
                    </a:cubicBezTo>
                    <a:cubicBezTo>
                      <a:pt x="549" y="500"/>
                      <a:pt x="550" y="501"/>
                      <a:pt x="551" y="501"/>
                    </a:cubicBezTo>
                    <a:cubicBezTo>
                      <a:pt x="553" y="500"/>
                      <a:pt x="555" y="497"/>
                      <a:pt x="557" y="497"/>
                    </a:cubicBezTo>
                    <a:cubicBezTo>
                      <a:pt x="559" y="497"/>
                      <a:pt x="560" y="500"/>
                      <a:pt x="561" y="500"/>
                    </a:cubicBezTo>
                    <a:cubicBezTo>
                      <a:pt x="561" y="495"/>
                      <a:pt x="570" y="495"/>
                      <a:pt x="572" y="492"/>
                    </a:cubicBezTo>
                    <a:cubicBezTo>
                      <a:pt x="579" y="491"/>
                      <a:pt x="581" y="486"/>
                      <a:pt x="587" y="487"/>
                    </a:cubicBezTo>
                    <a:cubicBezTo>
                      <a:pt x="589" y="487"/>
                      <a:pt x="584" y="491"/>
                      <a:pt x="585" y="493"/>
                    </a:cubicBezTo>
                    <a:cubicBezTo>
                      <a:pt x="586" y="495"/>
                      <a:pt x="588" y="497"/>
                      <a:pt x="591" y="499"/>
                    </a:cubicBezTo>
                    <a:cubicBezTo>
                      <a:pt x="594" y="501"/>
                      <a:pt x="598" y="501"/>
                      <a:pt x="600" y="504"/>
                    </a:cubicBezTo>
                    <a:cubicBezTo>
                      <a:pt x="613" y="519"/>
                      <a:pt x="622" y="536"/>
                      <a:pt x="635" y="550"/>
                    </a:cubicBezTo>
                    <a:cubicBezTo>
                      <a:pt x="636" y="552"/>
                      <a:pt x="638" y="548"/>
                      <a:pt x="639" y="546"/>
                    </a:cubicBezTo>
                    <a:cubicBezTo>
                      <a:pt x="639" y="545"/>
                      <a:pt x="637" y="544"/>
                      <a:pt x="638" y="543"/>
                    </a:cubicBezTo>
                    <a:cubicBezTo>
                      <a:pt x="640" y="542"/>
                      <a:pt x="642" y="542"/>
                      <a:pt x="643" y="543"/>
                    </a:cubicBezTo>
                    <a:cubicBezTo>
                      <a:pt x="645" y="543"/>
                      <a:pt x="647" y="545"/>
                      <a:pt x="648" y="547"/>
                    </a:cubicBezTo>
                    <a:cubicBezTo>
                      <a:pt x="649" y="548"/>
                      <a:pt x="646" y="549"/>
                      <a:pt x="647" y="550"/>
                    </a:cubicBezTo>
                    <a:cubicBezTo>
                      <a:pt x="648" y="550"/>
                      <a:pt x="650" y="549"/>
                      <a:pt x="651" y="550"/>
                    </a:cubicBezTo>
                    <a:cubicBezTo>
                      <a:pt x="652" y="550"/>
                      <a:pt x="651" y="552"/>
                      <a:pt x="651" y="552"/>
                    </a:cubicBezTo>
                    <a:cubicBezTo>
                      <a:pt x="656" y="553"/>
                      <a:pt x="661" y="552"/>
                      <a:pt x="666" y="552"/>
                    </a:cubicBezTo>
                    <a:cubicBezTo>
                      <a:pt x="669" y="551"/>
                      <a:pt x="669" y="546"/>
                      <a:pt x="672" y="546"/>
                    </a:cubicBezTo>
                    <a:cubicBezTo>
                      <a:pt x="677" y="547"/>
                      <a:pt x="681" y="551"/>
                      <a:pt x="684" y="555"/>
                    </a:cubicBezTo>
                    <a:cubicBezTo>
                      <a:pt x="686" y="557"/>
                      <a:pt x="685" y="561"/>
                      <a:pt x="687" y="562"/>
                    </a:cubicBezTo>
                    <a:cubicBezTo>
                      <a:pt x="689" y="564"/>
                      <a:pt x="693" y="561"/>
                      <a:pt x="696" y="562"/>
                    </a:cubicBezTo>
                    <a:cubicBezTo>
                      <a:pt x="697" y="562"/>
                      <a:pt x="697" y="565"/>
                      <a:pt x="698" y="566"/>
                    </a:cubicBezTo>
                    <a:cubicBezTo>
                      <a:pt x="699" y="568"/>
                      <a:pt x="701" y="570"/>
                      <a:pt x="704" y="571"/>
                    </a:cubicBezTo>
                    <a:cubicBezTo>
                      <a:pt x="707" y="570"/>
                      <a:pt x="709" y="573"/>
                      <a:pt x="712" y="572"/>
                    </a:cubicBezTo>
                    <a:cubicBezTo>
                      <a:pt x="714" y="571"/>
                      <a:pt x="714" y="567"/>
                      <a:pt x="716" y="567"/>
                    </a:cubicBezTo>
                    <a:cubicBezTo>
                      <a:pt x="718" y="567"/>
                      <a:pt x="715" y="570"/>
                      <a:pt x="715" y="572"/>
                    </a:cubicBezTo>
                    <a:cubicBezTo>
                      <a:pt x="718" y="575"/>
                      <a:pt x="722" y="577"/>
                      <a:pt x="725" y="580"/>
                    </a:cubicBezTo>
                    <a:cubicBezTo>
                      <a:pt x="727" y="580"/>
                      <a:pt x="730" y="580"/>
                      <a:pt x="733" y="580"/>
                    </a:cubicBezTo>
                    <a:cubicBezTo>
                      <a:pt x="735" y="578"/>
                      <a:pt x="738" y="575"/>
                      <a:pt x="740" y="574"/>
                    </a:cubicBezTo>
                    <a:cubicBezTo>
                      <a:pt x="743" y="572"/>
                      <a:pt x="747" y="573"/>
                      <a:pt x="750" y="571"/>
                    </a:cubicBezTo>
                    <a:cubicBezTo>
                      <a:pt x="752" y="570"/>
                      <a:pt x="754" y="567"/>
                      <a:pt x="756" y="565"/>
                    </a:cubicBezTo>
                    <a:cubicBezTo>
                      <a:pt x="759" y="562"/>
                      <a:pt x="762" y="559"/>
                      <a:pt x="765" y="557"/>
                    </a:cubicBezTo>
                    <a:cubicBezTo>
                      <a:pt x="767" y="556"/>
                      <a:pt x="769" y="558"/>
                      <a:pt x="771" y="557"/>
                    </a:cubicBezTo>
                    <a:cubicBezTo>
                      <a:pt x="772" y="556"/>
                      <a:pt x="772" y="554"/>
                      <a:pt x="774" y="553"/>
                    </a:cubicBezTo>
                    <a:cubicBezTo>
                      <a:pt x="775" y="552"/>
                      <a:pt x="777" y="554"/>
                      <a:pt x="779" y="553"/>
                    </a:cubicBezTo>
                    <a:cubicBezTo>
                      <a:pt x="780" y="553"/>
                      <a:pt x="781" y="551"/>
                      <a:pt x="782" y="551"/>
                    </a:cubicBezTo>
                    <a:cubicBezTo>
                      <a:pt x="783" y="551"/>
                      <a:pt x="784" y="552"/>
                      <a:pt x="785" y="552"/>
                    </a:cubicBezTo>
                    <a:cubicBezTo>
                      <a:pt x="786" y="552"/>
                      <a:pt x="787" y="550"/>
                      <a:pt x="788" y="550"/>
                    </a:cubicBezTo>
                    <a:cubicBezTo>
                      <a:pt x="790" y="551"/>
                      <a:pt x="790" y="553"/>
                      <a:pt x="792" y="553"/>
                    </a:cubicBezTo>
                    <a:cubicBezTo>
                      <a:pt x="796" y="554"/>
                      <a:pt x="801" y="553"/>
                      <a:pt x="806" y="555"/>
                    </a:cubicBezTo>
                    <a:cubicBezTo>
                      <a:pt x="807" y="555"/>
                      <a:pt x="806" y="557"/>
                      <a:pt x="806" y="558"/>
                    </a:cubicBezTo>
                    <a:cubicBezTo>
                      <a:pt x="807" y="560"/>
                      <a:pt x="808" y="562"/>
                      <a:pt x="810" y="563"/>
                    </a:cubicBezTo>
                    <a:cubicBezTo>
                      <a:pt x="813" y="565"/>
                      <a:pt x="817" y="566"/>
                      <a:pt x="820" y="567"/>
                    </a:cubicBezTo>
                    <a:cubicBezTo>
                      <a:pt x="823" y="567"/>
                      <a:pt x="826" y="566"/>
                      <a:pt x="828" y="566"/>
                    </a:cubicBezTo>
                    <a:cubicBezTo>
                      <a:pt x="832" y="566"/>
                      <a:pt x="835" y="566"/>
                      <a:pt x="839" y="566"/>
                    </a:cubicBezTo>
                    <a:cubicBezTo>
                      <a:pt x="841" y="567"/>
                      <a:pt x="843" y="568"/>
                      <a:pt x="845" y="568"/>
                    </a:cubicBezTo>
                    <a:cubicBezTo>
                      <a:pt x="847" y="568"/>
                      <a:pt x="849" y="567"/>
                      <a:pt x="850" y="565"/>
                    </a:cubicBezTo>
                    <a:cubicBezTo>
                      <a:pt x="852" y="564"/>
                      <a:pt x="854" y="561"/>
                      <a:pt x="853" y="559"/>
                    </a:cubicBezTo>
                    <a:cubicBezTo>
                      <a:pt x="853" y="556"/>
                      <a:pt x="850" y="555"/>
                      <a:pt x="849" y="553"/>
                    </a:cubicBezTo>
                    <a:cubicBezTo>
                      <a:pt x="848" y="550"/>
                      <a:pt x="847" y="547"/>
                      <a:pt x="846" y="545"/>
                    </a:cubicBezTo>
                    <a:cubicBezTo>
                      <a:pt x="846" y="542"/>
                      <a:pt x="847" y="539"/>
                      <a:pt x="848" y="537"/>
                    </a:cubicBezTo>
                    <a:cubicBezTo>
                      <a:pt x="848" y="536"/>
                      <a:pt x="850" y="537"/>
                      <a:pt x="851" y="536"/>
                    </a:cubicBezTo>
                    <a:cubicBezTo>
                      <a:pt x="852" y="533"/>
                      <a:pt x="850" y="527"/>
                      <a:pt x="853" y="526"/>
                    </a:cubicBezTo>
                    <a:cubicBezTo>
                      <a:pt x="857" y="525"/>
                      <a:pt x="860" y="532"/>
                      <a:pt x="864" y="533"/>
                    </a:cubicBezTo>
                    <a:cubicBezTo>
                      <a:pt x="868" y="534"/>
                      <a:pt x="872" y="530"/>
                      <a:pt x="876" y="531"/>
                    </a:cubicBezTo>
                    <a:cubicBezTo>
                      <a:pt x="879" y="531"/>
                      <a:pt x="881" y="535"/>
                      <a:pt x="883" y="536"/>
                    </a:cubicBezTo>
                    <a:cubicBezTo>
                      <a:pt x="886" y="537"/>
                      <a:pt x="890" y="535"/>
                      <a:pt x="892" y="537"/>
                    </a:cubicBezTo>
                    <a:cubicBezTo>
                      <a:pt x="895" y="538"/>
                      <a:pt x="898" y="540"/>
                      <a:pt x="899" y="543"/>
                    </a:cubicBezTo>
                    <a:cubicBezTo>
                      <a:pt x="900" y="546"/>
                      <a:pt x="898" y="551"/>
                      <a:pt x="900" y="554"/>
                    </a:cubicBezTo>
                    <a:cubicBezTo>
                      <a:pt x="902" y="557"/>
                      <a:pt x="905" y="560"/>
                      <a:pt x="908" y="561"/>
                    </a:cubicBezTo>
                    <a:cubicBezTo>
                      <a:pt x="910" y="562"/>
                      <a:pt x="912" y="559"/>
                      <a:pt x="914" y="559"/>
                    </a:cubicBezTo>
                    <a:cubicBezTo>
                      <a:pt x="914" y="559"/>
                      <a:pt x="913" y="561"/>
                      <a:pt x="914" y="561"/>
                    </a:cubicBezTo>
                    <a:cubicBezTo>
                      <a:pt x="916" y="562"/>
                      <a:pt x="918" y="562"/>
                      <a:pt x="920" y="562"/>
                    </a:cubicBezTo>
                    <a:cubicBezTo>
                      <a:pt x="925" y="562"/>
                      <a:pt x="929" y="562"/>
                      <a:pt x="934" y="561"/>
                    </a:cubicBezTo>
                    <a:cubicBezTo>
                      <a:pt x="935" y="561"/>
                      <a:pt x="935" y="560"/>
                      <a:pt x="936" y="560"/>
                    </a:cubicBezTo>
                    <a:cubicBezTo>
                      <a:pt x="942" y="560"/>
                      <a:pt x="948" y="559"/>
                      <a:pt x="953" y="560"/>
                    </a:cubicBezTo>
                    <a:cubicBezTo>
                      <a:pt x="956" y="560"/>
                      <a:pt x="959" y="562"/>
                      <a:pt x="962" y="563"/>
                    </a:cubicBezTo>
                    <a:cubicBezTo>
                      <a:pt x="965" y="564"/>
                      <a:pt x="969" y="563"/>
                      <a:pt x="972" y="565"/>
                    </a:cubicBezTo>
                    <a:cubicBezTo>
                      <a:pt x="973" y="567"/>
                      <a:pt x="971" y="570"/>
                      <a:pt x="972" y="571"/>
                    </a:cubicBezTo>
                    <a:cubicBezTo>
                      <a:pt x="973" y="574"/>
                      <a:pt x="975" y="576"/>
                      <a:pt x="978" y="577"/>
                    </a:cubicBezTo>
                    <a:cubicBezTo>
                      <a:pt x="985" y="579"/>
                      <a:pt x="992" y="577"/>
                      <a:pt x="1000" y="578"/>
                    </a:cubicBezTo>
                    <a:cubicBezTo>
                      <a:pt x="1001" y="578"/>
                      <a:pt x="1003" y="580"/>
                      <a:pt x="1005" y="579"/>
                    </a:cubicBezTo>
                    <a:cubicBezTo>
                      <a:pt x="1008" y="578"/>
                      <a:pt x="1009" y="575"/>
                      <a:pt x="1011" y="575"/>
                    </a:cubicBezTo>
                    <a:cubicBezTo>
                      <a:pt x="1015" y="574"/>
                      <a:pt x="1019" y="575"/>
                      <a:pt x="1023" y="574"/>
                    </a:cubicBezTo>
                    <a:cubicBezTo>
                      <a:pt x="1025" y="574"/>
                      <a:pt x="1027" y="572"/>
                      <a:pt x="1029" y="571"/>
                    </a:cubicBezTo>
                    <a:cubicBezTo>
                      <a:pt x="1031" y="569"/>
                      <a:pt x="1032" y="568"/>
                      <a:pt x="1033" y="567"/>
                    </a:cubicBezTo>
                    <a:cubicBezTo>
                      <a:pt x="1036" y="565"/>
                      <a:pt x="1039" y="564"/>
                      <a:pt x="1042" y="563"/>
                    </a:cubicBezTo>
                    <a:cubicBezTo>
                      <a:pt x="1044" y="562"/>
                      <a:pt x="1047" y="560"/>
                      <a:pt x="1049" y="561"/>
                    </a:cubicBezTo>
                    <a:cubicBezTo>
                      <a:pt x="1052" y="561"/>
                      <a:pt x="1054" y="564"/>
                      <a:pt x="1057" y="565"/>
                    </a:cubicBezTo>
                    <a:cubicBezTo>
                      <a:pt x="1059" y="566"/>
                      <a:pt x="1061" y="567"/>
                      <a:pt x="1064" y="567"/>
                    </a:cubicBezTo>
                    <a:cubicBezTo>
                      <a:pt x="1066" y="567"/>
                      <a:pt x="1069" y="566"/>
                      <a:pt x="1071" y="566"/>
                    </a:cubicBezTo>
                    <a:cubicBezTo>
                      <a:pt x="1073" y="566"/>
                      <a:pt x="1074" y="568"/>
                      <a:pt x="1075" y="568"/>
                    </a:cubicBezTo>
                    <a:cubicBezTo>
                      <a:pt x="1080" y="570"/>
                      <a:pt x="1086" y="571"/>
                      <a:pt x="1091" y="572"/>
                    </a:cubicBezTo>
                    <a:cubicBezTo>
                      <a:pt x="1095" y="569"/>
                      <a:pt x="1101" y="567"/>
                      <a:pt x="1104" y="564"/>
                    </a:cubicBezTo>
                    <a:cubicBezTo>
                      <a:pt x="1105" y="563"/>
                      <a:pt x="1103" y="561"/>
                      <a:pt x="1103" y="560"/>
                    </a:cubicBezTo>
                    <a:cubicBezTo>
                      <a:pt x="1104" y="558"/>
                      <a:pt x="1106" y="556"/>
                      <a:pt x="1107" y="553"/>
                    </a:cubicBezTo>
                    <a:cubicBezTo>
                      <a:pt x="1107" y="549"/>
                      <a:pt x="1105" y="545"/>
                      <a:pt x="1107" y="540"/>
                    </a:cubicBezTo>
                    <a:cubicBezTo>
                      <a:pt x="1108" y="537"/>
                      <a:pt x="1112" y="536"/>
                      <a:pt x="1113" y="532"/>
                    </a:cubicBezTo>
                    <a:cubicBezTo>
                      <a:pt x="1114" y="528"/>
                      <a:pt x="1114" y="523"/>
                      <a:pt x="1112" y="520"/>
                    </a:cubicBezTo>
                    <a:cubicBezTo>
                      <a:pt x="1110" y="518"/>
                      <a:pt x="1108" y="523"/>
                      <a:pt x="1106" y="523"/>
                    </a:cubicBezTo>
                    <a:cubicBezTo>
                      <a:pt x="1104" y="522"/>
                      <a:pt x="1102" y="520"/>
                      <a:pt x="1103" y="519"/>
                    </a:cubicBezTo>
                    <a:cubicBezTo>
                      <a:pt x="1104" y="515"/>
                      <a:pt x="1107" y="512"/>
                      <a:pt x="1110" y="511"/>
                    </a:cubicBezTo>
                    <a:cubicBezTo>
                      <a:pt x="1112" y="509"/>
                      <a:pt x="1115" y="511"/>
                      <a:pt x="1117" y="511"/>
                    </a:cubicBezTo>
                    <a:cubicBezTo>
                      <a:pt x="1119" y="510"/>
                      <a:pt x="1121" y="508"/>
                      <a:pt x="1124" y="507"/>
                    </a:cubicBezTo>
                    <a:cubicBezTo>
                      <a:pt x="1129" y="506"/>
                      <a:pt x="1135" y="505"/>
                      <a:pt x="1141" y="505"/>
                    </a:cubicBezTo>
                    <a:cubicBezTo>
                      <a:pt x="1145" y="505"/>
                      <a:pt x="1148" y="507"/>
                      <a:pt x="1152" y="508"/>
                    </a:cubicBezTo>
                    <a:cubicBezTo>
                      <a:pt x="1153" y="509"/>
                      <a:pt x="1155" y="509"/>
                      <a:pt x="1156" y="509"/>
                    </a:cubicBezTo>
                    <a:cubicBezTo>
                      <a:pt x="1158" y="509"/>
                      <a:pt x="1159" y="508"/>
                      <a:pt x="1160" y="508"/>
                    </a:cubicBezTo>
                    <a:cubicBezTo>
                      <a:pt x="1164" y="510"/>
                      <a:pt x="1169" y="513"/>
                      <a:pt x="1173" y="516"/>
                    </a:cubicBezTo>
                    <a:cubicBezTo>
                      <a:pt x="1175" y="518"/>
                      <a:pt x="1175" y="522"/>
                      <a:pt x="1177" y="524"/>
                    </a:cubicBezTo>
                    <a:cubicBezTo>
                      <a:pt x="1177" y="525"/>
                      <a:pt x="1179" y="525"/>
                      <a:pt x="1179" y="526"/>
                    </a:cubicBezTo>
                    <a:cubicBezTo>
                      <a:pt x="1179" y="527"/>
                      <a:pt x="1177" y="528"/>
                      <a:pt x="1178" y="529"/>
                    </a:cubicBezTo>
                    <a:cubicBezTo>
                      <a:pt x="1180" y="533"/>
                      <a:pt x="1184" y="536"/>
                      <a:pt x="1187" y="540"/>
                    </a:cubicBezTo>
                    <a:cubicBezTo>
                      <a:pt x="1188" y="541"/>
                      <a:pt x="1187" y="543"/>
                      <a:pt x="1188" y="544"/>
                    </a:cubicBezTo>
                    <a:cubicBezTo>
                      <a:pt x="1189" y="546"/>
                      <a:pt x="1191" y="547"/>
                      <a:pt x="1192" y="548"/>
                    </a:cubicBezTo>
                    <a:cubicBezTo>
                      <a:pt x="1194" y="552"/>
                      <a:pt x="1196" y="555"/>
                      <a:pt x="1197" y="559"/>
                    </a:cubicBezTo>
                    <a:cubicBezTo>
                      <a:pt x="1198" y="561"/>
                      <a:pt x="1201" y="560"/>
                      <a:pt x="1202" y="561"/>
                    </a:cubicBezTo>
                    <a:cubicBezTo>
                      <a:pt x="1202" y="562"/>
                      <a:pt x="1200" y="563"/>
                      <a:pt x="1201" y="564"/>
                    </a:cubicBezTo>
                    <a:cubicBezTo>
                      <a:pt x="1201" y="566"/>
                      <a:pt x="1202" y="569"/>
                      <a:pt x="1204" y="570"/>
                    </a:cubicBezTo>
                    <a:cubicBezTo>
                      <a:pt x="1207" y="571"/>
                      <a:pt x="1211" y="570"/>
                      <a:pt x="1214" y="572"/>
                    </a:cubicBezTo>
                    <a:cubicBezTo>
                      <a:pt x="1217" y="572"/>
                      <a:pt x="1219" y="575"/>
                      <a:pt x="1222" y="575"/>
                    </a:cubicBezTo>
                    <a:cubicBezTo>
                      <a:pt x="1224" y="575"/>
                      <a:pt x="1225" y="572"/>
                      <a:pt x="1227" y="573"/>
                    </a:cubicBezTo>
                    <a:cubicBezTo>
                      <a:pt x="1231" y="575"/>
                      <a:pt x="1233" y="580"/>
                      <a:pt x="1237" y="583"/>
                    </a:cubicBezTo>
                    <a:cubicBezTo>
                      <a:pt x="1238" y="584"/>
                      <a:pt x="1241" y="583"/>
                      <a:pt x="1243" y="584"/>
                    </a:cubicBezTo>
                    <a:cubicBezTo>
                      <a:pt x="1244" y="586"/>
                      <a:pt x="1244" y="589"/>
                      <a:pt x="1245" y="592"/>
                    </a:cubicBezTo>
                    <a:cubicBezTo>
                      <a:pt x="1245" y="593"/>
                      <a:pt x="1244" y="595"/>
                      <a:pt x="1245" y="597"/>
                    </a:cubicBezTo>
                    <a:cubicBezTo>
                      <a:pt x="1246" y="600"/>
                      <a:pt x="1248" y="605"/>
                      <a:pt x="1251" y="605"/>
                    </a:cubicBezTo>
                    <a:cubicBezTo>
                      <a:pt x="1257" y="606"/>
                      <a:pt x="1264" y="605"/>
                      <a:pt x="1270" y="605"/>
                    </a:cubicBezTo>
                    <a:cubicBezTo>
                      <a:pt x="1272" y="605"/>
                      <a:pt x="1272" y="600"/>
                      <a:pt x="1274" y="599"/>
                    </a:cubicBezTo>
                    <a:cubicBezTo>
                      <a:pt x="1281" y="597"/>
                      <a:pt x="1287" y="594"/>
                      <a:pt x="1294" y="593"/>
                    </a:cubicBezTo>
                    <a:cubicBezTo>
                      <a:pt x="1296" y="593"/>
                      <a:pt x="1294" y="597"/>
                      <a:pt x="1295" y="598"/>
                    </a:cubicBezTo>
                    <a:cubicBezTo>
                      <a:pt x="1296" y="601"/>
                      <a:pt x="1298" y="604"/>
                      <a:pt x="1298" y="607"/>
                    </a:cubicBezTo>
                    <a:cubicBezTo>
                      <a:pt x="1298" y="610"/>
                      <a:pt x="1294" y="612"/>
                      <a:pt x="1294" y="614"/>
                    </a:cubicBezTo>
                    <a:cubicBezTo>
                      <a:pt x="1293" y="618"/>
                      <a:pt x="1294" y="622"/>
                      <a:pt x="1294" y="626"/>
                    </a:cubicBezTo>
                    <a:cubicBezTo>
                      <a:pt x="1294" y="629"/>
                      <a:pt x="1294" y="631"/>
                      <a:pt x="1293" y="634"/>
                    </a:cubicBezTo>
                    <a:cubicBezTo>
                      <a:pt x="1293" y="636"/>
                      <a:pt x="1293" y="639"/>
                      <a:pt x="1292" y="641"/>
                    </a:cubicBezTo>
                    <a:cubicBezTo>
                      <a:pt x="1292" y="642"/>
                      <a:pt x="1290" y="642"/>
                      <a:pt x="1289" y="644"/>
                    </a:cubicBezTo>
                    <a:cubicBezTo>
                      <a:pt x="1289" y="645"/>
                      <a:pt x="1290" y="648"/>
                      <a:pt x="1288" y="649"/>
                    </a:cubicBezTo>
                    <a:cubicBezTo>
                      <a:pt x="1287" y="650"/>
                      <a:pt x="1285" y="650"/>
                      <a:pt x="1284" y="650"/>
                    </a:cubicBezTo>
                    <a:cubicBezTo>
                      <a:pt x="1280" y="649"/>
                      <a:pt x="1277" y="646"/>
                      <a:pt x="1274" y="646"/>
                    </a:cubicBezTo>
                    <a:cubicBezTo>
                      <a:pt x="1272" y="647"/>
                      <a:pt x="1272" y="650"/>
                      <a:pt x="1271" y="652"/>
                    </a:cubicBezTo>
                    <a:cubicBezTo>
                      <a:pt x="1269" y="653"/>
                      <a:pt x="1266" y="653"/>
                      <a:pt x="1265" y="655"/>
                    </a:cubicBezTo>
                    <a:cubicBezTo>
                      <a:pt x="1264" y="655"/>
                      <a:pt x="1265" y="657"/>
                      <a:pt x="1266" y="657"/>
                    </a:cubicBezTo>
                    <a:cubicBezTo>
                      <a:pt x="1267" y="661"/>
                      <a:pt x="1271" y="665"/>
                      <a:pt x="1271" y="669"/>
                    </a:cubicBezTo>
                    <a:cubicBezTo>
                      <a:pt x="1273" y="674"/>
                      <a:pt x="1272" y="680"/>
                      <a:pt x="1271" y="686"/>
                    </a:cubicBezTo>
                    <a:cubicBezTo>
                      <a:pt x="1271" y="688"/>
                      <a:pt x="1268" y="687"/>
                      <a:pt x="1267" y="689"/>
                    </a:cubicBezTo>
                    <a:cubicBezTo>
                      <a:pt x="1266" y="690"/>
                      <a:pt x="1266" y="692"/>
                      <a:pt x="1266" y="694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7" name="Freeform 2887"/>
              <p:cNvSpPr>
                <a:spLocks noChangeAspect="1"/>
              </p:cNvSpPr>
              <p:nvPr/>
            </p:nvSpPr>
            <p:spPr bwMode="auto">
              <a:xfrm>
                <a:off x="6985748" y="2693858"/>
                <a:ext cx="92637" cy="85343"/>
              </a:xfrm>
              <a:custGeom>
                <a:avLst/>
                <a:gdLst>
                  <a:gd name="T0" fmla="*/ 18 w 71"/>
                  <a:gd name="T1" fmla="*/ 1 h 68"/>
                  <a:gd name="T2" fmla="*/ 42 w 71"/>
                  <a:gd name="T3" fmla="*/ 23 h 68"/>
                  <a:gd name="T4" fmla="*/ 57 w 71"/>
                  <a:gd name="T5" fmla="*/ 29 h 68"/>
                  <a:gd name="T6" fmla="*/ 66 w 71"/>
                  <a:gd name="T7" fmla="*/ 31 h 68"/>
                  <a:gd name="T8" fmla="*/ 72 w 71"/>
                  <a:gd name="T9" fmla="*/ 25 h 68"/>
                  <a:gd name="T10" fmla="*/ 71 w 71"/>
                  <a:gd name="T11" fmla="*/ 35 h 68"/>
                  <a:gd name="T12" fmla="*/ 75 w 71"/>
                  <a:gd name="T13" fmla="*/ 45 h 68"/>
                  <a:gd name="T14" fmla="*/ 84 w 71"/>
                  <a:gd name="T15" fmla="*/ 43 h 68"/>
                  <a:gd name="T16" fmla="*/ 73 w 71"/>
                  <a:gd name="T17" fmla="*/ 51 h 68"/>
                  <a:gd name="T18" fmla="*/ 67 w 71"/>
                  <a:gd name="T19" fmla="*/ 52 h 68"/>
                  <a:gd name="T20" fmla="*/ 61 w 71"/>
                  <a:gd name="T21" fmla="*/ 52 h 68"/>
                  <a:gd name="T22" fmla="*/ 54 w 71"/>
                  <a:gd name="T23" fmla="*/ 63 h 68"/>
                  <a:gd name="T24" fmla="*/ 51 w 71"/>
                  <a:gd name="T25" fmla="*/ 73 h 68"/>
                  <a:gd name="T26" fmla="*/ 26 w 71"/>
                  <a:gd name="T27" fmla="*/ 58 h 68"/>
                  <a:gd name="T28" fmla="*/ 19 w 71"/>
                  <a:gd name="T29" fmla="*/ 64 h 68"/>
                  <a:gd name="T30" fmla="*/ 10 w 71"/>
                  <a:gd name="T31" fmla="*/ 60 h 68"/>
                  <a:gd name="T32" fmla="*/ 10 w 71"/>
                  <a:gd name="T33" fmla="*/ 63 h 68"/>
                  <a:gd name="T34" fmla="*/ 18 w 71"/>
                  <a:gd name="T35" fmla="*/ 71 h 68"/>
                  <a:gd name="T36" fmla="*/ 23 w 71"/>
                  <a:gd name="T37" fmla="*/ 75 h 68"/>
                  <a:gd name="T38" fmla="*/ 14 w 71"/>
                  <a:gd name="T39" fmla="*/ 75 h 68"/>
                  <a:gd name="T40" fmla="*/ 11 w 71"/>
                  <a:gd name="T41" fmla="*/ 81 h 68"/>
                  <a:gd name="T42" fmla="*/ 8 w 71"/>
                  <a:gd name="T43" fmla="*/ 77 h 68"/>
                  <a:gd name="T44" fmla="*/ 8 w 71"/>
                  <a:gd name="T45" fmla="*/ 71 h 68"/>
                  <a:gd name="T46" fmla="*/ 2 w 71"/>
                  <a:gd name="T47" fmla="*/ 68 h 68"/>
                  <a:gd name="T48" fmla="*/ 1 w 71"/>
                  <a:gd name="T49" fmla="*/ 58 h 68"/>
                  <a:gd name="T50" fmla="*/ 7 w 71"/>
                  <a:gd name="T51" fmla="*/ 52 h 68"/>
                  <a:gd name="T52" fmla="*/ 2 w 71"/>
                  <a:gd name="T53" fmla="*/ 46 h 68"/>
                  <a:gd name="T54" fmla="*/ 5 w 71"/>
                  <a:gd name="T55" fmla="*/ 44 h 68"/>
                  <a:gd name="T56" fmla="*/ 17 w 71"/>
                  <a:gd name="T57" fmla="*/ 46 h 68"/>
                  <a:gd name="T58" fmla="*/ 14 w 71"/>
                  <a:gd name="T59" fmla="*/ 38 h 68"/>
                  <a:gd name="T60" fmla="*/ 20 w 71"/>
                  <a:gd name="T61" fmla="*/ 30 h 68"/>
                  <a:gd name="T62" fmla="*/ 18 w 71"/>
                  <a:gd name="T63" fmla="*/ 21 h 68"/>
                  <a:gd name="T64" fmla="*/ 18 w 71"/>
                  <a:gd name="T65" fmla="*/ 13 h 68"/>
                  <a:gd name="T66" fmla="*/ 12 w 71"/>
                  <a:gd name="T67" fmla="*/ 6 h 68"/>
                  <a:gd name="T68" fmla="*/ 18 w 71"/>
                  <a:gd name="T69" fmla="*/ 1 h 6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1"/>
                  <a:gd name="T106" fmla="*/ 0 h 68"/>
                  <a:gd name="T107" fmla="*/ 71 w 71"/>
                  <a:gd name="T108" fmla="*/ 68 h 6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1" h="68">
                    <a:moveTo>
                      <a:pt x="15" y="1"/>
                    </a:moveTo>
                    <a:cubicBezTo>
                      <a:pt x="23" y="6"/>
                      <a:pt x="28" y="14"/>
                      <a:pt x="35" y="19"/>
                    </a:cubicBezTo>
                    <a:cubicBezTo>
                      <a:pt x="39" y="22"/>
                      <a:pt x="44" y="23"/>
                      <a:pt x="48" y="24"/>
                    </a:cubicBezTo>
                    <a:cubicBezTo>
                      <a:pt x="50" y="25"/>
                      <a:pt x="52" y="27"/>
                      <a:pt x="55" y="26"/>
                    </a:cubicBezTo>
                    <a:cubicBezTo>
                      <a:pt x="57" y="26"/>
                      <a:pt x="58" y="20"/>
                      <a:pt x="60" y="21"/>
                    </a:cubicBezTo>
                    <a:cubicBezTo>
                      <a:pt x="62" y="23"/>
                      <a:pt x="59" y="27"/>
                      <a:pt x="59" y="29"/>
                    </a:cubicBezTo>
                    <a:cubicBezTo>
                      <a:pt x="60" y="32"/>
                      <a:pt x="61" y="36"/>
                      <a:pt x="63" y="38"/>
                    </a:cubicBezTo>
                    <a:cubicBezTo>
                      <a:pt x="65" y="39"/>
                      <a:pt x="71" y="34"/>
                      <a:pt x="70" y="36"/>
                    </a:cubicBezTo>
                    <a:cubicBezTo>
                      <a:pt x="68" y="39"/>
                      <a:pt x="64" y="41"/>
                      <a:pt x="61" y="43"/>
                    </a:cubicBezTo>
                    <a:cubicBezTo>
                      <a:pt x="59" y="43"/>
                      <a:pt x="57" y="43"/>
                      <a:pt x="56" y="44"/>
                    </a:cubicBezTo>
                    <a:cubicBezTo>
                      <a:pt x="54" y="44"/>
                      <a:pt x="52" y="43"/>
                      <a:pt x="51" y="44"/>
                    </a:cubicBezTo>
                    <a:cubicBezTo>
                      <a:pt x="48" y="46"/>
                      <a:pt x="46" y="50"/>
                      <a:pt x="45" y="53"/>
                    </a:cubicBezTo>
                    <a:cubicBezTo>
                      <a:pt x="44" y="56"/>
                      <a:pt x="46" y="61"/>
                      <a:pt x="43" y="61"/>
                    </a:cubicBezTo>
                    <a:cubicBezTo>
                      <a:pt x="35" y="59"/>
                      <a:pt x="30" y="51"/>
                      <a:pt x="22" y="49"/>
                    </a:cubicBezTo>
                    <a:cubicBezTo>
                      <a:pt x="19" y="49"/>
                      <a:pt x="18" y="54"/>
                      <a:pt x="16" y="54"/>
                    </a:cubicBezTo>
                    <a:cubicBezTo>
                      <a:pt x="13" y="54"/>
                      <a:pt x="11" y="51"/>
                      <a:pt x="8" y="50"/>
                    </a:cubicBezTo>
                    <a:cubicBezTo>
                      <a:pt x="7" y="50"/>
                      <a:pt x="7" y="52"/>
                      <a:pt x="8" y="53"/>
                    </a:cubicBezTo>
                    <a:cubicBezTo>
                      <a:pt x="10" y="56"/>
                      <a:pt x="13" y="58"/>
                      <a:pt x="15" y="60"/>
                    </a:cubicBezTo>
                    <a:cubicBezTo>
                      <a:pt x="17" y="61"/>
                      <a:pt x="20" y="62"/>
                      <a:pt x="19" y="63"/>
                    </a:cubicBezTo>
                    <a:cubicBezTo>
                      <a:pt x="17" y="65"/>
                      <a:pt x="14" y="62"/>
                      <a:pt x="12" y="63"/>
                    </a:cubicBezTo>
                    <a:cubicBezTo>
                      <a:pt x="10" y="64"/>
                      <a:pt x="11" y="67"/>
                      <a:pt x="9" y="68"/>
                    </a:cubicBezTo>
                    <a:cubicBezTo>
                      <a:pt x="8" y="68"/>
                      <a:pt x="7" y="66"/>
                      <a:pt x="7" y="65"/>
                    </a:cubicBezTo>
                    <a:cubicBezTo>
                      <a:pt x="6" y="63"/>
                      <a:pt x="7" y="61"/>
                      <a:pt x="7" y="60"/>
                    </a:cubicBezTo>
                    <a:cubicBezTo>
                      <a:pt x="6" y="58"/>
                      <a:pt x="3" y="58"/>
                      <a:pt x="2" y="57"/>
                    </a:cubicBezTo>
                    <a:cubicBezTo>
                      <a:pt x="0" y="54"/>
                      <a:pt x="0" y="51"/>
                      <a:pt x="1" y="49"/>
                    </a:cubicBezTo>
                    <a:cubicBezTo>
                      <a:pt x="1" y="46"/>
                      <a:pt x="5" y="46"/>
                      <a:pt x="6" y="44"/>
                    </a:cubicBezTo>
                    <a:cubicBezTo>
                      <a:pt x="6" y="42"/>
                      <a:pt x="3" y="41"/>
                      <a:pt x="2" y="39"/>
                    </a:cubicBezTo>
                    <a:cubicBezTo>
                      <a:pt x="2" y="38"/>
                      <a:pt x="3" y="37"/>
                      <a:pt x="4" y="37"/>
                    </a:cubicBezTo>
                    <a:cubicBezTo>
                      <a:pt x="7" y="37"/>
                      <a:pt x="11" y="41"/>
                      <a:pt x="14" y="39"/>
                    </a:cubicBezTo>
                    <a:cubicBezTo>
                      <a:pt x="16" y="38"/>
                      <a:pt x="11" y="34"/>
                      <a:pt x="12" y="32"/>
                    </a:cubicBezTo>
                    <a:cubicBezTo>
                      <a:pt x="12" y="29"/>
                      <a:pt x="16" y="28"/>
                      <a:pt x="17" y="25"/>
                    </a:cubicBezTo>
                    <a:cubicBezTo>
                      <a:pt x="17" y="23"/>
                      <a:pt x="15" y="20"/>
                      <a:pt x="15" y="18"/>
                    </a:cubicBezTo>
                    <a:cubicBezTo>
                      <a:pt x="14" y="16"/>
                      <a:pt x="15" y="13"/>
                      <a:pt x="15" y="11"/>
                    </a:cubicBezTo>
                    <a:cubicBezTo>
                      <a:pt x="14" y="9"/>
                      <a:pt x="10" y="8"/>
                      <a:pt x="10" y="5"/>
                    </a:cubicBezTo>
                    <a:cubicBezTo>
                      <a:pt x="10" y="3"/>
                      <a:pt x="13" y="0"/>
                      <a:pt x="15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8" name="Freeform 2888"/>
              <p:cNvSpPr>
                <a:spLocks noChangeAspect="1"/>
              </p:cNvSpPr>
              <p:nvPr/>
            </p:nvSpPr>
            <p:spPr bwMode="auto">
              <a:xfrm>
                <a:off x="6875674" y="2778148"/>
                <a:ext cx="161296" cy="167526"/>
              </a:xfrm>
              <a:custGeom>
                <a:avLst/>
                <a:gdLst>
                  <a:gd name="T0" fmla="*/ 123 w 123"/>
                  <a:gd name="T1" fmla="*/ 6 h 132"/>
                  <a:gd name="T2" fmla="*/ 130 w 123"/>
                  <a:gd name="T3" fmla="*/ 14 h 132"/>
                  <a:gd name="T4" fmla="*/ 119 w 123"/>
                  <a:gd name="T5" fmla="*/ 7 h 132"/>
                  <a:gd name="T6" fmla="*/ 116 w 123"/>
                  <a:gd name="T7" fmla="*/ 14 h 132"/>
                  <a:gd name="T8" fmla="*/ 113 w 123"/>
                  <a:gd name="T9" fmla="*/ 28 h 132"/>
                  <a:gd name="T10" fmla="*/ 117 w 123"/>
                  <a:gd name="T11" fmla="*/ 31 h 132"/>
                  <a:gd name="T12" fmla="*/ 116 w 123"/>
                  <a:gd name="T13" fmla="*/ 60 h 132"/>
                  <a:gd name="T14" fmla="*/ 106 w 123"/>
                  <a:gd name="T15" fmla="*/ 76 h 132"/>
                  <a:gd name="T16" fmla="*/ 87 w 123"/>
                  <a:gd name="T17" fmla="*/ 94 h 132"/>
                  <a:gd name="T18" fmla="*/ 85 w 123"/>
                  <a:gd name="T19" fmla="*/ 83 h 132"/>
                  <a:gd name="T20" fmla="*/ 78 w 123"/>
                  <a:gd name="T21" fmla="*/ 87 h 132"/>
                  <a:gd name="T22" fmla="*/ 73 w 123"/>
                  <a:gd name="T23" fmla="*/ 107 h 132"/>
                  <a:gd name="T24" fmla="*/ 66 w 123"/>
                  <a:gd name="T25" fmla="*/ 117 h 132"/>
                  <a:gd name="T26" fmla="*/ 30 w 123"/>
                  <a:gd name="T27" fmla="*/ 119 h 132"/>
                  <a:gd name="T28" fmla="*/ 23 w 123"/>
                  <a:gd name="T29" fmla="*/ 120 h 132"/>
                  <a:gd name="T30" fmla="*/ 12 w 123"/>
                  <a:gd name="T31" fmla="*/ 135 h 132"/>
                  <a:gd name="T32" fmla="*/ 1 w 123"/>
                  <a:gd name="T33" fmla="*/ 145 h 132"/>
                  <a:gd name="T34" fmla="*/ 10 w 123"/>
                  <a:gd name="T35" fmla="*/ 148 h 132"/>
                  <a:gd name="T36" fmla="*/ 22 w 123"/>
                  <a:gd name="T37" fmla="*/ 151 h 132"/>
                  <a:gd name="T38" fmla="*/ 26 w 123"/>
                  <a:gd name="T39" fmla="*/ 145 h 132"/>
                  <a:gd name="T40" fmla="*/ 41 w 123"/>
                  <a:gd name="T41" fmla="*/ 139 h 132"/>
                  <a:gd name="T42" fmla="*/ 47 w 123"/>
                  <a:gd name="T43" fmla="*/ 135 h 132"/>
                  <a:gd name="T44" fmla="*/ 66 w 123"/>
                  <a:gd name="T45" fmla="*/ 134 h 132"/>
                  <a:gd name="T46" fmla="*/ 63 w 123"/>
                  <a:gd name="T47" fmla="*/ 143 h 132"/>
                  <a:gd name="T48" fmla="*/ 73 w 123"/>
                  <a:gd name="T49" fmla="*/ 158 h 132"/>
                  <a:gd name="T50" fmla="*/ 81 w 123"/>
                  <a:gd name="T51" fmla="*/ 143 h 132"/>
                  <a:gd name="T52" fmla="*/ 84 w 123"/>
                  <a:gd name="T53" fmla="*/ 136 h 132"/>
                  <a:gd name="T54" fmla="*/ 87 w 123"/>
                  <a:gd name="T55" fmla="*/ 129 h 132"/>
                  <a:gd name="T56" fmla="*/ 90 w 123"/>
                  <a:gd name="T57" fmla="*/ 132 h 132"/>
                  <a:gd name="T58" fmla="*/ 93 w 123"/>
                  <a:gd name="T59" fmla="*/ 136 h 132"/>
                  <a:gd name="T60" fmla="*/ 103 w 123"/>
                  <a:gd name="T61" fmla="*/ 136 h 132"/>
                  <a:gd name="T62" fmla="*/ 111 w 123"/>
                  <a:gd name="T63" fmla="*/ 128 h 132"/>
                  <a:gd name="T64" fmla="*/ 116 w 123"/>
                  <a:gd name="T65" fmla="*/ 135 h 132"/>
                  <a:gd name="T66" fmla="*/ 123 w 123"/>
                  <a:gd name="T67" fmla="*/ 125 h 132"/>
                  <a:gd name="T68" fmla="*/ 124 w 123"/>
                  <a:gd name="T69" fmla="*/ 118 h 132"/>
                  <a:gd name="T70" fmla="*/ 132 w 123"/>
                  <a:gd name="T71" fmla="*/ 118 h 132"/>
                  <a:gd name="T72" fmla="*/ 131 w 123"/>
                  <a:gd name="T73" fmla="*/ 128 h 132"/>
                  <a:gd name="T74" fmla="*/ 140 w 123"/>
                  <a:gd name="T75" fmla="*/ 126 h 132"/>
                  <a:gd name="T76" fmla="*/ 144 w 123"/>
                  <a:gd name="T77" fmla="*/ 114 h 132"/>
                  <a:gd name="T78" fmla="*/ 138 w 123"/>
                  <a:gd name="T79" fmla="*/ 95 h 132"/>
                  <a:gd name="T80" fmla="*/ 141 w 123"/>
                  <a:gd name="T81" fmla="*/ 82 h 132"/>
                  <a:gd name="T82" fmla="*/ 140 w 123"/>
                  <a:gd name="T83" fmla="*/ 61 h 132"/>
                  <a:gd name="T84" fmla="*/ 144 w 123"/>
                  <a:gd name="T85" fmla="*/ 57 h 132"/>
                  <a:gd name="T86" fmla="*/ 147 w 123"/>
                  <a:gd name="T87" fmla="*/ 42 h 132"/>
                  <a:gd name="T88" fmla="*/ 140 w 123"/>
                  <a:gd name="T89" fmla="*/ 28 h 132"/>
                  <a:gd name="T90" fmla="*/ 134 w 123"/>
                  <a:gd name="T91" fmla="*/ 14 h 132"/>
                  <a:gd name="T92" fmla="*/ 123 w 123"/>
                  <a:gd name="T93" fmla="*/ 1 h 1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23"/>
                  <a:gd name="T142" fmla="*/ 0 h 132"/>
                  <a:gd name="T143" fmla="*/ 123 w 123"/>
                  <a:gd name="T144" fmla="*/ 132 h 1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23" h="132">
                    <a:moveTo>
                      <a:pt x="102" y="1"/>
                    </a:moveTo>
                    <a:cubicBezTo>
                      <a:pt x="101" y="2"/>
                      <a:pt x="100" y="4"/>
                      <a:pt x="102" y="5"/>
                    </a:cubicBezTo>
                    <a:cubicBezTo>
                      <a:pt x="103" y="6"/>
                      <a:pt x="106" y="3"/>
                      <a:pt x="107" y="4"/>
                    </a:cubicBezTo>
                    <a:cubicBezTo>
                      <a:pt x="109" y="6"/>
                      <a:pt x="108" y="9"/>
                      <a:pt x="108" y="12"/>
                    </a:cubicBezTo>
                    <a:cubicBezTo>
                      <a:pt x="106" y="13"/>
                      <a:pt x="103" y="12"/>
                      <a:pt x="101" y="12"/>
                    </a:cubicBezTo>
                    <a:cubicBezTo>
                      <a:pt x="99" y="11"/>
                      <a:pt x="100" y="7"/>
                      <a:pt x="99" y="6"/>
                    </a:cubicBezTo>
                    <a:cubicBezTo>
                      <a:pt x="98" y="5"/>
                      <a:pt x="96" y="5"/>
                      <a:pt x="95" y="6"/>
                    </a:cubicBezTo>
                    <a:cubicBezTo>
                      <a:pt x="94" y="8"/>
                      <a:pt x="96" y="10"/>
                      <a:pt x="96" y="12"/>
                    </a:cubicBezTo>
                    <a:cubicBezTo>
                      <a:pt x="95" y="13"/>
                      <a:pt x="93" y="13"/>
                      <a:pt x="93" y="14"/>
                    </a:cubicBezTo>
                    <a:cubicBezTo>
                      <a:pt x="92" y="17"/>
                      <a:pt x="94" y="20"/>
                      <a:pt x="94" y="23"/>
                    </a:cubicBezTo>
                    <a:cubicBezTo>
                      <a:pt x="94" y="25"/>
                      <a:pt x="91" y="27"/>
                      <a:pt x="92" y="29"/>
                    </a:cubicBezTo>
                    <a:cubicBezTo>
                      <a:pt x="93" y="30"/>
                      <a:pt x="96" y="24"/>
                      <a:pt x="97" y="26"/>
                    </a:cubicBezTo>
                    <a:cubicBezTo>
                      <a:pt x="99" y="30"/>
                      <a:pt x="99" y="35"/>
                      <a:pt x="99" y="40"/>
                    </a:cubicBezTo>
                    <a:cubicBezTo>
                      <a:pt x="99" y="44"/>
                      <a:pt x="97" y="47"/>
                      <a:pt x="96" y="50"/>
                    </a:cubicBezTo>
                    <a:cubicBezTo>
                      <a:pt x="95" y="54"/>
                      <a:pt x="94" y="57"/>
                      <a:pt x="92" y="60"/>
                    </a:cubicBezTo>
                    <a:cubicBezTo>
                      <a:pt x="92" y="62"/>
                      <a:pt x="89" y="62"/>
                      <a:pt x="88" y="63"/>
                    </a:cubicBezTo>
                    <a:cubicBezTo>
                      <a:pt x="86" y="66"/>
                      <a:pt x="86" y="69"/>
                      <a:pt x="83" y="72"/>
                    </a:cubicBezTo>
                    <a:cubicBezTo>
                      <a:pt x="80" y="75"/>
                      <a:pt x="76" y="78"/>
                      <a:pt x="72" y="78"/>
                    </a:cubicBezTo>
                    <a:cubicBezTo>
                      <a:pt x="69" y="79"/>
                      <a:pt x="67" y="76"/>
                      <a:pt x="67" y="74"/>
                    </a:cubicBezTo>
                    <a:cubicBezTo>
                      <a:pt x="66" y="72"/>
                      <a:pt x="70" y="71"/>
                      <a:pt x="71" y="69"/>
                    </a:cubicBezTo>
                    <a:cubicBezTo>
                      <a:pt x="71" y="68"/>
                      <a:pt x="70" y="67"/>
                      <a:pt x="69" y="67"/>
                    </a:cubicBezTo>
                    <a:cubicBezTo>
                      <a:pt x="67" y="68"/>
                      <a:pt x="65" y="70"/>
                      <a:pt x="65" y="72"/>
                    </a:cubicBezTo>
                    <a:cubicBezTo>
                      <a:pt x="64" y="75"/>
                      <a:pt x="66" y="78"/>
                      <a:pt x="65" y="81"/>
                    </a:cubicBezTo>
                    <a:cubicBezTo>
                      <a:pt x="64" y="84"/>
                      <a:pt x="62" y="86"/>
                      <a:pt x="61" y="89"/>
                    </a:cubicBezTo>
                    <a:cubicBezTo>
                      <a:pt x="60" y="91"/>
                      <a:pt x="61" y="94"/>
                      <a:pt x="60" y="95"/>
                    </a:cubicBezTo>
                    <a:cubicBezTo>
                      <a:pt x="59" y="97"/>
                      <a:pt x="57" y="97"/>
                      <a:pt x="55" y="97"/>
                    </a:cubicBezTo>
                    <a:cubicBezTo>
                      <a:pt x="49" y="98"/>
                      <a:pt x="42" y="97"/>
                      <a:pt x="35" y="98"/>
                    </a:cubicBezTo>
                    <a:cubicBezTo>
                      <a:pt x="32" y="98"/>
                      <a:pt x="29" y="99"/>
                      <a:pt x="25" y="99"/>
                    </a:cubicBezTo>
                    <a:cubicBezTo>
                      <a:pt x="25" y="99"/>
                      <a:pt x="26" y="97"/>
                      <a:pt x="26" y="97"/>
                    </a:cubicBezTo>
                    <a:cubicBezTo>
                      <a:pt x="23" y="97"/>
                      <a:pt x="21" y="98"/>
                      <a:pt x="19" y="100"/>
                    </a:cubicBezTo>
                    <a:cubicBezTo>
                      <a:pt x="18" y="100"/>
                      <a:pt x="20" y="102"/>
                      <a:pt x="19" y="103"/>
                    </a:cubicBezTo>
                    <a:cubicBezTo>
                      <a:pt x="16" y="106"/>
                      <a:pt x="13" y="108"/>
                      <a:pt x="10" y="112"/>
                    </a:cubicBezTo>
                    <a:cubicBezTo>
                      <a:pt x="8" y="113"/>
                      <a:pt x="7" y="116"/>
                      <a:pt x="5" y="117"/>
                    </a:cubicBezTo>
                    <a:cubicBezTo>
                      <a:pt x="4" y="118"/>
                      <a:pt x="1" y="118"/>
                      <a:pt x="1" y="120"/>
                    </a:cubicBezTo>
                    <a:cubicBezTo>
                      <a:pt x="0" y="122"/>
                      <a:pt x="1" y="124"/>
                      <a:pt x="3" y="125"/>
                    </a:cubicBezTo>
                    <a:cubicBezTo>
                      <a:pt x="4" y="123"/>
                      <a:pt x="6" y="123"/>
                      <a:pt x="8" y="123"/>
                    </a:cubicBezTo>
                    <a:cubicBezTo>
                      <a:pt x="9" y="123"/>
                      <a:pt x="11" y="123"/>
                      <a:pt x="12" y="123"/>
                    </a:cubicBezTo>
                    <a:cubicBezTo>
                      <a:pt x="14" y="123"/>
                      <a:pt x="16" y="126"/>
                      <a:pt x="18" y="125"/>
                    </a:cubicBezTo>
                    <a:cubicBezTo>
                      <a:pt x="19" y="124"/>
                      <a:pt x="17" y="121"/>
                      <a:pt x="18" y="120"/>
                    </a:cubicBezTo>
                    <a:cubicBezTo>
                      <a:pt x="18" y="118"/>
                      <a:pt x="20" y="120"/>
                      <a:pt x="22" y="120"/>
                    </a:cubicBezTo>
                    <a:cubicBezTo>
                      <a:pt x="24" y="119"/>
                      <a:pt x="26" y="119"/>
                      <a:pt x="28" y="118"/>
                    </a:cubicBezTo>
                    <a:cubicBezTo>
                      <a:pt x="30" y="117"/>
                      <a:pt x="32" y="115"/>
                      <a:pt x="34" y="115"/>
                    </a:cubicBezTo>
                    <a:cubicBezTo>
                      <a:pt x="35" y="115"/>
                      <a:pt x="36" y="116"/>
                      <a:pt x="37" y="116"/>
                    </a:cubicBezTo>
                    <a:cubicBezTo>
                      <a:pt x="38" y="115"/>
                      <a:pt x="38" y="113"/>
                      <a:pt x="39" y="112"/>
                    </a:cubicBezTo>
                    <a:cubicBezTo>
                      <a:pt x="41" y="111"/>
                      <a:pt x="44" y="111"/>
                      <a:pt x="47" y="111"/>
                    </a:cubicBezTo>
                    <a:cubicBezTo>
                      <a:pt x="50" y="110"/>
                      <a:pt x="53" y="109"/>
                      <a:pt x="55" y="111"/>
                    </a:cubicBezTo>
                    <a:cubicBezTo>
                      <a:pt x="57" y="112"/>
                      <a:pt x="55" y="114"/>
                      <a:pt x="54" y="116"/>
                    </a:cubicBezTo>
                    <a:cubicBezTo>
                      <a:pt x="54" y="117"/>
                      <a:pt x="52" y="118"/>
                      <a:pt x="52" y="119"/>
                    </a:cubicBezTo>
                    <a:cubicBezTo>
                      <a:pt x="54" y="120"/>
                      <a:pt x="53" y="125"/>
                      <a:pt x="55" y="127"/>
                    </a:cubicBezTo>
                    <a:cubicBezTo>
                      <a:pt x="56" y="129"/>
                      <a:pt x="58" y="132"/>
                      <a:pt x="61" y="131"/>
                    </a:cubicBezTo>
                    <a:cubicBezTo>
                      <a:pt x="63" y="131"/>
                      <a:pt x="64" y="128"/>
                      <a:pt x="65" y="126"/>
                    </a:cubicBezTo>
                    <a:cubicBezTo>
                      <a:pt x="66" y="123"/>
                      <a:pt x="65" y="120"/>
                      <a:pt x="67" y="119"/>
                    </a:cubicBezTo>
                    <a:cubicBezTo>
                      <a:pt x="69" y="117"/>
                      <a:pt x="73" y="119"/>
                      <a:pt x="74" y="117"/>
                    </a:cubicBezTo>
                    <a:cubicBezTo>
                      <a:pt x="75" y="116"/>
                      <a:pt x="71" y="115"/>
                      <a:pt x="70" y="113"/>
                    </a:cubicBezTo>
                    <a:cubicBezTo>
                      <a:pt x="69" y="111"/>
                      <a:pt x="69" y="108"/>
                      <a:pt x="69" y="105"/>
                    </a:cubicBezTo>
                    <a:cubicBezTo>
                      <a:pt x="70" y="104"/>
                      <a:pt x="71" y="106"/>
                      <a:pt x="72" y="107"/>
                    </a:cubicBezTo>
                    <a:cubicBezTo>
                      <a:pt x="72" y="108"/>
                      <a:pt x="72" y="110"/>
                      <a:pt x="73" y="111"/>
                    </a:cubicBezTo>
                    <a:cubicBezTo>
                      <a:pt x="74" y="112"/>
                      <a:pt x="75" y="110"/>
                      <a:pt x="75" y="110"/>
                    </a:cubicBezTo>
                    <a:cubicBezTo>
                      <a:pt x="77" y="110"/>
                      <a:pt x="79" y="110"/>
                      <a:pt x="79" y="111"/>
                    </a:cubicBezTo>
                    <a:cubicBezTo>
                      <a:pt x="80" y="112"/>
                      <a:pt x="77" y="112"/>
                      <a:pt x="77" y="113"/>
                    </a:cubicBezTo>
                    <a:cubicBezTo>
                      <a:pt x="78" y="114"/>
                      <a:pt x="80" y="113"/>
                      <a:pt x="82" y="113"/>
                    </a:cubicBezTo>
                    <a:cubicBezTo>
                      <a:pt x="83" y="113"/>
                      <a:pt x="85" y="113"/>
                      <a:pt x="86" y="113"/>
                    </a:cubicBezTo>
                    <a:cubicBezTo>
                      <a:pt x="88" y="113"/>
                      <a:pt x="89" y="114"/>
                      <a:pt x="90" y="113"/>
                    </a:cubicBezTo>
                    <a:cubicBezTo>
                      <a:pt x="92" y="111"/>
                      <a:pt x="91" y="108"/>
                      <a:pt x="92" y="106"/>
                    </a:cubicBezTo>
                    <a:cubicBezTo>
                      <a:pt x="94" y="105"/>
                      <a:pt x="97" y="105"/>
                      <a:pt x="97" y="106"/>
                    </a:cubicBezTo>
                    <a:cubicBezTo>
                      <a:pt x="99" y="108"/>
                      <a:pt x="95" y="110"/>
                      <a:pt x="96" y="112"/>
                    </a:cubicBezTo>
                    <a:cubicBezTo>
                      <a:pt x="96" y="114"/>
                      <a:pt x="99" y="114"/>
                      <a:pt x="100" y="113"/>
                    </a:cubicBezTo>
                    <a:cubicBezTo>
                      <a:pt x="101" y="111"/>
                      <a:pt x="100" y="107"/>
                      <a:pt x="102" y="104"/>
                    </a:cubicBezTo>
                    <a:cubicBezTo>
                      <a:pt x="102" y="103"/>
                      <a:pt x="104" y="105"/>
                      <a:pt x="105" y="104"/>
                    </a:cubicBezTo>
                    <a:cubicBezTo>
                      <a:pt x="105" y="102"/>
                      <a:pt x="103" y="100"/>
                      <a:pt x="103" y="98"/>
                    </a:cubicBezTo>
                    <a:cubicBezTo>
                      <a:pt x="104" y="96"/>
                      <a:pt x="105" y="95"/>
                      <a:pt x="106" y="95"/>
                    </a:cubicBezTo>
                    <a:cubicBezTo>
                      <a:pt x="108" y="95"/>
                      <a:pt x="110" y="96"/>
                      <a:pt x="110" y="98"/>
                    </a:cubicBezTo>
                    <a:cubicBezTo>
                      <a:pt x="111" y="99"/>
                      <a:pt x="108" y="100"/>
                      <a:pt x="108" y="102"/>
                    </a:cubicBezTo>
                    <a:cubicBezTo>
                      <a:pt x="107" y="103"/>
                      <a:pt x="108" y="105"/>
                      <a:pt x="109" y="106"/>
                    </a:cubicBezTo>
                    <a:cubicBezTo>
                      <a:pt x="109" y="107"/>
                      <a:pt x="108" y="109"/>
                      <a:pt x="109" y="109"/>
                    </a:cubicBezTo>
                    <a:cubicBezTo>
                      <a:pt x="111" y="108"/>
                      <a:pt x="114" y="106"/>
                      <a:pt x="116" y="105"/>
                    </a:cubicBezTo>
                    <a:cubicBezTo>
                      <a:pt x="118" y="103"/>
                      <a:pt x="115" y="100"/>
                      <a:pt x="116" y="97"/>
                    </a:cubicBezTo>
                    <a:cubicBezTo>
                      <a:pt x="117" y="96"/>
                      <a:pt x="120" y="96"/>
                      <a:pt x="120" y="95"/>
                    </a:cubicBezTo>
                    <a:cubicBezTo>
                      <a:pt x="120" y="92"/>
                      <a:pt x="117" y="91"/>
                      <a:pt x="116" y="89"/>
                    </a:cubicBezTo>
                    <a:cubicBezTo>
                      <a:pt x="115" y="86"/>
                      <a:pt x="115" y="82"/>
                      <a:pt x="115" y="79"/>
                    </a:cubicBezTo>
                    <a:cubicBezTo>
                      <a:pt x="115" y="78"/>
                      <a:pt x="116" y="77"/>
                      <a:pt x="117" y="76"/>
                    </a:cubicBezTo>
                    <a:cubicBezTo>
                      <a:pt x="117" y="73"/>
                      <a:pt x="117" y="70"/>
                      <a:pt x="117" y="68"/>
                    </a:cubicBezTo>
                    <a:cubicBezTo>
                      <a:pt x="116" y="65"/>
                      <a:pt x="113" y="63"/>
                      <a:pt x="113" y="60"/>
                    </a:cubicBezTo>
                    <a:cubicBezTo>
                      <a:pt x="113" y="57"/>
                      <a:pt x="114" y="53"/>
                      <a:pt x="116" y="51"/>
                    </a:cubicBezTo>
                    <a:cubicBezTo>
                      <a:pt x="117" y="50"/>
                      <a:pt x="120" y="52"/>
                      <a:pt x="121" y="51"/>
                    </a:cubicBezTo>
                    <a:cubicBezTo>
                      <a:pt x="122" y="50"/>
                      <a:pt x="119" y="48"/>
                      <a:pt x="120" y="47"/>
                    </a:cubicBezTo>
                    <a:cubicBezTo>
                      <a:pt x="120" y="45"/>
                      <a:pt x="122" y="44"/>
                      <a:pt x="123" y="42"/>
                    </a:cubicBezTo>
                    <a:cubicBezTo>
                      <a:pt x="123" y="40"/>
                      <a:pt x="122" y="38"/>
                      <a:pt x="122" y="35"/>
                    </a:cubicBezTo>
                    <a:cubicBezTo>
                      <a:pt x="121" y="32"/>
                      <a:pt x="120" y="29"/>
                      <a:pt x="119" y="27"/>
                    </a:cubicBezTo>
                    <a:cubicBezTo>
                      <a:pt x="118" y="25"/>
                      <a:pt x="116" y="24"/>
                      <a:pt x="116" y="23"/>
                    </a:cubicBezTo>
                    <a:cubicBezTo>
                      <a:pt x="115" y="21"/>
                      <a:pt x="114" y="18"/>
                      <a:pt x="113" y="16"/>
                    </a:cubicBezTo>
                    <a:cubicBezTo>
                      <a:pt x="113" y="15"/>
                      <a:pt x="111" y="13"/>
                      <a:pt x="111" y="12"/>
                    </a:cubicBezTo>
                    <a:cubicBezTo>
                      <a:pt x="110" y="8"/>
                      <a:pt x="111" y="3"/>
                      <a:pt x="109" y="1"/>
                    </a:cubicBezTo>
                    <a:cubicBezTo>
                      <a:pt x="107" y="1"/>
                      <a:pt x="104" y="0"/>
                      <a:pt x="102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9" name="Freeform 2889"/>
              <p:cNvSpPr>
                <a:spLocks noChangeAspect="1"/>
              </p:cNvSpPr>
              <p:nvPr/>
            </p:nvSpPr>
            <p:spPr bwMode="auto">
              <a:xfrm>
                <a:off x="6902920" y="2927760"/>
                <a:ext cx="37055" cy="31609"/>
              </a:xfrm>
              <a:custGeom>
                <a:avLst/>
                <a:gdLst>
                  <a:gd name="T0" fmla="*/ 0 w 28"/>
                  <a:gd name="T1" fmla="*/ 16 h 25"/>
                  <a:gd name="T2" fmla="*/ 2 w 28"/>
                  <a:gd name="T3" fmla="*/ 26 h 25"/>
                  <a:gd name="T4" fmla="*/ 10 w 28"/>
                  <a:gd name="T5" fmla="*/ 29 h 25"/>
                  <a:gd name="T6" fmla="*/ 13 w 28"/>
                  <a:gd name="T7" fmla="*/ 29 h 25"/>
                  <a:gd name="T8" fmla="*/ 13 w 28"/>
                  <a:gd name="T9" fmla="*/ 24 h 25"/>
                  <a:gd name="T10" fmla="*/ 17 w 28"/>
                  <a:gd name="T11" fmla="*/ 17 h 25"/>
                  <a:gd name="T12" fmla="*/ 23 w 28"/>
                  <a:gd name="T13" fmla="*/ 18 h 25"/>
                  <a:gd name="T14" fmla="*/ 27 w 28"/>
                  <a:gd name="T15" fmla="*/ 20 h 25"/>
                  <a:gd name="T16" fmla="*/ 29 w 28"/>
                  <a:gd name="T17" fmla="*/ 13 h 25"/>
                  <a:gd name="T18" fmla="*/ 33 w 28"/>
                  <a:gd name="T19" fmla="*/ 8 h 25"/>
                  <a:gd name="T20" fmla="*/ 32 w 28"/>
                  <a:gd name="T21" fmla="*/ 6 h 25"/>
                  <a:gd name="T22" fmla="*/ 30 w 28"/>
                  <a:gd name="T23" fmla="*/ 1 h 25"/>
                  <a:gd name="T24" fmla="*/ 23 w 28"/>
                  <a:gd name="T25" fmla="*/ 1 h 25"/>
                  <a:gd name="T26" fmla="*/ 19 w 28"/>
                  <a:gd name="T27" fmla="*/ 1 h 25"/>
                  <a:gd name="T28" fmla="*/ 16 w 28"/>
                  <a:gd name="T29" fmla="*/ 8 h 25"/>
                  <a:gd name="T30" fmla="*/ 11 w 28"/>
                  <a:gd name="T31" fmla="*/ 8 h 25"/>
                  <a:gd name="T32" fmla="*/ 7 w 28"/>
                  <a:gd name="T33" fmla="*/ 6 h 25"/>
                  <a:gd name="T34" fmla="*/ 4 w 28"/>
                  <a:gd name="T35" fmla="*/ 10 h 25"/>
                  <a:gd name="T36" fmla="*/ 0 w 28"/>
                  <a:gd name="T37" fmla="*/ 16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25"/>
                  <a:gd name="T59" fmla="*/ 28 w 28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25">
                    <a:moveTo>
                      <a:pt x="0" y="13"/>
                    </a:moveTo>
                    <a:cubicBezTo>
                      <a:pt x="0" y="16"/>
                      <a:pt x="0" y="19"/>
                      <a:pt x="2" y="22"/>
                    </a:cubicBezTo>
                    <a:cubicBezTo>
                      <a:pt x="3" y="23"/>
                      <a:pt x="6" y="24"/>
                      <a:pt x="8" y="24"/>
                    </a:cubicBezTo>
                    <a:cubicBezTo>
                      <a:pt x="9" y="25"/>
                      <a:pt x="10" y="25"/>
                      <a:pt x="11" y="24"/>
                    </a:cubicBezTo>
                    <a:cubicBezTo>
                      <a:pt x="12" y="23"/>
                      <a:pt x="11" y="22"/>
                      <a:pt x="11" y="20"/>
                    </a:cubicBezTo>
                    <a:cubicBezTo>
                      <a:pt x="12" y="18"/>
                      <a:pt x="12" y="16"/>
                      <a:pt x="14" y="14"/>
                    </a:cubicBezTo>
                    <a:cubicBezTo>
                      <a:pt x="15" y="13"/>
                      <a:pt x="17" y="15"/>
                      <a:pt x="19" y="15"/>
                    </a:cubicBezTo>
                    <a:cubicBezTo>
                      <a:pt x="20" y="15"/>
                      <a:pt x="21" y="18"/>
                      <a:pt x="22" y="17"/>
                    </a:cubicBezTo>
                    <a:cubicBezTo>
                      <a:pt x="24" y="16"/>
                      <a:pt x="23" y="13"/>
                      <a:pt x="24" y="11"/>
                    </a:cubicBezTo>
                    <a:cubicBezTo>
                      <a:pt x="25" y="9"/>
                      <a:pt x="27" y="9"/>
                      <a:pt x="27" y="7"/>
                    </a:cubicBezTo>
                    <a:cubicBezTo>
                      <a:pt x="28" y="6"/>
                      <a:pt x="27" y="6"/>
                      <a:pt x="26" y="5"/>
                    </a:cubicBezTo>
                    <a:cubicBezTo>
                      <a:pt x="26" y="4"/>
                      <a:pt x="26" y="2"/>
                      <a:pt x="25" y="1"/>
                    </a:cubicBezTo>
                    <a:cubicBezTo>
                      <a:pt x="23" y="0"/>
                      <a:pt x="21" y="1"/>
                      <a:pt x="19" y="1"/>
                    </a:cubicBezTo>
                    <a:cubicBezTo>
                      <a:pt x="18" y="1"/>
                      <a:pt x="16" y="1"/>
                      <a:pt x="16" y="1"/>
                    </a:cubicBezTo>
                    <a:cubicBezTo>
                      <a:pt x="14" y="3"/>
                      <a:pt x="14" y="5"/>
                      <a:pt x="13" y="7"/>
                    </a:cubicBezTo>
                    <a:cubicBezTo>
                      <a:pt x="12" y="7"/>
                      <a:pt x="10" y="7"/>
                      <a:pt x="9" y="7"/>
                    </a:cubicBezTo>
                    <a:cubicBezTo>
                      <a:pt x="8" y="6"/>
                      <a:pt x="8" y="4"/>
                      <a:pt x="6" y="5"/>
                    </a:cubicBezTo>
                    <a:cubicBezTo>
                      <a:pt x="5" y="5"/>
                      <a:pt x="4" y="7"/>
                      <a:pt x="3" y="8"/>
                    </a:cubicBezTo>
                    <a:cubicBezTo>
                      <a:pt x="2" y="10"/>
                      <a:pt x="0" y="11"/>
                      <a:pt x="0" y="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0" name="Freeform 2890"/>
              <p:cNvSpPr>
                <a:spLocks noChangeAspect="1"/>
              </p:cNvSpPr>
              <p:nvPr/>
            </p:nvSpPr>
            <p:spPr bwMode="auto">
              <a:xfrm>
                <a:off x="6937795" y="2921440"/>
                <a:ext cx="3270" cy="6322"/>
              </a:xfrm>
              <a:custGeom>
                <a:avLst/>
                <a:gdLst>
                  <a:gd name="T0" fmla="*/ 0 w 3"/>
                  <a:gd name="T1" fmla="*/ 4 h 5"/>
                  <a:gd name="T2" fmla="*/ 2 w 3"/>
                  <a:gd name="T3" fmla="*/ 1 h 5"/>
                  <a:gd name="T4" fmla="*/ 2 w 3"/>
                  <a:gd name="T5" fmla="*/ 6 h 5"/>
                  <a:gd name="T6" fmla="*/ 0 w 3"/>
                  <a:gd name="T7" fmla="*/ 5 h 5"/>
                  <a:gd name="T8" fmla="*/ 0 w 3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0" y="3"/>
                    </a:move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2" y="4"/>
                      <a:pt x="2" y="5"/>
                    </a:cubicBezTo>
                    <a:cubicBezTo>
                      <a:pt x="1" y="5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1" name="Freeform 2891"/>
              <p:cNvSpPr>
                <a:spLocks noChangeAspect="1"/>
              </p:cNvSpPr>
              <p:nvPr/>
            </p:nvSpPr>
            <p:spPr bwMode="auto">
              <a:xfrm>
                <a:off x="6907280" y="2888777"/>
                <a:ext cx="4359" cy="3162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1 h 3"/>
                  <a:gd name="T4" fmla="*/ 3 w 3"/>
                  <a:gd name="T5" fmla="*/ 3 h 3"/>
                  <a:gd name="T6" fmla="*/ 0 w 3"/>
                  <a:gd name="T7" fmla="*/ 2 h 3"/>
                  <a:gd name="T8" fmla="*/ 0 w 3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2"/>
                    </a:moveTo>
                    <a:cubicBezTo>
                      <a:pt x="1" y="1"/>
                      <a:pt x="2" y="0"/>
                      <a:pt x="2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2" name="Freeform 2892"/>
              <p:cNvSpPr>
                <a:spLocks noChangeAspect="1"/>
              </p:cNvSpPr>
              <p:nvPr/>
            </p:nvSpPr>
            <p:spPr bwMode="auto">
              <a:xfrm>
                <a:off x="6856056" y="2936190"/>
                <a:ext cx="4359" cy="4214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1 h 3"/>
                  <a:gd name="T4" fmla="*/ 3 w 3"/>
                  <a:gd name="T5" fmla="*/ 4 h 3"/>
                  <a:gd name="T6" fmla="*/ 0 w 3"/>
                  <a:gd name="T7" fmla="*/ 3 h 3"/>
                  <a:gd name="T8" fmla="*/ 1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2"/>
                    </a:moveTo>
                    <a:cubicBezTo>
                      <a:pt x="1" y="1"/>
                      <a:pt x="2" y="0"/>
                      <a:pt x="2" y="1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1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3" name="Freeform 2893"/>
              <p:cNvSpPr>
                <a:spLocks noChangeAspect="1"/>
              </p:cNvSpPr>
              <p:nvPr/>
            </p:nvSpPr>
            <p:spPr bwMode="auto">
              <a:xfrm>
                <a:off x="6881124" y="3004674"/>
                <a:ext cx="4359" cy="6322"/>
              </a:xfrm>
              <a:custGeom>
                <a:avLst/>
                <a:gdLst>
                  <a:gd name="T0" fmla="*/ 0 w 3"/>
                  <a:gd name="T1" fmla="*/ 4 h 5"/>
                  <a:gd name="T2" fmla="*/ 3 w 3"/>
                  <a:gd name="T3" fmla="*/ 1 h 5"/>
                  <a:gd name="T4" fmla="*/ 3 w 3"/>
                  <a:gd name="T5" fmla="*/ 5 h 5"/>
                  <a:gd name="T6" fmla="*/ 0 w 3"/>
                  <a:gd name="T7" fmla="*/ 5 h 5"/>
                  <a:gd name="T8" fmla="*/ 0 w 3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0" y="3"/>
                    </a:move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1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4" name="Freeform 2894"/>
              <p:cNvSpPr>
                <a:spLocks noChangeAspect="1"/>
              </p:cNvSpPr>
              <p:nvPr/>
            </p:nvSpPr>
            <p:spPr bwMode="auto">
              <a:xfrm>
                <a:off x="6844069" y="2957263"/>
                <a:ext cx="5450" cy="6322"/>
              </a:xfrm>
              <a:custGeom>
                <a:avLst/>
                <a:gdLst>
                  <a:gd name="T0" fmla="*/ 0 w 4"/>
                  <a:gd name="T1" fmla="*/ 2 h 5"/>
                  <a:gd name="T2" fmla="*/ 4 w 4"/>
                  <a:gd name="T3" fmla="*/ 1 h 5"/>
                  <a:gd name="T4" fmla="*/ 3 w 4"/>
                  <a:gd name="T5" fmla="*/ 5 h 5"/>
                  <a:gd name="T6" fmla="*/ 0 w 4"/>
                  <a:gd name="T7" fmla="*/ 5 h 5"/>
                  <a:gd name="T8" fmla="*/ 0 w 4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0" y="2"/>
                    </a:moveTo>
                    <a:cubicBezTo>
                      <a:pt x="1" y="2"/>
                      <a:pt x="2" y="0"/>
                      <a:pt x="3" y="1"/>
                    </a:cubicBezTo>
                    <a:cubicBezTo>
                      <a:pt x="4" y="2"/>
                      <a:pt x="3" y="3"/>
                      <a:pt x="2" y="4"/>
                    </a:cubicBezTo>
                    <a:cubicBezTo>
                      <a:pt x="2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5" name="Freeform 2895"/>
              <p:cNvSpPr>
                <a:spLocks noChangeAspect="1"/>
              </p:cNvSpPr>
              <p:nvPr/>
            </p:nvSpPr>
            <p:spPr bwMode="auto">
              <a:xfrm>
                <a:off x="6849518" y="2951994"/>
                <a:ext cx="4359" cy="6322"/>
              </a:xfrm>
              <a:custGeom>
                <a:avLst/>
                <a:gdLst>
                  <a:gd name="T0" fmla="*/ 0 w 3"/>
                  <a:gd name="T1" fmla="*/ 4 h 5"/>
                  <a:gd name="T2" fmla="*/ 3 w 3"/>
                  <a:gd name="T3" fmla="*/ 1 h 5"/>
                  <a:gd name="T4" fmla="*/ 3 w 3"/>
                  <a:gd name="T5" fmla="*/ 6 h 5"/>
                  <a:gd name="T6" fmla="*/ 1 w 3"/>
                  <a:gd name="T7" fmla="*/ 5 h 5"/>
                  <a:gd name="T8" fmla="*/ 0 w 3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0" y="3"/>
                    </a:moveTo>
                    <a:cubicBezTo>
                      <a:pt x="1" y="2"/>
                      <a:pt x="1" y="0"/>
                      <a:pt x="2" y="1"/>
                    </a:cubicBezTo>
                    <a:cubicBezTo>
                      <a:pt x="3" y="2"/>
                      <a:pt x="2" y="4"/>
                      <a:pt x="2" y="5"/>
                    </a:cubicBezTo>
                    <a:cubicBezTo>
                      <a:pt x="2" y="5"/>
                      <a:pt x="1" y="5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6" name="Freeform 2896"/>
              <p:cNvSpPr>
                <a:spLocks noChangeAspect="1"/>
              </p:cNvSpPr>
              <p:nvPr/>
            </p:nvSpPr>
            <p:spPr bwMode="auto">
              <a:xfrm>
                <a:off x="6859327" y="2938297"/>
                <a:ext cx="40323" cy="54788"/>
              </a:xfrm>
              <a:custGeom>
                <a:avLst/>
                <a:gdLst>
                  <a:gd name="T0" fmla="*/ 32 w 31"/>
                  <a:gd name="T1" fmla="*/ 45 h 44"/>
                  <a:gd name="T2" fmla="*/ 33 w 31"/>
                  <a:gd name="T3" fmla="*/ 38 h 44"/>
                  <a:gd name="T4" fmla="*/ 31 w 31"/>
                  <a:gd name="T5" fmla="*/ 33 h 44"/>
                  <a:gd name="T6" fmla="*/ 33 w 31"/>
                  <a:gd name="T7" fmla="*/ 26 h 44"/>
                  <a:gd name="T8" fmla="*/ 37 w 31"/>
                  <a:gd name="T9" fmla="*/ 20 h 44"/>
                  <a:gd name="T10" fmla="*/ 37 w 31"/>
                  <a:gd name="T11" fmla="*/ 14 h 44"/>
                  <a:gd name="T12" fmla="*/ 33 w 31"/>
                  <a:gd name="T13" fmla="*/ 12 h 44"/>
                  <a:gd name="T14" fmla="*/ 30 w 31"/>
                  <a:gd name="T15" fmla="*/ 12 h 44"/>
                  <a:gd name="T16" fmla="*/ 31 w 31"/>
                  <a:gd name="T17" fmla="*/ 9 h 44"/>
                  <a:gd name="T18" fmla="*/ 32 w 31"/>
                  <a:gd name="T19" fmla="*/ 6 h 44"/>
                  <a:gd name="T20" fmla="*/ 29 w 31"/>
                  <a:gd name="T21" fmla="*/ 5 h 44"/>
                  <a:gd name="T22" fmla="*/ 26 w 31"/>
                  <a:gd name="T23" fmla="*/ 7 h 44"/>
                  <a:gd name="T24" fmla="*/ 21 w 31"/>
                  <a:gd name="T25" fmla="*/ 5 h 44"/>
                  <a:gd name="T26" fmla="*/ 20 w 31"/>
                  <a:gd name="T27" fmla="*/ 1 h 44"/>
                  <a:gd name="T28" fmla="*/ 16 w 31"/>
                  <a:gd name="T29" fmla="*/ 1 h 44"/>
                  <a:gd name="T30" fmla="*/ 13 w 31"/>
                  <a:gd name="T31" fmla="*/ 1 h 44"/>
                  <a:gd name="T32" fmla="*/ 11 w 31"/>
                  <a:gd name="T33" fmla="*/ 6 h 44"/>
                  <a:gd name="T34" fmla="*/ 7 w 31"/>
                  <a:gd name="T35" fmla="*/ 7 h 44"/>
                  <a:gd name="T36" fmla="*/ 5 w 31"/>
                  <a:gd name="T37" fmla="*/ 5 h 44"/>
                  <a:gd name="T38" fmla="*/ 0 w 31"/>
                  <a:gd name="T39" fmla="*/ 8 h 44"/>
                  <a:gd name="T40" fmla="*/ 1 w 31"/>
                  <a:gd name="T41" fmla="*/ 12 h 44"/>
                  <a:gd name="T42" fmla="*/ 7 w 31"/>
                  <a:gd name="T43" fmla="*/ 15 h 44"/>
                  <a:gd name="T44" fmla="*/ 7 w 31"/>
                  <a:gd name="T45" fmla="*/ 18 h 44"/>
                  <a:gd name="T46" fmla="*/ 2 w 31"/>
                  <a:gd name="T47" fmla="*/ 15 h 44"/>
                  <a:gd name="T48" fmla="*/ 4 w 31"/>
                  <a:gd name="T49" fmla="*/ 20 h 44"/>
                  <a:gd name="T50" fmla="*/ 6 w 31"/>
                  <a:gd name="T51" fmla="*/ 22 h 44"/>
                  <a:gd name="T52" fmla="*/ 8 w 31"/>
                  <a:gd name="T53" fmla="*/ 21 h 44"/>
                  <a:gd name="T54" fmla="*/ 12 w 31"/>
                  <a:gd name="T55" fmla="*/ 22 h 44"/>
                  <a:gd name="T56" fmla="*/ 10 w 31"/>
                  <a:gd name="T57" fmla="*/ 28 h 44"/>
                  <a:gd name="T58" fmla="*/ 13 w 31"/>
                  <a:gd name="T59" fmla="*/ 26 h 44"/>
                  <a:gd name="T60" fmla="*/ 13 w 31"/>
                  <a:gd name="T61" fmla="*/ 21 h 44"/>
                  <a:gd name="T62" fmla="*/ 11 w 31"/>
                  <a:gd name="T63" fmla="*/ 20 h 44"/>
                  <a:gd name="T64" fmla="*/ 11 w 31"/>
                  <a:gd name="T65" fmla="*/ 18 h 44"/>
                  <a:gd name="T66" fmla="*/ 10 w 31"/>
                  <a:gd name="T67" fmla="*/ 13 h 44"/>
                  <a:gd name="T68" fmla="*/ 14 w 31"/>
                  <a:gd name="T69" fmla="*/ 15 h 44"/>
                  <a:gd name="T70" fmla="*/ 17 w 31"/>
                  <a:gd name="T71" fmla="*/ 22 h 44"/>
                  <a:gd name="T72" fmla="*/ 18 w 31"/>
                  <a:gd name="T73" fmla="*/ 25 h 44"/>
                  <a:gd name="T74" fmla="*/ 14 w 31"/>
                  <a:gd name="T75" fmla="*/ 32 h 44"/>
                  <a:gd name="T76" fmla="*/ 13 w 31"/>
                  <a:gd name="T77" fmla="*/ 39 h 44"/>
                  <a:gd name="T78" fmla="*/ 17 w 31"/>
                  <a:gd name="T79" fmla="*/ 44 h 44"/>
                  <a:gd name="T80" fmla="*/ 16 w 31"/>
                  <a:gd name="T81" fmla="*/ 47 h 44"/>
                  <a:gd name="T82" fmla="*/ 21 w 31"/>
                  <a:gd name="T83" fmla="*/ 48 h 44"/>
                  <a:gd name="T84" fmla="*/ 19 w 31"/>
                  <a:gd name="T85" fmla="*/ 41 h 44"/>
                  <a:gd name="T86" fmla="*/ 24 w 31"/>
                  <a:gd name="T87" fmla="*/ 43 h 44"/>
                  <a:gd name="T88" fmla="*/ 23 w 31"/>
                  <a:gd name="T89" fmla="*/ 48 h 44"/>
                  <a:gd name="T90" fmla="*/ 23 w 31"/>
                  <a:gd name="T91" fmla="*/ 52 h 44"/>
                  <a:gd name="T92" fmla="*/ 29 w 31"/>
                  <a:gd name="T93" fmla="*/ 50 h 44"/>
                  <a:gd name="T94" fmla="*/ 29 w 31"/>
                  <a:gd name="T95" fmla="*/ 45 h 44"/>
                  <a:gd name="T96" fmla="*/ 32 w 31"/>
                  <a:gd name="T97" fmla="*/ 45 h 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1"/>
                  <a:gd name="T148" fmla="*/ 0 h 44"/>
                  <a:gd name="T149" fmla="*/ 31 w 31"/>
                  <a:gd name="T150" fmla="*/ 44 h 4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1" h="44">
                    <a:moveTo>
                      <a:pt x="27" y="38"/>
                    </a:moveTo>
                    <a:cubicBezTo>
                      <a:pt x="28" y="36"/>
                      <a:pt x="28" y="34"/>
                      <a:pt x="28" y="32"/>
                    </a:cubicBezTo>
                    <a:cubicBezTo>
                      <a:pt x="27" y="31"/>
                      <a:pt x="26" y="29"/>
                      <a:pt x="26" y="28"/>
                    </a:cubicBezTo>
                    <a:cubicBezTo>
                      <a:pt x="27" y="26"/>
                      <a:pt x="27" y="24"/>
                      <a:pt x="28" y="22"/>
                    </a:cubicBezTo>
                    <a:cubicBezTo>
                      <a:pt x="29" y="20"/>
                      <a:pt x="30" y="18"/>
                      <a:pt x="31" y="17"/>
                    </a:cubicBezTo>
                    <a:cubicBezTo>
                      <a:pt x="31" y="15"/>
                      <a:pt x="31" y="13"/>
                      <a:pt x="31" y="12"/>
                    </a:cubicBezTo>
                    <a:cubicBezTo>
                      <a:pt x="30" y="11"/>
                      <a:pt x="29" y="10"/>
                      <a:pt x="28" y="10"/>
                    </a:cubicBezTo>
                    <a:cubicBezTo>
                      <a:pt x="27" y="10"/>
                      <a:pt x="25" y="11"/>
                      <a:pt x="25" y="10"/>
                    </a:cubicBezTo>
                    <a:cubicBezTo>
                      <a:pt x="24" y="9"/>
                      <a:pt x="26" y="9"/>
                      <a:pt x="26" y="8"/>
                    </a:cubicBezTo>
                    <a:cubicBezTo>
                      <a:pt x="27" y="7"/>
                      <a:pt x="27" y="5"/>
                      <a:pt x="27" y="5"/>
                    </a:cubicBezTo>
                    <a:cubicBezTo>
                      <a:pt x="26" y="4"/>
                      <a:pt x="25" y="3"/>
                      <a:pt x="24" y="4"/>
                    </a:cubicBezTo>
                    <a:cubicBezTo>
                      <a:pt x="23" y="4"/>
                      <a:pt x="23" y="6"/>
                      <a:pt x="22" y="6"/>
                    </a:cubicBezTo>
                    <a:cubicBezTo>
                      <a:pt x="21" y="6"/>
                      <a:pt x="19" y="5"/>
                      <a:pt x="18" y="4"/>
                    </a:cubicBezTo>
                    <a:cubicBezTo>
                      <a:pt x="17" y="3"/>
                      <a:pt x="17" y="1"/>
                      <a:pt x="17" y="1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12" y="1"/>
                      <a:pt x="11" y="0"/>
                      <a:pt x="11" y="1"/>
                    </a:cubicBezTo>
                    <a:cubicBezTo>
                      <a:pt x="10" y="2"/>
                      <a:pt x="10" y="4"/>
                      <a:pt x="9" y="5"/>
                    </a:cubicBezTo>
                    <a:cubicBezTo>
                      <a:pt x="9" y="6"/>
                      <a:pt x="7" y="6"/>
                      <a:pt x="6" y="6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2" y="5"/>
                      <a:pt x="1" y="6"/>
                      <a:pt x="0" y="7"/>
                    </a:cubicBezTo>
                    <a:cubicBezTo>
                      <a:pt x="0" y="8"/>
                      <a:pt x="0" y="9"/>
                      <a:pt x="1" y="10"/>
                    </a:cubicBezTo>
                    <a:cubicBezTo>
                      <a:pt x="2" y="11"/>
                      <a:pt x="5" y="11"/>
                      <a:pt x="6" y="13"/>
                    </a:cubicBezTo>
                    <a:cubicBezTo>
                      <a:pt x="7" y="13"/>
                      <a:pt x="7" y="15"/>
                      <a:pt x="6" y="15"/>
                    </a:cubicBezTo>
                    <a:cubicBezTo>
                      <a:pt x="4" y="15"/>
                      <a:pt x="3" y="12"/>
                      <a:pt x="2" y="13"/>
                    </a:cubicBezTo>
                    <a:cubicBezTo>
                      <a:pt x="1" y="13"/>
                      <a:pt x="2" y="16"/>
                      <a:pt x="3" y="17"/>
                    </a:cubicBezTo>
                    <a:cubicBezTo>
                      <a:pt x="3" y="18"/>
                      <a:pt x="4" y="19"/>
                      <a:pt x="5" y="19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8" y="18"/>
                      <a:pt x="9" y="18"/>
                      <a:pt x="10" y="19"/>
                    </a:cubicBezTo>
                    <a:cubicBezTo>
                      <a:pt x="10" y="20"/>
                      <a:pt x="7" y="22"/>
                      <a:pt x="8" y="24"/>
                    </a:cubicBezTo>
                    <a:cubicBezTo>
                      <a:pt x="8" y="25"/>
                      <a:pt x="10" y="23"/>
                      <a:pt x="11" y="22"/>
                    </a:cubicBezTo>
                    <a:cubicBezTo>
                      <a:pt x="12" y="21"/>
                      <a:pt x="12" y="20"/>
                      <a:pt x="11" y="18"/>
                    </a:cubicBezTo>
                    <a:cubicBezTo>
                      <a:pt x="11" y="18"/>
                      <a:pt x="9" y="18"/>
                      <a:pt x="9" y="17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9" y="13"/>
                      <a:pt x="7" y="12"/>
                      <a:pt x="8" y="11"/>
                    </a:cubicBezTo>
                    <a:cubicBezTo>
                      <a:pt x="9" y="10"/>
                      <a:pt x="11" y="12"/>
                      <a:pt x="12" y="13"/>
                    </a:cubicBezTo>
                    <a:cubicBezTo>
                      <a:pt x="14" y="15"/>
                      <a:pt x="14" y="17"/>
                      <a:pt x="14" y="19"/>
                    </a:cubicBezTo>
                    <a:cubicBezTo>
                      <a:pt x="15" y="19"/>
                      <a:pt x="15" y="20"/>
                      <a:pt x="15" y="21"/>
                    </a:cubicBezTo>
                    <a:cubicBezTo>
                      <a:pt x="14" y="23"/>
                      <a:pt x="13" y="25"/>
                      <a:pt x="12" y="27"/>
                    </a:cubicBezTo>
                    <a:cubicBezTo>
                      <a:pt x="12" y="29"/>
                      <a:pt x="11" y="31"/>
                      <a:pt x="11" y="33"/>
                    </a:cubicBezTo>
                    <a:cubicBezTo>
                      <a:pt x="12" y="34"/>
                      <a:pt x="14" y="35"/>
                      <a:pt x="14" y="37"/>
                    </a:cubicBezTo>
                    <a:cubicBezTo>
                      <a:pt x="14" y="38"/>
                      <a:pt x="12" y="39"/>
                      <a:pt x="13" y="40"/>
                    </a:cubicBezTo>
                    <a:cubicBezTo>
                      <a:pt x="14" y="42"/>
                      <a:pt x="17" y="43"/>
                      <a:pt x="18" y="41"/>
                    </a:cubicBezTo>
                    <a:cubicBezTo>
                      <a:pt x="19" y="40"/>
                      <a:pt x="16" y="37"/>
                      <a:pt x="16" y="35"/>
                    </a:cubicBezTo>
                    <a:cubicBezTo>
                      <a:pt x="17" y="34"/>
                      <a:pt x="19" y="35"/>
                      <a:pt x="20" y="36"/>
                    </a:cubicBezTo>
                    <a:cubicBezTo>
                      <a:pt x="20" y="37"/>
                      <a:pt x="19" y="39"/>
                      <a:pt x="19" y="41"/>
                    </a:cubicBezTo>
                    <a:cubicBezTo>
                      <a:pt x="19" y="42"/>
                      <a:pt x="18" y="44"/>
                      <a:pt x="19" y="44"/>
                    </a:cubicBezTo>
                    <a:cubicBezTo>
                      <a:pt x="21" y="44"/>
                      <a:pt x="23" y="43"/>
                      <a:pt x="24" y="42"/>
                    </a:cubicBezTo>
                    <a:cubicBezTo>
                      <a:pt x="25" y="41"/>
                      <a:pt x="23" y="39"/>
                      <a:pt x="24" y="38"/>
                    </a:cubicBezTo>
                    <a:cubicBezTo>
                      <a:pt x="24" y="37"/>
                      <a:pt x="26" y="39"/>
                      <a:pt x="27" y="38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7" name="Freeform 2897"/>
              <p:cNvSpPr>
                <a:spLocks noChangeAspect="1"/>
              </p:cNvSpPr>
              <p:nvPr/>
            </p:nvSpPr>
            <p:spPr bwMode="auto">
              <a:xfrm>
                <a:off x="6887662" y="2997300"/>
                <a:ext cx="5450" cy="10536"/>
              </a:xfrm>
              <a:custGeom>
                <a:avLst/>
                <a:gdLst>
                  <a:gd name="T0" fmla="*/ 4 w 4"/>
                  <a:gd name="T1" fmla="*/ 0 h 8"/>
                  <a:gd name="T2" fmla="*/ 3 w 4"/>
                  <a:gd name="T3" fmla="*/ 10 h 8"/>
                  <a:gd name="T4" fmla="*/ 0 w 4"/>
                  <a:gd name="T5" fmla="*/ 9 h 8"/>
                  <a:gd name="T6" fmla="*/ 1 w 4"/>
                  <a:gd name="T7" fmla="*/ 1 h 8"/>
                  <a:gd name="T8" fmla="*/ 4 w 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8"/>
                  <a:gd name="T17" fmla="*/ 4 w 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8">
                    <a:moveTo>
                      <a:pt x="3" y="0"/>
                    </a:moveTo>
                    <a:cubicBezTo>
                      <a:pt x="4" y="3"/>
                      <a:pt x="3" y="5"/>
                      <a:pt x="2" y="8"/>
                    </a:cubicBezTo>
                    <a:cubicBezTo>
                      <a:pt x="2" y="8"/>
                      <a:pt x="1" y="8"/>
                      <a:pt x="0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8" name="Freeform 2898"/>
              <p:cNvSpPr>
                <a:spLocks noChangeAspect="1"/>
              </p:cNvSpPr>
              <p:nvPr/>
            </p:nvSpPr>
            <p:spPr bwMode="auto">
              <a:xfrm>
                <a:off x="6848428" y="2919332"/>
                <a:ext cx="4359" cy="7376"/>
              </a:xfrm>
              <a:custGeom>
                <a:avLst/>
                <a:gdLst>
                  <a:gd name="T0" fmla="*/ 4 w 3"/>
                  <a:gd name="T1" fmla="*/ 0 h 6"/>
                  <a:gd name="T2" fmla="*/ 3 w 3"/>
                  <a:gd name="T3" fmla="*/ 7 h 6"/>
                  <a:gd name="T4" fmla="*/ 0 w 3"/>
                  <a:gd name="T5" fmla="*/ 7 h 6"/>
                  <a:gd name="T6" fmla="*/ 1 w 3"/>
                  <a:gd name="T7" fmla="*/ 1 h 6"/>
                  <a:gd name="T8" fmla="*/ 4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0"/>
                    </a:moveTo>
                    <a:cubicBezTo>
                      <a:pt x="3" y="2"/>
                      <a:pt x="3" y="4"/>
                      <a:pt x="2" y="6"/>
                    </a:cubicBezTo>
                    <a:cubicBezTo>
                      <a:pt x="2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9" name="Freeform 2899"/>
              <p:cNvSpPr>
                <a:spLocks noChangeAspect="1"/>
              </p:cNvSpPr>
              <p:nvPr/>
            </p:nvSpPr>
            <p:spPr bwMode="auto">
              <a:xfrm>
                <a:off x="6981388" y="2847686"/>
                <a:ext cx="6540" cy="10536"/>
              </a:xfrm>
              <a:custGeom>
                <a:avLst/>
                <a:gdLst>
                  <a:gd name="T0" fmla="*/ 2 w 5"/>
                  <a:gd name="T1" fmla="*/ 1 h 8"/>
                  <a:gd name="T2" fmla="*/ 0 w 5"/>
                  <a:gd name="T3" fmla="*/ 6 h 8"/>
                  <a:gd name="T4" fmla="*/ 2 w 5"/>
                  <a:gd name="T5" fmla="*/ 6 h 8"/>
                  <a:gd name="T6" fmla="*/ 2 w 5"/>
                  <a:gd name="T7" fmla="*/ 10 h 8"/>
                  <a:gd name="T8" fmla="*/ 6 w 5"/>
                  <a:gd name="T9" fmla="*/ 5 h 8"/>
                  <a:gd name="T10" fmla="*/ 4 w 5"/>
                  <a:gd name="T11" fmla="*/ 5 h 8"/>
                  <a:gd name="T12" fmla="*/ 2 w 5"/>
                  <a:gd name="T13" fmla="*/ 1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8"/>
                  <a:gd name="T23" fmla="*/ 5 w 5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8">
                    <a:moveTo>
                      <a:pt x="2" y="1"/>
                    </a:moveTo>
                    <a:cubicBezTo>
                      <a:pt x="0" y="1"/>
                      <a:pt x="0" y="4"/>
                      <a:pt x="0" y="5"/>
                    </a:cubicBezTo>
                    <a:cubicBezTo>
                      <a:pt x="0" y="6"/>
                      <a:pt x="1" y="5"/>
                      <a:pt x="2" y="5"/>
                    </a:cubicBezTo>
                    <a:cubicBezTo>
                      <a:pt x="2" y="6"/>
                      <a:pt x="1" y="8"/>
                      <a:pt x="2" y="8"/>
                    </a:cubicBezTo>
                    <a:cubicBezTo>
                      <a:pt x="3" y="8"/>
                      <a:pt x="4" y="6"/>
                      <a:pt x="5" y="4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3" y="3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0" name="Freeform 2900"/>
              <p:cNvSpPr>
                <a:spLocks noChangeAspect="1"/>
              </p:cNvSpPr>
              <p:nvPr/>
            </p:nvSpPr>
            <p:spPr bwMode="auto">
              <a:xfrm>
                <a:off x="6082274" y="3391352"/>
                <a:ext cx="40323" cy="69539"/>
              </a:xfrm>
              <a:custGeom>
                <a:avLst/>
                <a:gdLst>
                  <a:gd name="T0" fmla="*/ 12 w 31"/>
                  <a:gd name="T1" fmla="*/ 1 h 55"/>
                  <a:gd name="T2" fmla="*/ 26 w 31"/>
                  <a:gd name="T3" fmla="*/ 24 h 55"/>
                  <a:gd name="T4" fmla="*/ 36 w 31"/>
                  <a:gd name="T5" fmla="*/ 44 h 55"/>
                  <a:gd name="T6" fmla="*/ 32 w 31"/>
                  <a:gd name="T7" fmla="*/ 59 h 55"/>
                  <a:gd name="T8" fmla="*/ 23 w 31"/>
                  <a:gd name="T9" fmla="*/ 64 h 55"/>
                  <a:gd name="T10" fmla="*/ 17 w 31"/>
                  <a:gd name="T11" fmla="*/ 66 h 55"/>
                  <a:gd name="T12" fmla="*/ 7 w 31"/>
                  <a:gd name="T13" fmla="*/ 56 h 55"/>
                  <a:gd name="T14" fmla="*/ 6 w 31"/>
                  <a:gd name="T15" fmla="*/ 47 h 55"/>
                  <a:gd name="T16" fmla="*/ 4 w 31"/>
                  <a:gd name="T17" fmla="*/ 37 h 55"/>
                  <a:gd name="T18" fmla="*/ 2 w 31"/>
                  <a:gd name="T19" fmla="*/ 31 h 55"/>
                  <a:gd name="T20" fmla="*/ 1 w 31"/>
                  <a:gd name="T21" fmla="*/ 24 h 55"/>
                  <a:gd name="T22" fmla="*/ 5 w 31"/>
                  <a:gd name="T23" fmla="*/ 31 h 55"/>
                  <a:gd name="T24" fmla="*/ 6 w 31"/>
                  <a:gd name="T25" fmla="*/ 19 h 55"/>
                  <a:gd name="T26" fmla="*/ 7 w 31"/>
                  <a:gd name="T27" fmla="*/ 10 h 55"/>
                  <a:gd name="T28" fmla="*/ 8 w 31"/>
                  <a:gd name="T29" fmla="*/ 6 h 55"/>
                  <a:gd name="T30" fmla="*/ 13 w 31"/>
                  <a:gd name="T31" fmla="*/ 8 h 55"/>
                  <a:gd name="T32" fmla="*/ 11 w 31"/>
                  <a:gd name="T33" fmla="*/ 4 h 55"/>
                  <a:gd name="T34" fmla="*/ 5 w 31"/>
                  <a:gd name="T35" fmla="*/ 1 h 55"/>
                  <a:gd name="T36" fmla="*/ 12 w 31"/>
                  <a:gd name="T37" fmla="*/ 1 h 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"/>
                  <a:gd name="T58" fmla="*/ 0 h 55"/>
                  <a:gd name="T59" fmla="*/ 31 w 31"/>
                  <a:gd name="T60" fmla="*/ 55 h 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" h="55">
                    <a:moveTo>
                      <a:pt x="10" y="1"/>
                    </a:moveTo>
                    <a:cubicBezTo>
                      <a:pt x="15" y="7"/>
                      <a:pt x="18" y="13"/>
                      <a:pt x="22" y="20"/>
                    </a:cubicBezTo>
                    <a:cubicBezTo>
                      <a:pt x="25" y="25"/>
                      <a:pt x="29" y="31"/>
                      <a:pt x="30" y="37"/>
                    </a:cubicBezTo>
                    <a:cubicBezTo>
                      <a:pt x="31" y="41"/>
                      <a:pt x="29" y="46"/>
                      <a:pt x="27" y="49"/>
                    </a:cubicBezTo>
                    <a:cubicBezTo>
                      <a:pt x="25" y="51"/>
                      <a:pt x="22" y="52"/>
                      <a:pt x="19" y="53"/>
                    </a:cubicBezTo>
                    <a:cubicBezTo>
                      <a:pt x="17" y="54"/>
                      <a:pt x="15" y="55"/>
                      <a:pt x="14" y="55"/>
                    </a:cubicBezTo>
                    <a:cubicBezTo>
                      <a:pt x="10" y="54"/>
                      <a:pt x="8" y="50"/>
                      <a:pt x="6" y="47"/>
                    </a:cubicBezTo>
                    <a:cubicBezTo>
                      <a:pt x="5" y="45"/>
                      <a:pt x="6" y="41"/>
                      <a:pt x="5" y="39"/>
                    </a:cubicBezTo>
                    <a:cubicBezTo>
                      <a:pt x="5" y="36"/>
                      <a:pt x="4" y="34"/>
                      <a:pt x="3" y="31"/>
                    </a:cubicBezTo>
                    <a:cubicBezTo>
                      <a:pt x="3" y="30"/>
                      <a:pt x="2" y="28"/>
                      <a:pt x="2" y="26"/>
                    </a:cubicBezTo>
                    <a:cubicBezTo>
                      <a:pt x="2" y="24"/>
                      <a:pt x="0" y="22"/>
                      <a:pt x="1" y="20"/>
                    </a:cubicBezTo>
                    <a:cubicBezTo>
                      <a:pt x="3" y="22"/>
                      <a:pt x="2" y="27"/>
                      <a:pt x="4" y="26"/>
                    </a:cubicBezTo>
                    <a:cubicBezTo>
                      <a:pt x="4" y="22"/>
                      <a:pt x="4" y="19"/>
                      <a:pt x="5" y="16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9" y="5"/>
                      <a:pt x="11" y="8"/>
                      <a:pt x="11" y="7"/>
                    </a:cubicBezTo>
                    <a:cubicBezTo>
                      <a:pt x="12" y="5"/>
                      <a:pt x="10" y="4"/>
                      <a:pt x="9" y="3"/>
                    </a:cubicBezTo>
                    <a:cubicBezTo>
                      <a:pt x="7" y="2"/>
                      <a:pt x="6" y="2"/>
                      <a:pt x="4" y="1"/>
                    </a:cubicBezTo>
                    <a:cubicBezTo>
                      <a:pt x="7" y="0"/>
                      <a:pt x="9" y="0"/>
                      <a:pt x="10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1" name="Freeform 2901"/>
              <p:cNvSpPr>
                <a:spLocks noChangeAspect="1"/>
              </p:cNvSpPr>
              <p:nvPr/>
            </p:nvSpPr>
            <p:spPr bwMode="auto">
              <a:xfrm>
                <a:off x="6314409" y="3439818"/>
                <a:ext cx="6540" cy="10536"/>
              </a:xfrm>
              <a:custGeom>
                <a:avLst/>
                <a:gdLst>
                  <a:gd name="T0" fmla="*/ 0 w 5"/>
                  <a:gd name="T1" fmla="*/ 1 h 8"/>
                  <a:gd name="T2" fmla="*/ 4 w 5"/>
                  <a:gd name="T3" fmla="*/ 1 h 8"/>
                  <a:gd name="T4" fmla="*/ 5 w 5"/>
                  <a:gd name="T5" fmla="*/ 9 h 8"/>
                  <a:gd name="T6" fmla="*/ 0 w 5"/>
                  <a:gd name="T7" fmla="*/ 6 h 8"/>
                  <a:gd name="T8" fmla="*/ 0 w 5"/>
                  <a:gd name="T9" fmla="*/ 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8"/>
                  <a:gd name="T17" fmla="*/ 5 w 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8">
                    <a:moveTo>
                      <a:pt x="0" y="1"/>
                    </a:moveTo>
                    <a:cubicBezTo>
                      <a:pt x="1" y="0"/>
                      <a:pt x="3" y="0"/>
                      <a:pt x="3" y="1"/>
                    </a:cubicBezTo>
                    <a:cubicBezTo>
                      <a:pt x="4" y="2"/>
                      <a:pt x="5" y="5"/>
                      <a:pt x="4" y="7"/>
                    </a:cubicBezTo>
                    <a:cubicBezTo>
                      <a:pt x="3" y="8"/>
                      <a:pt x="1" y="6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2" name="Freeform 2902"/>
              <p:cNvSpPr>
                <a:spLocks noChangeAspect="1"/>
              </p:cNvSpPr>
              <p:nvPr/>
            </p:nvSpPr>
            <p:spPr bwMode="auto">
              <a:xfrm>
                <a:off x="6340565" y="3465105"/>
                <a:ext cx="187452" cy="212830"/>
              </a:xfrm>
              <a:custGeom>
                <a:avLst/>
                <a:gdLst>
                  <a:gd name="T0" fmla="*/ 11 w 143"/>
                  <a:gd name="T1" fmla="*/ 1 h 168"/>
                  <a:gd name="T2" fmla="*/ 37 w 143"/>
                  <a:gd name="T3" fmla="*/ 11 h 168"/>
                  <a:gd name="T4" fmla="*/ 45 w 143"/>
                  <a:gd name="T5" fmla="*/ 22 h 168"/>
                  <a:gd name="T6" fmla="*/ 48 w 143"/>
                  <a:gd name="T7" fmla="*/ 29 h 168"/>
                  <a:gd name="T8" fmla="*/ 59 w 143"/>
                  <a:gd name="T9" fmla="*/ 36 h 168"/>
                  <a:gd name="T10" fmla="*/ 79 w 143"/>
                  <a:gd name="T11" fmla="*/ 55 h 168"/>
                  <a:gd name="T12" fmla="*/ 88 w 143"/>
                  <a:gd name="T13" fmla="*/ 61 h 168"/>
                  <a:gd name="T14" fmla="*/ 90 w 143"/>
                  <a:gd name="T15" fmla="*/ 59 h 168"/>
                  <a:gd name="T16" fmla="*/ 100 w 143"/>
                  <a:gd name="T17" fmla="*/ 65 h 168"/>
                  <a:gd name="T18" fmla="*/ 107 w 143"/>
                  <a:gd name="T19" fmla="*/ 72 h 168"/>
                  <a:gd name="T20" fmla="*/ 113 w 143"/>
                  <a:gd name="T21" fmla="*/ 82 h 168"/>
                  <a:gd name="T22" fmla="*/ 124 w 143"/>
                  <a:gd name="T23" fmla="*/ 90 h 168"/>
                  <a:gd name="T24" fmla="*/ 137 w 143"/>
                  <a:gd name="T25" fmla="*/ 97 h 168"/>
                  <a:gd name="T26" fmla="*/ 136 w 143"/>
                  <a:gd name="T27" fmla="*/ 103 h 168"/>
                  <a:gd name="T28" fmla="*/ 136 w 143"/>
                  <a:gd name="T29" fmla="*/ 115 h 168"/>
                  <a:gd name="T30" fmla="*/ 148 w 143"/>
                  <a:gd name="T31" fmla="*/ 130 h 168"/>
                  <a:gd name="T32" fmla="*/ 150 w 143"/>
                  <a:gd name="T33" fmla="*/ 139 h 168"/>
                  <a:gd name="T34" fmla="*/ 171 w 143"/>
                  <a:gd name="T35" fmla="*/ 151 h 168"/>
                  <a:gd name="T36" fmla="*/ 166 w 143"/>
                  <a:gd name="T37" fmla="*/ 185 h 168"/>
                  <a:gd name="T38" fmla="*/ 158 w 143"/>
                  <a:gd name="T39" fmla="*/ 192 h 168"/>
                  <a:gd name="T40" fmla="*/ 148 w 143"/>
                  <a:gd name="T41" fmla="*/ 194 h 168"/>
                  <a:gd name="T42" fmla="*/ 141 w 143"/>
                  <a:gd name="T43" fmla="*/ 194 h 168"/>
                  <a:gd name="T44" fmla="*/ 109 w 143"/>
                  <a:gd name="T45" fmla="*/ 160 h 168"/>
                  <a:gd name="T46" fmla="*/ 96 w 143"/>
                  <a:gd name="T47" fmla="*/ 144 h 168"/>
                  <a:gd name="T48" fmla="*/ 90 w 143"/>
                  <a:gd name="T49" fmla="*/ 131 h 168"/>
                  <a:gd name="T50" fmla="*/ 78 w 143"/>
                  <a:gd name="T51" fmla="*/ 106 h 168"/>
                  <a:gd name="T52" fmla="*/ 75 w 143"/>
                  <a:gd name="T53" fmla="*/ 99 h 168"/>
                  <a:gd name="T54" fmla="*/ 65 w 143"/>
                  <a:gd name="T55" fmla="*/ 95 h 168"/>
                  <a:gd name="T56" fmla="*/ 58 w 143"/>
                  <a:gd name="T57" fmla="*/ 72 h 168"/>
                  <a:gd name="T58" fmla="*/ 55 w 143"/>
                  <a:gd name="T59" fmla="*/ 67 h 168"/>
                  <a:gd name="T60" fmla="*/ 43 w 143"/>
                  <a:gd name="T61" fmla="*/ 59 h 168"/>
                  <a:gd name="T62" fmla="*/ 30 w 143"/>
                  <a:gd name="T63" fmla="*/ 36 h 168"/>
                  <a:gd name="T64" fmla="*/ 7 w 143"/>
                  <a:gd name="T65" fmla="*/ 18 h 168"/>
                  <a:gd name="T66" fmla="*/ 1 w 143"/>
                  <a:gd name="T67" fmla="*/ 1 h 1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3"/>
                  <a:gd name="T103" fmla="*/ 0 h 168"/>
                  <a:gd name="T104" fmla="*/ 143 w 143"/>
                  <a:gd name="T105" fmla="*/ 168 h 1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3" h="168">
                    <a:moveTo>
                      <a:pt x="1" y="1"/>
                    </a:moveTo>
                    <a:cubicBezTo>
                      <a:pt x="3" y="0"/>
                      <a:pt x="6" y="0"/>
                      <a:pt x="9" y="1"/>
                    </a:cubicBezTo>
                    <a:cubicBezTo>
                      <a:pt x="11" y="2"/>
                      <a:pt x="11" y="6"/>
                      <a:pt x="13" y="7"/>
                    </a:cubicBezTo>
                    <a:cubicBezTo>
                      <a:pt x="19" y="9"/>
                      <a:pt x="26" y="7"/>
                      <a:pt x="31" y="9"/>
                    </a:cubicBezTo>
                    <a:cubicBezTo>
                      <a:pt x="34" y="10"/>
                      <a:pt x="36" y="12"/>
                      <a:pt x="37" y="15"/>
                    </a:cubicBezTo>
                    <a:cubicBezTo>
                      <a:pt x="38" y="16"/>
                      <a:pt x="36" y="17"/>
                      <a:pt x="37" y="18"/>
                    </a:cubicBezTo>
                    <a:cubicBezTo>
                      <a:pt x="38" y="20"/>
                      <a:pt x="41" y="20"/>
                      <a:pt x="42" y="21"/>
                    </a:cubicBezTo>
                    <a:cubicBezTo>
                      <a:pt x="42" y="22"/>
                      <a:pt x="39" y="23"/>
                      <a:pt x="40" y="24"/>
                    </a:cubicBezTo>
                    <a:cubicBezTo>
                      <a:pt x="42" y="25"/>
                      <a:pt x="46" y="24"/>
                      <a:pt x="48" y="26"/>
                    </a:cubicBezTo>
                    <a:cubicBezTo>
                      <a:pt x="49" y="27"/>
                      <a:pt x="48" y="29"/>
                      <a:pt x="49" y="30"/>
                    </a:cubicBezTo>
                    <a:cubicBezTo>
                      <a:pt x="52" y="33"/>
                      <a:pt x="56" y="34"/>
                      <a:pt x="59" y="36"/>
                    </a:cubicBezTo>
                    <a:cubicBezTo>
                      <a:pt x="62" y="39"/>
                      <a:pt x="63" y="44"/>
                      <a:pt x="66" y="46"/>
                    </a:cubicBezTo>
                    <a:cubicBezTo>
                      <a:pt x="67" y="47"/>
                      <a:pt x="67" y="43"/>
                      <a:pt x="68" y="44"/>
                    </a:cubicBezTo>
                    <a:cubicBezTo>
                      <a:pt x="70" y="45"/>
                      <a:pt x="71" y="49"/>
                      <a:pt x="73" y="51"/>
                    </a:cubicBezTo>
                    <a:cubicBezTo>
                      <a:pt x="73" y="52"/>
                      <a:pt x="75" y="54"/>
                      <a:pt x="76" y="54"/>
                    </a:cubicBezTo>
                    <a:cubicBezTo>
                      <a:pt x="77" y="53"/>
                      <a:pt x="74" y="50"/>
                      <a:pt x="75" y="49"/>
                    </a:cubicBezTo>
                    <a:cubicBezTo>
                      <a:pt x="75" y="48"/>
                      <a:pt x="77" y="47"/>
                      <a:pt x="79" y="48"/>
                    </a:cubicBezTo>
                    <a:cubicBezTo>
                      <a:pt x="81" y="49"/>
                      <a:pt x="82" y="52"/>
                      <a:pt x="83" y="54"/>
                    </a:cubicBezTo>
                    <a:cubicBezTo>
                      <a:pt x="84" y="55"/>
                      <a:pt x="82" y="58"/>
                      <a:pt x="83" y="59"/>
                    </a:cubicBezTo>
                    <a:cubicBezTo>
                      <a:pt x="85" y="60"/>
                      <a:pt x="87" y="59"/>
                      <a:pt x="89" y="60"/>
                    </a:cubicBezTo>
                    <a:cubicBezTo>
                      <a:pt x="90" y="60"/>
                      <a:pt x="91" y="61"/>
                      <a:pt x="91" y="61"/>
                    </a:cubicBezTo>
                    <a:cubicBezTo>
                      <a:pt x="93" y="64"/>
                      <a:pt x="92" y="67"/>
                      <a:pt x="94" y="68"/>
                    </a:cubicBezTo>
                    <a:cubicBezTo>
                      <a:pt x="96" y="70"/>
                      <a:pt x="100" y="70"/>
                      <a:pt x="102" y="71"/>
                    </a:cubicBezTo>
                    <a:cubicBezTo>
                      <a:pt x="103" y="72"/>
                      <a:pt x="102" y="74"/>
                      <a:pt x="103" y="75"/>
                    </a:cubicBezTo>
                    <a:cubicBezTo>
                      <a:pt x="104" y="76"/>
                      <a:pt x="106" y="74"/>
                      <a:pt x="108" y="75"/>
                    </a:cubicBezTo>
                    <a:cubicBezTo>
                      <a:pt x="110" y="77"/>
                      <a:pt x="114" y="78"/>
                      <a:pt x="114" y="81"/>
                    </a:cubicBezTo>
                    <a:cubicBezTo>
                      <a:pt x="115" y="83"/>
                      <a:pt x="111" y="82"/>
                      <a:pt x="110" y="84"/>
                    </a:cubicBezTo>
                    <a:cubicBezTo>
                      <a:pt x="109" y="85"/>
                      <a:pt x="113" y="85"/>
                      <a:pt x="113" y="86"/>
                    </a:cubicBezTo>
                    <a:cubicBezTo>
                      <a:pt x="112" y="89"/>
                      <a:pt x="108" y="90"/>
                      <a:pt x="108" y="93"/>
                    </a:cubicBezTo>
                    <a:cubicBezTo>
                      <a:pt x="108" y="95"/>
                      <a:pt x="111" y="95"/>
                      <a:pt x="113" y="96"/>
                    </a:cubicBezTo>
                    <a:cubicBezTo>
                      <a:pt x="115" y="97"/>
                      <a:pt x="118" y="96"/>
                      <a:pt x="120" y="98"/>
                    </a:cubicBezTo>
                    <a:cubicBezTo>
                      <a:pt x="122" y="101"/>
                      <a:pt x="121" y="105"/>
                      <a:pt x="123" y="108"/>
                    </a:cubicBezTo>
                    <a:cubicBezTo>
                      <a:pt x="124" y="110"/>
                      <a:pt x="127" y="110"/>
                      <a:pt x="128" y="112"/>
                    </a:cubicBezTo>
                    <a:cubicBezTo>
                      <a:pt x="128" y="114"/>
                      <a:pt x="124" y="115"/>
                      <a:pt x="125" y="116"/>
                    </a:cubicBezTo>
                    <a:cubicBezTo>
                      <a:pt x="128" y="118"/>
                      <a:pt x="133" y="116"/>
                      <a:pt x="136" y="118"/>
                    </a:cubicBezTo>
                    <a:cubicBezTo>
                      <a:pt x="139" y="119"/>
                      <a:pt x="141" y="123"/>
                      <a:pt x="142" y="126"/>
                    </a:cubicBezTo>
                    <a:cubicBezTo>
                      <a:pt x="143" y="129"/>
                      <a:pt x="140" y="131"/>
                      <a:pt x="139" y="134"/>
                    </a:cubicBezTo>
                    <a:cubicBezTo>
                      <a:pt x="138" y="141"/>
                      <a:pt x="139" y="148"/>
                      <a:pt x="138" y="154"/>
                    </a:cubicBezTo>
                    <a:cubicBezTo>
                      <a:pt x="137" y="158"/>
                      <a:pt x="138" y="162"/>
                      <a:pt x="136" y="165"/>
                    </a:cubicBezTo>
                    <a:cubicBezTo>
                      <a:pt x="134" y="166"/>
                      <a:pt x="133" y="160"/>
                      <a:pt x="131" y="160"/>
                    </a:cubicBezTo>
                    <a:cubicBezTo>
                      <a:pt x="129" y="159"/>
                      <a:pt x="131" y="164"/>
                      <a:pt x="130" y="164"/>
                    </a:cubicBezTo>
                    <a:cubicBezTo>
                      <a:pt x="128" y="165"/>
                      <a:pt x="125" y="160"/>
                      <a:pt x="123" y="161"/>
                    </a:cubicBezTo>
                    <a:cubicBezTo>
                      <a:pt x="121" y="162"/>
                      <a:pt x="125" y="168"/>
                      <a:pt x="123" y="168"/>
                    </a:cubicBezTo>
                    <a:cubicBezTo>
                      <a:pt x="120" y="167"/>
                      <a:pt x="119" y="163"/>
                      <a:pt x="117" y="161"/>
                    </a:cubicBezTo>
                    <a:cubicBezTo>
                      <a:pt x="112" y="156"/>
                      <a:pt x="107" y="153"/>
                      <a:pt x="102" y="148"/>
                    </a:cubicBezTo>
                    <a:cubicBezTo>
                      <a:pt x="98" y="143"/>
                      <a:pt x="95" y="138"/>
                      <a:pt x="91" y="133"/>
                    </a:cubicBezTo>
                    <a:cubicBezTo>
                      <a:pt x="90" y="132"/>
                      <a:pt x="87" y="132"/>
                      <a:pt x="86" y="131"/>
                    </a:cubicBezTo>
                    <a:cubicBezTo>
                      <a:pt x="84" y="127"/>
                      <a:pt x="83" y="123"/>
                      <a:pt x="80" y="120"/>
                    </a:cubicBezTo>
                    <a:cubicBezTo>
                      <a:pt x="79" y="117"/>
                      <a:pt x="76" y="115"/>
                      <a:pt x="75" y="113"/>
                    </a:cubicBezTo>
                    <a:cubicBezTo>
                      <a:pt x="74" y="112"/>
                      <a:pt x="75" y="110"/>
                      <a:pt x="75" y="109"/>
                    </a:cubicBezTo>
                    <a:cubicBezTo>
                      <a:pt x="74" y="106"/>
                      <a:pt x="73" y="103"/>
                      <a:pt x="71" y="99"/>
                    </a:cubicBezTo>
                    <a:cubicBezTo>
                      <a:pt x="69" y="95"/>
                      <a:pt x="68" y="91"/>
                      <a:pt x="65" y="88"/>
                    </a:cubicBezTo>
                    <a:cubicBezTo>
                      <a:pt x="64" y="87"/>
                      <a:pt x="62" y="88"/>
                      <a:pt x="62" y="87"/>
                    </a:cubicBezTo>
                    <a:cubicBezTo>
                      <a:pt x="61" y="86"/>
                      <a:pt x="62" y="83"/>
                      <a:pt x="62" y="82"/>
                    </a:cubicBezTo>
                    <a:cubicBezTo>
                      <a:pt x="61" y="80"/>
                      <a:pt x="59" y="79"/>
                      <a:pt x="57" y="78"/>
                    </a:cubicBezTo>
                    <a:cubicBezTo>
                      <a:pt x="56" y="78"/>
                      <a:pt x="55" y="80"/>
                      <a:pt x="54" y="79"/>
                    </a:cubicBezTo>
                    <a:cubicBezTo>
                      <a:pt x="53" y="78"/>
                      <a:pt x="54" y="75"/>
                      <a:pt x="54" y="74"/>
                    </a:cubicBezTo>
                    <a:cubicBezTo>
                      <a:pt x="52" y="69"/>
                      <a:pt x="50" y="65"/>
                      <a:pt x="48" y="60"/>
                    </a:cubicBezTo>
                    <a:cubicBezTo>
                      <a:pt x="48" y="59"/>
                      <a:pt x="50" y="58"/>
                      <a:pt x="49" y="57"/>
                    </a:cubicBezTo>
                    <a:cubicBezTo>
                      <a:pt x="49" y="56"/>
                      <a:pt x="47" y="57"/>
                      <a:pt x="46" y="56"/>
                    </a:cubicBezTo>
                    <a:cubicBezTo>
                      <a:pt x="44" y="54"/>
                      <a:pt x="42" y="52"/>
                      <a:pt x="40" y="50"/>
                    </a:cubicBezTo>
                    <a:cubicBezTo>
                      <a:pt x="39" y="50"/>
                      <a:pt x="37" y="51"/>
                      <a:pt x="36" y="49"/>
                    </a:cubicBezTo>
                    <a:cubicBezTo>
                      <a:pt x="35" y="48"/>
                      <a:pt x="36" y="45"/>
                      <a:pt x="35" y="43"/>
                    </a:cubicBezTo>
                    <a:cubicBezTo>
                      <a:pt x="33" y="38"/>
                      <a:pt x="29" y="34"/>
                      <a:pt x="25" y="30"/>
                    </a:cubicBezTo>
                    <a:cubicBezTo>
                      <a:pt x="23" y="28"/>
                      <a:pt x="20" y="28"/>
                      <a:pt x="18" y="27"/>
                    </a:cubicBezTo>
                    <a:cubicBezTo>
                      <a:pt x="13" y="23"/>
                      <a:pt x="9" y="20"/>
                      <a:pt x="6" y="15"/>
                    </a:cubicBezTo>
                    <a:cubicBezTo>
                      <a:pt x="4" y="12"/>
                      <a:pt x="3" y="9"/>
                      <a:pt x="2" y="5"/>
                    </a:cubicBezTo>
                    <a:cubicBezTo>
                      <a:pt x="1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823" name="Freeform 2903"/>
              <p:cNvSpPr>
                <a:spLocks noChangeAspect="1"/>
              </p:cNvSpPr>
              <p:nvPr/>
            </p:nvSpPr>
            <p:spPr bwMode="auto">
              <a:xfrm>
                <a:off x="6456087" y="3535696"/>
                <a:ext cx="21797" cy="16857"/>
              </a:xfrm>
              <a:custGeom>
                <a:avLst/>
                <a:gdLst>
                  <a:gd name="T0" fmla="*/ 2 w 17"/>
                  <a:gd name="T1" fmla="*/ 1 h 13"/>
                  <a:gd name="T2" fmla="*/ 13 w 17"/>
                  <a:gd name="T3" fmla="*/ 5 h 13"/>
                  <a:gd name="T4" fmla="*/ 13 w 17"/>
                  <a:gd name="T5" fmla="*/ 11 h 13"/>
                  <a:gd name="T6" fmla="*/ 20 w 17"/>
                  <a:gd name="T7" fmla="*/ 14 h 13"/>
                  <a:gd name="T8" fmla="*/ 18 w 17"/>
                  <a:gd name="T9" fmla="*/ 16 h 13"/>
                  <a:gd name="T10" fmla="*/ 8 w 17"/>
                  <a:gd name="T11" fmla="*/ 14 h 13"/>
                  <a:gd name="T12" fmla="*/ 7 w 17"/>
                  <a:gd name="T13" fmla="*/ 6 h 13"/>
                  <a:gd name="T14" fmla="*/ 2 w 17"/>
                  <a:gd name="T15" fmla="*/ 1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3"/>
                  <a:gd name="T26" fmla="*/ 17 w 17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3">
                    <a:moveTo>
                      <a:pt x="2" y="1"/>
                    </a:moveTo>
                    <a:cubicBezTo>
                      <a:pt x="5" y="0"/>
                      <a:pt x="8" y="2"/>
                      <a:pt x="11" y="4"/>
                    </a:cubicBezTo>
                    <a:cubicBezTo>
                      <a:pt x="12" y="5"/>
                      <a:pt x="10" y="8"/>
                      <a:pt x="11" y="9"/>
                    </a:cubicBezTo>
                    <a:cubicBezTo>
                      <a:pt x="12" y="10"/>
                      <a:pt x="15" y="9"/>
                      <a:pt x="17" y="11"/>
                    </a:cubicBezTo>
                    <a:cubicBezTo>
                      <a:pt x="17" y="11"/>
                      <a:pt x="16" y="13"/>
                      <a:pt x="15" y="13"/>
                    </a:cubicBezTo>
                    <a:cubicBezTo>
                      <a:pt x="12" y="13"/>
                      <a:pt x="9" y="12"/>
                      <a:pt x="7" y="11"/>
                    </a:cubicBezTo>
                    <a:cubicBezTo>
                      <a:pt x="6" y="9"/>
                      <a:pt x="7" y="6"/>
                      <a:pt x="6" y="5"/>
                    </a:cubicBezTo>
                    <a:cubicBezTo>
                      <a:pt x="5" y="3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4" name="Freeform 2904"/>
              <p:cNvSpPr>
                <a:spLocks noChangeAspect="1"/>
              </p:cNvSpPr>
              <p:nvPr/>
            </p:nvSpPr>
            <p:spPr bwMode="auto">
              <a:xfrm>
                <a:off x="6450638" y="3530429"/>
                <a:ext cx="5450" cy="8429"/>
              </a:xfrm>
              <a:custGeom>
                <a:avLst/>
                <a:gdLst>
                  <a:gd name="T0" fmla="*/ 3 w 4"/>
                  <a:gd name="T1" fmla="*/ 0 h 6"/>
                  <a:gd name="T2" fmla="*/ 5 w 4"/>
                  <a:gd name="T3" fmla="*/ 3 h 6"/>
                  <a:gd name="T4" fmla="*/ 3 w 4"/>
                  <a:gd name="T5" fmla="*/ 7 h 6"/>
                  <a:gd name="T6" fmla="*/ 0 w 4"/>
                  <a:gd name="T7" fmla="*/ 4 h 6"/>
                  <a:gd name="T8" fmla="*/ 3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4" y="3"/>
                      <a:pt x="3" y="5"/>
                      <a:pt x="2" y="5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5" name="Freeform 2905"/>
              <p:cNvSpPr>
                <a:spLocks noChangeAspect="1"/>
              </p:cNvSpPr>
              <p:nvPr/>
            </p:nvSpPr>
            <p:spPr bwMode="auto">
              <a:xfrm>
                <a:off x="6510580" y="3593646"/>
                <a:ext cx="30515" cy="30556"/>
              </a:xfrm>
              <a:custGeom>
                <a:avLst/>
                <a:gdLst>
                  <a:gd name="T0" fmla="*/ 13 w 23"/>
                  <a:gd name="T1" fmla="*/ 1 h 24"/>
                  <a:gd name="T2" fmla="*/ 18 w 23"/>
                  <a:gd name="T3" fmla="*/ 17 h 24"/>
                  <a:gd name="T4" fmla="*/ 24 w 23"/>
                  <a:gd name="T5" fmla="*/ 21 h 24"/>
                  <a:gd name="T6" fmla="*/ 26 w 23"/>
                  <a:gd name="T7" fmla="*/ 29 h 24"/>
                  <a:gd name="T8" fmla="*/ 12 w 23"/>
                  <a:gd name="T9" fmla="*/ 21 h 24"/>
                  <a:gd name="T10" fmla="*/ 10 w 23"/>
                  <a:gd name="T11" fmla="*/ 12 h 24"/>
                  <a:gd name="T12" fmla="*/ 0 w 23"/>
                  <a:gd name="T13" fmla="*/ 11 h 24"/>
                  <a:gd name="T14" fmla="*/ 6 w 23"/>
                  <a:gd name="T15" fmla="*/ 4 h 24"/>
                  <a:gd name="T16" fmla="*/ 11 w 23"/>
                  <a:gd name="T17" fmla="*/ 4 h 24"/>
                  <a:gd name="T18" fmla="*/ 13 w 23"/>
                  <a:gd name="T19" fmla="*/ 1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24"/>
                  <a:gd name="T32" fmla="*/ 23 w 23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24">
                    <a:moveTo>
                      <a:pt x="11" y="1"/>
                    </a:moveTo>
                    <a:cubicBezTo>
                      <a:pt x="13" y="5"/>
                      <a:pt x="13" y="10"/>
                      <a:pt x="15" y="14"/>
                    </a:cubicBezTo>
                    <a:cubicBezTo>
                      <a:pt x="16" y="16"/>
                      <a:pt x="20" y="15"/>
                      <a:pt x="20" y="17"/>
                    </a:cubicBezTo>
                    <a:cubicBezTo>
                      <a:pt x="22" y="19"/>
                      <a:pt x="23" y="24"/>
                      <a:pt x="21" y="24"/>
                    </a:cubicBezTo>
                    <a:cubicBezTo>
                      <a:pt x="17" y="24"/>
                      <a:pt x="13" y="20"/>
                      <a:pt x="10" y="17"/>
                    </a:cubicBezTo>
                    <a:cubicBezTo>
                      <a:pt x="9" y="16"/>
                      <a:pt x="10" y="12"/>
                      <a:pt x="8" y="10"/>
                    </a:cubicBezTo>
                    <a:cubicBezTo>
                      <a:pt x="6" y="8"/>
                      <a:pt x="1" y="11"/>
                      <a:pt x="0" y="9"/>
                    </a:cubicBezTo>
                    <a:cubicBezTo>
                      <a:pt x="0" y="6"/>
                      <a:pt x="3" y="4"/>
                      <a:pt x="5" y="3"/>
                    </a:cubicBezTo>
                    <a:cubicBezTo>
                      <a:pt x="6" y="2"/>
                      <a:pt x="8" y="4"/>
                      <a:pt x="9" y="3"/>
                    </a:cubicBezTo>
                    <a:cubicBezTo>
                      <a:pt x="10" y="3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826" name="Freeform 2906"/>
              <p:cNvSpPr>
                <a:spLocks noChangeAspect="1"/>
              </p:cNvSpPr>
              <p:nvPr/>
            </p:nvSpPr>
            <p:spPr bwMode="auto">
              <a:xfrm>
                <a:off x="6551994" y="3611558"/>
                <a:ext cx="14167" cy="16857"/>
              </a:xfrm>
              <a:custGeom>
                <a:avLst/>
                <a:gdLst>
                  <a:gd name="T0" fmla="*/ 4 w 11"/>
                  <a:gd name="T1" fmla="*/ 2 h 13"/>
                  <a:gd name="T2" fmla="*/ 12 w 11"/>
                  <a:gd name="T3" fmla="*/ 7 h 13"/>
                  <a:gd name="T4" fmla="*/ 6 w 11"/>
                  <a:gd name="T5" fmla="*/ 15 h 13"/>
                  <a:gd name="T6" fmla="*/ 5 w 11"/>
                  <a:gd name="T7" fmla="*/ 11 h 13"/>
                  <a:gd name="T8" fmla="*/ 1 w 11"/>
                  <a:gd name="T9" fmla="*/ 15 h 13"/>
                  <a:gd name="T10" fmla="*/ 4 w 11"/>
                  <a:gd name="T11" fmla="*/ 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3"/>
                  <a:gd name="T20" fmla="*/ 11 w 11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3">
                    <a:moveTo>
                      <a:pt x="3" y="2"/>
                    </a:moveTo>
                    <a:cubicBezTo>
                      <a:pt x="5" y="0"/>
                      <a:pt x="9" y="3"/>
                      <a:pt x="10" y="6"/>
                    </a:cubicBezTo>
                    <a:cubicBezTo>
                      <a:pt x="11" y="9"/>
                      <a:pt x="8" y="11"/>
                      <a:pt x="5" y="12"/>
                    </a:cubicBezTo>
                    <a:cubicBezTo>
                      <a:pt x="4" y="13"/>
                      <a:pt x="5" y="10"/>
                      <a:pt x="4" y="9"/>
                    </a:cubicBezTo>
                    <a:cubicBezTo>
                      <a:pt x="3" y="9"/>
                      <a:pt x="1" y="13"/>
                      <a:pt x="1" y="12"/>
                    </a:cubicBezTo>
                    <a:cubicBezTo>
                      <a:pt x="0" y="8"/>
                      <a:pt x="0" y="3"/>
                      <a:pt x="3" y="2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827" name="Freeform 2907"/>
              <p:cNvSpPr>
                <a:spLocks noChangeAspect="1"/>
              </p:cNvSpPr>
              <p:nvPr/>
            </p:nvSpPr>
            <p:spPr bwMode="auto">
              <a:xfrm>
                <a:off x="6350374" y="3515679"/>
                <a:ext cx="16349" cy="11590"/>
              </a:xfrm>
              <a:custGeom>
                <a:avLst/>
                <a:gdLst>
                  <a:gd name="T0" fmla="*/ 5 w 13"/>
                  <a:gd name="T1" fmla="*/ 0 h 9"/>
                  <a:gd name="T2" fmla="*/ 10 w 13"/>
                  <a:gd name="T3" fmla="*/ 6 h 9"/>
                  <a:gd name="T4" fmla="*/ 15 w 13"/>
                  <a:gd name="T5" fmla="*/ 7 h 9"/>
                  <a:gd name="T6" fmla="*/ 12 w 13"/>
                  <a:gd name="T7" fmla="*/ 11 h 9"/>
                  <a:gd name="T8" fmla="*/ 7 w 13"/>
                  <a:gd name="T9" fmla="*/ 7 h 9"/>
                  <a:gd name="T10" fmla="*/ 0 w 13"/>
                  <a:gd name="T11" fmla="*/ 5 h 9"/>
                  <a:gd name="T12" fmla="*/ 5 w 13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9"/>
                  <a:gd name="T23" fmla="*/ 13 w 13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9">
                    <a:moveTo>
                      <a:pt x="4" y="0"/>
                    </a:moveTo>
                    <a:cubicBezTo>
                      <a:pt x="6" y="0"/>
                      <a:pt x="7" y="4"/>
                      <a:pt x="9" y="5"/>
                    </a:cubicBezTo>
                    <a:cubicBezTo>
                      <a:pt x="10" y="6"/>
                      <a:pt x="12" y="5"/>
                      <a:pt x="13" y="6"/>
                    </a:cubicBezTo>
                    <a:cubicBezTo>
                      <a:pt x="13" y="7"/>
                      <a:pt x="12" y="9"/>
                      <a:pt x="10" y="9"/>
                    </a:cubicBezTo>
                    <a:cubicBezTo>
                      <a:pt x="9" y="9"/>
                      <a:pt x="8" y="6"/>
                      <a:pt x="6" y="6"/>
                    </a:cubicBezTo>
                    <a:cubicBezTo>
                      <a:pt x="4" y="5"/>
                      <a:pt x="1" y="6"/>
                      <a:pt x="0" y="4"/>
                    </a:cubicBezTo>
                    <a:cubicBezTo>
                      <a:pt x="0" y="3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828" name="Freeform 2908"/>
              <p:cNvSpPr>
                <a:spLocks noChangeAspect="1"/>
              </p:cNvSpPr>
              <p:nvPr/>
            </p:nvSpPr>
            <p:spPr bwMode="auto">
              <a:xfrm>
                <a:off x="6374350" y="3539912"/>
                <a:ext cx="17437" cy="21073"/>
              </a:xfrm>
              <a:custGeom>
                <a:avLst/>
                <a:gdLst>
                  <a:gd name="T0" fmla="*/ 7 w 13"/>
                  <a:gd name="T1" fmla="*/ 1 h 17"/>
                  <a:gd name="T2" fmla="*/ 14 w 13"/>
                  <a:gd name="T3" fmla="*/ 9 h 17"/>
                  <a:gd name="T4" fmla="*/ 12 w 13"/>
                  <a:gd name="T5" fmla="*/ 19 h 17"/>
                  <a:gd name="T6" fmla="*/ 7 w 13"/>
                  <a:gd name="T7" fmla="*/ 12 h 17"/>
                  <a:gd name="T8" fmla="*/ 0 w 13"/>
                  <a:gd name="T9" fmla="*/ 2 h 17"/>
                  <a:gd name="T10" fmla="*/ 6 w 13"/>
                  <a:gd name="T11" fmla="*/ 2 h 17"/>
                  <a:gd name="T12" fmla="*/ 7 w 13"/>
                  <a:gd name="T13" fmla="*/ 1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7"/>
                  <a:gd name="T23" fmla="*/ 13 w 13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7">
                    <a:moveTo>
                      <a:pt x="6" y="1"/>
                    </a:moveTo>
                    <a:cubicBezTo>
                      <a:pt x="9" y="2"/>
                      <a:pt x="11" y="5"/>
                      <a:pt x="11" y="8"/>
                    </a:cubicBezTo>
                    <a:cubicBezTo>
                      <a:pt x="12" y="10"/>
                      <a:pt x="13" y="15"/>
                      <a:pt x="10" y="16"/>
                    </a:cubicBezTo>
                    <a:cubicBezTo>
                      <a:pt x="8" y="17"/>
                      <a:pt x="7" y="12"/>
                      <a:pt x="6" y="10"/>
                    </a:cubicBezTo>
                    <a:cubicBezTo>
                      <a:pt x="4" y="7"/>
                      <a:pt x="1" y="5"/>
                      <a:pt x="0" y="2"/>
                    </a:cubicBezTo>
                    <a:cubicBezTo>
                      <a:pt x="0" y="1"/>
                      <a:pt x="3" y="2"/>
                      <a:pt x="5" y="2"/>
                    </a:cubicBezTo>
                    <a:cubicBezTo>
                      <a:pt x="5" y="2"/>
                      <a:pt x="6" y="0"/>
                      <a:pt x="6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829" name="Freeform 2909"/>
              <p:cNvSpPr>
                <a:spLocks noChangeAspect="1"/>
              </p:cNvSpPr>
              <p:nvPr/>
            </p:nvSpPr>
            <p:spPr bwMode="auto">
              <a:xfrm>
                <a:off x="6402686" y="3585217"/>
                <a:ext cx="10899" cy="16857"/>
              </a:xfrm>
              <a:custGeom>
                <a:avLst/>
                <a:gdLst>
                  <a:gd name="T0" fmla="*/ 1 w 9"/>
                  <a:gd name="T1" fmla="*/ 1 h 13"/>
                  <a:gd name="T2" fmla="*/ 9 w 9"/>
                  <a:gd name="T3" fmla="*/ 12 h 13"/>
                  <a:gd name="T4" fmla="*/ 8 w 9"/>
                  <a:gd name="T5" fmla="*/ 15 h 13"/>
                  <a:gd name="T6" fmla="*/ 2 w 9"/>
                  <a:gd name="T7" fmla="*/ 10 h 13"/>
                  <a:gd name="T8" fmla="*/ 1 w 9"/>
                  <a:gd name="T9" fmla="*/ 4 h 13"/>
                  <a:gd name="T10" fmla="*/ 1 w 9"/>
                  <a:gd name="T11" fmla="*/ 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3"/>
                  <a:gd name="T20" fmla="*/ 9 w 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3">
                    <a:moveTo>
                      <a:pt x="1" y="1"/>
                    </a:moveTo>
                    <a:cubicBezTo>
                      <a:pt x="4" y="3"/>
                      <a:pt x="6" y="7"/>
                      <a:pt x="8" y="10"/>
                    </a:cubicBezTo>
                    <a:cubicBezTo>
                      <a:pt x="9" y="11"/>
                      <a:pt x="8" y="13"/>
                      <a:pt x="7" y="12"/>
                    </a:cubicBezTo>
                    <a:cubicBezTo>
                      <a:pt x="5" y="12"/>
                      <a:pt x="4" y="10"/>
                      <a:pt x="2" y="8"/>
                    </a:cubicBezTo>
                    <a:cubicBezTo>
                      <a:pt x="1" y="7"/>
                      <a:pt x="1" y="5"/>
                      <a:pt x="1" y="3"/>
                    </a:cubicBezTo>
                    <a:cubicBezTo>
                      <a:pt x="0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830" name="Oval 2910"/>
              <p:cNvSpPr>
                <a:spLocks noChangeAspect="1" noChangeArrowheads="1"/>
              </p:cNvSpPr>
              <p:nvPr/>
            </p:nvSpPr>
            <p:spPr bwMode="auto">
              <a:xfrm>
                <a:off x="6497501" y="3574681"/>
                <a:ext cx="5450" cy="5268"/>
              </a:xfrm>
              <a:prstGeom prst="ellipse">
                <a:avLst/>
              </a:pr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1" name="Freeform 2911"/>
              <p:cNvSpPr>
                <a:spLocks noChangeAspect="1"/>
              </p:cNvSpPr>
              <p:nvPr/>
            </p:nvSpPr>
            <p:spPr bwMode="auto">
              <a:xfrm>
                <a:off x="6428842" y="3621041"/>
                <a:ext cx="6540" cy="8429"/>
              </a:xfrm>
              <a:custGeom>
                <a:avLst/>
                <a:gdLst>
                  <a:gd name="T0" fmla="*/ 5 w 5"/>
                  <a:gd name="T1" fmla="*/ 3 h 7"/>
                  <a:gd name="T2" fmla="*/ 5 w 5"/>
                  <a:gd name="T3" fmla="*/ 7 h 7"/>
                  <a:gd name="T4" fmla="*/ 1 w 5"/>
                  <a:gd name="T5" fmla="*/ 5 h 7"/>
                  <a:gd name="T6" fmla="*/ 1 w 5"/>
                  <a:gd name="T7" fmla="*/ 0 h 7"/>
                  <a:gd name="T8" fmla="*/ 5 w 5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7"/>
                  <a:gd name="T17" fmla="*/ 5 w 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7">
                    <a:moveTo>
                      <a:pt x="4" y="3"/>
                    </a:moveTo>
                    <a:cubicBezTo>
                      <a:pt x="4" y="4"/>
                      <a:pt x="5" y="6"/>
                      <a:pt x="4" y="6"/>
                    </a:cubicBezTo>
                    <a:cubicBezTo>
                      <a:pt x="3" y="7"/>
                      <a:pt x="2" y="5"/>
                      <a:pt x="1" y="4"/>
                    </a:cubicBezTo>
                    <a:cubicBezTo>
                      <a:pt x="1" y="3"/>
                      <a:pt x="0" y="1"/>
                      <a:pt x="1" y="0"/>
                    </a:cubicBezTo>
                    <a:cubicBezTo>
                      <a:pt x="2" y="0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832" name="Freeform 2912"/>
              <p:cNvSpPr>
                <a:spLocks noChangeAspect="1"/>
              </p:cNvSpPr>
              <p:nvPr/>
            </p:nvSpPr>
            <p:spPr bwMode="auto">
              <a:xfrm>
                <a:off x="6422302" y="3611558"/>
                <a:ext cx="6540" cy="7376"/>
              </a:xfrm>
              <a:custGeom>
                <a:avLst/>
                <a:gdLst>
                  <a:gd name="T0" fmla="*/ 5 w 5"/>
                  <a:gd name="T1" fmla="*/ 4 h 6"/>
                  <a:gd name="T2" fmla="*/ 5 w 5"/>
                  <a:gd name="T3" fmla="*/ 7 h 6"/>
                  <a:gd name="T4" fmla="*/ 2 w 5"/>
                  <a:gd name="T5" fmla="*/ 5 h 6"/>
                  <a:gd name="T6" fmla="*/ 1 w 5"/>
                  <a:gd name="T7" fmla="*/ 1 h 6"/>
                  <a:gd name="T8" fmla="*/ 5 w 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4" y="3"/>
                    </a:moveTo>
                    <a:cubicBezTo>
                      <a:pt x="4" y="4"/>
                      <a:pt x="5" y="5"/>
                      <a:pt x="4" y="6"/>
                    </a:cubicBezTo>
                    <a:cubicBezTo>
                      <a:pt x="3" y="6"/>
                      <a:pt x="2" y="5"/>
                      <a:pt x="2" y="4"/>
                    </a:cubicBezTo>
                    <a:cubicBezTo>
                      <a:pt x="1" y="3"/>
                      <a:pt x="0" y="1"/>
                      <a:pt x="1" y="1"/>
                    </a:cubicBezTo>
                    <a:cubicBezTo>
                      <a:pt x="2" y="0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3" name="Freeform 2913"/>
              <p:cNvSpPr>
                <a:spLocks noChangeAspect="1"/>
              </p:cNvSpPr>
              <p:nvPr/>
            </p:nvSpPr>
            <p:spPr bwMode="auto">
              <a:xfrm>
                <a:off x="6416854" y="3606289"/>
                <a:ext cx="5450" cy="5268"/>
              </a:xfrm>
              <a:custGeom>
                <a:avLst/>
                <a:gdLst>
                  <a:gd name="T0" fmla="*/ 4 w 4"/>
                  <a:gd name="T1" fmla="*/ 3 h 4"/>
                  <a:gd name="T2" fmla="*/ 4 w 4"/>
                  <a:gd name="T3" fmla="*/ 5 h 4"/>
                  <a:gd name="T4" fmla="*/ 1 w 4"/>
                  <a:gd name="T5" fmla="*/ 4 h 4"/>
                  <a:gd name="T6" fmla="*/ 1 w 4"/>
                  <a:gd name="T7" fmla="*/ 0 h 4"/>
                  <a:gd name="T8" fmla="*/ 4 w 4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2"/>
                    </a:moveTo>
                    <a:cubicBezTo>
                      <a:pt x="3" y="3"/>
                      <a:pt x="4" y="4"/>
                      <a:pt x="3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4" name="Freeform 2914"/>
              <p:cNvSpPr>
                <a:spLocks noChangeAspect="1"/>
              </p:cNvSpPr>
              <p:nvPr/>
            </p:nvSpPr>
            <p:spPr bwMode="auto">
              <a:xfrm>
                <a:off x="6378709" y="3527269"/>
                <a:ext cx="4359" cy="3162"/>
              </a:xfrm>
              <a:custGeom>
                <a:avLst/>
                <a:gdLst>
                  <a:gd name="T0" fmla="*/ 3 w 3"/>
                  <a:gd name="T1" fmla="*/ 1 h 3"/>
                  <a:gd name="T2" fmla="*/ 4 w 3"/>
                  <a:gd name="T3" fmla="*/ 3 h 3"/>
                  <a:gd name="T4" fmla="*/ 1 w 3"/>
                  <a:gd name="T5" fmla="*/ 2 h 3"/>
                  <a:gd name="T6" fmla="*/ 0 w 3"/>
                  <a:gd name="T7" fmla="*/ 0 h 3"/>
                  <a:gd name="T8" fmla="*/ 3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1"/>
                    </a:move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5" name="Freeform 2915"/>
              <p:cNvSpPr>
                <a:spLocks noChangeAspect="1"/>
              </p:cNvSpPr>
              <p:nvPr/>
            </p:nvSpPr>
            <p:spPr bwMode="auto">
              <a:xfrm>
                <a:off x="6502950" y="3567306"/>
                <a:ext cx="1090" cy="4214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4 h 3"/>
                  <a:gd name="T4" fmla="*/ 0 w 1"/>
                  <a:gd name="T5" fmla="*/ 3 h 3"/>
                  <a:gd name="T6" fmla="*/ 1 w 1"/>
                  <a:gd name="T7" fmla="*/ 1 h 3"/>
                  <a:gd name="T8" fmla="*/ 1 w 1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6" name="Freeform 2916"/>
              <p:cNvSpPr>
                <a:spLocks noChangeAspect="1"/>
              </p:cNvSpPr>
              <p:nvPr/>
            </p:nvSpPr>
            <p:spPr bwMode="auto">
              <a:xfrm>
                <a:off x="6501861" y="3548340"/>
                <a:ext cx="2180" cy="4214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4 h 3"/>
                  <a:gd name="T4" fmla="*/ 0 w 2"/>
                  <a:gd name="T5" fmla="*/ 3 h 3"/>
                  <a:gd name="T6" fmla="*/ 1 w 2"/>
                  <a:gd name="T7" fmla="*/ 1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7" name="Freeform 2917"/>
              <p:cNvSpPr>
                <a:spLocks noChangeAspect="1"/>
              </p:cNvSpPr>
              <p:nvPr/>
            </p:nvSpPr>
            <p:spPr bwMode="auto">
              <a:xfrm>
                <a:off x="6495321" y="3546233"/>
                <a:ext cx="3270" cy="2107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2 h 2"/>
                  <a:gd name="T4" fmla="*/ 1 w 3"/>
                  <a:gd name="T5" fmla="*/ 1 h 2"/>
                  <a:gd name="T6" fmla="*/ 2 w 3"/>
                  <a:gd name="T7" fmla="*/ 1 h 2"/>
                  <a:gd name="T8" fmla="*/ 1 w 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8" name="Freeform 2918"/>
              <p:cNvSpPr>
                <a:spLocks noChangeAspect="1"/>
              </p:cNvSpPr>
              <p:nvPr/>
            </p:nvSpPr>
            <p:spPr bwMode="auto">
              <a:xfrm>
                <a:off x="6494232" y="3551502"/>
                <a:ext cx="3270" cy="2107"/>
              </a:xfrm>
              <a:custGeom>
                <a:avLst/>
                <a:gdLst>
                  <a:gd name="T0" fmla="*/ 2 w 3"/>
                  <a:gd name="T1" fmla="*/ 2 h 2"/>
                  <a:gd name="T2" fmla="*/ 1 w 3"/>
                  <a:gd name="T3" fmla="*/ 2 h 2"/>
                  <a:gd name="T4" fmla="*/ 1 w 3"/>
                  <a:gd name="T5" fmla="*/ 1 h 2"/>
                  <a:gd name="T6" fmla="*/ 3 w 3"/>
                  <a:gd name="T7" fmla="*/ 1 h 2"/>
                  <a:gd name="T8" fmla="*/ 2 w 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9" name="Freeform 2919"/>
              <p:cNvSpPr>
                <a:spLocks noChangeAspect="1"/>
              </p:cNvSpPr>
              <p:nvPr/>
            </p:nvSpPr>
            <p:spPr bwMode="auto">
              <a:xfrm>
                <a:off x="6398326" y="3536751"/>
                <a:ext cx="2180" cy="4214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4 h 3"/>
                  <a:gd name="T4" fmla="*/ 1 w 2"/>
                  <a:gd name="T5" fmla="*/ 3 h 3"/>
                  <a:gd name="T6" fmla="*/ 0 w 2"/>
                  <a:gd name="T7" fmla="*/ 1 h 3"/>
                  <a:gd name="T8" fmla="*/ 2 w 2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0" name="Freeform 2920"/>
              <p:cNvSpPr>
                <a:spLocks noChangeAspect="1"/>
              </p:cNvSpPr>
              <p:nvPr/>
            </p:nvSpPr>
            <p:spPr bwMode="auto">
              <a:xfrm>
                <a:off x="6376530" y="3528322"/>
                <a:ext cx="1090" cy="2107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2 h 2"/>
                  <a:gd name="T6" fmla="*/ 0 w 1"/>
                  <a:gd name="T7" fmla="*/ 1 h 2"/>
                  <a:gd name="T8" fmla="*/ 1 w 1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1" name="Freeform 2921"/>
              <p:cNvSpPr>
                <a:spLocks noChangeAspect="1"/>
              </p:cNvSpPr>
              <p:nvPr/>
            </p:nvSpPr>
            <p:spPr bwMode="auto">
              <a:xfrm>
                <a:off x="6366721" y="3529376"/>
                <a:ext cx="3270" cy="316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3 h 2"/>
                  <a:gd name="T4" fmla="*/ 0 w 2"/>
                  <a:gd name="T5" fmla="*/ 3 h 2"/>
                  <a:gd name="T6" fmla="*/ 0 w 2"/>
                  <a:gd name="T7" fmla="*/ 2 h 2"/>
                  <a:gd name="T8" fmla="*/ 2 w 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2" name="Freeform 2922"/>
              <p:cNvSpPr>
                <a:spLocks noChangeAspect="1"/>
              </p:cNvSpPr>
              <p:nvPr/>
            </p:nvSpPr>
            <p:spPr bwMode="auto">
              <a:xfrm>
                <a:off x="6398326" y="3574681"/>
                <a:ext cx="2180" cy="4214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4 h 3"/>
                  <a:gd name="T4" fmla="*/ 0 w 2"/>
                  <a:gd name="T5" fmla="*/ 3 h 3"/>
                  <a:gd name="T6" fmla="*/ 1 w 2"/>
                  <a:gd name="T7" fmla="*/ 1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1" y="1"/>
                      <a:pt x="1" y="0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3" name="Freeform 2923"/>
              <p:cNvSpPr>
                <a:spLocks noChangeAspect="1"/>
              </p:cNvSpPr>
              <p:nvPr/>
            </p:nvSpPr>
            <p:spPr bwMode="auto">
              <a:xfrm>
                <a:off x="6399416" y="3570468"/>
                <a:ext cx="4359" cy="3162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2 h 3"/>
                  <a:gd name="T4" fmla="*/ 1 w 3"/>
                  <a:gd name="T5" fmla="*/ 2 h 3"/>
                  <a:gd name="T6" fmla="*/ 0 w 3"/>
                  <a:gd name="T7" fmla="*/ 1 h 3"/>
                  <a:gd name="T8" fmla="*/ 3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3" y="2"/>
                      <a:pt x="2" y="2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4" name="Freeform 2924"/>
              <p:cNvSpPr>
                <a:spLocks noChangeAspect="1"/>
              </p:cNvSpPr>
              <p:nvPr/>
            </p:nvSpPr>
            <p:spPr bwMode="auto">
              <a:xfrm>
                <a:off x="6399416" y="3565198"/>
                <a:ext cx="5450" cy="2107"/>
              </a:xfrm>
              <a:custGeom>
                <a:avLst/>
                <a:gdLst>
                  <a:gd name="T0" fmla="*/ 4 w 4"/>
                  <a:gd name="T1" fmla="*/ 1 h 2"/>
                  <a:gd name="T2" fmla="*/ 5 w 4"/>
                  <a:gd name="T3" fmla="*/ 1 h 2"/>
                  <a:gd name="T4" fmla="*/ 3 w 4"/>
                  <a:gd name="T5" fmla="*/ 2 h 2"/>
                  <a:gd name="T6" fmla="*/ 1 w 4"/>
                  <a:gd name="T7" fmla="*/ 1 h 2"/>
                  <a:gd name="T8" fmla="*/ 4 w 4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4" y="1"/>
                      <a:pt x="4" y="1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2" y="2"/>
                      <a:pt x="0" y="2"/>
                      <a:pt x="1" y="1"/>
                    </a:cubicBezTo>
                    <a:cubicBezTo>
                      <a:pt x="1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5" name="Freeform 2925"/>
              <p:cNvSpPr>
                <a:spLocks noChangeAspect="1"/>
              </p:cNvSpPr>
              <p:nvPr/>
            </p:nvSpPr>
            <p:spPr bwMode="auto">
              <a:xfrm>
                <a:off x="6484423" y="3539912"/>
                <a:ext cx="10899" cy="5268"/>
              </a:xfrm>
              <a:custGeom>
                <a:avLst/>
                <a:gdLst>
                  <a:gd name="T0" fmla="*/ 5 w 8"/>
                  <a:gd name="T1" fmla="*/ 5 h 4"/>
                  <a:gd name="T2" fmla="*/ 0 w 8"/>
                  <a:gd name="T3" fmla="*/ 3 h 4"/>
                  <a:gd name="T4" fmla="*/ 6 w 8"/>
                  <a:gd name="T5" fmla="*/ 0 h 4"/>
                  <a:gd name="T6" fmla="*/ 10 w 8"/>
                  <a:gd name="T7" fmla="*/ 3 h 4"/>
                  <a:gd name="T8" fmla="*/ 5 w 8"/>
                  <a:gd name="T9" fmla="*/ 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"/>
                  <a:gd name="T17" fmla="*/ 8 w 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">
                    <a:moveTo>
                      <a:pt x="4" y="4"/>
                    </a:moveTo>
                    <a:cubicBezTo>
                      <a:pt x="3" y="3"/>
                      <a:pt x="1" y="3"/>
                      <a:pt x="0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" y="0"/>
                      <a:pt x="6" y="1"/>
                      <a:pt x="8" y="2"/>
                    </a:cubicBezTo>
                    <a:cubicBezTo>
                      <a:pt x="6" y="4"/>
                      <a:pt x="5" y="4"/>
                      <a:pt x="4" y="4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6" name="Freeform 2926"/>
              <p:cNvSpPr>
                <a:spLocks noChangeAspect="1"/>
              </p:cNvSpPr>
              <p:nvPr/>
            </p:nvSpPr>
            <p:spPr bwMode="auto">
              <a:xfrm>
                <a:off x="6510580" y="3674775"/>
                <a:ext cx="155846" cy="54788"/>
              </a:xfrm>
              <a:custGeom>
                <a:avLst/>
                <a:gdLst>
                  <a:gd name="T0" fmla="*/ 11 w 119"/>
                  <a:gd name="T1" fmla="*/ 2 h 43"/>
                  <a:gd name="T2" fmla="*/ 25 w 119"/>
                  <a:gd name="T3" fmla="*/ 4 h 43"/>
                  <a:gd name="T4" fmla="*/ 25 w 119"/>
                  <a:gd name="T5" fmla="*/ 1 h 43"/>
                  <a:gd name="T6" fmla="*/ 32 w 119"/>
                  <a:gd name="T7" fmla="*/ 2 h 43"/>
                  <a:gd name="T8" fmla="*/ 38 w 119"/>
                  <a:gd name="T9" fmla="*/ 7 h 43"/>
                  <a:gd name="T10" fmla="*/ 48 w 119"/>
                  <a:gd name="T11" fmla="*/ 8 h 43"/>
                  <a:gd name="T12" fmla="*/ 53 w 119"/>
                  <a:gd name="T13" fmla="*/ 17 h 43"/>
                  <a:gd name="T14" fmla="*/ 83 w 119"/>
                  <a:gd name="T15" fmla="*/ 19 h 43"/>
                  <a:gd name="T16" fmla="*/ 85 w 119"/>
                  <a:gd name="T17" fmla="*/ 12 h 43"/>
                  <a:gd name="T18" fmla="*/ 97 w 119"/>
                  <a:gd name="T19" fmla="*/ 16 h 43"/>
                  <a:gd name="T20" fmla="*/ 111 w 119"/>
                  <a:gd name="T21" fmla="*/ 21 h 43"/>
                  <a:gd name="T22" fmla="*/ 113 w 119"/>
                  <a:gd name="T23" fmla="*/ 30 h 43"/>
                  <a:gd name="T24" fmla="*/ 126 w 119"/>
                  <a:gd name="T25" fmla="*/ 34 h 43"/>
                  <a:gd name="T26" fmla="*/ 137 w 119"/>
                  <a:gd name="T27" fmla="*/ 34 h 43"/>
                  <a:gd name="T28" fmla="*/ 137 w 119"/>
                  <a:gd name="T29" fmla="*/ 46 h 43"/>
                  <a:gd name="T30" fmla="*/ 141 w 119"/>
                  <a:gd name="T31" fmla="*/ 52 h 43"/>
                  <a:gd name="T32" fmla="*/ 120 w 119"/>
                  <a:gd name="T33" fmla="*/ 46 h 43"/>
                  <a:gd name="T34" fmla="*/ 113 w 119"/>
                  <a:gd name="T35" fmla="*/ 47 h 43"/>
                  <a:gd name="T36" fmla="*/ 94 w 119"/>
                  <a:gd name="T37" fmla="*/ 44 h 43"/>
                  <a:gd name="T38" fmla="*/ 89 w 119"/>
                  <a:gd name="T39" fmla="*/ 45 h 43"/>
                  <a:gd name="T40" fmla="*/ 71 w 119"/>
                  <a:gd name="T41" fmla="*/ 36 h 43"/>
                  <a:gd name="T42" fmla="*/ 56 w 119"/>
                  <a:gd name="T43" fmla="*/ 34 h 43"/>
                  <a:gd name="T44" fmla="*/ 42 w 119"/>
                  <a:gd name="T45" fmla="*/ 35 h 43"/>
                  <a:gd name="T46" fmla="*/ 28 w 119"/>
                  <a:gd name="T47" fmla="*/ 28 h 43"/>
                  <a:gd name="T48" fmla="*/ 17 w 119"/>
                  <a:gd name="T49" fmla="*/ 27 h 43"/>
                  <a:gd name="T50" fmla="*/ 17 w 119"/>
                  <a:gd name="T51" fmla="*/ 21 h 43"/>
                  <a:gd name="T52" fmla="*/ 1 w 119"/>
                  <a:gd name="T53" fmla="*/ 15 h 43"/>
                  <a:gd name="T54" fmla="*/ 10 w 119"/>
                  <a:gd name="T55" fmla="*/ 6 h 43"/>
                  <a:gd name="T56" fmla="*/ 11 w 119"/>
                  <a:gd name="T57" fmla="*/ 2 h 4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9"/>
                  <a:gd name="T88" fmla="*/ 0 h 43"/>
                  <a:gd name="T89" fmla="*/ 119 w 119"/>
                  <a:gd name="T90" fmla="*/ 43 h 4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9" h="43">
                    <a:moveTo>
                      <a:pt x="9" y="2"/>
                    </a:moveTo>
                    <a:cubicBezTo>
                      <a:pt x="13" y="1"/>
                      <a:pt x="17" y="4"/>
                      <a:pt x="21" y="3"/>
                    </a:cubicBezTo>
                    <a:cubicBezTo>
                      <a:pt x="22" y="3"/>
                      <a:pt x="21" y="1"/>
                      <a:pt x="21" y="1"/>
                    </a:cubicBezTo>
                    <a:cubicBezTo>
                      <a:pt x="23" y="0"/>
                      <a:pt x="25" y="1"/>
                      <a:pt x="27" y="2"/>
                    </a:cubicBezTo>
                    <a:cubicBezTo>
                      <a:pt x="29" y="3"/>
                      <a:pt x="30" y="6"/>
                      <a:pt x="32" y="6"/>
                    </a:cubicBezTo>
                    <a:cubicBezTo>
                      <a:pt x="35" y="7"/>
                      <a:pt x="38" y="6"/>
                      <a:pt x="40" y="7"/>
                    </a:cubicBezTo>
                    <a:cubicBezTo>
                      <a:pt x="42" y="9"/>
                      <a:pt x="41" y="14"/>
                      <a:pt x="44" y="14"/>
                    </a:cubicBezTo>
                    <a:cubicBezTo>
                      <a:pt x="52" y="17"/>
                      <a:pt x="61" y="17"/>
                      <a:pt x="69" y="16"/>
                    </a:cubicBezTo>
                    <a:cubicBezTo>
                      <a:pt x="71" y="15"/>
                      <a:pt x="68" y="10"/>
                      <a:pt x="71" y="10"/>
                    </a:cubicBezTo>
                    <a:cubicBezTo>
                      <a:pt x="74" y="9"/>
                      <a:pt x="78" y="11"/>
                      <a:pt x="81" y="13"/>
                    </a:cubicBezTo>
                    <a:cubicBezTo>
                      <a:pt x="85" y="14"/>
                      <a:pt x="89" y="15"/>
                      <a:pt x="92" y="17"/>
                    </a:cubicBezTo>
                    <a:cubicBezTo>
                      <a:pt x="94" y="19"/>
                      <a:pt x="92" y="23"/>
                      <a:pt x="94" y="25"/>
                    </a:cubicBezTo>
                    <a:cubicBezTo>
                      <a:pt x="97" y="27"/>
                      <a:pt x="101" y="28"/>
                      <a:pt x="105" y="28"/>
                    </a:cubicBezTo>
                    <a:cubicBezTo>
                      <a:pt x="108" y="29"/>
                      <a:pt x="112" y="26"/>
                      <a:pt x="114" y="28"/>
                    </a:cubicBezTo>
                    <a:cubicBezTo>
                      <a:pt x="116" y="31"/>
                      <a:pt x="114" y="35"/>
                      <a:pt x="114" y="38"/>
                    </a:cubicBezTo>
                    <a:cubicBezTo>
                      <a:pt x="115" y="40"/>
                      <a:pt x="119" y="43"/>
                      <a:pt x="117" y="43"/>
                    </a:cubicBezTo>
                    <a:cubicBezTo>
                      <a:pt x="111" y="43"/>
                      <a:pt x="106" y="39"/>
                      <a:pt x="100" y="38"/>
                    </a:cubicBezTo>
                    <a:cubicBezTo>
                      <a:pt x="98" y="38"/>
                      <a:pt x="96" y="39"/>
                      <a:pt x="94" y="39"/>
                    </a:cubicBezTo>
                    <a:cubicBezTo>
                      <a:pt x="88" y="39"/>
                      <a:pt x="84" y="37"/>
                      <a:pt x="78" y="36"/>
                    </a:cubicBezTo>
                    <a:cubicBezTo>
                      <a:pt x="77" y="36"/>
                      <a:pt x="75" y="38"/>
                      <a:pt x="74" y="37"/>
                    </a:cubicBezTo>
                    <a:cubicBezTo>
                      <a:pt x="69" y="36"/>
                      <a:pt x="64" y="32"/>
                      <a:pt x="59" y="30"/>
                    </a:cubicBezTo>
                    <a:cubicBezTo>
                      <a:pt x="55" y="29"/>
                      <a:pt x="51" y="28"/>
                      <a:pt x="47" y="28"/>
                    </a:cubicBezTo>
                    <a:cubicBezTo>
                      <a:pt x="43" y="28"/>
                      <a:pt x="39" y="30"/>
                      <a:pt x="35" y="29"/>
                    </a:cubicBezTo>
                    <a:cubicBezTo>
                      <a:pt x="31" y="28"/>
                      <a:pt x="27" y="25"/>
                      <a:pt x="23" y="23"/>
                    </a:cubicBezTo>
                    <a:cubicBezTo>
                      <a:pt x="20" y="22"/>
                      <a:pt x="17" y="23"/>
                      <a:pt x="14" y="22"/>
                    </a:cubicBezTo>
                    <a:cubicBezTo>
                      <a:pt x="13" y="21"/>
                      <a:pt x="16" y="18"/>
                      <a:pt x="14" y="17"/>
                    </a:cubicBezTo>
                    <a:cubicBezTo>
                      <a:pt x="11" y="14"/>
                      <a:pt x="4" y="16"/>
                      <a:pt x="1" y="12"/>
                    </a:cubicBezTo>
                    <a:cubicBezTo>
                      <a:pt x="0" y="9"/>
                      <a:pt x="6" y="8"/>
                      <a:pt x="8" y="5"/>
                    </a:cubicBezTo>
                    <a:cubicBezTo>
                      <a:pt x="9" y="4"/>
                      <a:pt x="7" y="2"/>
                      <a:pt x="9" y="2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847" name="Freeform 2927"/>
              <p:cNvSpPr>
                <a:spLocks noChangeAspect="1"/>
              </p:cNvSpPr>
              <p:nvPr/>
            </p:nvSpPr>
            <p:spPr bwMode="auto">
              <a:xfrm>
                <a:off x="6571610" y="3490393"/>
                <a:ext cx="173285" cy="153827"/>
              </a:xfrm>
              <a:custGeom>
                <a:avLst/>
                <a:gdLst>
                  <a:gd name="T0" fmla="*/ 136 w 133"/>
                  <a:gd name="T1" fmla="*/ 11 h 122"/>
                  <a:gd name="T2" fmla="*/ 135 w 133"/>
                  <a:gd name="T3" fmla="*/ 19 h 122"/>
                  <a:gd name="T4" fmla="*/ 134 w 133"/>
                  <a:gd name="T5" fmla="*/ 36 h 122"/>
                  <a:gd name="T6" fmla="*/ 153 w 133"/>
                  <a:gd name="T7" fmla="*/ 54 h 122"/>
                  <a:gd name="T8" fmla="*/ 151 w 133"/>
                  <a:gd name="T9" fmla="*/ 60 h 122"/>
                  <a:gd name="T10" fmla="*/ 140 w 133"/>
                  <a:gd name="T11" fmla="*/ 61 h 122"/>
                  <a:gd name="T12" fmla="*/ 133 w 133"/>
                  <a:gd name="T13" fmla="*/ 69 h 122"/>
                  <a:gd name="T14" fmla="*/ 132 w 133"/>
                  <a:gd name="T15" fmla="*/ 87 h 122"/>
                  <a:gd name="T16" fmla="*/ 115 w 133"/>
                  <a:gd name="T17" fmla="*/ 102 h 122"/>
                  <a:gd name="T18" fmla="*/ 118 w 133"/>
                  <a:gd name="T19" fmla="*/ 118 h 122"/>
                  <a:gd name="T20" fmla="*/ 115 w 133"/>
                  <a:gd name="T21" fmla="*/ 126 h 122"/>
                  <a:gd name="T22" fmla="*/ 106 w 133"/>
                  <a:gd name="T23" fmla="*/ 136 h 122"/>
                  <a:gd name="T24" fmla="*/ 87 w 133"/>
                  <a:gd name="T25" fmla="*/ 134 h 122"/>
                  <a:gd name="T26" fmla="*/ 74 w 133"/>
                  <a:gd name="T27" fmla="*/ 134 h 122"/>
                  <a:gd name="T28" fmla="*/ 69 w 133"/>
                  <a:gd name="T29" fmla="*/ 132 h 122"/>
                  <a:gd name="T30" fmla="*/ 63 w 133"/>
                  <a:gd name="T31" fmla="*/ 132 h 122"/>
                  <a:gd name="T32" fmla="*/ 45 w 133"/>
                  <a:gd name="T33" fmla="*/ 135 h 122"/>
                  <a:gd name="T34" fmla="*/ 45 w 133"/>
                  <a:gd name="T35" fmla="*/ 123 h 122"/>
                  <a:gd name="T36" fmla="*/ 29 w 133"/>
                  <a:gd name="T37" fmla="*/ 124 h 122"/>
                  <a:gd name="T38" fmla="*/ 22 w 133"/>
                  <a:gd name="T39" fmla="*/ 112 h 122"/>
                  <a:gd name="T40" fmla="*/ 18 w 133"/>
                  <a:gd name="T41" fmla="*/ 96 h 122"/>
                  <a:gd name="T42" fmla="*/ 12 w 133"/>
                  <a:gd name="T43" fmla="*/ 87 h 122"/>
                  <a:gd name="T44" fmla="*/ 7 w 133"/>
                  <a:gd name="T45" fmla="*/ 79 h 122"/>
                  <a:gd name="T46" fmla="*/ 1 w 133"/>
                  <a:gd name="T47" fmla="*/ 66 h 122"/>
                  <a:gd name="T48" fmla="*/ 10 w 133"/>
                  <a:gd name="T49" fmla="*/ 38 h 122"/>
                  <a:gd name="T50" fmla="*/ 17 w 133"/>
                  <a:gd name="T51" fmla="*/ 48 h 122"/>
                  <a:gd name="T52" fmla="*/ 30 w 133"/>
                  <a:gd name="T53" fmla="*/ 59 h 122"/>
                  <a:gd name="T54" fmla="*/ 48 w 133"/>
                  <a:gd name="T55" fmla="*/ 57 h 122"/>
                  <a:gd name="T56" fmla="*/ 54 w 133"/>
                  <a:gd name="T57" fmla="*/ 49 h 122"/>
                  <a:gd name="T58" fmla="*/ 63 w 133"/>
                  <a:gd name="T59" fmla="*/ 50 h 122"/>
                  <a:gd name="T60" fmla="*/ 74 w 133"/>
                  <a:gd name="T61" fmla="*/ 54 h 122"/>
                  <a:gd name="T62" fmla="*/ 88 w 133"/>
                  <a:gd name="T63" fmla="*/ 49 h 122"/>
                  <a:gd name="T64" fmla="*/ 97 w 133"/>
                  <a:gd name="T65" fmla="*/ 29 h 122"/>
                  <a:gd name="T66" fmla="*/ 104 w 133"/>
                  <a:gd name="T67" fmla="*/ 5 h 122"/>
                  <a:gd name="T68" fmla="*/ 121 w 133"/>
                  <a:gd name="T69" fmla="*/ 5 h 122"/>
                  <a:gd name="T70" fmla="*/ 137 w 133"/>
                  <a:gd name="T71" fmla="*/ 6 h 1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3"/>
                  <a:gd name="T109" fmla="*/ 0 h 122"/>
                  <a:gd name="T110" fmla="*/ 133 w 133"/>
                  <a:gd name="T111" fmla="*/ 122 h 1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3" h="122">
                    <a:moveTo>
                      <a:pt x="115" y="5"/>
                    </a:moveTo>
                    <a:cubicBezTo>
                      <a:pt x="115" y="6"/>
                      <a:pt x="115" y="8"/>
                      <a:pt x="114" y="9"/>
                    </a:cubicBezTo>
                    <a:cubicBezTo>
                      <a:pt x="112" y="11"/>
                      <a:pt x="108" y="8"/>
                      <a:pt x="107" y="10"/>
                    </a:cubicBezTo>
                    <a:cubicBezTo>
                      <a:pt x="107" y="13"/>
                      <a:pt x="111" y="14"/>
                      <a:pt x="113" y="16"/>
                    </a:cubicBezTo>
                    <a:cubicBezTo>
                      <a:pt x="115" y="21"/>
                      <a:pt x="119" y="25"/>
                      <a:pt x="118" y="29"/>
                    </a:cubicBezTo>
                    <a:cubicBezTo>
                      <a:pt x="118" y="31"/>
                      <a:pt x="112" y="28"/>
                      <a:pt x="112" y="30"/>
                    </a:cubicBezTo>
                    <a:cubicBezTo>
                      <a:pt x="112" y="33"/>
                      <a:pt x="115" y="35"/>
                      <a:pt x="118" y="37"/>
                    </a:cubicBezTo>
                    <a:cubicBezTo>
                      <a:pt x="121" y="40"/>
                      <a:pt x="125" y="43"/>
                      <a:pt x="128" y="45"/>
                    </a:cubicBezTo>
                    <a:cubicBezTo>
                      <a:pt x="130" y="46"/>
                      <a:pt x="133" y="44"/>
                      <a:pt x="133" y="46"/>
                    </a:cubicBezTo>
                    <a:cubicBezTo>
                      <a:pt x="132" y="48"/>
                      <a:pt x="129" y="50"/>
                      <a:pt x="126" y="50"/>
                    </a:cubicBezTo>
                    <a:cubicBezTo>
                      <a:pt x="123" y="50"/>
                      <a:pt x="120" y="46"/>
                      <a:pt x="116" y="47"/>
                    </a:cubicBezTo>
                    <a:cubicBezTo>
                      <a:pt x="115" y="47"/>
                      <a:pt x="117" y="50"/>
                      <a:pt x="117" y="51"/>
                    </a:cubicBezTo>
                    <a:cubicBezTo>
                      <a:pt x="116" y="52"/>
                      <a:pt x="114" y="50"/>
                      <a:pt x="113" y="51"/>
                    </a:cubicBezTo>
                    <a:cubicBezTo>
                      <a:pt x="112" y="53"/>
                      <a:pt x="111" y="56"/>
                      <a:pt x="111" y="58"/>
                    </a:cubicBezTo>
                    <a:cubicBezTo>
                      <a:pt x="110" y="61"/>
                      <a:pt x="110" y="64"/>
                      <a:pt x="110" y="66"/>
                    </a:cubicBezTo>
                    <a:cubicBezTo>
                      <a:pt x="110" y="69"/>
                      <a:pt x="112" y="71"/>
                      <a:pt x="110" y="73"/>
                    </a:cubicBezTo>
                    <a:cubicBezTo>
                      <a:pt x="108" y="76"/>
                      <a:pt x="105" y="76"/>
                      <a:pt x="102" y="78"/>
                    </a:cubicBezTo>
                    <a:cubicBezTo>
                      <a:pt x="100" y="80"/>
                      <a:pt x="97" y="82"/>
                      <a:pt x="96" y="85"/>
                    </a:cubicBezTo>
                    <a:cubicBezTo>
                      <a:pt x="96" y="88"/>
                      <a:pt x="98" y="91"/>
                      <a:pt x="99" y="93"/>
                    </a:cubicBezTo>
                    <a:cubicBezTo>
                      <a:pt x="99" y="95"/>
                      <a:pt x="100" y="97"/>
                      <a:pt x="99" y="99"/>
                    </a:cubicBezTo>
                    <a:cubicBezTo>
                      <a:pt x="99" y="100"/>
                      <a:pt x="97" y="98"/>
                      <a:pt x="96" y="99"/>
                    </a:cubicBezTo>
                    <a:cubicBezTo>
                      <a:pt x="95" y="101"/>
                      <a:pt x="97" y="103"/>
                      <a:pt x="96" y="105"/>
                    </a:cubicBezTo>
                    <a:cubicBezTo>
                      <a:pt x="96" y="106"/>
                      <a:pt x="93" y="104"/>
                      <a:pt x="92" y="105"/>
                    </a:cubicBezTo>
                    <a:cubicBezTo>
                      <a:pt x="91" y="108"/>
                      <a:pt x="92" y="112"/>
                      <a:pt x="89" y="114"/>
                    </a:cubicBezTo>
                    <a:cubicBezTo>
                      <a:pt x="85" y="118"/>
                      <a:pt x="80" y="122"/>
                      <a:pt x="75" y="121"/>
                    </a:cubicBezTo>
                    <a:cubicBezTo>
                      <a:pt x="72" y="121"/>
                      <a:pt x="75" y="114"/>
                      <a:pt x="73" y="112"/>
                    </a:cubicBezTo>
                    <a:cubicBezTo>
                      <a:pt x="72" y="110"/>
                      <a:pt x="69" y="110"/>
                      <a:pt x="67" y="110"/>
                    </a:cubicBezTo>
                    <a:cubicBezTo>
                      <a:pt x="65" y="110"/>
                      <a:pt x="64" y="113"/>
                      <a:pt x="62" y="112"/>
                    </a:cubicBezTo>
                    <a:cubicBezTo>
                      <a:pt x="61" y="112"/>
                      <a:pt x="62" y="110"/>
                      <a:pt x="61" y="109"/>
                    </a:cubicBezTo>
                    <a:cubicBezTo>
                      <a:pt x="60" y="108"/>
                      <a:pt x="59" y="110"/>
                      <a:pt x="58" y="110"/>
                    </a:cubicBezTo>
                    <a:cubicBezTo>
                      <a:pt x="57" y="109"/>
                      <a:pt x="57" y="106"/>
                      <a:pt x="56" y="106"/>
                    </a:cubicBezTo>
                    <a:cubicBezTo>
                      <a:pt x="54" y="106"/>
                      <a:pt x="55" y="109"/>
                      <a:pt x="53" y="110"/>
                    </a:cubicBezTo>
                    <a:cubicBezTo>
                      <a:pt x="51" y="111"/>
                      <a:pt x="48" y="112"/>
                      <a:pt x="46" y="112"/>
                    </a:cubicBezTo>
                    <a:cubicBezTo>
                      <a:pt x="43" y="113"/>
                      <a:pt x="41" y="113"/>
                      <a:pt x="38" y="113"/>
                    </a:cubicBezTo>
                    <a:cubicBezTo>
                      <a:pt x="38" y="112"/>
                      <a:pt x="38" y="111"/>
                      <a:pt x="38" y="110"/>
                    </a:cubicBezTo>
                    <a:cubicBezTo>
                      <a:pt x="38" y="107"/>
                      <a:pt x="40" y="104"/>
                      <a:pt x="38" y="103"/>
                    </a:cubicBezTo>
                    <a:cubicBezTo>
                      <a:pt x="36" y="101"/>
                      <a:pt x="33" y="105"/>
                      <a:pt x="31" y="105"/>
                    </a:cubicBezTo>
                    <a:cubicBezTo>
                      <a:pt x="29" y="105"/>
                      <a:pt x="26" y="104"/>
                      <a:pt x="24" y="104"/>
                    </a:cubicBezTo>
                    <a:cubicBezTo>
                      <a:pt x="23" y="103"/>
                      <a:pt x="21" y="105"/>
                      <a:pt x="20" y="104"/>
                    </a:cubicBezTo>
                    <a:cubicBezTo>
                      <a:pt x="18" y="101"/>
                      <a:pt x="18" y="97"/>
                      <a:pt x="18" y="94"/>
                    </a:cubicBezTo>
                    <a:cubicBezTo>
                      <a:pt x="17" y="92"/>
                      <a:pt x="18" y="89"/>
                      <a:pt x="17" y="86"/>
                    </a:cubicBezTo>
                    <a:cubicBezTo>
                      <a:pt x="17" y="84"/>
                      <a:pt x="16" y="82"/>
                      <a:pt x="15" y="80"/>
                    </a:cubicBezTo>
                    <a:cubicBezTo>
                      <a:pt x="14" y="79"/>
                      <a:pt x="11" y="80"/>
                      <a:pt x="10" y="78"/>
                    </a:cubicBezTo>
                    <a:cubicBezTo>
                      <a:pt x="9" y="77"/>
                      <a:pt x="11" y="75"/>
                      <a:pt x="10" y="73"/>
                    </a:cubicBezTo>
                    <a:cubicBezTo>
                      <a:pt x="9" y="72"/>
                      <a:pt x="6" y="75"/>
                      <a:pt x="6" y="73"/>
                    </a:cubicBezTo>
                    <a:cubicBezTo>
                      <a:pt x="4" y="71"/>
                      <a:pt x="5" y="68"/>
                      <a:pt x="6" y="66"/>
                    </a:cubicBezTo>
                    <a:cubicBezTo>
                      <a:pt x="6" y="64"/>
                      <a:pt x="8" y="62"/>
                      <a:pt x="8" y="60"/>
                    </a:cubicBezTo>
                    <a:cubicBezTo>
                      <a:pt x="7" y="57"/>
                      <a:pt x="2" y="58"/>
                      <a:pt x="1" y="55"/>
                    </a:cubicBezTo>
                    <a:cubicBezTo>
                      <a:pt x="0" y="51"/>
                      <a:pt x="1" y="46"/>
                      <a:pt x="2" y="41"/>
                    </a:cubicBezTo>
                    <a:cubicBezTo>
                      <a:pt x="3" y="38"/>
                      <a:pt x="6" y="35"/>
                      <a:pt x="8" y="32"/>
                    </a:cubicBezTo>
                    <a:cubicBezTo>
                      <a:pt x="9" y="32"/>
                      <a:pt x="11" y="32"/>
                      <a:pt x="12" y="32"/>
                    </a:cubicBezTo>
                    <a:cubicBezTo>
                      <a:pt x="13" y="35"/>
                      <a:pt x="12" y="38"/>
                      <a:pt x="14" y="40"/>
                    </a:cubicBezTo>
                    <a:cubicBezTo>
                      <a:pt x="16" y="43"/>
                      <a:pt x="20" y="44"/>
                      <a:pt x="23" y="46"/>
                    </a:cubicBezTo>
                    <a:cubicBezTo>
                      <a:pt x="24" y="47"/>
                      <a:pt x="24" y="49"/>
                      <a:pt x="25" y="49"/>
                    </a:cubicBezTo>
                    <a:cubicBezTo>
                      <a:pt x="27" y="49"/>
                      <a:pt x="29" y="47"/>
                      <a:pt x="31" y="46"/>
                    </a:cubicBezTo>
                    <a:cubicBezTo>
                      <a:pt x="34" y="46"/>
                      <a:pt x="37" y="48"/>
                      <a:pt x="40" y="48"/>
                    </a:cubicBezTo>
                    <a:cubicBezTo>
                      <a:pt x="42" y="47"/>
                      <a:pt x="44" y="46"/>
                      <a:pt x="45" y="45"/>
                    </a:cubicBezTo>
                    <a:cubicBezTo>
                      <a:pt x="46" y="44"/>
                      <a:pt x="44" y="41"/>
                      <a:pt x="45" y="41"/>
                    </a:cubicBezTo>
                    <a:cubicBezTo>
                      <a:pt x="48" y="39"/>
                      <a:pt x="51" y="40"/>
                      <a:pt x="54" y="40"/>
                    </a:cubicBezTo>
                    <a:cubicBezTo>
                      <a:pt x="54" y="40"/>
                      <a:pt x="53" y="42"/>
                      <a:pt x="53" y="42"/>
                    </a:cubicBezTo>
                    <a:cubicBezTo>
                      <a:pt x="54" y="43"/>
                      <a:pt x="55" y="41"/>
                      <a:pt x="57" y="41"/>
                    </a:cubicBezTo>
                    <a:cubicBezTo>
                      <a:pt x="59" y="42"/>
                      <a:pt x="60" y="45"/>
                      <a:pt x="62" y="45"/>
                    </a:cubicBezTo>
                    <a:cubicBezTo>
                      <a:pt x="64" y="44"/>
                      <a:pt x="64" y="41"/>
                      <a:pt x="66" y="41"/>
                    </a:cubicBezTo>
                    <a:cubicBezTo>
                      <a:pt x="69" y="40"/>
                      <a:pt x="72" y="42"/>
                      <a:pt x="74" y="41"/>
                    </a:cubicBezTo>
                    <a:cubicBezTo>
                      <a:pt x="75" y="40"/>
                      <a:pt x="73" y="38"/>
                      <a:pt x="74" y="36"/>
                    </a:cubicBezTo>
                    <a:cubicBezTo>
                      <a:pt x="76" y="32"/>
                      <a:pt x="79" y="28"/>
                      <a:pt x="81" y="24"/>
                    </a:cubicBezTo>
                    <a:cubicBezTo>
                      <a:pt x="83" y="21"/>
                      <a:pt x="86" y="18"/>
                      <a:pt x="87" y="15"/>
                    </a:cubicBezTo>
                    <a:cubicBezTo>
                      <a:pt x="88" y="11"/>
                      <a:pt x="85" y="7"/>
                      <a:pt x="87" y="4"/>
                    </a:cubicBezTo>
                    <a:cubicBezTo>
                      <a:pt x="89" y="1"/>
                      <a:pt x="93" y="1"/>
                      <a:pt x="96" y="1"/>
                    </a:cubicBezTo>
                    <a:cubicBezTo>
                      <a:pt x="98" y="0"/>
                      <a:pt x="99" y="3"/>
                      <a:pt x="101" y="4"/>
                    </a:cubicBezTo>
                    <a:cubicBezTo>
                      <a:pt x="103" y="4"/>
                      <a:pt x="106" y="2"/>
                      <a:pt x="108" y="2"/>
                    </a:cubicBezTo>
                    <a:cubicBezTo>
                      <a:pt x="111" y="3"/>
                      <a:pt x="113" y="4"/>
                      <a:pt x="115" y="5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848" name="Freeform 2928"/>
              <p:cNvSpPr>
                <a:spLocks noChangeAspect="1"/>
              </p:cNvSpPr>
              <p:nvPr/>
            </p:nvSpPr>
            <p:spPr bwMode="auto">
              <a:xfrm>
                <a:off x="6637000" y="3693739"/>
                <a:ext cx="20707" cy="8429"/>
              </a:xfrm>
              <a:custGeom>
                <a:avLst/>
                <a:gdLst>
                  <a:gd name="T0" fmla="*/ 1 w 16"/>
                  <a:gd name="T1" fmla="*/ 1 h 6"/>
                  <a:gd name="T2" fmla="*/ 18 w 16"/>
                  <a:gd name="T3" fmla="*/ 1 h 6"/>
                  <a:gd name="T4" fmla="*/ 14 w 16"/>
                  <a:gd name="T5" fmla="*/ 5 h 6"/>
                  <a:gd name="T6" fmla="*/ 4 w 16"/>
                  <a:gd name="T7" fmla="*/ 7 h 6"/>
                  <a:gd name="T8" fmla="*/ 1 w 16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1" y="1"/>
                    </a:moveTo>
                    <a:cubicBezTo>
                      <a:pt x="5" y="0"/>
                      <a:pt x="10" y="0"/>
                      <a:pt x="15" y="1"/>
                    </a:cubicBezTo>
                    <a:cubicBezTo>
                      <a:pt x="16" y="1"/>
                      <a:pt x="13" y="4"/>
                      <a:pt x="12" y="4"/>
                    </a:cubicBezTo>
                    <a:cubicBezTo>
                      <a:pt x="9" y="5"/>
                      <a:pt x="6" y="6"/>
                      <a:pt x="3" y="5"/>
                    </a:cubicBezTo>
                    <a:cubicBezTo>
                      <a:pt x="1" y="5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849" name="Freeform 2929"/>
              <p:cNvSpPr>
                <a:spLocks noChangeAspect="1"/>
              </p:cNvSpPr>
              <p:nvPr/>
            </p:nvSpPr>
            <p:spPr bwMode="auto">
              <a:xfrm>
                <a:off x="6735085" y="3538859"/>
                <a:ext cx="111164" cy="133809"/>
              </a:xfrm>
              <a:custGeom>
                <a:avLst/>
                <a:gdLst>
                  <a:gd name="T0" fmla="*/ 97 w 85"/>
                  <a:gd name="T1" fmla="*/ 4 h 106"/>
                  <a:gd name="T2" fmla="*/ 89 w 85"/>
                  <a:gd name="T3" fmla="*/ 17 h 106"/>
                  <a:gd name="T4" fmla="*/ 72 w 85"/>
                  <a:gd name="T5" fmla="*/ 24 h 106"/>
                  <a:gd name="T6" fmla="*/ 48 w 85"/>
                  <a:gd name="T7" fmla="*/ 22 h 106"/>
                  <a:gd name="T8" fmla="*/ 35 w 85"/>
                  <a:gd name="T9" fmla="*/ 23 h 106"/>
                  <a:gd name="T10" fmla="*/ 23 w 85"/>
                  <a:gd name="T11" fmla="*/ 23 h 106"/>
                  <a:gd name="T12" fmla="*/ 31 w 85"/>
                  <a:gd name="T13" fmla="*/ 54 h 106"/>
                  <a:gd name="T14" fmla="*/ 44 w 85"/>
                  <a:gd name="T15" fmla="*/ 43 h 106"/>
                  <a:gd name="T16" fmla="*/ 64 w 85"/>
                  <a:gd name="T17" fmla="*/ 40 h 106"/>
                  <a:gd name="T18" fmla="*/ 70 w 85"/>
                  <a:gd name="T19" fmla="*/ 46 h 106"/>
                  <a:gd name="T20" fmla="*/ 55 w 85"/>
                  <a:gd name="T21" fmla="*/ 55 h 106"/>
                  <a:gd name="T22" fmla="*/ 40 w 85"/>
                  <a:gd name="T23" fmla="*/ 60 h 106"/>
                  <a:gd name="T24" fmla="*/ 54 w 85"/>
                  <a:gd name="T25" fmla="*/ 79 h 106"/>
                  <a:gd name="T26" fmla="*/ 56 w 85"/>
                  <a:gd name="T27" fmla="*/ 95 h 106"/>
                  <a:gd name="T28" fmla="*/ 50 w 85"/>
                  <a:gd name="T29" fmla="*/ 104 h 106"/>
                  <a:gd name="T30" fmla="*/ 41 w 85"/>
                  <a:gd name="T31" fmla="*/ 113 h 106"/>
                  <a:gd name="T32" fmla="*/ 35 w 85"/>
                  <a:gd name="T33" fmla="*/ 93 h 106"/>
                  <a:gd name="T34" fmla="*/ 37 w 85"/>
                  <a:gd name="T35" fmla="*/ 79 h 106"/>
                  <a:gd name="T36" fmla="*/ 23 w 85"/>
                  <a:gd name="T37" fmla="*/ 79 h 106"/>
                  <a:gd name="T38" fmla="*/ 24 w 85"/>
                  <a:gd name="T39" fmla="*/ 98 h 106"/>
                  <a:gd name="T40" fmla="*/ 22 w 85"/>
                  <a:gd name="T41" fmla="*/ 113 h 106"/>
                  <a:gd name="T42" fmla="*/ 22 w 85"/>
                  <a:gd name="T43" fmla="*/ 127 h 106"/>
                  <a:gd name="T44" fmla="*/ 7 w 85"/>
                  <a:gd name="T45" fmla="*/ 120 h 106"/>
                  <a:gd name="T46" fmla="*/ 11 w 85"/>
                  <a:gd name="T47" fmla="*/ 87 h 106"/>
                  <a:gd name="T48" fmla="*/ 2 w 85"/>
                  <a:gd name="T49" fmla="*/ 86 h 106"/>
                  <a:gd name="T50" fmla="*/ 10 w 85"/>
                  <a:gd name="T51" fmla="*/ 67 h 106"/>
                  <a:gd name="T52" fmla="*/ 14 w 85"/>
                  <a:gd name="T53" fmla="*/ 41 h 106"/>
                  <a:gd name="T54" fmla="*/ 17 w 85"/>
                  <a:gd name="T55" fmla="*/ 30 h 106"/>
                  <a:gd name="T56" fmla="*/ 24 w 85"/>
                  <a:gd name="T57" fmla="*/ 12 h 106"/>
                  <a:gd name="T58" fmla="*/ 30 w 85"/>
                  <a:gd name="T59" fmla="*/ 6 h 106"/>
                  <a:gd name="T60" fmla="*/ 43 w 85"/>
                  <a:gd name="T61" fmla="*/ 10 h 106"/>
                  <a:gd name="T62" fmla="*/ 62 w 85"/>
                  <a:gd name="T63" fmla="*/ 13 h 106"/>
                  <a:gd name="T64" fmla="*/ 84 w 85"/>
                  <a:gd name="T65" fmla="*/ 11 h 106"/>
                  <a:gd name="T66" fmla="*/ 96 w 85"/>
                  <a:gd name="T67" fmla="*/ 1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5"/>
                  <a:gd name="T103" fmla="*/ 0 h 106"/>
                  <a:gd name="T104" fmla="*/ 85 w 8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5" h="106">
                    <a:moveTo>
                      <a:pt x="84" y="1"/>
                    </a:moveTo>
                    <a:cubicBezTo>
                      <a:pt x="85" y="2"/>
                      <a:pt x="82" y="2"/>
                      <a:pt x="81" y="3"/>
                    </a:cubicBezTo>
                    <a:cubicBezTo>
                      <a:pt x="80" y="5"/>
                      <a:pt x="81" y="8"/>
                      <a:pt x="80" y="9"/>
                    </a:cubicBezTo>
                    <a:cubicBezTo>
                      <a:pt x="79" y="11"/>
                      <a:pt x="75" y="12"/>
                      <a:pt x="74" y="14"/>
                    </a:cubicBezTo>
                    <a:cubicBezTo>
                      <a:pt x="73" y="15"/>
                      <a:pt x="75" y="18"/>
                      <a:pt x="74" y="19"/>
                    </a:cubicBezTo>
                    <a:cubicBezTo>
                      <a:pt x="69" y="21"/>
                      <a:pt x="64" y="20"/>
                      <a:pt x="60" y="20"/>
                    </a:cubicBezTo>
                    <a:cubicBezTo>
                      <a:pt x="57" y="20"/>
                      <a:pt x="55" y="18"/>
                      <a:pt x="53" y="17"/>
                    </a:cubicBezTo>
                    <a:cubicBezTo>
                      <a:pt x="49" y="17"/>
                      <a:pt x="45" y="18"/>
                      <a:pt x="40" y="18"/>
                    </a:cubicBezTo>
                    <a:cubicBezTo>
                      <a:pt x="39" y="18"/>
                      <a:pt x="38" y="16"/>
                      <a:pt x="36" y="16"/>
                    </a:cubicBezTo>
                    <a:cubicBezTo>
                      <a:pt x="34" y="16"/>
                      <a:pt x="32" y="18"/>
                      <a:pt x="29" y="19"/>
                    </a:cubicBezTo>
                    <a:cubicBezTo>
                      <a:pt x="27" y="19"/>
                      <a:pt x="25" y="17"/>
                      <a:pt x="22" y="17"/>
                    </a:cubicBezTo>
                    <a:cubicBezTo>
                      <a:pt x="21" y="17"/>
                      <a:pt x="19" y="18"/>
                      <a:pt x="19" y="19"/>
                    </a:cubicBezTo>
                    <a:cubicBezTo>
                      <a:pt x="18" y="24"/>
                      <a:pt x="18" y="29"/>
                      <a:pt x="19" y="34"/>
                    </a:cubicBezTo>
                    <a:cubicBezTo>
                      <a:pt x="20" y="38"/>
                      <a:pt x="22" y="43"/>
                      <a:pt x="26" y="45"/>
                    </a:cubicBezTo>
                    <a:cubicBezTo>
                      <a:pt x="28" y="46"/>
                      <a:pt x="30" y="44"/>
                      <a:pt x="32" y="43"/>
                    </a:cubicBezTo>
                    <a:cubicBezTo>
                      <a:pt x="34" y="41"/>
                      <a:pt x="35" y="38"/>
                      <a:pt x="37" y="36"/>
                    </a:cubicBezTo>
                    <a:cubicBezTo>
                      <a:pt x="39" y="35"/>
                      <a:pt x="42" y="36"/>
                      <a:pt x="45" y="36"/>
                    </a:cubicBezTo>
                    <a:cubicBezTo>
                      <a:pt x="47" y="35"/>
                      <a:pt x="50" y="33"/>
                      <a:pt x="53" y="33"/>
                    </a:cubicBezTo>
                    <a:cubicBezTo>
                      <a:pt x="55" y="32"/>
                      <a:pt x="58" y="31"/>
                      <a:pt x="60" y="33"/>
                    </a:cubicBezTo>
                    <a:cubicBezTo>
                      <a:pt x="61" y="34"/>
                      <a:pt x="60" y="37"/>
                      <a:pt x="58" y="38"/>
                    </a:cubicBezTo>
                    <a:cubicBezTo>
                      <a:pt x="56" y="40"/>
                      <a:pt x="53" y="37"/>
                      <a:pt x="51" y="38"/>
                    </a:cubicBezTo>
                    <a:cubicBezTo>
                      <a:pt x="49" y="40"/>
                      <a:pt x="48" y="44"/>
                      <a:pt x="46" y="46"/>
                    </a:cubicBezTo>
                    <a:cubicBezTo>
                      <a:pt x="43" y="49"/>
                      <a:pt x="41" y="51"/>
                      <a:pt x="37" y="52"/>
                    </a:cubicBezTo>
                    <a:cubicBezTo>
                      <a:pt x="36" y="52"/>
                      <a:pt x="34" y="49"/>
                      <a:pt x="33" y="50"/>
                    </a:cubicBezTo>
                    <a:cubicBezTo>
                      <a:pt x="32" y="50"/>
                      <a:pt x="33" y="52"/>
                      <a:pt x="34" y="52"/>
                    </a:cubicBezTo>
                    <a:cubicBezTo>
                      <a:pt x="37" y="57"/>
                      <a:pt x="41" y="61"/>
                      <a:pt x="45" y="66"/>
                    </a:cubicBezTo>
                    <a:cubicBezTo>
                      <a:pt x="46" y="68"/>
                      <a:pt x="48" y="69"/>
                      <a:pt x="49" y="71"/>
                    </a:cubicBezTo>
                    <a:cubicBezTo>
                      <a:pt x="49" y="74"/>
                      <a:pt x="46" y="76"/>
                      <a:pt x="47" y="79"/>
                    </a:cubicBezTo>
                    <a:cubicBezTo>
                      <a:pt x="48" y="82"/>
                      <a:pt x="54" y="84"/>
                      <a:pt x="52" y="86"/>
                    </a:cubicBezTo>
                    <a:cubicBezTo>
                      <a:pt x="51" y="89"/>
                      <a:pt x="45" y="85"/>
                      <a:pt x="42" y="87"/>
                    </a:cubicBezTo>
                    <a:cubicBezTo>
                      <a:pt x="40" y="89"/>
                      <a:pt x="43" y="94"/>
                      <a:pt x="41" y="96"/>
                    </a:cubicBezTo>
                    <a:cubicBezTo>
                      <a:pt x="39" y="97"/>
                      <a:pt x="35" y="96"/>
                      <a:pt x="34" y="94"/>
                    </a:cubicBezTo>
                    <a:cubicBezTo>
                      <a:pt x="33" y="90"/>
                      <a:pt x="38" y="86"/>
                      <a:pt x="37" y="82"/>
                    </a:cubicBezTo>
                    <a:cubicBezTo>
                      <a:pt x="36" y="79"/>
                      <a:pt x="32" y="80"/>
                      <a:pt x="29" y="78"/>
                    </a:cubicBezTo>
                    <a:cubicBezTo>
                      <a:pt x="28" y="77"/>
                      <a:pt x="26" y="76"/>
                      <a:pt x="26" y="74"/>
                    </a:cubicBezTo>
                    <a:cubicBezTo>
                      <a:pt x="27" y="71"/>
                      <a:pt x="31" y="69"/>
                      <a:pt x="31" y="66"/>
                    </a:cubicBezTo>
                    <a:cubicBezTo>
                      <a:pt x="32" y="65"/>
                      <a:pt x="29" y="62"/>
                      <a:pt x="28" y="62"/>
                    </a:cubicBezTo>
                    <a:cubicBezTo>
                      <a:pt x="24" y="62"/>
                      <a:pt x="21" y="64"/>
                      <a:pt x="19" y="66"/>
                    </a:cubicBezTo>
                    <a:cubicBezTo>
                      <a:pt x="18" y="68"/>
                      <a:pt x="21" y="70"/>
                      <a:pt x="21" y="72"/>
                    </a:cubicBezTo>
                    <a:cubicBezTo>
                      <a:pt x="21" y="75"/>
                      <a:pt x="20" y="78"/>
                      <a:pt x="20" y="82"/>
                    </a:cubicBezTo>
                    <a:cubicBezTo>
                      <a:pt x="20" y="84"/>
                      <a:pt x="22" y="87"/>
                      <a:pt x="21" y="89"/>
                    </a:cubicBezTo>
                    <a:cubicBezTo>
                      <a:pt x="21" y="91"/>
                      <a:pt x="19" y="92"/>
                      <a:pt x="18" y="94"/>
                    </a:cubicBezTo>
                    <a:cubicBezTo>
                      <a:pt x="18" y="98"/>
                      <a:pt x="21" y="101"/>
                      <a:pt x="21" y="105"/>
                    </a:cubicBezTo>
                    <a:cubicBezTo>
                      <a:pt x="21" y="106"/>
                      <a:pt x="19" y="106"/>
                      <a:pt x="18" y="106"/>
                    </a:cubicBezTo>
                    <a:cubicBezTo>
                      <a:pt x="15" y="106"/>
                      <a:pt x="11" y="106"/>
                      <a:pt x="8" y="105"/>
                    </a:cubicBezTo>
                    <a:cubicBezTo>
                      <a:pt x="7" y="104"/>
                      <a:pt x="6" y="102"/>
                      <a:pt x="6" y="100"/>
                    </a:cubicBezTo>
                    <a:cubicBezTo>
                      <a:pt x="7" y="95"/>
                      <a:pt x="11" y="90"/>
                      <a:pt x="11" y="84"/>
                    </a:cubicBezTo>
                    <a:cubicBezTo>
                      <a:pt x="12" y="80"/>
                      <a:pt x="11" y="76"/>
                      <a:pt x="9" y="73"/>
                    </a:cubicBezTo>
                    <a:cubicBezTo>
                      <a:pt x="8" y="71"/>
                      <a:pt x="6" y="74"/>
                      <a:pt x="4" y="74"/>
                    </a:cubicBezTo>
                    <a:cubicBezTo>
                      <a:pt x="3" y="74"/>
                      <a:pt x="2" y="73"/>
                      <a:pt x="2" y="72"/>
                    </a:cubicBezTo>
                    <a:cubicBezTo>
                      <a:pt x="1" y="68"/>
                      <a:pt x="0" y="65"/>
                      <a:pt x="1" y="62"/>
                    </a:cubicBezTo>
                    <a:cubicBezTo>
                      <a:pt x="2" y="59"/>
                      <a:pt x="7" y="59"/>
                      <a:pt x="8" y="56"/>
                    </a:cubicBezTo>
                    <a:cubicBezTo>
                      <a:pt x="9" y="52"/>
                      <a:pt x="8" y="46"/>
                      <a:pt x="9" y="42"/>
                    </a:cubicBezTo>
                    <a:cubicBezTo>
                      <a:pt x="9" y="39"/>
                      <a:pt x="10" y="36"/>
                      <a:pt x="12" y="34"/>
                    </a:cubicBezTo>
                    <a:cubicBezTo>
                      <a:pt x="14" y="33"/>
                      <a:pt x="16" y="37"/>
                      <a:pt x="16" y="36"/>
                    </a:cubicBezTo>
                    <a:cubicBezTo>
                      <a:pt x="17" y="32"/>
                      <a:pt x="15" y="28"/>
                      <a:pt x="14" y="25"/>
                    </a:cubicBezTo>
                    <a:cubicBezTo>
                      <a:pt x="14" y="22"/>
                      <a:pt x="12" y="20"/>
                      <a:pt x="13" y="18"/>
                    </a:cubicBezTo>
                    <a:cubicBezTo>
                      <a:pt x="14" y="15"/>
                      <a:pt x="17" y="11"/>
                      <a:pt x="20" y="10"/>
                    </a:cubicBezTo>
                    <a:cubicBezTo>
                      <a:pt x="22" y="9"/>
                      <a:pt x="24" y="14"/>
                      <a:pt x="25" y="13"/>
                    </a:cubicBezTo>
                    <a:cubicBezTo>
                      <a:pt x="27" y="11"/>
                      <a:pt x="23" y="6"/>
                      <a:pt x="25" y="5"/>
                    </a:cubicBezTo>
                    <a:cubicBezTo>
                      <a:pt x="27" y="3"/>
                      <a:pt x="32" y="4"/>
                      <a:pt x="35" y="5"/>
                    </a:cubicBezTo>
                    <a:cubicBezTo>
                      <a:pt x="36" y="5"/>
                      <a:pt x="35" y="8"/>
                      <a:pt x="36" y="8"/>
                    </a:cubicBezTo>
                    <a:cubicBezTo>
                      <a:pt x="40" y="9"/>
                      <a:pt x="44" y="8"/>
                      <a:pt x="48" y="8"/>
                    </a:cubicBezTo>
                    <a:cubicBezTo>
                      <a:pt x="49" y="9"/>
                      <a:pt x="51" y="11"/>
                      <a:pt x="52" y="11"/>
                    </a:cubicBezTo>
                    <a:cubicBezTo>
                      <a:pt x="54" y="12"/>
                      <a:pt x="55" y="9"/>
                      <a:pt x="57" y="9"/>
                    </a:cubicBezTo>
                    <a:cubicBezTo>
                      <a:pt x="61" y="9"/>
                      <a:pt x="66" y="11"/>
                      <a:pt x="70" y="9"/>
                    </a:cubicBezTo>
                    <a:cubicBezTo>
                      <a:pt x="72" y="8"/>
                      <a:pt x="73" y="5"/>
                      <a:pt x="74" y="3"/>
                    </a:cubicBezTo>
                    <a:cubicBezTo>
                      <a:pt x="76" y="2"/>
                      <a:pt x="78" y="1"/>
                      <a:pt x="80" y="1"/>
                    </a:cubicBezTo>
                    <a:cubicBezTo>
                      <a:pt x="81" y="1"/>
                      <a:pt x="84" y="0"/>
                      <a:pt x="84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850" name="Freeform 2930"/>
              <p:cNvSpPr>
                <a:spLocks noChangeAspect="1"/>
              </p:cNvSpPr>
              <p:nvPr/>
            </p:nvSpPr>
            <p:spPr bwMode="auto">
              <a:xfrm>
                <a:off x="6690402" y="3629469"/>
                <a:ext cx="6540" cy="13697"/>
              </a:xfrm>
              <a:custGeom>
                <a:avLst/>
                <a:gdLst>
                  <a:gd name="T0" fmla="*/ 5 w 5"/>
                  <a:gd name="T1" fmla="*/ 0 h 11"/>
                  <a:gd name="T2" fmla="*/ 6 w 5"/>
                  <a:gd name="T3" fmla="*/ 2 h 11"/>
                  <a:gd name="T4" fmla="*/ 5 w 5"/>
                  <a:gd name="T5" fmla="*/ 12 h 11"/>
                  <a:gd name="T6" fmla="*/ 1 w 5"/>
                  <a:gd name="T7" fmla="*/ 12 h 11"/>
                  <a:gd name="T8" fmla="*/ 2 w 5"/>
                  <a:gd name="T9" fmla="*/ 2 h 11"/>
                  <a:gd name="T10" fmla="*/ 5 w 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4" y="0"/>
                    </a:move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7"/>
                      <a:pt x="4" y="10"/>
                    </a:cubicBezTo>
                    <a:cubicBezTo>
                      <a:pt x="3" y="10"/>
                      <a:pt x="1" y="11"/>
                      <a:pt x="1" y="10"/>
                    </a:cubicBezTo>
                    <a:cubicBezTo>
                      <a:pt x="0" y="7"/>
                      <a:pt x="1" y="5"/>
                      <a:pt x="2" y="2"/>
                    </a:cubicBezTo>
                    <a:cubicBezTo>
                      <a:pt x="2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851" name="Freeform 2931"/>
              <p:cNvSpPr>
                <a:spLocks noChangeAspect="1"/>
              </p:cNvSpPr>
              <p:nvPr/>
            </p:nvSpPr>
            <p:spPr bwMode="auto">
              <a:xfrm>
                <a:off x="6663156" y="3716919"/>
                <a:ext cx="20707" cy="14751"/>
              </a:xfrm>
              <a:custGeom>
                <a:avLst/>
                <a:gdLst>
                  <a:gd name="T0" fmla="*/ 1 w 16"/>
                  <a:gd name="T1" fmla="*/ 1 h 12"/>
                  <a:gd name="T2" fmla="*/ 8 w 16"/>
                  <a:gd name="T3" fmla="*/ 2 h 12"/>
                  <a:gd name="T4" fmla="*/ 14 w 16"/>
                  <a:gd name="T5" fmla="*/ 2 h 12"/>
                  <a:gd name="T6" fmla="*/ 19 w 16"/>
                  <a:gd name="T7" fmla="*/ 6 h 12"/>
                  <a:gd name="T8" fmla="*/ 11 w 16"/>
                  <a:gd name="T9" fmla="*/ 11 h 12"/>
                  <a:gd name="T10" fmla="*/ 10 w 16"/>
                  <a:gd name="T11" fmla="*/ 14 h 12"/>
                  <a:gd name="T12" fmla="*/ 7 w 16"/>
                  <a:gd name="T13" fmla="*/ 7 h 12"/>
                  <a:gd name="T14" fmla="*/ 1 w 16"/>
                  <a:gd name="T15" fmla="*/ 6 h 12"/>
                  <a:gd name="T16" fmla="*/ 1 w 16"/>
                  <a:gd name="T17" fmla="*/ 1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"/>
                  <a:gd name="T29" fmla="*/ 16 w 16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">
                    <a:moveTo>
                      <a:pt x="1" y="1"/>
                    </a:moveTo>
                    <a:cubicBezTo>
                      <a:pt x="3" y="0"/>
                      <a:pt x="5" y="1"/>
                      <a:pt x="7" y="2"/>
                    </a:cubicBezTo>
                    <a:cubicBezTo>
                      <a:pt x="9" y="2"/>
                      <a:pt x="10" y="1"/>
                      <a:pt x="12" y="2"/>
                    </a:cubicBezTo>
                    <a:cubicBezTo>
                      <a:pt x="13" y="2"/>
                      <a:pt x="16" y="4"/>
                      <a:pt x="16" y="5"/>
                    </a:cubicBezTo>
                    <a:cubicBezTo>
                      <a:pt x="15" y="8"/>
                      <a:pt x="11" y="7"/>
                      <a:pt x="9" y="9"/>
                    </a:cubicBezTo>
                    <a:cubicBezTo>
                      <a:pt x="9" y="10"/>
                      <a:pt x="9" y="12"/>
                      <a:pt x="8" y="12"/>
                    </a:cubicBezTo>
                    <a:cubicBezTo>
                      <a:pt x="7" y="11"/>
                      <a:pt x="7" y="8"/>
                      <a:pt x="6" y="6"/>
                    </a:cubicBezTo>
                    <a:cubicBezTo>
                      <a:pt x="5" y="5"/>
                      <a:pt x="2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852" name="Freeform 2932"/>
              <p:cNvSpPr>
                <a:spLocks noChangeAspect="1"/>
              </p:cNvSpPr>
              <p:nvPr/>
            </p:nvSpPr>
            <p:spPr bwMode="auto">
              <a:xfrm>
                <a:off x="6680594" y="3719026"/>
                <a:ext cx="18528" cy="14751"/>
              </a:xfrm>
              <a:custGeom>
                <a:avLst/>
                <a:gdLst>
                  <a:gd name="T0" fmla="*/ 10 w 14"/>
                  <a:gd name="T1" fmla="*/ 0 h 11"/>
                  <a:gd name="T2" fmla="*/ 16 w 14"/>
                  <a:gd name="T3" fmla="*/ 4 h 11"/>
                  <a:gd name="T4" fmla="*/ 13 w 14"/>
                  <a:gd name="T5" fmla="*/ 14 h 11"/>
                  <a:gd name="T6" fmla="*/ 1 w 14"/>
                  <a:gd name="T7" fmla="*/ 10 h 11"/>
                  <a:gd name="T8" fmla="*/ 6 w 14"/>
                  <a:gd name="T9" fmla="*/ 9 h 11"/>
                  <a:gd name="T10" fmla="*/ 6 w 14"/>
                  <a:gd name="T11" fmla="*/ 4 h 11"/>
                  <a:gd name="T12" fmla="*/ 10 w 14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1"/>
                  <a:gd name="T23" fmla="*/ 14 w 14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1">
                    <a:moveTo>
                      <a:pt x="8" y="0"/>
                    </a:moveTo>
                    <a:cubicBezTo>
                      <a:pt x="10" y="0"/>
                      <a:pt x="13" y="1"/>
                      <a:pt x="13" y="3"/>
                    </a:cubicBezTo>
                    <a:cubicBezTo>
                      <a:pt x="14" y="5"/>
                      <a:pt x="12" y="8"/>
                      <a:pt x="11" y="11"/>
                    </a:cubicBezTo>
                    <a:cubicBezTo>
                      <a:pt x="8" y="10"/>
                      <a:pt x="4" y="10"/>
                      <a:pt x="1" y="8"/>
                    </a:cubicBezTo>
                    <a:cubicBezTo>
                      <a:pt x="0" y="8"/>
                      <a:pt x="4" y="8"/>
                      <a:pt x="5" y="7"/>
                    </a:cubicBezTo>
                    <a:cubicBezTo>
                      <a:pt x="5" y="5"/>
                      <a:pt x="5" y="4"/>
                      <a:pt x="5" y="3"/>
                    </a:cubicBezTo>
                    <a:cubicBezTo>
                      <a:pt x="6" y="1"/>
                      <a:pt x="7" y="0"/>
                      <a:pt x="8" y="0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3" name="Freeform 2933"/>
              <p:cNvSpPr>
                <a:spLocks noChangeAspect="1"/>
              </p:cNvSpPr>
              <p:nvPr/>
            </p:nvSpPr>
            <p:spPr bwMode="auto">
              <a:xfrm>
                <a:off x="6698031" y="3716919"/>
                <a:ext cx="41413" cy="18966"/>
              </a:xfrm>
              <a:custGeom>
                <a:avLst/>
                <a:gdLst>
                  <a:gd name="T0" fmla="*/ 2 w 32"/>
                  <a:gd name="T1" fmla="*/ 8 h 15"/>
                  <a:gd name="T2" fmla="*/ 1 w 32"/>
                  <a:gd name="T3" fmla="*/ 17 h 15"/>
                  <a:gd name="T4" fmla="*/ 7 w 32"/>
                  <a:gd name="T5" fmla="*/ 17 h 15"/>
                  <a:gd name="T6" fmla="*/ 19 w 32"/>
                  <a:gd name="T7" fmla="*/ 14 h 15"/>
                  <a:gd name="T8" fmla="*/ 28 w 32"/>
                  <a:gd name="T9" fmla="*/ 13 h 15"/>
                  <a:gd name="T10" fmla="*/ 36 w 32"/>
                  <a:gd name="T11" fmla="*/ 11 h 15"/>
                  <a:gd name="T12" fmla="*/ 38 w 32"/>
                  <a:gd name="T13" fmla="*/ 11 h 15"/>
                  <a:gd name="T14" fmla="*/ 34 w 32"/>
                  <a:gd name="T15" fmla="*/ 4 h 15"/>
                  <a:gd name="T16" fmla="*/ 26 w 32"/>
                  <a:gd name="T17" fmla="*/ 4 h 15"/>
                  <a:gd name="T18" fmla="*/ 21 w 32"/>
                  <a:gd name="T19" fmla="*/ 0 h 15"/>
                  <a:gd name="T20" fmla="*/ 17 w 32"/>
                  <a:gd name="T21" fmla="*/ 1 h 15"/>
                  <a:gd name="T22" fmla="*/ 19 w 32"/>
                  <a:gd name="T23" fmla="*/ 6 h 15"/>
                  <a:gd name="T24" fmla="*/ 23 w 32"/>
                  <a:gd name="T25" fmla="*/ 8 h 15"/>
                  <a:gd name="T26" fmla="*/ 18 w 32"/>
                  <a:gd name="T27" fmla="*/ 10 h 15"/>
                  <a:gd name="T28" fmla="*/ 12 w 32"/>
                  <a:gd name="T29" fmla="*/ 6 h 15"/>
                  <a:gd name="T30" fmla="*/ 7 w 32"/>
                  <a:gd name="T31" fmla="*/ 6 h 15"/>
                  <a:gd name="T32" fmla="*/ 2 w 32"/>
                  <a:gd name="T33" fmla="*/ 8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15"/>
                  <a:gd name="T53" fmla="*/ 32 w 3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15">
                    <a:moveTo>
                      <a:pt x="2" y="7"/>
                    </a:moveTo>
                    <a:cubicBezTo>
                      <a:pt x="1" y="9"/>
                      <a:pt x="0" y="12"/>
                      <a:pt x="1" y="14"/>
                    </a:cubicBezTo>
                    <a:cubicBezTo>
                      <a:pt x="2" y="15"/>
                      <a:pt x="5" y="15"/>
                      <a:pt x="6" y="14"/>
                    </a:cubicBezTo>
                    <a:cubicBezTo>
                      <a:pt x="10" y="14"/>
                      <a:pt x="13" y="13"/>
                      <a:pt x="16" y="12"/>
                    </a:cubicBezTo>
                    <a:cubicBezTo>
                      <a:pt x="19" y="12"/>
                      <a:pt x="21" y="11"/>
                      <a:pt x="24" y="11"/>
                    </a:cubicBezTo>
                    <a:cubicBezTo>
                      <a:pt x="26" y="10"/>
                      <a:pt x="28" y="9"/>
                      <a:pt x="30" y="9"/>
                    </a:cubicBezTo>
                    <a:cubicBezTo>
                      <a:pt x="30" y="9"/>
                      <a:pt x="32" y="9"/>
                      <a:pt x="32" y="9"/>
                    </a:cubicBezTo>
                    <a:cubicBezTo>
                      <a:pt x="31" y="7"/>
                      <a:pt x="30" y="5"/>
                      <a:pt x="29" y="3"/>
                    </a:cubicBezTo>
                    <a:cubicBezTo>
                      <a:pt x="27" y="2"/>
                      <a:pt x="24" y="3"/>
                      <a:pt x="22" y="3"/>
                    </a:cubicBezTo>
                    <a:cubicBezTo>
                      <a:pt x="20" y="2"/>
                      <a:pt x="19" y="1"/>
                      <a:pt x="18" y="0"/>
                    </a:cubicBezTo>
                    <a:cubicBezTo>
                      <a:pt x="16" y="0"/>
                      <a:pt x="14" y="0"/>
                      <a:pt x="14" y="1"/>
                    </a:cubicBezTo>
                    <a:cubicBezTo>
                      <a:pt x="13" y="2"/>
                      <a:pt x="15" y="4"/>
                      <a:pt x="16" y="5"/>
                    </a:cubicBezTo>
                    <a:cubicBezTo>
                      <a:pt x="17" y="6"/>
                      <a:pt x="20" y="6"/>
                      <a:pt x="19" y="7"/>
                    </a:cubicBezTo>
                    <a:cubicBezTo>
                      <a:pt x="19" y="9"/>
                      <a:pt x="16" y="9"/>
                      <a:pt x="15" y="8"/>
                    </a:cubicBezTo>
                    <a:cubicBezTo>
                      <a:pt x="13" y="8"/>
                      <a:pt x="12" y="5"/>
                      <a:pt x="10" y="5"/>
                    </a:cubicBezTo>
                    <a:cubicBezTo>
                      <a:pt x="9" y="4"/>
                      <a:pt x="7" y="5"/>
                      <a:pt x="6" y="5"/>
                    </a:cubicBezTo>
                    <a:cubicBezTo>
                      <a:pt x="4" y="6"/>
                      <a:pt x="2" y="5"/>
                      <a:pt x="2" y="7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854" name="Freeform 2934"/>
              <p:cNvSpPr>
                <a:spLocks noChangeAspect="1"/>
              </p:cNvSpPr>
              <p:nvPr/>
            </p:nvSpPr>
            <p:spPr bwMode="auto">
              <a:xfrm>
                <a:off x="6731817" y="3740099"/>
                <a:ext cx="35965" cy="20019"/>
              </a:xfrm>
              <a:custGeom>
                <a:avLst/>
                <a:gdLst>
                  <a:gd name="T0" fmla="*/ 4 w 27"/>
                  <a:gd name="T1" fmla="*/ 2 h 16"/>
                  <a:gd name="T2" fmla="*/ 16 w 27"/>
                  <a:gd name="T3" fmla="*/ 1 h 16"/>
                  <a:gd name="T4" fmla="*/ 26 w 27"/>
                  <a:gd name="T5" fmla="*/ 7 h 16"/>
                  <a:gd name="T6" fmla="*/ 33 w 27"/>
                  <a:gd name="T7" fmla="*/ 14 h 16"/>
                  <a:gd name="T8" fmla="*/ 27 w 27"/>
                  <a:gd name="T9" fmla="*/ 19 h 16"/>
                  <a:gd name="T10" fmla="*/ 18 w 27"/>
                  <a:gd name="T11" fmla="*/ 14 h 16"/>
                  <a:gd name="T12" fmla="*/ 9 w 27"/>
                  <a:gd name="T13" fmla="*/ 10 h 16"/>
                  <a:gd name="T14" fmla="*/ 1 w 27"/>
                  <a:gd name="T15" fmla="*/ 7 h 16"/>
                  <a:gd name="T16" fmla="*/ 4 w 27"/>
                  <a:gd name="T17" fmla="*/ 2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16"/>
                  <a:gd name="T29" fmla="*/ 27 w 2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16">
                    <a:moveTo>
                      <a:pt x="3" y="2"/>
                    </a:moveTo>
                    <a:cubicBezTo>
                      <a:pt x="6" y="1"/>
                      <a:pt x="10" y="0"/>
                      <a:pt x="13" y="1"/>
                    </a:cubicBezTo>
                    <a:cubicBezTo>
                      <a:pt x="16" y="2"/>
                      <a:pt x="19" y="4"/>
                      <a:pt x="21" y="6"/>
                    </a:cubicBezTo>
                    <a:cubicBezTo>
                      <a:pt x="23" y="7"/>
                      <a:pt x="26" y="9"/>
                      <a:pt x="27" y="12"/>
                    </a:cubicBezTo>
                    <a:cubicBezTo>
                      <a:pt x="27" y="14"/>
                      <a:pt x="24" y="16"/>
                      <a:pt x="22" y="16"/>
                    </a:cubicBezTo>
                    <a:cubicBezTo>
                      <a:pt x="19" y="16"/>
                      <a:pt x="17" y="13"/>
                      <a:pt x="15" y="12"/>
                    </a:cubicBezTo>
                    <a:cubicBezTo>
                      <a:pt x="12" y="11"/>
                      <a:pt x="10" y="9"/>
                      <a:pt x="7" y="8"/>
                    </a:cubicBezTo>
                    <a:cubicBezTo>
                      <a:pt x="5" y="7"/>
                      <a:pt x="2" y="8"/>
                      <a:pt x="1" y="6"/>
                    </a:cubicBezTo>
                    <a:cubicBezTo>
                      <a:pt x="0" y="5"/>
                      <a:pt x="2" y="3"/>
                      <a:pt x="3" y="2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855" name="Freeform 2935"/>
              <p:cNvSpPr>
                <a:spLocks noChangeAspect="1"/>
              </p:cNvSpPr>
              <p:nvPr/>
            </p:nvSpPr>
            <p:spPr bwMode="auto">
              <a:xfrm>
                <a:off x="6748163" y="3719026"/>
                <a:ext cx="61031" cy="15805"/>
              </a:xfrm>
              <a:custGeom>
                <a:avLst/>
                <a:gdLst>
                  <a:gd name="T0" fmla="*/ 12 w 47"/>
                  <a:gd name="T1" fmla="*/ 0 h 12"/>
                  <a:gd name="T2" fmla="*/ 23 w 47"/>
                  <a:gd name="T3" fmla="*/ 4 h 12"/>
                  <a:gd name="T4" fmla="*/ 27 w 47"/>
                  <a:gd name="T5" fmla="*/ 8 h 12"/>
                  <a:gd name="T6" fmla="*/ 33 w 47"/>
                  <a:gd name="T7" fmla="*/ 4 h 12"/>
                  <a:gd name="T8" fmla="*/ 41 w 47"/>
                  <a:gd name="T9" fmla="*/ 8 h 12"/>
                  <a:gd name="T10" fmla="*/ 45 w 47"/>
                  <a:gd name="T11" fmla="*/ 4 h 12"/>
                  <a:gd name="T12" fmla="*/ 50 w 47"/>
                  <a:gd name="T13" fmla="*/ 1 h 12"/>
                  <a:gd name="T14" fmla="*/ 52 w 47"/>
                  <a:gd name="T15" fmla="*/ 3 h 12"/>
                  <a:gd name="T16" fmla="*/ 56 w 47"/>
                  <a:gd name="T17" fmla="*/ 1 h 12"/>
                  <a:gd name="T18" fmla="*/ 51 w 47"/>
                  <a:gd name="T19" fmla="*/ 5 h 12"/>
                  <a:gd name="T20" fmla="*/ 46 w 47"/>
                  <a:gd name="T21" fmla="*/ 6 h 12"/>
                  <a:gd name="T22" fmla="*/ 42 w 47"/>
                  <a:gd name="T23" fmla="*/ 9 h 12"/>
                  <a:gd name="T24" fmla="*/ 32 w 47"/>
                  <a:gd name="T25" fmla="*/ 11 h 12"/>
                  <a:gd name="T26" fmla="*/ 27 w 47"/>
                  <a:gd name="T27" fmla="*/ 11 h 12"/>
                  <a:gd name="T28" fmla="*/ 19 w 47"/>
                  <a:gd name="T29" fmla="*/ 15 h 12"/>
                  <a:gd name="T30" fmla="*/ 1 w 47"/>
                  <a:gd name="T31" fmla="*/ 9 h 12"/>
                  <a:gd name="T32" fmla="*/ 5 w 47"/>
                  <a:gd name="T33" fmla="*/ 4 h 12"/>
                  <a:gd name="T34" fmla="*/ 12 w 47"/>
                  <a:gd name="T35" fmla="*/ 0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12"/>
                  <a:gd name="T56" fmla="*/ 47 w 47"/>
                  <a:gd name="T57" fmla="*/ 12 h 1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12">
                    <a:moveTo>
                      <a:pt x="10" y="0"/>
                    </a:moveTo>
                    <a:cubicBezTo>
                      <a:pt x="13" y="1"/>
                      <a:pt x="16" y="2"/>
                      <a:pt x="19" y="3"/>
                    </a:cubicBezTo>
                    <a:cubicBezTo>
                      <a:pt x="20" y="4"/>
                      <a:pt x="21" y="6"/>
                      <a:pt x="23" y="6"/>
                    </a:cubicBezTo>
                    <a:cubicBezTo>
                      <a:pt x="25" y="6"/>
                      <a:pt x="26" y="3"/>
                      <a:pt x="28" y="3"/>
                    </a:cubicBezTo>
                    <a:cubicBezTo>
                      <a:pt x="30" y="3"/>
                      <a:pt x="32" y="6"/>
                      <a:pt x="34" y="6"/>
                    </a:cubicBezTo>
                    <a:cubicBezTo>
                      <a:pt x="36" y="6"/>
                      <a:pt x="37" y="4"/>
                      <a:pt x="38" y="3"/>
                    </a:cubicBezTo>
                    <a:cubicBezTo>
                      <a:pt x="39" y="2"/>
                      <a:pt x="40" y="1"/>
                      <a:pt x="42" y="1"/>
                    </a:cubicBezTo>
                    <a:cubicBezTo>
                      <a:pt x="42" y="1"/>
                      <a:pt x="43" y="2"/>
                      <a:pt x="44" y="2"/>
                    </a:cubicBezTo>
                    <a:cubicBezTo>
                      <a:pt x="45" y="2"/>
                      <a:pt x="47" y="0"/>
                      <a:pt x="47" y="1"/>
                    </a:cubicBezTo>
                    <a:cubicBezTo>
                      <a:pt x="46" y="2"/>
                      <a:pt x="45" y="3"/>
                      <a:pt x="43" y="4"/>
                    </a:cubicBezTo>
                    <a:cubicBezTo>
                      <a:pt x="42" y="4"/>
                      <a:pt x="40" y="5"/>
                      <a:pt x="39" y="5"/>
                    </a:cubicBezTo>
                    <a:cubicBezTo>
                      <a:pt x="38" y="6"/>
                      <a:pt x="37" y="7"/>
                      <a:pt x="35" y="7"/>
                    </a:cubicBezTo>
                    <a:cubicBezTo>
                      <a:pt x="32" y="8"/>
                      <a:pt x="30" y="9"/>
                      <a:pt x="27" y="9"/>
                    </a:cubicBezTo>
                    <a:cubicBezTo>
                      <a:pt x="25" y="10"/>
                      <a:pt x="24" y="9"/>
                      <a:pt x="23" y="9"/>
                    </a:cubicBezTo>
                    <a:cubicBezTo>
                      <a:pt x="20" y="10"/>
                      <a:pt x="18" y="12"/>
                      <a:pt x="16" y="12"/>
                    </a:cubicBezTo>
                    <a:cubicBezTo>
                      <a:pt x="11" y="11"/>
                      <a:pt x="5" y="10"/>
                      <a:pt x="1" y="7"/>
                    </a:cubicBezTo>
                    <a:cubicBezTo>
                      <a:pt x="0" y="6"/>
                      <a:pt x="2" y="4"/>
                      <a:pt x="4" y="3"/>
                    </a:cubicBezTo>
                    <a:cubicBezTo>
                      <a:pt x="5" y="1"/>
                      <a:pt x="8" y="0"/>
                      <a:pt x="10" y="0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856" name="Freeform 2936"/>
              <p:cNvSpPr>
                <a:spLocks noChangeAspect="1"/>
              </p:cNvSpPr>
              <p:nvPr/>
            </p:nvSpPr>
            <p:spPr bwMode="auto">
              <a:xfrm>
                <a:off x="7062036" y="3872855"/>
                <a:ext cx="6540" cy="6322"/>
              </a:xfrm>
              <a:custGeom>
                <a:avLst/>
                <a:gdLst>
                  <a:gd name="T0" fmla="*/ 5 w 5"/>
                  <a:gd name="T1" fmla="*/ 5 h 5"/>
                  <a:gd name="T2" fmla="*/ 1 w 5"/>
                  <a:gd name="T3" fmla="*/ 5 h 5"/>
                  <a:gd name="T4" fmla="*/ 0 w 5"/>
                  <a:gd name="T5" fmla="*/ 2 h 5"/>
                  <a:gd name="T6" fmla="*/ 4 w 5"/>
                  <a:gd name="T7" fmla="*/ 0 h 5"/>
                  <a:gd name="T8" fmla="*/ 5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4" y="4"/>
                    </a:moveTo>
                    <a:cubicBezTo>
                      <a:pt x="3" y="4"/>
                      <a:pt x="2" y="5"/>
                      <a:pt x="1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1"/>
                      <a:pt x="4" y="3"/>
                      <a:pt x="4" y="4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7" name="Freeform 2937"/>
              <p:cNvSpPr>
                <a:spLocks noChangeAspect="1"/>
              </p:cNvSpPr>
              <p:nvPr/>
            </p:nvSpPr>
            <p:spPr bwMode="auto">
              <a:xfrm>
                <a:off x="6613024" y="4044595"/>
                <a:ext cx="4359" cy="11590"/>
              </a:xfrm>
              <a:custGeom>
                <a:avLst/>
                <a:gdLst>
                  <a:gd name="T0" fmla="*/ 4 w 3"/>
                  <a:gd name="T1" fmla="*/ 6 h 9"/>
                  <a:gd name="T2" fmla="*/ 3 w 3"/>
                  <a:gd name="T3" fmla="*/ 11 h 9"/>
                  <a:gd name="T4" fmla="*/ 1 w 3"/>
                  <a:gd name="T5" fmla="*/ 6 h 9"/>
                  <a:gd name="T6" fmla="*/ 1 w 3"/>
                  <a:gd name="T7" fmla="*/ 0 h 9"/>
                  <a:gd name="T8" fmla="*/ 4 w 3"/>
                  <a:gd name="T9" fmla="*/ 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9"/>
                  <a:gd name="T17" fmla="*/ 3 w 3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9">
                    <a:moveTo>
                      <a:pt x="3" y="5"/>
                    </a:moveTo>
                    <a:cubicBezTo>
                      <a:pt x="3" y="7"/>
                      <a:pt x="3" y="9"/>
                      <a:pt x="2" y="9"/>
                    </a:cubicBezTo>
                    <a:cubicBezTo>
                      <a:pt x="2" y="9"/>
                      <a:pt x="1" y="6"/>
                      <a:pt x="1" y="5"/>
                    </a:cubicBezTo>
                    <a:cubicBezTo>
                      <a:pt x="1" y="3"/>
                      <a:pt x="0" y="0"/>
                      <a:pt x="1" y="0"/>
                    </a:cubicBezTo>
                    <a:cubicBezTo>
                      <a:pt x="2" y="0"/>
                      <a:pt x="2" y="3"/>
                      <a:pt x="3" y="5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8" name="Freeform 2938"/>
              <p:cNvSpPr>
                <a:spLocks noChangeAspect="1"/>
              </p:cNvSpPr>
              <p:nvPr/>
            </p:nvSpPr>
            <p:spPr bwMode="auto">
              <a:xfrm>
                <a:off x="6620653" y="4043541"/>
                <a:ext cx="4359" cy="12644"/>
              </a:xfrm>
              <a:custGeom>
                <a:avLst/>
                <a:gdLst>
                  <a:gd name="T0" fmla="*/ 4 w 3"/>
                  <a:gd name="T1" fmla="*/ 7 h 10"/>
                  <a:gd name="T2" fmla="*/ 4 w 3"/>
                  <a:gd name="T3" fmla="*/ 12 h 10"/>
                  <a:gd name="T4" fmla="*/ 1 w 3"/>
                  <a:gd name="T5" fmla="*/ 7 h 10"/>
                  <a:gd name="T6" fmla="*/ 1 w 3"/>
                  <a:gd name="T7" fmla="*/ 1 h 10"/>
                  <a:gd name="T8" fmla="*/ 4 w 3"/>
                  <a:gd name="T9" fmla="*/ 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0"/>
                  <a:gd name="T17" fmla="*/ 3 w 3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0">
                    <a:moveTo>
                      <a:pt x="3" y="6"/>
                    </a:moveTo>
                    <a:cubicBezTo>
                      <a:pt x="3" y="7"/>
                      <a:pt x="3" y="10"/>
                      <a:pt x="3" y="10"/>
                    </a:cubicBezTo>
                    <a:cubicBezTo>
                      <a:pt x="2" y="9"/>
                      <a:pt x="1" y="7"/>
                      <a:pt x="1" y="6"/>
                    </a:cubicBezTo>
                    <a:cubicBezTo>
                      <a:pt x="1" y="4"/>
                      <a:pt x="0" y="0"/>
                      <a:pt x="1" y="1"/>
                    </a:cubicBezTo>
                    <a:cubicBezTo>
                      <a:pt x="2" y="1"/>
                      <a:pt x="2" y="4"/>
                      <a:pt x="3" y="6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9" name="Freeform 2939"/>
              <p:cNvSpPr>
                <a:spLocks noChangeAspect="1"/>
              </p:cNvSpPr>
              <p:nvPr/>
            </p:nvSpPr>
            <p:spPr bwMode="auto">
              <a:xfrm>
                <a:off x="7128516" y="4338553"/>
                <a:ext cx="6540" cy="3162"/>
              </a:xfrm>
              <a:custGeom>
                <a:avLst/>
                <a:gdLst>
                  <a:gd name="T0" fmla="*/ 2 w 5"/>
                  <a:gd name="T1" fmla="*/ 3 h 2"/>
                  <a:gd name="T2" fmla="*/ 1 w 5"/>
                  <a:gd name="T3" fmla="*/ 2 h 2"/>
                  <a:gd name="T4" fmla="*/ 4 w 5"/>
                  <a:gd name="T5" fmla="*/ 0 h 2"/>
                  <a:gd name="T6" fmla="*/ 6 w 5"/>
                  <a:gd name="T7" fmla="*/ 2 h 2"/>
                  <a:gd name="T8" fmla="*/ 2 w 5"/>
                  <a:gd name="T9" fmla="*/ 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2" y="2"/>
                    </a:moveTo>
                    <a:cubicBezTo>
                      <a:pt x="2" y="2"/>
                      <a:pt x="0" y="2"/>
                      <a:pt x="1" y="1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3" y="0"/>
                      <a:pt x="5" y="0"/>
                      <a:pt x="5" y="1"/>
                    </a:cubicBezTo>
                    <a:cubicBezTo>
                      <a:pt x="5" y="2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0" name="Freeform 2940"/>
              <p:cNvSpPr>
                <a:spLocks noChangeAspect="1"/>
              </p:cNvSpPr>
              <p:nvPr/>
            </p:nvSpPr>
            <p:spPr bwMode="auto">
              <a:xfrm>
                <a:off x="7063124" y="4322748"/>
                <a:ext cx="7629" cy="11590"/>
              </a:xfrm>
              <a:custGeom>
                <a:avLst/>
                <a:gdLst>
                  <a:gd name="T0" fmla="*/ 5 w 6"/>
                  <a:gd name="T1" fmla="*/ 7 h 9"/>
                  <a:gd name="T2" fmla="*/ 1 w 6"/>
                  <a:gd name="T3" fmla="*/ 11 h 9"/>
                  <a:gd name="T4" fmla="*/ 1 w 6"/>
                  <a:gd name="T5" fmla="*/ 5 h 9"/>
                  <a:gd name="T6" fmla="*/ 5 w 6"/>
                  <a:gd name="T7" fmla="*/ 1 h 9"/>
                  <a:gd name="T8" fmla="*/ 5 w 6"/>
                  <a:gd name="T9" fmla="*/ 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9"/>
                  <a:gd name="T17" fmla="*/ 6 w 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9">
                    <a:moveTo>
                      <a:pt x="4" y="6"/>
                    </a:moveTo>
                    <a:cubicBezTo>
                      <a:pt x="3" y="7"/>
                      <a:pt x="2" y="9"/>
                      <a:pt x="1" y="9"/>
                    </a:cubicBezTo>
                    <a:cubicBezTo>
                      <a:pt x="0" y="8"/>
                      <a:pt x="1" y="6"/>
                      <a:pt x="1" y="4"/>
                    </a:cubicBezTo>
                    <a:cubicBezTo>
                      <a:pt x="2" y="3"/>
                      <a:pt x="3" y="0"/>
                      <a:pt x="4" y="1"/>
                    </a:cubicBezTo>
                    <a:cubicBezTo>
                      <a:pt x="6" y="2"/>
                      <a:pt x="4" y="4"/>
                      <a:pt x="4" y="6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1" name="Freeform 2941"/>
              <p:cNvSpPr>
                <a:spLocks noChangeAspect="1"/>
              </p:cNvSpPr>
              <p:nvPr/>
            </p:nvSpPr>
            <p:spPr bwMode="auto">
              <a:xfrm>
                <a:off x="7265834" y="4078310"/>
                <a:ext cx="3270" cy="7376"/>
              </a:xfrm>
              <a:custGeom>
                <a:avLst/>
                <a:gdLst>
                  <a:gd name="T0" fmla="*/ 2 w 3"/>
                  <a:gd name="T1" fmla="*/ 5 h 6"/>
                  <a:gd name="T2" fmla="*/ 1 w 3"/>
                  <a:gd name="T3" fmla="*/ 7 h 6"/>
                  <a:gd name="T4" fmla="*/ 1 w 3"/>
                  <a:gd name="T5" fmla="*/ 4 h 6"/>
                  <a:gd name="T6" fmla="*/ 2 w 3"/>
                  <a:gd name="T7" fmla="*/ 1 h 6"/>
                  <a:gd name="T8" fmla="*/ 2 w 3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2" y="4"/>
                    </a:moveTo>
                    <a:cubicBezTo>
                      <a:pt x="2" y="5"/>
                      <a:pt x="1" y="6"/>
                      <a:pt x="1" y="6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1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2" name="Freeform 2942"/>
              <p:cNvSpPr>
                <a:spLocks noChangeAspect="1"/>
              </p:cNvSpPr>
              <p:nvPr/>
            </p:nvSpPr>
            <p:spPr bwMode="auto">
              <a:xfrm>
                <a:off x="7022802" y="3774868"/>
                <a:ext cx="4359" cy="5268"/>
              </a:xfrm>
              <a:custGeom>
                <a:avLst/>
                <a:gdLst>
                  <a:gd name="T0" fmla="*/ 2 w 4"/>
                  <a:gd name="T1" fmla="*/ 4 h 4"/>
                  <a:gd name="T2" fmla="*/ 0 w 4"/>
                  <a:gd name="T3" fmla="*/ 5 h 4"/>
                  <a:gd name="T4" fmla="*/ 1 w 4"/>
                  <a:gd name="T5" fmla="*/ 3 h 4"/>
                  <a:gd name="T6" fmla="*/ 3 w 4"/>
                  <a:gd name="T7" fmla="*/ 0 h 4"/>
                  <a:gd name="T8" fmla="*/ 2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2" y="3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4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3" name="Freeform 2943"/>
              <p:cNvSpPr>
                <a:spLocks noChangeAspect="1"/>
              </p:cNvSpPr>
              <p:nvPr/>
            </p:nvSpPr>
            <p:spPr bwMode="auto">
              <a:xfrm>
                <a:off x="7016263" y="3781191"/>
                <a:ext cx="4359" cy="5268"/>
              </a:xfrm>
              <a:custGeom>
                <a:avLst/>
                <a:gdLst>
                  <a:gd name="T0" fmla="*/ 2 w 4"/>
                  <a:gd name="T1" fmla="*/ 4 h 4"/>
                  <a:gd name="T2" fmla="*/ 0 w 4"/>
                  <a:gd name="T3" fmla="*/ 5 h 4"/>
                  <a:gd name="T4" fmla="*/ 1 w 4"/>
                  <a:gd name="T5" fmla="*/ 3 h 4"/>
                  <a:gd name="T6" fmla="*/ 3 w 4"/>
                  <a:gd name="T7" fmla="*/ 0 h 4"/>
                  <a:gd name="T8" fmla="*/ 2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2" y="3"/>
                    </a:moveTo>
                    <a:cubicBezTo>
                      <a:pt x="2" y="3"/>
                      <a:pt x="1" y="4"/>
                      <a:pt x="0" y="4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4" y="1"/>
                      <a:pt x="3" y="2"/>
                      <a:pt x="2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4" name="Freeform 2944"/>
              <p:cNvSpPr>
                <a:spLocks noChangeAspect="1"/>
              </p:cNvSpPr>
              <p:nvPr/>
            </p:nvSpPr>
            <p:spPr bwMode="auto">
              <a:xfrm>
                <a:off x="7004274" y="3786458"/>
                <a:ext cx="5450" cy="6322"/>
              </a:xfrm>
              <a:custGeom>
                <a:avLst/>
                <a:gdLst>
                  <a:gd name="T0" fmla="*/ 3 w 4"/>
                  <a:gd name="T1" fmla="*/ 5 h 5"/>
                  <a:gd name="T2" fmla="*/ 1 w 4"/>
                  <a:gd name="T3" fmla="*/ 5 h 5"/>
                  <a:gd name="T4" fmla="*/ 3 w 4"/>
                  <a:gd name="T5" fmla="*/ 2 h 5"/>
                  <a:gd name="T6" fmla="*/ 5 w 4"/>
                  <a:gd name="T7" fmla="*/ 1 h 5"/>
                  <a:gd name="T8" fmla="*/ 3 w 4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2" y="4"/>
                    </a:moveTo>
                    <a:cubicBezTo>
                      <a:pt x="2" y="4"/>
                      <a:pt x="1" y="5"/>
                      <a:pt x="1" y="4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2" y="2"/>
                      <a:pt x="3" y="0"/>
                      <a:pt x="4" y="1"/>
                    </a:cubicBezTo>
                    <a:cubicBezTo>
                      <a:pt x="4" y="2"/>
                      <a:pt x="3" y="3"/>
                      <a:pt x="2" y="4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5" name="Freeform 2945"/>
              <p:cNvSpPr>
                <a:spLocks noChangeAspect="1"/>
              </p:cNvSpPr>
              <p:nvPr/>
            </p:nvSpPr>
            <p:spPr bwMode="auto">
              <a:xfrm>
                <a:off x="7500149" y="3946608"/>
                <a:ext cx="2180" cy="6322"/>
              </a:xfrm>
              <a:custGeom>
                <a:avLst/>
                <a:gdLst>
                  <a:gd name="T0" fmla="*/ 2 w 2"/>
                  <a:gd name="T1" fmla="*/ 4 h 5"/>
                  <a:gd name="T2" fmla="*/ 1 w 2"/>
                  <a:gd name="T3" fmla="*/ 6 h 5"/>
                  <a:gd name="T4" fmla="*/ 0 w 2"/>
                  <a:gd name="T5" fmla="*/ 2 h 5"/>
                  <a:gd name="T6" fmla="*/ 2 w 2"/>
                  <a:gd name="T7" fmla="*/ 0 h 5"/>
                  <a:gd name="T8" fmla="*/ 2 w 2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2" y="3"/>
                    </a:moveTo>
                    <a:cubicBezTo>
                      <a:pt x="1" y="4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6" name="Freeform 2946"/>
              <p:cNvSpPr>
                <a:spLocks noChangeAspect="1"/>
              </p:cNvSpPr>
              <p:nvPr/>
            </p:nvSpPr>
            <p:spPr bwMode="auto">
              <a:xfrm>
                <a:off x="7538293" y="3845461"/>
                <a:ext cx="2180" cy="10536"/>
              </a:xfrm>
              <a:custGeom>
                <a:avLst/>
                <a:gdLst>
                  <a:gd name="T0" fmla="*/ 2 w 2"/>
                  <a:gd name="T1" fmla="*/ 6 h 8"/>
                  <a:gd name="T2" fmla="*/ 1 w 2"/>
                  <a:gd name="T3" fmla="*/ 9 h 8"/>
                  <a:gd name="T4" fmla="*/ 0 w 2"/>
                  <a:gd name="T5" fmla="*/ 5 h 8"/>
                  <a:gd name="T6" fmla="*/ 1 w 2"/>
                  <a:gd name="T7" fmla="*/ 0 h 8"/>
                  <a:gd name="T8" fmla="*/ 2 w 2"/>
                  <a:gd name="T9" fmla="*/ 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8"/>
                  <a:gd name="T17" fmla="*/ 2 w 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8">
                    <a:moveTo>
                      <a:pt x="2" y="5"/>
                    </a:moveTo>
                    <a:cubicBezTo>
                      <a:pt x="2" y="6"/>
                      <a:pt x="1" y="8"/>
                      <a:pt x="1" y="7"/>
                    </a:cubicBezTo>
                    <a:cubicBezTo>
                      <a:pt x="0" y="7"/>
                      <a:pt x="0" y="5"/>
                      <a:pt x="0" y="4"/>
                    </a:cubicBezTo>
                    <a:cubicBezTo>
                      <a:pt x="0" y="3"/>
                      <a:pt x="0" y="0"/>
                      <a:pt x="1" y="0"/>
                    </a:cubicBezTo>
                    <a:cubicBezTo>
                      <a:pt x="2" y="1"/>
                      <a:pt x="2" y="3"/>
                      <a:pt x="2" y="5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7" name="Freeform 2947"/>
              <p:cNvSpPr>
                <a:spLocks noChangeAspect="1"/>
              </p:cNvSpPr>
              <p:nvPr/>
            </p:nvSpPr>
            <p:spPr bwMode="auto">
              <a:xfrm>
                <a:off x="7538293" y="3858104"/>
                <a:ext cx="2180" cy="8429"/>
              </a:xfrm>
              <a:custGeom>
                <a:avLst/>
                <a:gdLst>
                  <a:gd name="T0" fmla="*/ 2 w 2"/>
                  <a:gd name="T1" fmla="*/ 5 h 6"/>
                  <a:gd name="T2" fmla="*/ 1 w 2"/>
                  <a:gd name="T3" fmla="*/ 8 h 6"/>
                  <a:gd name="T4" fmla="*/ 0 w 2"/>
                  <a:gd name="T5" fmla="*/ 4 h 6"/>
                  <a:gd name="T6" fmla="*/ 1 w 2"/>
                  <a:gd name="T7" fmla="*/ 0 h 6"/>
                  <a:gd name="T8" fmla="*/ 2 w 2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6"/>
                  <a:gd name="T17" fmla="*/ 2 w 2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6">
                    <a:moveTo>
                      <a:pt x="2" y="4"/>
                    </a:moveTo>
                    <a:cubicBezTo>
                      <a:pt x="2" y="4"/>
                      <a:pt x="1" y="6"/>
                      <a:pt x="1" y="6"/>
                    </a:cubicBezTo>
                    <a:cubicBezTo>
                      <a:pt x="0" y="6"/>
                      <a:pt x="0" y="4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2" y="2"/>
                      <a:pt x="2" y="4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8" name="Freeform 2948"/>
              <p:cNvSpPr>
                <a:spLocks noChangeAspect="1"/>
              </p:cNvSpPr>
              <p:nvPr/>
            </p:nvSpPr>
            <p:spPr bwMode="auto">
              <a:xfrm>
                <a:off x="7691961" y="3919214"/>
                <a:ext cx="5450" cy="6322"/>
              </a:xfrm>
              <a:custGeom>
                <a:avLst/>
                <a:gdLst>
                  <a:gd name="T0" fmla="*/ 3 w 4"/>
                  <a:gd name="T1" fmla="*/ 4 h 5"/>
                  <a:gd name="T2" fmla="*/ 1 w 4"/>
                  <a:gd name="T3" fmla="*/ 5 h 5"/>
                  <a:gd name="T4" fmla="*/ 3 w 4"/>
                  <a:gd name="T5" fmla="*/ 2 h 5"/>
                  <a:gd name="T6" fmla="*/ 5 w 4"/>
                  <a:gd name="T7" fmla="*/ 1 h 5"/>
                  <a:gd name="T8" fmla="*/ 3 w 4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2" y="3"/>
                    </a:moveTo>
                    <a:cubicBezTo>
                      <a:pt x="2" y="4"/>
                      <a:pt x="1" y="5"/>
                      <a:pt x="1" y="4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2" y="2"/>
                      <a:pt x="4" y="0"/>
                      <a:pt x="4" y="1"/>
                    </a:cubicBezTo>
                    <a:cubicBezTo>
                      <a:pt x="4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9" name="Freeform 2949"/>
              <p:cNvSpPr>
                <a:spLocks noChangeAspect="1"/>
              </p:cNvSpPr>
              <p:nvPr/>
            </p:nvSpPr>
            <p:spPr bwMode="auto">
              <a:xfrm>
                <a:off x="6842978" y="3380816"/>
                <a:ext cx="3270" cy="10536"/>
              </a:xfrm>
              <a:custGeom>
                <a:avLst/>
                <a:gdLst>
                  <a:gd name="T0" fmla="*/ 3 w 2"/>
                  <a:gd name="T1" fmla="*/ 7 h 9"/>
                  <a:gd name="T2" fmla="*/ 2 w 2"/>
                  <a:gd name="T3" fmla="*/ 10 h 9"/>
                  <a:gd name="T4" fmla="*/ 0 w 2"/>
                  <a:gd name="T5" fmla="*/ 6 h 9"/>
                  <a:gd name="T6" fmla="*/ 2 w 2"/>
                  <a:gd name="T7" fmla="*/ 1 h 9"/>
                  <a:gd name="T8" fmla="*/ 3 w 2"/>
                  <a:gd name="T9" fmla="*/ 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9"/>
                  <a:gd name="T17" fmla="*/ 2 w 2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9">
                    <a:moveTo>
                      <a:pt x="2" y="6"/>
                    </a:moveTo>
                    <a:cubicBezTo>
                      <a:pt x="2" y="7"/>
                      <a:pt x="2" y="9"/>
                      <a:pt x="1" y="9"/>
                    </a:cubicBezTo>
                    <a:cubicBezTo>
                      <a:pt x="0" y="8"/>
                      <a:pt x="0" y="6"/>
                      <a:pt x="0" y="5"/>
                    </a:cubicBezTo>
                    <a:cubicBezTo>
                      <a:pt x="0" y="3"/>
                      <a:pt x="0" y="0"/>
                      <a:pt x="1" y="1"/>
                    </a:cubicBezTo>
                    <a:cubicBezTo>
                      <a:pt x="2" y="1"/>
                      <a:pt x="2" y="4"/>
                      <a:pt x="2" y="6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0" name="Freeform 2950"/>
              <p:cNvSpPr>
                <a:spLocks noChangeAspect="1"/>
              </p:cNvSpPr>
              <p:nvPr/>
            </p:nvSpPr>
            <p:spPr bwMode="auto">
              <a:xfrm>
                <a:off x="6796116" y="3332350"/>
                <a:ext cx="4359" cy="5268"/>
              </a:xfrm>
              <a:custGeom>
                <a:avLst/>
                <a:gdLst>
                  <a:gd name="T0" fmla="*/ 4 w 3"/>
                  <a:gd name="T1" fmla="*/ 3 h 4"/>
                  <a:gd name="T2" fmla="*/ 4 w 3"/>
                  <a:gd name="T3" fmla="*/ 5 h 4"/>
                  <a:gd name="T4" fmla="*/ 1 w 3"/>
                  <a:gd name="T5" fmla="*/ 3 h 4"/>
                  <a:gd name="T6" fmla="*/ 1 w 3"/>
                  <a:gd name="T7" fmla="*/ 0 h 4"/>
                  <a:gd name="T8" fmla="*/ 4 w 3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3" y="2"/>
                    </a:move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1" name="Freeform 2951"/>
              <p:cNvSpPr>
                <a:spLocks noChangeAspect="1"/>
              </p:cNvSpPr>
              <p:nvPr/>
            </p:nvSpPr>
            <p:spPr bwMode="auto">
              <a:xfrm>
                <a:off x="6780859" y="3342886"/>
                <a:ext cx="2180" cy="6322"/>
              </a:xfrm>
              <a:custGeom>
                <a:avLst/>
                <a:gdLst>
                  <a:gd name="T0" fmla="*/ 1 w 2"/>
                  <a:gd name="T1" fmla="*/ 5 h 5"/>
                  <a:gd name="T2" fmla="*/ 0 w 2"/>
                  <a:gd name="T3" fmla="*/ 6 h 5"/>
                  <a:gd name="T4" fmla="*/ 0 w 2"/>
                  <a:gd name="T5" fmla="*/ 4 h 5"/>
                  <a:gd name="T6" fmla="*/ 1 w 2"/>
                  <a:gd name="T7" fmla="*/ 1 h 5"/>
                  <a:gd name="T8" fmla="*/ 1 w 2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1" y="4"/>
                    </a:move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0"/>
                      <a:pt x="1" y="1"/>
                    </a:cubicBezTo>
                    <a:cubicBezTo>
                      <a:pt x="2" y="1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2" name="Freeform 2952"/>
              <p:cNvSpPr>
                <a:spLocks noChangeAspect="1"/>
              </p:cNvSpPr>
              <p:nvPr/>
            </p:nvSpPr>
            <p:spPr bwMode="auto">
              <a:xfrm>
                <a:off x="7287631" y="3733776"/>
                <a:ext cx="6540" cy="4214"/>
              </a:xfrm>
              <a:custGeom>
                <a:avLst/>
                <a:gdLst>
                  <a:gd name="T0" fmla="*/ 4 w 5"/>
                  <a:gd name="T1" fmla="*/ 2 h 4"/>
                  <a:gd name="T2" fmla="*/ 5 w 5"/>
                  <a:gd name="T3" fmla="*/ 3 h 4"/>
                  <a:gd name="T4" fmla="*/ 2 w 5"/>
                  <a:gd name="T5" fmla="*/ 2 h 4"/>
                  <a:gd name="T6" fmla="*/ 1 w 5"/>
                  <a:gd name="T7" fmla="*/ 0 h 4"/>
                  <a:gd name="T8" fmla="*/ 4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2"/>
                    </a:moveTo>
                    <a:cubicBezTo>
                      <a:pt x="4" y="2"/>
                      <a:pt x="5" y="3"/>
                      <a:pt x="4" y="3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2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3" name="Freeform 2953"/>
              <p:cNvSpPr>
                <a:spLocks noChangeAspect="1"/>
              </p:cNvSpPr>
              <p:nvPr/>
            </p:nvSpPr>
            <p:spPr bwMode="auto">
              <a:xfrm>
                <a:off x="7287631" y="3733776"/>
                <a:ext cx="6540" cy="4214"/>
              </a:xfrm>
              <a:custGeom>
                <a:avLst/>
                <a:gdLst>
                  <a:gd name="T0" fmla="*/ 4 w 5"/>
                  <a:gd name="T1" fmla="*/ 2 h 4"/>
                  <a:gd name="T2" fmla="*/ 5 w 5"/>
                  <a:gd name="T3" fmla="*/ 3 h 4"/>
                  <a:gd name="T4" fmla="*/ 2 w 5"/>
                  <a:gd name="T5" fmla="*/ 2 h 4"/>
                  <a:gd name="T6" fmla="*/ 1 w 5"/>
                  <a:gd name="T7" fmla="*/ 0 h 4"/>
                  <a:gd name="T8" fmla="*/ 4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2"/>
                    </a:moveTo>
                    <a:cubicBezTo>
                      <a:pt x="4" y="2"/>
                      <a:pt x="5" y="3"/>
                      <a:pt x="4" y="3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2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4" name="Freeform 2954"/>
              <p:cNvSpPr>
                <a:spLocks noChangeAspect="1"/>
              </p:cNvSpPr>
              <p:nvPr/>
            </p:nvSpPr>
            <p:spPr bwMode="auto">
              <a:xfrm>
                <a:off x="7300709" y="3779082"/>
                <a:ext cx="6540" cy="3162"/>
              </a:xfrm>
              <a:custGeom>
                <a:avLst/>
                <a:gdLst>
                  <a:gd name="T0" fmla="*/ 4 w 5"/>
                  <a:gd name="T1" fmla="*/ 1 h 3"/>
                  <a:gd name="T2" fmla="*/ 5 w 5"/>
                  <a:gd name="T3" fmla="*/ 3 h 3"/>
                  <a:gd name="T4" fmla="*/ 2 w 5"/>
                  <a:gd name="T5" fmla="*/ 2 h 3"/>
                  <a:gd name="T6" fmla="*/ 0 w 5"/>
                  <a:gd name="T7" fmla="*/ 1 h 3"/>
                  <a:gd name="T8" fmla="*/ 4 w 5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3" y="1"/>
                    </a:moveTo>
                    <a:cubicBezTo>
                      <a:pt x="4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2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5" name="Freeform 2955"/>
              <p:cNvSpPr>
                <a:spLocks noChangeAspect="1"/>
              </p:cNvSpPr>
              <p:nvPr/>
            </p:nvSpPr>
            <p:spPr bwMode="auto">
              <a:xfrm>
                <a:off x="7259296" y="3749582"/>
                <a:ext cx="5450" cy="5268"/>
              </a:xfrm>
              <a:custGeom>
                <a:avLst/>
                <a:gdLst>
                  <a:gd name="T0" fmla="*/ 4 w 4"/>
                  <a:gd name="T1" fmla="*/ 3 h 4"/>
                  <a:gd name="T2" fmla="*/ 5 w 4"/>
                  <a:gd name="T3" fmla="*/ 4 h 4"/>
                  <a:gd name="T4" fmla="*/ 1 w 4"/>
                  <a:gd name="T5" fmla="*/ 3 h 4"/>
                  <a:gd name="T6" fmla="*/ 0 w 4"/>
                  <a:gd name="T7" fmla="*/ 0 h 4"/>
                  <a:gd name="T8" fmla="*/ 4 w 4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2"/>
                    </a:moveTo>
                    <a:cubicBezTo>
                      <a:pt x="3" y="2"/>
                      <a:pt x="4" y="3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6" name="Freeform 2956"/>
              <p:cNvSpPr>
                <a:spLocks noChangeAspect="1"/>
              </p:cNvSpPr>
              <p:nvPr/>
            </p:nvSpPr>
            <p:spPr bwMode="auto">
              <a:xfrm>
                <a:off x="7326865" y="3661078"/>
                <a:ext cx="3270" cy="6322"/>
              </a:xfrm>
              <a:custGeom>
                <a:avLst/>
                <a:gdLst>
                  <a:gd name="T0" fmla="*/ 3 w 2"/>
                  <a:gd name="T1" fmla="*/ 5 h 5"/>
                  <a:gd name="T2" fmla="*/ 2 w 2"/>
                  <a:gd name="T3" fmla="*/ 6 h 5"/>
                  <a:gd name="T4" fmla="*/ 0 w 2"/>
                  <a:gd name="T5" fmla="*/ 4 h 5"/>
                  <a:gd name="T6" fmla="*/ 2 w 2"/>
                  <a:gd name="T7" fmla="*/ 1 h 5"/>
                  <a:gd name="T8" fmla="*/ 3 w 2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2" y="4"/>
                    </a:moveTo>
                    <a:cubicBezTo>
                      <a:pt x="2" y="4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2"/>
                      <a:pt x="0" y="0"/>
                      <a:pt x="1" y="1"/>
                    </a:cubicBezTo>
                    <a:cubicBezTo>
                      <a:pt x="2" y="1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7" name="Freeform 2957"/>
              <p:cNvSpPr>
                <a:spLocks noChangeAspect="1"/>
              </p:cNvSpPr>
              <p:nvPr/>
            </p:nvSpPr>
            <p:spPr bwMode="auto">
              <a:xfrm>
                <a:off x="6932345" y="3717973"/>
                <a:ext cx="5450" cy="6322"/>
              </a:xfrm>
              <a:custGeom>
                <a:avLst/>
                <a:gdLst>
                  <a:gd name="T0" fmla="*/ 3 w 4"/>
                  <a:gd name="T1" fmla="*/ 5 h 5"/>
                  <a:gd name="T2" fmla="*/ 0 w 4"/>
                  <a:gd name="T3" fmla="*/ 5 h 5"/>
                  <a:gd name="T4" fmla="*/ 1 w 4"/>
                  <a:gd name="T5" fmla="*/ 2 h 5"/>
                  <a:gd name="T6" fmla="*/ 4 w 4"/>
                  <a:gd name="T7" fmla="*/ 1 h 5"/>
                  <a:gd name="T8" fmla="*/ 3 w 4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2" y="4"/>
                    </a:moveTo>
                    <a:cubicBezTo>
                      <a:pt x="1" y="4"/>
                      <a:pt x="1" y="5"/>
                      <a:pt x="0" y="4"/>
                    </a:cubicBezTo>
                    <a:cubicBezTo>
                      <a:pt x="0" y="4"/>
                      <a:pt x="1" y="3"/>
                      <a:pt x="1" y="2"/>
                    </a:cubicBezTo>
                    <a:cubicBezTo>
                      <a:pt x="2" y="2"/>
                      <a:pt x="3" y="0"/>
                      <a:pt x="3" y="1"/>
                    </a:cubicBezTo>
                    <a:cubicBezTo>
                      <a:pt x="4" y="2"/>
                      <a:pt x="3" y="3"/>
                      <a:pt x="2" y="4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8" name="Freeform 2958"/>
              <p:cNvSpPr>
                <a:spLocks noChangeAspect="1"/>
              </p:cNvSpPr>
              <p:nvPr/>
            </p:nvSpPr>
            <p:spPr bwMode="auto">
              <a:xfrm>
                <a:off x="6970489" y="3665292"/>
                <a:ext cx="3270" cy="8429"/>
              </a:xfrm>
              <a:custGeom>
                <a:avLst/>
                <a:gdLst>
                  <a:gd name="T0" fmla="*/ 2 w 3"/>
                  <a:gd name="T1" fmla="*/ 6 h 7"/>
                  <a:gd name="T2" fmla="*/ 1 w 3"/>
                  <a:gd name="T3" fmla="*/ 8 h 7"/>
                  <a:gd name="T4" fmla="*/ 1 w 3"/>
                  <a:gd name="T5" fmla="*/ 5 h 7"/>
                  <a:gd name="T6" fmla="*/ 3 w 3"/>
                  <a:gd name="T7" fmla="*/ 1 h 7"/>
                  <a:gd name="T8" fmla="*/ 2 w 3"/>
                  <a:gd name="T9" fmla="*/ 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7"/>
                  <a:gd name="T17" fmla="*/ 3 w 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7">
                    <a:moveTo>
                      <a:pt x="2" y="5"/>
                    </a:moveTo>
                    <a:cubicBezTo>
                      <a:pt x="2" y="6"/>
                      <a:pt x="1" y="7"/>
                      <a:pt x="1" y="7"/>
                    </a:cubicBezTo>
                    <a:cubicBezTo>
                      <a:pt x="0" y="7"/>
                      <a:pt x="1" y="5"/>
                      <a:pt x="1" y="4"/>
                    </a:cubicBezTo>
                    <a:cubicBezTo>
                      <a:pt x="1" y="3"/>
                      <a:pt x="2" y="0"/>
                      <a:pt x="3" y="1"/>
                    </a:cubicBezTo>
                    <a:cubicBezTo>
                      <a:pt x="3" y="1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9" name="Freeform 2959"/>
              <p:cNvSpPr>
                <a:spLocks noChangeAspect="1"/>
              </p:cNvSpPr>
              <p:nvPr/>
            </p:nvSpPr>
            <p:spPr bwMode="auto">
              <a:xfrm>
                <a:off x="6886573" y="3631576"/>
                <a:ext cx="5450" cy="5268"/>
              </a:xfrm>
              <a:custGeom>
                <a:avLst/>
                <a:gdLst>
                  <a:gd name="T0" fmla="*/ 3 w 4"/>
                  <a:gd name="T1" fmla="*/ 4 h 4"/>
                  <a:gd name="T2" fmla="*/ 0 w 4"/>
                  <a:gd name="T3" fmla="*/ 5 h 4"/>
                  <a:gd name="T4" fmla="*/ 1 w 4"/>
                  <a:gd name="T5" fmla="*/ 3 h 4"/>
                  <a:gd name="T6" fmla="*/ 5 w 4"/>
                  <a:gd name="T7" fmla="*/ 1 h 4"/>
                  <a:gd name="T8" fmla="*/ 3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2" y="3"/>
                    </a:moveTo>
                    <a:cubicBezTo>
                      <a:pt x="1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1"/>
                      <a:pt x="4" y="0"/>
                      <a:pt x="4" y="1"/>
                    </a:cubicBezTo>
                    <a:cubicBezTo>
                      <a:pt x="4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0" name="Freeform 2960"/>
              <p:cNvSpPr>
                <a:spLocks noChangeAspect="1"/>
              </p:cNvSpPr>
              <p:nvPr/>
            </p:nvSpPr>
            <p:spPr bwMode="auto">
              <a:xfrm>
                <a:off x="6909460" y="3568359"/>
                <a:ext cx="6540" cy="4214"/>
              </a:xfrm>
              <a:custGeom>
                <a:avLst/>
                <a:gdLst>
                  <a:gd name="T0" fmla="*/ 4 w 5"/>
                  <a:gd name="T1" fmla="*/ 1 h 3"/>
                  <a:gd name="T2" fmla="*/ 5 w 5"/>
                  <a:gd name="T3" fmla="*/ 4 h 3"/>
                  <a:gd name="T4" fmla="*/ 2 w 5"/>
                  <a:gd name="T5" fmla="*/ 3 h 3"/>
                  <a:gd name="T6" fmla="*/ 0 w 5"/>
                  <a:gd name="T7" fmla="*/ 0 h 3"/>
                  <a:gd name="T8" fmla="*/ 4 w 5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3" y="1"/>
                    </a:moveTo>
                    <a:cubicBezTo>
                      <a:pt x="4" y="2"/>
                      <a:pt x="5" y="2"/>
                      <a:pt x="4" y="3"/>
                    </a:cubicBezTo>
                    <a:cubicBezTo>
                      <a:pt x="4" y="3"/>
                      <a:pt x="3" y="3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1" name="Freeform 2961"/>
              <p:cNvSpPr>
                <a:spLocks noChangeAspect="1"/>
              </p:cNvSpPr>
              <p:nvPr/>
            </p:nvSpPr>
            <p:spPr bwMode="auto">
              <a:xfrm>
                <a:off x="6852787" y="3605236"/>
                <a:ext cx="2180" cy="6322"/>
              </a:xfrm>
              <a:custGeom>
                <a:avLst/>
                <a:gdLst>
                  <a:gd name="T0" fmla="*/ 2 w 2"/>
                  <a:gd name="T1" fmla="*/ 4 h 5"/>
                  <a:gd name="T2" fmla="*/ 2 w 2"/>
                  <a:gd name="T3" fmla="*/ 6 h 5"/>
                  <a:gd name="T4" fmla="*/ 1 w 2"/>
                  <a:gd name="T5" fmla="*/ 4 h 5"/>
                  <a:gd name="T6" fmla="*/ 1 w 2"/>
                  <a:gd name="T7" fmla="*/ 0 h 5"/>
                  <a:gd name="T8" fmla="*/ 2 w 2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2" y="3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1" y="5"/>
                      <a:pt x="1" y="3"/>
                      <a:pt x="1" y="3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2" name="Freeform 2962"/>
              <p:cNvSpPr>
                <a:spLocks noChangeAspect="1"/>
              </p:cNvSpPr>
              <p:nvPr/>
            </p:nvSpPr>
            <p:spPr bwMode="auto">
              <a:xfrm>
                <a:off x="6801565" y="3765385"/>
                <a:ext cx="5450" cy="4214"/>
              </a:xfrm>
              <a:custGeom>
                <a:avLst/>
                <a:gdLst>
                  <a:gd name="T0" fmla="*/ 3 w 4"/>
                  <a:gd name="T1" fmla="*/ 3 h 4"/>
                  <a:gd name="T2" fmla="*/ 0 w 4"/>
                  <a:gd name="T3" fmla="*/ 4 h 4"/>
                  <a:gd name="T4" fmla="*/ 1 w 4"/>
                  <a:gd name="T5" fmla="*/ 2 h 4"/>
                  <a:gd name="T6" fmla="*/ 5 w 4"/>
                  <a:gd name="T7" fmla="*/ 0 h 4"/>
                  <a:gd name="T8" fmla="*/ 3 w 4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2" y="3"/>
                    </a:moveTo>
                    <a:cubicBezTo>
                      <a:pt x="1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3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3" name="Freeform 2963"/>
              <p:cNvSpPr>
                <a:spLocks noChangeAspect="1"/>
              </p:cNvSpPr>
              <p:nvPr/>
            </p:nvSpPr>
            <p:spPr bwMode="auto">
              <a:xfrm>
                <a:off x="7532843" y="3867587"/>
                <a:ext cx="5450" cy="3162"/>
              </a:xfrm>
              <a:custGeom>
                <a:avLst/>
                <a:gdLst>
                  <a:gd name="T0" fmla="*/ 3 w 4"/>
                  <a:gd name="T1" fmla="*/ 3 h 3"/>
                  <a:gd name="T2" fmla="*/ 0 w 4"/>
                  <a:gd name="T3" fmla="*/ 2 h 3"/>
                  <a:gd name="T4" fmla="*/ 3 w 4"/>
                  <a:gd name="T5" fmla="*/ 1 h 3"/>
                  <a:gd name="T6" fmla="*/ 4 w 4"/>
                  <a:gd name="T7" fmla="*/ 1 h 3"/>
                  <a:gd name="T8" fmla="*/ 3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2" y="3"/>
                    </a:move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1"/>
                    </a:cubicBezTo>
                    <a:cubicBezTo>
                      <a:pt x="4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4" name="Freeform 2964"/>
              <p:cNvSpPr>
                <a:spLocks noChangeAspect="1"/>
              </p:cNvSpPr>
              <p:nvPr/>
            </p:nvSpPr>
            <p:spPr bwMode="auto">
              <a:xfrm>
                <a:off x="7544832" y="3912892"/>
                <a:ext cx="4359" cy="5268"/>
              </a:xfrm>
              <a:custGeom>
                <a:avLst/>
                <a:gdLst>
                  <a:gd name="T0" fmla="*/ 2 w 4"/>
                  <a:gd name="T1" fmla="*/ 4 h 4"/>
                  <a:gd name="T2" fmla="*/ 0 w 4"/>
                  <a:gd name="T3" fmla="*/ 4 h 4"/>
                  <a:gd name="T4" fmla="*/ 1 w 4"/>
                  <a:gd name="T5" fmla="*/ 0 h 4"/>
                  <a:gd name="T6" fmla="*/ 3 w 4"/>
                  <a:gd name="T7" fmla="*/ 1 h 4"/>
                  <a:gd name="T8" fmla="*/ 2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2" y="3"/>
                    </a:move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4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5" name="Freeform 2965"/>
              <p:cNvSpPr>
                <a:spLocks noChangeAspect="1"/>
              </p:cNvSpPr>
              <p:nvPr/>
            </p:nvSpPr>
            <p:spPr bwMode="auto">
              <a:xfrm>
                <a:off x="7536113" y="3876016"/>
                <a:ext cx="4359" cy="4214"/>
              </a:xfrm>
              <a:custGeom>
                <a:avLst/>
                <a:gdLst>
                  <a:gd name="T0" fmla="*/ 1 w 3"/>
                  <a:gd name="T1" fmla="*/ 4 h 3"/>
                  <a:gd name="T2" fmla="*/ 0 w 3"/>
                  <a:gd name="T3" fmla="*/ 3 h 3"/>
                  <a:gd name="T4" fmla="*/ 1 w 3"/>
                  <a:gd name="T5" fmla="*/ 1 h 3"/>
                  <a:gd name="T6" fmla="*/ 4 w 3"/>
                  <a:gd name="T7" fmla="*/ 1 h 3"/>
                  <a:gd name="T8" fmla="*/ 1 w 3"/>
                  <a:gd name="T9" fmla="*/ 4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3" y="0"/>
                      <a:pt x="3" y="1"/>
                    </a:cubicBezTo>
                    <a:cubicBezTo>
                      <a:pt x="3" y="2"/>
                      <a:pt x="2" y="2"/>
                      <a:pt x="1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6" name="Freeform 2966"/>
              <p:cNvSpPr>
                <a:spLocks noChangeAspect="1"/>
              </p:cNvSpPr>
              <p:nvPr/>
            </p:nvSpPr>
            <p:spPr bwMode="auto">
              <a:xfrm>
                <a:off x="7536113" y="3894981"/>
                <a:ext cx="4359" cy="4214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3 h 3"/>
                  <a:gd name="T4" fmla="*/ 1 w 3"/>
                  <a:gd name="T5" fmla="*/ 0 h 3"/>
                  <a:gd name="T6" fmla="*/ 4 w 3"/>
                  <a:gd name="T7" fmla="*/ 1 h 3"/>
                  <a:gd name="T8" fmla="*/ 1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2"/>
                    </a:move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3" y="0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7" name="Freeform 2967"/>
              <p:cNvSpPr>
                <a:spLocks noChangeAspect="1"/>
              </p:cNvSpPr>
              <p:nvPr/>
            </p:nvSpPr>
            <p:spPr bwMode="auto">
              <a:xfrm>
                <a:off x="6767781" y="3223827"/>
                <a:ext cx="2180" cy="3162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  <a:gd name="T8" fmla="*/ 2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8" name="Freeform 2968"/>
              <p:cNvSpPr>
                <a:spLocks noChangeAspect="1"/>
              </p:cNvSpPr>
              <p:nvPr/>
            </p:nvSpPr>
            <p:spPr bwMode="auto">
              <a:xfrm>
                <a:off x="6809195" y="3401889"/>
                <a:ext cx="4359" cy="4214"/>
              </a:xfrm>
              <a:custGeom>
                <a:avLst/>
                <a:gdLst>
                  <a:gd name="T0" fmla="*/ 4 w 3"/>
                  <a:gd name="T1" fmla="*/ 3 h 3"/>
                  <a:gd name="T2" fmla="*/ 1 w 3"/>
                  <a:gd name="T3" fmla="*/ 4 h 3"/>
                  <a:gd name="T4" fmla="*/ 0 w 3"/>
                  <a:gd name="T5" fmla="*/ 1 h 3"/>
                  <a:gd name="T6" fmla="*/ 3 w 3"/>
                  <a:gd name="T7" fmla="*/ 0 h 3"/>
                  <a:gd name="T8" fmla="*/ 4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9" name="Freeform 2969"/>
              <p:cNvSpPr>
                <a:spLocks noChangeAspect="1"/>
              </p:cNvSpPr>
              <p:nvPr/>
            </p:nvSpPr>
            <p:spPr bwMode="auto">
              <a:xfrm>
                <a:off x="6777589" y="3326028"/>
                <a:ext cx="5450" cy="5268"/>
              </a:xfrm>
              <a:custGeom>
                <a:avLst/>
                <a:gdLst>
                  <a:gd name="T0" fmla="*/ 5 w 4"/>
                  <a:gd name="T1" fmla="*/ 3 h 4"/>
                  <a:gd name="T2" fmla="*/ 3 w 4"/>
                  <a:gd name="T3" fmla="*/ 5 h 4"/>
                  <a:gd name="T4" fmla="*/ 0 w 4"/>
                  <a:gd name="T5" fmla="*/ 3 h 4"/>
                  <a:gd name="T6" fmla="*/ 3 w 4"/>
                  <a:gd name="T7" fmla="*/ 0 h 4"/>
                  <a:gd name="T8" fmla="*/ 5 w 4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cubicBezTo>
                      <a:pt x="4" y="3"/>
                      <a:pt x="3" y="4"/>
                      <a:pt x="2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4" y="1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0" name="Freeform 2970"/>
              <p:cNvSpPr>
                <a:spLocks noChangeAspect="1"/>
              </p:cNvSpPr>
              <p:nvPr/>
            </p:nvSpPr>
            <p:spPr bwMode="auto">
              <a:xfrm>
                <a:off x="7506687" y="3766439"/>
                <a:ext cx="5450" cy="3162"/>
              </a:xfrm>
              <a:custGeom>
                <a:avLst/>
                <a:gdLst>
                  <a:gd name="T0" fmla="*/ 3 w 4"/>
                  <a:gd name="T1" fmla="*/ 2 h 3"/>
                  <a:gd name="T2" fmla="*/ 1 w 4"/>
                  <a:gd name="T3" fmla="*/ 2 h 3"/>
                  <a:gd name="T4" fmla="*/ 1 w 4"/>
                  <a:gd name="T5" fmla="*/ 1 h 3"/>
                  <a:gd name="T6" fmla="*/ 4 w 4"/>
                  <a:gd name="T7" fmla="*/ 0 h 3"/>
                  <a:gd name="T8" fmla="*/ 3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2" y="2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1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1" name="Freeform 2971"/>
              <p:cNvSpPr>
                <a:spLocks noChangeAspect="1"/>
              </p:cNvSpPr>
              <p:nvPr/>
            </p:nvSpPr>
            <p:spPr bwMode="auto">
              <a:xfrm>
                <a:off x="7256026" y="3742206"/>
                <a:ext cx="4359" cy="5268"/>
              </a:xfrm>
              <a:custGeom>
                <a:avLst/>
                <a:gdLst>
                  <a:gd name="T0" fmla="*/ 3 w 3"/>
                  <a:gd name="T1" fmla="*/ 3 h 4"/>
                  <a:gd name="T2" fmla="*/ 4 w 3"/>
                  <a:gd name="T3" fmla="*/ 4 h 4"/>
                  <a:gd name="T4" fmla="*/ 1 w 3"/>
                  <a:gd name="T5" fmla="*/ 4 h 4"/>
                  <a:gd name="T6" fmla="*/ 0 w 3"/>
                  <a:gd name="T7" fmla="*/ 1 h 4"/>
                  <a:gd name="T8" fmla="*/ 3 w 3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2"/>
                    </a:moveTo>
                    <a:cubicBezTo>
                      <a:pt x="3" y="2"/>
                      <a:pt x="3" y="3"/>
                      <a:pt x="3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2" name="Freeform 2972"/>
              <p:cNvSpPr>
                <a:spLocks noChangeAspect="1"/>
              </p:cNvSpPr>
              <p:nvPr/>
            </p:nvSpPr>
            <p:spPr bwMode="auto">
              <a:xfrm>
                <a:off x="7251666" y="3611558"/>
                <a:ext cx="4359" cy="4214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3 h 3"/>
                  <a:gd name="T4" fmla="*/ 2 w 4"/>
                  <a:gd name="T5" fmla="*/ 0 h 3"/>
                  <a:gd name="T6" fmla="*/ 4 w 4"/>
                  <a:gd name="T7" fmla="*/ 1 h 3"/>
                  <a:gd name="T8" fmla="*/ 2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2" y="2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2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3" name="Oval 2973"/>
              <p:cNvSpPr>
                <a:spLocks noChangeAspect="1" noChangeArrowheads="1"/>
              </p:cNvSpPr>
              <p:nvPr/>
            </p:nvSpPr>
            <p:spPr bwMode="auto">
              <a:xfrm>
                <a:off x="6934524" y="3585217"/>
                <a:ext cx="4359" cy="6322"/>
              </a:xfrm>
              <a:prstGeom prst="ellipse">
                <a:avLst/>
              </a:pr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4" name="Freeform 2974"/>
              <p:cNvSpPr>
                <a:spLocks noChangeAspect="1"/>
              </p:cNvSpPr>
              <p:nvPr/>
            </p:nvSpPr>
            <p:spPr bwMode="auto">
              <a:xfrm>
                <a:off x="6804836" y="3642112"/>
                <a:ext cx="4359" cy="4214"/>
              </a:xfrm>
              <a:custGeom>
                <a:avLst/>
                <a:gdLst>
                  <a:gd name="T0" fmla="*/ 3 w 3"/>
                  <a:gd name="T1" fmla="*/ 1 h 3"/>
                  <a:gd name="T2" fmla="*/ 4 w 3"/>
                  <a:gd name="T3" fmla="*/ 4 h 3"/>
                  <a:gd name="T4" fmla="*/ 1 w 3"/>
                  <a:gd name="T5" fmla="*/ 3 h 3"/>
                  <a:gd name="T6" fmla="*/ 0 w 3"/>
                  <a:gd name="T7" fmla="*/ 0 h 3"/>
                  <a:gd name="T8" fmla="*/ 3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1"/>
                    </a:move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5" name="Freeform 2975"/>
              <p:cNvSpPr>
                <a:spLocks noChangeAspect="1"/>
              </p:cNvSpPr>
              <p:nvPr/>
            </p:nvSpPr>
            <p:spPr bwMode="auto">
              <a:xfrm>
                <a:off x="6657707" y="3950822"/>
                <a:ext cx="2180" cy="5268"/>
              </a:xfrm>
              <a:custGeom>
                <a:avLst/>
                <a:gdLst>
                  <a:gd name="T0" fmla="*/ 2 w 2"/>
                  <a:gd name="T1" fmla="*/ 3 h 4"/>
                  <a:gd name="T2" fmla="*/ 1 w 2"/>
                  <a:gd name="T3" fmla="*/ 4 h 4"/>
                  <a:gd name="T4" fmla="*/ 0 w 2"/>
                  <a:gd name="T5" fmla="*/ 3 h 4"/>
                  <a:gd name="T6" fmla="*/ 2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2"/>
                    </a:moveTo>
                    <a:cubicBezTo>
                      <a:pt x="2" y="3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6" name="Freeform 2976"/>
              <p:cNvSpPr>
                <a:spLocks noChangeAspect="1"/>
              </p:cNvSpPr>
              <p:nvPr/>
            </p:nvSpPr>
            <p:spPr bwMode="auto">
              <a:xfrm>
                <a:off x="7108898" y="4309051"/>
                <a:ext cx="1090" cy="3162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0 w 1"/>
                  <a:gd name="T5" fmla="*/ 1 h 3"/>
                  <a:gd name="T6" fmla="*/ 0 w 1"/>
                  <a:gd name="T7" fmla="*/ 0 h 3"/>
                  <a:gd name="T8" fmla="*/ 1 w 1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7" name="Freeform 2977"/>
              <p:cNvSpPr>
                <a:spLocks noChangeAspect="1"/>
              </p:cNvSpPr>
              <p:nvPr/>
            </p:nvSpPr>
            <p:spPr bwMode="auto">
              <a:xfrm>
                <a:off x="7102360" y="4399662"/>
                <a:ext cx="2180" cy="4214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3 h 3"/>
                  <a:gd name="T4" fmla="*/ 0 w 2"/>
                  <a:gd name="T5" fmla="*/ 1 h 3"/>
                  <a:gd name="T6" fmla="*/ 1 w 2"/>
                  <a:gd name="T7" fmla="*/ 0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1" y="2"/>
                      <a:pt x="1" y="3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8" name="Freeform 2978"/>
              <p:cNvSpPr>
                <a:spLocks noChangeAspect="1"/>
              </p:cNvSpPr>
              <p:nvPr/>
            </p:nvSpPr>
            <p:spPr bwMode="auto">
              <a:xfrm>
                <a:off x="6957411" y="3773814"/>
                <a:ext cx="2180" cy="4214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4 h 3"/>
                  <a:gd name="T4" fmla="*/ 0 w 2"/>
                  <a:gd name="T5" fmla="*/ 3 h 3"/>
                  <a:gd name="T6" fmla="*/ 1 w 2"/>
                  <a:gd name="T7" fmla="*/ 0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9" name="Freeform 2979"/>
              <p:cNvSpPr>
                <a:spLocks noChangeAspect="1"/>
              </p:cNvSpPr>
              <p:nvPr/>
            </p:nvSpPr>
            <p:spPr bwMode="auto">
              <a:xfrm>
                <a:off x="7552461" y="3942392"/>
                <a:ext cx="2180" cy="3162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  <a:gd name="T8" fmla="*/ 2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0" name="Freeform 2980"/>
              <p:cNvSpPr>
                <a:spLocks noChangeAspect="1"/>
              </p:cNvSpPr>
              <p:nvPr/>
            </p:nvSpPr>
            <p:spPr bwMode="auto">
              <a:xfrm>
                <a:off x="7508869" y="3988752"/>
                <a:ext cx="3270" cy="4214"/>
              </a:xfrm>
              <a:custGeom>
                <a:avLst/>
                <a:gdLst>
                  <a:gd name="T0" fmla="*/ 3 w 2"/>
                  <a:gd name="T1" fmla="*/ 3 h 3"/>
                  <a:gd name="T2" fmla="*/ 2 w 2"/>
                  <a:gd name="T3" fmla="*/ 4 h 3"/>
                  <a:gd name="T4" fmla="*/ 0 w 2"/>
                  <a:gd name="T5" fmla="*/ 1 h 3"/>
                  <a:gd name="T6" fmla="*/ 2 w 2"/>
                  <a:gd name="T7" fmla="*/ 0 h 3"/>
                  <a:gd name="T8" fmla="*/ 3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1" name="Oval 2981"/>
              <p:cNvSpPr>
                <a:spLocks noChangeAspect="1" noChangeArrowheads="1"/>
              </p:cNvSpPr>
              <p:nvPr/>
            </p:nvSpPr>
            <p:spPr bwMode="auto">
              <a:xfrm>
                <a:off x="7528485" y="3824389"/>
                <a:ext cx="1090" cy="2107"/>
              </a:xfrm>
              <a:prstGeom prst="ellipse">
                <a:avLst/>
              </a:pr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2" name="Freeform 2982"/>
              <p:cNvSpPr>
                <a:spLocks noChangeAspect="1"/>
              </p:cNvSpPr>
              <p:nvPr/>
            </p:nvSpPr>
            <p:spPr bwMode="auto">
              <a:xfrm>
                <a:off x="7527395" y="3831764"/>
                <a:ext cx="1090" cy="4214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4 h 3"/>
                  <a:gd name="T4" fmla="*/ 0 w 1"/>
                  <a:gd name="T5" fmla="*/ 3 h 3"/>
                  <a:gd name="T6" fmla="*/ 0 w 1"/>
                  <a:gd name="T7" fmla="*/ 0 h 3"/>
                  <a:gd name="T8" fmla="*/ 1 w 1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3" name="Freeform 2983"/>
              <p:cNvSpPr>
                <a:spLocks noChangeAspect="1"/>
              </p:cNvSpPr>
              <p:nvPr/>
            </p:nvSpPr>
            <p:spPr bwMode="auto">
              <a:xfrm>
                <a:off x="7545923" y="3927642"/>
                <a:ext cx="3270" cy="5268"/>
              </a:xfrm>
              <a:custGeom>
                <a:avLst/>
                <a:gdLst>
                  <a:gd name="T0" fmla="*/ 2 w 3"/>
                  <a:gd name="T1" fmla="*/ 3 h 4"/>
                  <a:gd name="T2" fmla="*/ 1 w 3"/>
                  <a:gd name="T3" fmla="*/ 5 h 4"/>
                  <a:gd name="T4" fmla="*/ 0 w 3"/>
                  <a:gd name="T5" fmla="*/ 3 h 4"/>
                  <a:gd name="T6" fmla="*/ 1 w 3"/>
                  <a:gd name="T7" fmla="*/ 0 h 4"/>
                  <a:gd name="T8" fmla="*/ 2 w 3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2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4" name="Freeform 2984"/>
              <p:cNvSpPr>
                <a:spLocks noChangeAspect="1"/>
              </p:cNvSpPr>
              <p:nvPr/>
            </p:nvSpPr>
            <p:spPr bwMode="auto">
              <a:xfrm>
                <a:off x="7531754" y="3853889"/>
                <a:ext cx="2180" cy="3162"/>
              </a:xfrm>
              <a:custGeom>
                <a:avLst/>
                <a:gdLst>
                  <a:gd name="T0" fmla="*/ 1 w 2"/>
                  <a:gd name="T1" fmla="*/ 2 h 3"/>
                  <a:gd name="T2" fmla="*/ 0 w 2"/>
                  <a:gd name="T3" fmla="*/ 2 h 3"/>
                  <a:gd name="T4" fmla="*/ 0 w 2"/>
                  <a:gd name="T5" fmla="*/ 1 h 3"/>
                  <a:gd name="T6" fmla="*/ 2 w 2"/>
                  <a:gd name="T7" fmla="*/ 1 h 3"/>
                  <a:gd name="T8" fmla="*/ 1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2"/>
                    </a:move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5" name="Freeform 2985"/>
              <p:cNvSpPr>
                <a:spLocks noChangeAspect="1"/>
              </p:cNvSpPr>
              <p:nvPr/>
            </p:nvSpPr>
            <p:spPr bwMode="auto">
              <a:xfrm>
                <a:off x="7714845" y="3902355"/>
                <a:ext cx="1090" cy="316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3 h 2"/>
                  <a:gd name="T4" fmla="*/ 1 w 1"/>
                  <a:gd name="T5" fmla="*/ 2 h 2"/>
                  <a:gd name="T6" fmla="*/ 0 w 1"/>
                  <a:gd name="T7" fmla="*/ 0 h 2"/>
                  <a:gd name="T8" fmla="*/ 0 w 1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6" name="Freeform 2986"/>
              <p:cNvSpPr>
                <a:spLocks noChangeAspect="1"/>
              </p:cNvSpPr>
              <p:nvPr/>
            </p:nvSpPr>
            <p:spPr bwMode="auto">
              <a:xfrm>
                <a:off x="7718117" y="3887606"/>
                <a:ext cx="3270" cy="4214"/>
              </a:xfrm>
              <a:custGeom>
                <a:avLst/>
                <a:gdLst>
                  <a:gd name="T0" fmla="*/ 3 w 2"/>
                  <a:gd name="T1" fmla="*/ 3 h 3"/>
                  <a:gd name="T2" fmla="*/ 2 w 2"/>
                  <a:gd name="T3" fmla="*/ 4 h 3"/>
                  <a:gd name="T4" fmla="*/ 0 w 2"/>
                  <a:gd name="T5" fmla="*/ 3 h 3"/>
                  <a:gd name="T6" fmla="*/ 2 w 2"/>
                  <a:gd name="T7" fmla="*/ 0 h 3"/>
                  <a:gd name="T8" fmla="*/ 3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7" name="Freeform 2987"/>
              <p:cNvSpPr>
                <a:spLocks noChangeAspect="1"/>
              </p:cNvSpPr>
              <p:nvPr/>
            </p:nvSpPr>
            <p:spPr bwMode="auto">
              <a:xfrm>
                <a:off x="7729015" y="3880230"/>
                <a:ext cx="2180" cy="2107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2 h 2"/>
                  <a:gd name="T4" fmla="*/ 0 w 2"/>
                  <a:gd name="T5" fmla="*/ 1 h 2"/>
                  <a:gd name="T6" fmla="*/ 2 w 2"/>
                  <a:gd name="T7" fmla="*/ 0 h 2"/>
                  <a:gd name="T8" fmla="*/ 1 w 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8" name="Freeform 2988"/>
              <p:cNvSpPr>
                <a:spLocks noChangeAspect="1"/>
              </p:cNvSpPr>
              <p:nvPr/>
            </p:nvSpPr>
            <p:spPr bwMode="auto">
              <a:xfrm>
                <a:off x="7724655" y="3876016"/>
                <a:ext cx="3270" cy="4214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0 w 2"/>
                  <a:gd name="T5" fmla="*/ 1 h 3"/>
                  <a:gd name="T6" fmla="*/ 3 w 2"/>
                  <a:gd name="T7" fmla="*/ 1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0" y="3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9" name="Freeform 2989"/>
              <p:cNvSpPr>
                <a:spLocks noChangeAspect="1"/>
              </p:cNvSpPr>
              <p:nvPr/>
            </p:nvSpPr>
            <p:spPr bwMode="auto">
              <a:xfrm>
                <a:off x="6863685" y="3055247"/>
                <a:ext cx="2180" cy="4214"/>
              </a:xfrm>
              <a:custGeom>
                <a:avLst/>
                <a:gdLst>
                  <a:gd name="T0" fmla="*/ 2 w 1"/>
                  <a:gd name="T1" fmla="*/ 3 h 3"/>
                  <a:gd name="T2" fmla="*/ 0 w 1"/>
                  <a:gd name="T3" fmla="*/ 4 h 3"/>
                  <a:gd name="T4" fmla="*/ 0 w 1"/>
                  <a:gd name="T5" fmla="*/ 3 h 3"/>
                  <a:gd name="T6" fmla="*/ 2 w 1"/>
                  <a:gd name="T7" fmla="*/ 0 h 3"/>
                  <a:gd name="T8" fmla="*/ 2 w 1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0" name="Freeform 2990"/>
              <p:cNvSpPr>
                <a:spLocks noChangeAspect="1"/>
              </p:cNvSpPr>
              <p:nvPr/>
            </p:nvSpPr>
            <p:spPr bwMode="auto">
              <a:xfrm>
                <a:off x="6759061" y="3214345"/>
                <a:ext cx="3270" cy="3162"/>
              </a:xfrm>
              <a:custGeom>
                <a:avLst/>
                <a:gdLst>
                  <a:gd name="T0" fmla="*/ 3 w 2"/>
                  <a:gd name="T1" fmla="*/ 3 h 2"/>
                  <a:gd name="T2" fmla="*/ 2 w 2"/>
                  <a:gd name="T3" fmla="*/ 3 h 2"/>
                  <a:gd name="T4" fmla="*/ 0 w 2"/>
                  <a:gd name="T5" fmla="*/ 2 h 2"/>
                  <a:gd name="T6" fmla="*/ 2 w 2"/>
                  <a:gd name="T7" fmla="*/ 0 h 2"/>
                  <a:gd name="T8" fmla="*/ 3 w 2"/>
                  <a:gd name="T9" fmla="*/ 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1" name="Freeform 2991"/>
              <p:cNvSpPr>
                <a:spLocks noChangeAspect="1"/>
              </p:cNvSpPr>
              <p:nvPr/>
            </p:nvSpPr>
            <p:spPr bwMode="auto">
              <a:xfrm>
                <a:off x="6745984" y="3377655"/>
                <a:ext cx="3270" cy="4214"/>
              </a:xfrm>
              <a:custGeom>
                <a:avLst/>
                <a:gdLst>
                  <a:gd name="T0" fmla="*/ 2 w 2"/>
                  <a:gd name="T1" fmla="*/ 4 h 3"/>
                  <a:gd name="T2" fmla="*/ 0 w 2"/>
                  <a:gd name="T3" fmla="*/ 4 h 3"/>
                  <a:gd name="T4" fmla="*/ 0 w 2"/>
                  <a:gd name="T5" fmla="*/ 3 h 3"/>
                  <a:gd name="T6" fmla="*/ 3 w 2"/>
                  <a:gd name="T7" fmla="*/ 1 h 3"/>
                  <a:gd name="T8" fmla="*/ 2 w 2"/>
                  <a:gd name="T9" fmla="*/ 4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2"/>
                      <a:pt x="1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2" name="Freeform 2992"/>
              <p:cNvSpPr>
                <a:spLocks noChangeAspect="1"/>
              </p:cNvSpPr>
              <p:nvPr/>
            </p:nvSpPr>
            <p:spPr bwMode="auto">
              <a:xfrm>
                <a:off x="6798296" y="3314438"/>
                <a:ext cx="4359" cy="316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3 h 2"/>
                  <a:gd name="T4" fmla="*/ 1 w 3"/>
                  <a:gd name="T5" fmla="*/ 3 h 2"/>
                  <a:gd name="T6" fmla="*/ 0 w 3"/>
                  <a:gd name="T7" fmla="*/ 0 h 2"/>
                  <a:gd name="T8" fmla="*/ 3 w 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3" name="Freeform 2993"/>
              <p:cNvSpPr>
                <a:spLocks noChangeAspect="1"/>
              </p:cNvSpPr>
              <p:nvPr/>
            </p:nvSpPr>
            <p:spPr bwMode="auto">
              <a:xfrm>
                <a:off x="6849518" y="3390299"/>
                <a:ext cx="3270" cy="5268"/>
              </a:xfrm>
              <a:custGeom>
                <a:avLst/>
                <a:gdLst>
                  <a:gd name="T0" fmla="*/ 3 w 2"/>
                  <a:gd name="T1" fmla="*/ 3 h 4"/>
                  <a:gd name="T2" fmla="*/ 2 w 2"/>
                  <a:gd name="T3" fmla="*/ 4 h 4"/>
                  <a:gd name="T4" fmla="*/ 0 w 2"/>
                  <a:gd name="T5" fmla="*/ 3 h 4"/>
                  <a:gd name="T6" fmla="*/ 2 w 2"/>
                  <a:gd name="T7" fmla="*/ 1 h 4"/>
                  <a:gd name="T8" fmla="*/ 3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2"/>
                    </a:moveTo>
                    <a:cubicBezTo>
                      <a:pt x="2" y="3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4" name="Freeform 2994"/>
              <p:cNvSpPr>
                <a:spLocks noChangeAspect="1"/>
              </p:cNvSpPr>
              <p:nvPr/>
            </p:nvSpPr>
            <p:spPr bwMode="auto">
              <a:xfrm>
                <a:off x="6804836" y="3339725"/>
                <a:ext cx="4359" cy="4214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4 h 3"/>
                  <a:gd name="T4" fmla="*/ 1 w 3"/>
                  <a:gd name="T5" fmla="*/ 3 h 3"/>
                  <a:gd name="T6" fmla="*/ 1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2"/>
                    </a:moveTo>
                    <a:cubicBezTo>
                      <a:pt x="3" y="2"/>
                      <a:pt x="3" y="3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5" name="Freeform 2995"/>
              <p:cNvSpPr>
                <a:spLocks noChangeAspect="1"/>
              </p:cNvSpPr>
              <p:nvPr/>
            </p:nvSpPr>
            <p:spPr bwMode="auto">
              <a:xfrm>
                <a:off x="6748163" y="3318653"/>
                <a:ext cx="3270" cy="3162"/>
              </a:xfrm>
              <a:custGeom>
                <a:avLst/>
                <a:gdLst>
                  <a:gd name="T0" fmla="*/ 2 w 3"/>
                  <a:gd name="T1" fmla="*/ 1 h 3"/>
                  <a:gd name="T2" fmla="*/ 3 w 3"/>
                  <a:gd name="T3" fmla="*/ 3 h 3"/>
                  <a:gd name="T4" fmla="*/ 1 w 3"/>
                  <a:gd name="T5" fmla="*/ 2 h 3"/>
                  <a:gd name="T6" fmla="*/ 1 w 3"/>
                  <a:gd name="T7" fmla="*/ 1 h 3"/>
                  <a:gd name="T8" fmla="*/ 2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1"/>
                    </a:move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6" name="Freeform 2996"/>
              <p:cNvSpPr>
                <a:spLocks noChangeAspect="1"/>
              </p:cNvSpPr>
              <p:nvPr/>
            </p:nvSpPr>
            <p:spPr bwMode="auto">
              <a:xfrm>
                <a:off x="6824452" y="3401889"/>
                <a:ext cx="3270" cy="4214"/>
              </a:xfrm>
              <a:custGeom>
                <a:avLst/>
                <a:gdLst>
                  <a:gd name="T0" fmla="*/ 3 w 2"/>
                  <a:gd name="T1" fmla="*/ 1 h 3"/>
                  <a:gd name="T2" fmla="*/ 3 w 2"/>
                  <a:gd name="T3" fmla="*/ 3 h 3"/>
                  <a:gd name="T4" fmla="*/ 2 w 2"/>
                  <a:gd name="T5" fmla="*/ 3 h 3"/>
                  <a:gd name="T6" fmla="*/ 0 w 2"/>
                  <a:gd name="T7" fmla="*/ 0 h 3"/>
                  <a:gd name="T8" fmla="*/ 3 w 2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7" name="Freeform 2997"/>
              <p:cNvSpPr>
                <a:spLocks noChangeAspect="1"/>
              </p:cNvSpPr>
              <p:nvPr/>
            </p:nvSpPr>
            <p:spPr bwMode="auto">
              <a:xfrm>
                <a:off x="6742714" y="3358689"/>
                <a:ext cx="2180" cy="4214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4 h 3"/>
                  <a:gd name="T4" fmla="*/ 0 w 2"/>
                  <a:gd name="T5" fmla="*/ 1 h 3"/>
                  <a:gd name="T6" fmla="*/ 2 w 2"/>
                  <a:gd name="T7" fmla="*/ 0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8" name="Freeform 2998"/>
              <p:cNvSpPr>
                <a:spLocks noChangeAspect="1"/>
              </p:cNvSpPr>
              <p:nvPr/>
            </p:nvSpPr>
            <p:spPr bwMode="auto">
              <a:xfrm>
                <a:off x="6764510" y="3372387"/>
                <a:ext cx="3270" cy="4214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4 h 3"/>
                  <a:gd name="T4" fmla="*/ 0 w 2"/>
                  <a:gd name="T5" fmla="*/ 3 h 3"/>
                  <a:gd name="T6" fmla="*/ 2 w 2"/>
                  <a:gd name="T7" fmla="*/ 1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9" name="Freeform 2999"/>
              <p:cNvSpPr>
                <a:spLocks noChangeAspect="1"/>
              </p:cNvSpPr>
              <p:nvPr/>
            </p:nvSpPr>
            <p:spPr bwMode="auto">
              <a:xfrm>
                <a:off x="7519766" y="3784351"/>
                <a:ext cx="3270" cy="3162"/>
              </a:xfrm>
              <a:custGeom>
                <a:avLst/>
                <a:gdLst>
                  <a:gd name="T0" fmla="*/ 2 w 3"/>
                  <a:gd name="T1" fmla="*/ 1 h 3"/>
                  <a:gd name="T2" fmla="*/ 2 w 3"/>
                  <a:gd name="T3" fmla="*/ 2 h 3"/>
                  <a:gd name="T4" fmla="*/ 1 w 3"/>
                  <a:gd name="T5" fmla="*/ 2 h 3"/>
                  <a:gd name="T6" fmla="*/ 1 w 3"/>
                  <a:gd name="T7" fmla="*/ 1 h 3"/>
                  <a:gd name="T8" fmla="*/ 2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1"/>
                    </a:moveTo>
                    <a:cubicBezTo>
                      <a:pt x="2" y="2"/>
                      <a:pt x="3" y="2"/>
                      <a:pt x="2" y="2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0" name="Freeform 3000"/>
              <p:cNvSpPr>
                <a:spLocks noChangeAspect="1"/>
              </p:cNvSpPr>
              <p:nvPr/>
            </p:nvSpPr>
            <p:spPr bwMode="auto">
              <a:xfrm>
                <a:off x="7515407" y="3775922"/>
                <a:ext cx="3270" cy="3162"/>
              </a:xfrm>
              <a:custGeom>
                <a:avLst/>
                <a:gdLst>
                  <a:gd name="T0" fmla="*/ 3 w 2"/>
                  <a:gd name="T1" fmla="*/ 2 h 2"/>
                  <a:gd name="T2" fmla="*/ 2 w 2"/>
                  <a:gd name="T3" fmla="*/ 3 h 2"/>
                  <a:gd name="T4" fmla="*/ 0 w 2"/>
                  <a:gd name="T5" fmla="*/ 2 h 2"/>
                  <a:gd name="T6" fmla="*/ 2 w 2"/>
                  <a:gd name="T7" fmla="*/ 0 h 2"/>
                  <a:gd name="T8" fmla="*/ 3 w 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1" name="Freeform 3001"/>
              <p:cNvSpPr>
                <a:spLocks noChangeAspect="1"/>
              </p:cNvSpPr>
              <p:nvPr/>
            </p:nvSpPr>
            <p:spPr bwMode="auto">
              <a:xfrm>
                <a:off x="7436939" y="3746421"/>
                <a:ext cx="3270" cy="3162"/>
              </a:xfrm>
              <a:custGeom>
                <a:avLst/>
                <a:gdLst>
                  <a:gd name="T0" fmla="*/ 3 w 2"/>
                  <a:gd name="T1" fmla="*/ 2 h 3"/>
                  <a:gd name="T2" fmla="*/ 2 w 2"/>
                  <a:gd name="T3" fmla="*/ 3 h 3"/>
                  <a:gd name="T4" fmla="*/ 0 w 2"/>
                  <a:gd name="T5" fmla="*/ 2 h 3"/>
                  <a:gd name="T6" fmla="*/ 2 w 2"/>
                  <a:gd name="T7" fmla="*/ 0 h 3"/>
                  <a:gd name="T8" fmla="*/ 3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2" name="Freeform 3002"/>
              <p:cNvSpPr>
                <a:spLocks noChangeAspect="1"/>
              </p:cNvSpPr>
              <p:nvPr/>
            </p:nvSpPr>
            <p:spPr bwMode="auto">
              <a:xfrm>
                <a:off x="7378087" y="3725348"/>
                <a:ext cx="3270" cy="4214"/>
              </a:xfrm>
              <a:custGeom>
                <a:avLst/>
                <a:gdLst>
                  <a:gd name="T0" fmla="*/ 3 w 2"/>
                  <a:gd name="T1" fmla="*/ 3 h 3"/>
                  <a:gd name="T2" fmla="*/ 2 w 2"/>
                  <a:gd name="T3" fmla="*/ 4 h 3"/>
                  <a:gd name="T4" fmla="*/ 0 w 2"/>
                  <a:gd name="T5" fmla="*/ 3 h 3"/>
                  <a:gd name="T6" fmla="*/ 3 w 2"/>
                  <a:gd name="T7" fmla="*/ 0 h 3"/>
                  <a:gd name="T8" fmla="*/ 3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3" name="Freeform 3003"/>
              <p:cNvSpPr>
                <a:spLocks noChangeAspect="1"/>
              </p:cNvSpPr>
              <p:nvPr/>
            </p:nvSpPr>
            <p:spPr bwMode="auto">
              <a:xfrm>
                <a:off x="7365009" y="3727456"/>
                <a:ext cx="2180" cy="3162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2 h 3"/>
                  <a:gd name="T4" fmla="*/ 0 w 2"/>
                  <a:gd name="T5" fmla="*/ 1 h 3"/>
                  <a:gd name="T6" fmla="*/ 2 w 2"/>
                  <a:gd name="T7" fmla="*/ 0 h 3"/>
                  <a:gd name="T8" fmla="*/ 2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4" name="Freeform 3004"/>
              <p:cNvSpPr>
                <a:spLocks noChangeAspect="1"/>
              </p:cNvSpPr>
              <p:nvPr/>
            </p:nvSpPr>
            <p:spPr bwMode="auto">
              <a:xfrm>
                <a:off x="7349752" y="3692686"/>
                <a:ext cx="2180" cy="4214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4 h 3"/>
                  <a:gd name="T4" fmla="*/ 0 w 2"/>
                  <a:gd name="T5" fmla="*/ 1 h 3"/>
                  <a:gd name="T6" fmla="*/ 1 w 2"/>
                  <a:gd name="T7" fmla="*/ 0 h 3"/>
                  <a:gd name="T8" fmla="*/ 1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5" name="Freeform 3005"/>
              <p:cNvSpPr>
                <a:spLocks noChangeAspect="1"/>
              </p:cNvSpPr>
              <p:nvPr/>
            </p:nvSpPr>
            <p:spPr bwMode="auto">
              <a:xfrm>
                <a:off x="7341033" y="3697955"/>
                <a:ext cx="3270" cy="4214"/>
              </a:xfrm>
              <a:custGeom>
                <a:avLst/>
                <a:gdLst>
                  <a:gd name="T0" fmla="*/ 3 w 2"/>
                  <a:gd name="T1" fmla="*/ 3 h 3"/>
                  <a:gd name="T2" fmla="*/ 2 w 2"/>
                  <a:gd name="T3" fmla="*/ 4 h 3"/>
                  <a:gd name="T4" fmla="*/ 0 w 2"/>
                  <a:gd name="T5" fmla="*/ 1 h 3"/>
                  <a:gd name="T6" fmla="*/ 2 w 2"/>
                  <a:gd name="T7" fmla="*/ 0 h 3"/>
                  <a:gd name="T8" fmla="*/ 3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6" name="Freeform 3006"/>
              <p:cNvSpPr>
                <a:spLocks noChangeAspect="1"/>
              </p:cNvSpPr>
              <p:nvPr/>
            </p:nvSpPr>
            <p:spPr bwMode="auto">
              <a:xfrm>
                <a:off x="7404243" y="3725348"/>
                <a:ext cx="4359" cy="4214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3 h 3"/>
                  <a:gd name="T4" fmla="*/ 1 w 3"/>
                  <a:gd name="T5" fmla="*/ 3 h 3"/>
                  <a:gd name="T6" fmla="*/ 0 w 3"/>
                  <a:gd name="T7" fmla="*/ 1 h 3"/>
                  <a:gd name="T8" fmla="*/ 3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3" y="2"/>
                      <a:pt x="2" y="2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7" name="Freeform 3007"/>
              <p:cNvSpPr>
                <a:spLocks noChangeAspect="1"/>
              </p:cNvSpPr>
              <p:nvPr/>
            </p:nvSpPr>
            <p:spPr bwMode="auto">
              <a:xfrm>
                <a:off x="7370459" y="3728509"/>
                <a:ext cx="3270" cy="3162"/>
              </a:xfrm>
              <a:custGeom>
                <a:avLst/>
                <a:gdLst>
                  <a:gd name="T0" fmla="*/ 2 w 3"/>
                  <a:gd name="T1" fmla="*/ 1 h 3"/>
                  <a:gd name="T2" fmla="*/ 3 w 3"/>
                  <a:gd name="T3" fmla="*/ 2 h 3"/>
                  <a:gd name="T4" fmla="*/ 1 w 3"/>
                  <a:gd name="T5" fmla="*/ 2 h 3"/>
                  <a:gd name="T6" fmla="*/ 1 w 3"/>
                  <a:gd name="T7" fmla="*/ 1 h 3"/>
                  <a:gd name="T8" fmla="*/ 2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8" name="Freeform 3008"/>
              <p:cNvSpPr>
                <a:spLocks noChangeAspect="1"/>
              </p:cNvSpPr>
              <p:nvPr/>
            </p:nvSpPr>
            <p:spPr bwMode="auto">
              <a:xfrm>
                <a:off x="7357380" y="3710598"/>
                <a:ext cx="2180" cy="4214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4 h 3"/>
                  <a:gd name="T4" fmla="*/ 0 w 2"/>
                  <a:gd name="T5" fmla="*/ 3 h 3"/>
                  <a:gd name="T6" fmla="*/ 0 w 2"/>
                  <a:gd name="T7" fmla="*/ 1 h 3"/>
                  <a:gd name="T8" fmla="*/ 1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9" name="Freeform 3009"/>
              <p:cNvSpPr>
                <a:spLocks noChangeAspect="1"/>
              </p:cNvSpPr>
              <p:nvPr/>
            </p:nvSpPr>
            <p:spPr bwMode="auto">
              <a:xfrm>
                <a:off x="7251666" y="3737992"/>
                <a:ext cx="2180" cy="4214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4 h 3"/>
                  <a:gd name="T4" fmla="*/ 0 w 2"/>
                  <a:gd name="T5" fmla="*/ 3 h 3"/>
                  <a:gd name="T6" fmla="*/ 1 w 2"/>
                  <a:gd name="T7" fmla="*/ 0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0" name="Freeform 3010"/>
              <p:cNvSpPr>
                <a:spLocks noChangeAspect="1"/>
              </p:cNvSpPr>
              <p:nvPr/>
            </p:nvSpPr>
            <p:spPr bwMode="auto">
              <a:xfrm>
                <a:off x="7245128" y="3590485"/>
                <a:ext cx="3270" cy="1054"/>
              </a:xfrm>
              <a:custGeom>
                <a:avLst/>
                <a:gdLst>
                  <a:gd name="T0" fmla="*/ 1 w 3"/>
                  <a:gd name="T1" fmla="*/ 1 h 1"/>
                  <a:gd name="T2" fmla="*/ 0 w 3"/>
                  <a:gd name="T3" fmla="*/ 1 h 1"/>
                  <a:gd name="T4" fmla="*/ 1 w 3"/>
                  <a:gd name="T5" fmla="*/ 0 h 1"/>
                  <a:gd name="T6" fmla="*/ 3 w 3"/>
                  <a:gd name="T7" fmla="*/ 1 h 1"/>
                  <a:gd name="T8" fmla="*/ 1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2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1" name="Freeform 3011"/>
              <p:cNvSpPr>
                <a:spLocks noChangeAspect="1"/>
              </p:cNvSpPr>
              <p:nvPr/>
            </p:nvSpPr>
            <p:spPr bwMode="auto">
              <a:xfrm>
                <a:off x="7321417" y="3648434"/>
                <a:ext cx="2180" cy="2107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0 h 2"/>
                  <a:gd name="T4" fmla="*/ 2 w 1"/>
                  <a:gd name="T5" fmla="*/ 1 h 2"/>
                  <a:gd name="T6" fmla="*/ 2 w 1"/>
                  <a:gd name="T7" fmla="*/ 2 h 2"/>
                  <a:gd name="T8" fmla="*/ 0 w 1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2" name="Freeform 3012"/>
              <p:cNvSpPr>
                <a:spLocks noChangeAspect="1"/>
              </p:cNvSpPr>
              <p:nvPr/>
            </p:nvSpPr>
            <p:spPr bwMode="auto">
              <a:xfrm>
                <a:off x="7062036" y="3722188"/>
                <a:ext cx="2180" cy="2107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1 h 2"/>
                  <a:gd name="T4" fmla="*/ 1 w 2"/>
                  <a:gd name="T5" fmla="*/ 0 h 2"/>
                  <a:gd name="T6" fmla="*/ 2 w 2"/>
                  <a:gd name="T7" fmla="*/ 1 h 2"/>
                  <a:gd name="T8" fmla="*/ 1 w 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3" name="Freeform 3013"/>
              <p:cNvSpPr>
                <a:spLocks noChangeAspect="1"/>
              </p:cNvSpPr>
              <p:nvPr/>
            </p:nvSpPr>
            <p:spPr bwMode="auto">
              <a:xfrm>
                <a:off x="7001005" y="3586271"/>
                <a:ext cx="3270" cy="4214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4 h 3"/>
                  <a:gd name="T4" fmla="*/ 0 w 2"/>
                  <a:gd name="T5" fmla="*/ 3 h 3"/>
                  <a:gd name="T6" fmla="*/ 2 w 2"/>
                  <a:gd name="T7" fmla="*/ 0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4" name="Freeform 3014"/>
              <p:cNvSpPr>
                <a:spLocks noChangeAspect="1"/>
              </p:cNvSpPr>
              <p:nvPr/>
            </p:nvSpPr>
            <p:spPr bwMode="auto">
              <a:xfrm>
                <a:off x="6977029" y="3646328"/>
                <a:ext cx="3270" cy="2107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1 h 2"/>
                  <a:gd name="T4" fmla="*/ 1 w 3"/>
                  <a:gd name="T5" fmla="*/ 2 h 2"/>
                  <a:gd name="T6" fmla="*/ 0 w 3"/>
                  <a:gd name="T7" fmla="*/ 0 h 2"/>
                  <a:gd name="T8" fmla="*/ 2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5" name="Oval 3015"/>
              <p:cNvSpPr>
                <a:spLocks noChangeAspect="1" noChangeArrowheads="1"/>
              </p:cNvSpPr>
              <p:nvPr/>
            </p:nvSpPr>
            <p:spPr bwMode="auto">
              <a:xfrm>
                <a:off x="6894201" y="3699009"/>
                <a:ext cx="2180" cy="4214"/>
              </a:xfrm>
              <a:prstGeom prst="ellipse">
                <a:avLst/>
              </a:pr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6" name="Freeform 3016"/>
              <p:cNvSpPr>
                <a:spLocks noChangeAspect="1"/>
              </p:cNvSpPr>
              <p:nvPr/>
            </p:nvSpPr>
            <p:spPr bwMode="auto">
              <a:xfrm>
                <a:off x="6872405" y="3716919"/>
                <a:ext cx="1090" cy="2107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7" name="Freeform 3017"/>
              <p:cNvSpPr>
                <a:spLocks noChangeAspect="1"/>
              </p:cNvSpPr>
              <p:nvPr/>
            </p:nvSpPr>
            <p:spPr bwMode="auto">
              <a:xfrm>
                <a:off x="6912729" y="3712705"/>
                <a:ext cx="2180" cy="4214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4 h 3"/>
                  <a:gd name="T4" fmla="*/ 0 w 2"/>
                  <a:gd name="T5" fmla="*/ 1 h 3"/>
                  <a:gd name="T6" fmla="*/ 1 w 2"/>
                  <a:gd name="T7" fmla="*/ 1 h 3"/>
                  <a:gd name="T8" fmla="*/ 1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2"/>
                    </a:move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8" name="Freeform 3018"/>
              <p:cNvSpPr>
                <a:spLocks noChangeAspect="1"/>
              </p:cNvSpPr>
              <p:nvPr/>
            </p:nvSpPr>
            <p:spPr bwMode="auto">
              <a:xfrm>
                <a:off x="6913818" y="3716919"/>
                <a:ext cx="2180" cy="4214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4 h 3"/>
                  <a:gd name="T4" fmla="*/ 0 w 2"/>
                  <a:gd name="T5" fmla="*/ 1 h 3"/>
                  <a:gd name="T6" fmla="*/ 1 w 2"/>
                  <a:gd name="T7" fmla="*/ 0 h 3"/>
                  <a:gd name="T8" fmla="*/ 1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9" name="Freeform 3019"/>
              <p:cNvSpPr>
                <a:spLocks noChangeAspect="1"/>
              </p:cNvSpPr>
              <p:nvPr/>
            </p:nvSpPr>
            <p:spPr bwMode="auto">
              <a:xfrm>
                <a:off x="6883304" y="3621041"/>
                <a:ext cx="4359" cy="316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3 h 3"/>
                  <a:gd name="T4" fmla="*/ 1 w 3"/>
                  <a:gd name="T5" fmla="*/ 1 h 3"/>
                  <a:gd name="T6" fmla="*/ 3 w 3"/>
                  <a:gd name="T7" fmla="*/ 1 h 3"/>
                  <a:gd name="T8" fmla="*/ 3 w 3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3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0" name="Freeform 3020"/>
              <p:cNvSpPr>
                <a:spLocks noChangeAspect="1"/>
              </p:cNvSpPr>
              <p:nvPr/>
            </p:nvSpPr>
            <p:spPr bwMode="auto">
              <a:xfrm>
                <a:off x="6919267" y="3574681"/>
                <a:ext cx="2180" cy="4214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4 h 3"/>
                  <a:gd name="T4" fmla="*/ 0 w 2"/>
                  <a:gd name="T5" fmla="*/ 3 h 3"/>
                  <a:gd name="T6" fmla="*/ 1 w 2"/>
                  <a:gd name="T7" fmla="*/ 0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1" name="Freeform 3021"/>
              <p:cNvSpPr>
                <a:spLocks noChangeAspect="1"/>
              </p:cNvSpPr>
              <p:nvPr/>
            </p:nvSpPr>
            <p:spPr bwMode="auto">
              <a:xfrm>
                <a:off x="6820093" y="3674775"/>
                <a:ext cx="2180" cy="316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3 h 2"/>
                  <a:gd name="T4" fmla="*/ 0 w 2"/>
                  <a:gd name="T5" fmla="*/ 2 h 2"/>
                  <a:gd name="T6" fmla="*/ 1 w 2"/>
                  <a:gd name="T7" fmla="*/ 0 h 2"/>
                  <a:gd name="T8" fmla="*/ 2 w 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2" name="Freeform 3022"/>
              <p:cNvSpPr>
                <a:spLocks noChangeAspect="1"/>
              </p:cNvSpPr>
              <p:nvPr/>
            </p:nvSpPr>
            <p:spPr bwMode="auto">
              <a:xfrm>
                <a:off x="6814643" y="3666346"/>
                <a:ext cx="2180" cy="2107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0 w 2"/>
                  <a:gd name="T7" fmla="*/ 0 h 2"/>
                  <a:gd name="T8" fmla="*/ 1 w 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3" name="Freeform 3023"/>
              <p:cNvSpPr>
                <a:spLocks noChangeAspect="1"/>
              </p:cNvSpPr>
              <p:nvPr/>
            </p:nvSpPr>
            <p:spPr bwMode="auto">
              <a:xfrm>
                <a:off x="6875674" y="3558876"/>
                <a:ext cx="3270" cy="3162"/>
              </a:xfrm>
              <a:custGeom>
                <a:avLst/>
                <a:gdLst>
                  <a:gd name="T0" fmla="*/ 3 w 2"/>
                  <a:gd name="T1" fmla="*/ 2 h 3"/>
                  <a:gd name="T2" fmla="*/ 2 w 2"/>
                  <a:gd name="T3" fmla="*/ 3 h 3"/>
                  <a:gd name="T4" fmla="*/ 0 w 2"/>
                  <a:gd name="T5" fmla="*/ 2 h 3"/>
                  <a:gd name="T6" fmla="*/ 2 w 2"/>
                  <a:gd name="T7" fmla="*/ 1 h 3"/>
                  <a:gd name="T8" fmla="*/ 3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4" name="Freeform 3024"/>
              <p:cNvSpPr>
                <a:spLocks noChangeAspect="1"/>
              </p:cNvSpPr>
              <p:nvPr/>
            </p:nvSpPr>
            <p:spPr bwMode="auto">
              <a:xfrm>
                <a:off x="6874584" y="3553609"/>
                <a:ext cx="2180" cy="2107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5" name="Freeform 3025"/>
              <p:cNvSpPr>
                <a:spLocks noChangeAspect="1"/>
              </p:cNvSpPr>
              <p:nvPr/>
            </p:nvSpPr>
            <p:spPr bwMode="auto">
              <a:xfrm>
                <a:off x="6878943" y="3567306"/>
                <a:ext cx="2180" cy="4214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4 h 3"/>
                  <a:gd name="T4" fmla="*/ 0 w 2"/>
                  <a:gd name="T5" fmla="*/ 3 h 3"/>
                  <a:gd name="T6" fmla="*/ 1 w 2"/>
                  <a:gd name="T7" fmla="*/ 0 h 3"/>
                  <a:gd name="T8" fmla="*/ 1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6" name="Freeform 3026"/>
              <p:cNvSpPr>
                <a:spLocks noChangeAspect="1"/>
              </p:cNvSpPr>
              <p:nvPr/>
            </p:nvSpPr>
            <p:spPr bwMode="auto">
              <a:xfrm>
                <a:off x="6807015" y="3599968"/>
                <a:ext cx="2180" cy="4214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4 h 3"/>
                  <a:gd name="T4" fmla="*/ 0 w 2"/>
                  <a:gd name="T5" fmla="*/ 3 h 3"/>
                  <a:gd name="T6" fmla="*/ 1 w 2"/>
                  <a:gd name="T7" fmla="*/ 1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7" name="Freeform 3027"/>
              <p:cNvSpPr>
                <a:spLocks noChangeAspect="1"/>
              </p:cNvSpPr>
              <p:nvPr/>
            </p:nvSpPr>
            <p:spPr bwMode="auto">
              <a:xfrm>
                <a:off x="6816822" y="3602075"/>
                <a:ext cx="3270" cy="2107"/>
              </a:xfrm>
              <a:custGeom>
                <a:avLst/>
                <a:gdLst>
                  <a:gd name="T0" fmla="*/ 3 w 2"/>
                  <a:gd name="T1" fmla="*/ 1 h 2"/>
                  <a:gd name="T2" fmla="*/ 2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  <a:gd name="T8" fmla="*/ 3 w 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8" name="Freeform 3028"/>
              <p:cNvSpPr>
                <a:spLocks noChangeAspect="1"/>
              </p:cNvSpPr>
              <p:nvPr/>
            </p:nvSpPr>
            <p:spPr bwMode="auto">
              <a:xfrm>
                <a:off x="6875674" y="3573628"/>
                <a:ext cx="1090" cy="316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3 h 2"/>
                  <a:gd name="T4" fmla="*/ 0 w 1"/>
                  <a:gd name="T5" fmla="*/ 2 h 2"/>
                  <a:gd name="T6" fmla="*/ 1 w 1"/>
                  <a:gd name="T7" fmla="*/ 0 h 2"/>
                  <a:gd name="T8" fmla="*/ 1 w 1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9" name="Freeform 3029"/>
              <p:cNvSpPr>
                <a:spLocks noChangeAspect="1"/>
              </p:cNvSpPr>
              <p:nvPr/>
            </p:nvSpPr>
            <p:spPr bwMode="auto">
              <a:xfrm>
                <a:off x="6874584" y="3579949"/>
                <a:ext cx="2180" cy="4214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4 h 3"/>
                  <a:gd name="T4" fmla="*/ 0 w 2"/>
                  <a:gd name="T5" fmla="*/ 1 h 3"/>
                  <a:gd name="T6" fmla="*/ 1 w 2"/>
                  <a:gd name="T7" fmla="*/ 0 h 3"/>
                  <a:gd name="T8" fmla="*/ 1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0" name="Oval 3030"/>
              <p:cNvSpPr>
                <a:spLocks noChangeAspect="1" noChangeArrowheads="1"/>
              </p:cNvSpPr>
              <p:nvPr/>
            </p:nvSpPr>
            <p:spPr bwMode="auto">
              <a:xfrm>
                <a:off x="6804836" y="3631576"/>
                <a:ext cx="3270" cy="4214"/>
              </a:xfrm>
              <a:prstGeom prst="ellipse">
                <a:avLst/>
              </a:pr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1" name="Freeform 3031"/>
              <p:cNvSpPr>
                <a:spLocks noChangeAspect="1"/>
              </p:cNvSpPr>
              <p:nvPr/>
            </p:nvSpPr>
            <p:spPr bwMode="auto">
              <a:xfrm>
                <a:off x="6820093" y="3722188"/>
                <a:ext cx="2180" cy="3162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1 h 3"/>
                  <a:gd name="T8" fmla="*/ 2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2" name="Freeform 3032"/>
              <p:cNvSpPr>
                <a:spLocks noChangeAspect="1"/>
              </p:cNvSpPr>
              <p:nvPr/>
            </p:nvSpPr>
            <p:spPr bwMode="auto">
              <a:xfrm>
                <a:off x="6780859" y="3761172"/>
                <a:ext cx="2180" cy="4214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4 h 3"/>
                  <a:gd name="T4" fmla="*/ 0 w 2"/>
                  <a:gd name="T5" fmla="*/ 1 h 3"/>
                  <a:gd name="T6" fmla="*/ 2 w 2"/>
                  <a:gd name="T7" fmla="*/ 1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3" name="Freeform 3033"/>
              <p:cNvSpPr>
                <a:spLocks noChangeAspect="1"/>
              </p:cNvSpPr>
              <p:nvPr/>
            </p:nvSpPr>
            <p:spPr bwMode="auto">
              <a:xfrm>
                <a:off x="6808105" y="3719026"/>
                <a:ext cx="8719" cy="8429"/>
              </a:xfrm>
              <a:custGeom>
                <a:avLst/>
                <a:gdLst>
                  <a:gd name="T0" fmla="*/ 7 w 7"/>
                  <a:gd name="T1" fmla="*/ 1 h 6"/>
                  <a:gd name="T2" fmla="*/ 5 w 7"/>
                  <a:gd name="T3" fmla="*/ 7 h 6"/>
                  <a:gd name="T4" fmla="*/ 1 w 7"/>
                  <a:gd name="T5" fmla="*/ 7 h 6"/>
                  <a:gd name="T6" fmla="*/ 3 w 7"/>
                  <a:gd name="T7" fmla="*/ 1 h 6"/>
                  <a:gd name="T8" fmla="*/ 7 w 7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6" y="1"/>
                    </a:moveTo>
                    <a:cubicBezTo>
                      <a:pt x="7" y="3"/>
                      <a:pt x="5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3"/>
                      <a:pt x="2" y="2"/>
                      <a:pt x="3" y="1"/>
                    </a:cubicBezTo>
                    <a:cubicBezTo>
                      <a:pt x="4" y="0"/>
                      <a:pt x="6" y="0"/>
                      <a:pt x="6" y="1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4" name="Freeform 3034"/>
              <p:cNvSpPr>
                <a:spLocks noChangeAspect="1"/>
              </p:cNvSpPr>
              <p:nvPr/>
            </p:nvSpPr>
            <p:spPr bwMode="auto">
              <a:xfrm>
                <a:off x="6826631" y="3717973"/>
                <a:ext cx="14167" cy="6322"/>
              </a:xfrm>
              <a:custGeom>
                <a:avLst/>
                <a:gdLst>
                  <a:gd name="T0" fmla="*/ 1 w 11"/>
                  <a:gd name="T1" fmla="*/ 1 h 5"/>
                  <a:gd name="T2" fmla="*/ 12 w 11"/>
                  <a:gd name="T3" fmla="*/ 1 h 5"/>
                  <a:gd name="T4" fmla="*/ 12 w 11"/>
                  <a:gd name="T5" fmla="*/ 5 h 5"/>
                  <a:gd name="T6" fmla="*/ 2 w 11"/>
                  <a:gd name="T7" fmla="*/ 4 h 5"/>
                  <a:gd name="T8" fmla="*/ 1 w 11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5"/>
                  <a:gd name="T17" fmla="*/ 11 w 11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5">
                    <a:moveTo>
                      <a:pt x="1" y="1"/>
                    </a:moveTo>
                    <a:cubicBezTo>
                      <a:pt x="4" y="0"/>
                      <a:pt x="7" y="0"/>
                      <a:pt x="10" y="1"/>
                    </a:cubicBezTo>
                    <a:cubicBezTo>
                      <a:pt x="11" y="2"/>
                      <a:pt x="11" y="4"/>
                      <a:pt x="10" y="4"/>
                    </a:cubicBezTo>
                    <a:cubicBezTo>
                      <a:pt x="7" y="5"/>
                      <a:pt x="4" y="4"/>
                      <a:pt x="2" y="3"/>
                    </a:cubicBezTo>
                    <a:cubicBezTo>
                      <a:pt x="1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5" name="Freeform 3035"/>
              <p:cNvSpPr>
                <a:spLocks noChangeAspect="1"/>
              </p:cNvSpPr>
              <p:nvPr/>
            </p:nvSpPr>
            <p:spPr bwMode="auto">
              <a:xfrm>
                <a:off x="6847338" y="3708490"/>
                <a:ext cx="19617" cy="8429"/>
              </a:xfrm>
              <a:custGeom>
                <a:avLst/>
                <a:gdLst>
                  <a:gd name="T0" fmla="*/ 4 w 15"/>
                  <a:gd name="T1" fmla="*/ 1 h 7"/>
                  <a:gd name="T2" fmla="*/ 1 w 15"/>
                  <a:gd name="T3" fmla="*/ 7 h 7"/>
                  <a:gd name="T4" fmla="*/ 6 w 15"/>
                  <a:gd name="T5" fmla="*/ 6 h 7"/>
                  <a:gd name="T6" fmla="*/ 13 w 15"/>
                  <a:gd name="T7" fmla="*/ 7 h 7"/>
                  <a:gd name="T8" fmla="*/ 18 w 15"/>
                  <a:gd name="T9" fmla="*/ 2 h 7"/>
                  <a:gd name="T10" fmla="*/ 13 w 15"/>
                  <a:gd name="T11" fmla="*/ 1 h 7"/>
                  <a:gd name="T12" fmla="*/ 7 w 15"/>
                  <a:gd name="T13" fmla="*/ 2 h 7"/>
                  <a:gd name="T14" fmla="*/ 4 w 15"/>
                  <a:gd name="T15" fmla="*/ 1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7"/>
                  <a:gd name="T26" fmla="*/ 15 w 15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7">
                    <a:moveTo>
                      <a:pt x="3" y="1"/>
                    </a:moveTo>
                    <a:cubicBezTo>
                      <a:pt x="1" y="2"/>
                      <a:pt x="0" y="5"/>
                      <a:pt x="1" y="6"/>
                    </a:cubicBezTo>
                    <a:cubicBezTo>
                      <a:pt x="2" y="7"/>
                      <a:pt x="3" y="5"/>
                      <a:pt x="5" y="5"/>
                    </a:cubicBezTo>
                    <a:cubicBezTo>
                      <a:pt x="7" y="5"/>
                      <a:pt x="9" y="6"/>
                      <a:pt x="11" y="6"/>
                    </a:cubicBezTo>
                    <a:cubicBezTo>
                      <a:pt x="13" y="5"/>
                      <a:pt x="15" y="4"/>
                      <a:pt x="15" y="2"/>
                    </a:cubicBezTo>
                    <a:cubicBezTo>
                      <a:pt x="15" y="1"/>
                      <a:pt x="12" y="1"/>
                      <a:pt x="11" y="1"/>
                    </a:cubicBezTo>
                    <a:cubicBezTo>
                      <a:pt x="9" y="1"/>
                      <a:pt x="8" y="2"/>
                      <a:pt x="6" y="2"/>
                    </a:cubicBezTo>
                    <a:cubicBezTo>
                      <a:pt x="5" y="2"/>
                      <a:pt x="4" y="0"/>
                      <a:pt x="3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6" name="Freeform 3036"/>
              <p:cNvSpPr>
                <a:spLocks noChangeAspect="1"/>
              </p:cNvSpPr>
              <p:nvPr/>
            </p:nvSpPr>
            <p:spPr bwMode="auto">
              <a:xfrm>
                <a:off x="6791757" y="3652649"/>
                <a:ext cx="9809" cy="15805"/>
              </a:xfrm>
              <a:custGeom>
                <a:avLst/>
                <a:gdLst>
                  <a:gd name="T0" fmla="*/ 6 w 7"/>
                  <a:gd name="T1" fmla="*/ 1 h 13"/>
                  <a:gd name="T2" fmla="*/ 8 w 7"/>
                  <a:gd name="T3" fmla="*/ 6 h 13"/>
                  <a:gd name="T4" fmla="*/ 5 w 7"/>
                  <a:gd name="T5" fmla="*/ 14 h 13"/>
                  <a:gd name="T6" fmla="*/ 1 w 7"/>
                  <a:gd name="T7" fmla="*/ 13 h 13"/>
                  <a:gd name="T8" fmla="*/ 1 w 7"/>
                  <a:gd name="T9" fmla="*/ 5 h 13"/>
                  <a:gd name="T10" fmla="*/ 6 w 7"/>
                  <a:gd name="T11" fmla="*/ 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3"/>
                  <a:gd name="T20" fmla="*/ 7 w 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3">
                    <a:moveTo>
                      <a:pt x="5" y="1"/>
                    </a:moveTo>
                    <a:cubicBezTo>
                      <a:pt x="7" y="1"/>
                      <a:pt x="6" y="4"/>
                      <a:pt x="6" y="5"/>
                    </a:cubicBezTo>
                    <a:cubicBezTo>
                      <a:pt x="5" y="8"/>
                      <a:pt x="5" y="10"/>
                      <a:pt x="4" y="12"/>
                    </a:cubicBezTo>
                    <a:cubicBezTo>
                      <a:pt x="3" y="13"/>
                      <a:pt x="1" y="12"/>
                      <a:pt x="1" y="11"/>
                    </a:cubicBezTo>
                    <a:cubicBezTo>
                      <a:pt x="0" y="9"/>
                      <a:pt x="0" y="6"/>
                      <a:pt x="1" y="4"/>
                    </a:cubicBezTo>
                    <a:cubicBezTo>
                      <a:pt x="2" y="2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7" name="Freeform 3037"/>
              <p:cNvSpPr>
                <a:spLocks noChangeAspect="1"/>
              </p:cNvSpPr>
              <p:nvPr/>
            </p:nvSpPr>
            <p:spPr bwMode="auto">
              <a:xfrm>
                <a:off x="6784129" y="3663185"/>
                <a:ext cx="6540" cy="5268"/>
              </a:xfrm>
              <a:custGeom>
                <a:avLst/>
                <a:gdLst>
                  <a:gd name="T0" fmla="*/ 4 w 5"/>
                  <a:gd name="T1" fmla="*/ 0 h 4"/>
                  <a:gd name="T2" fmla="*/ 5 w 5"/>
                  <a:gd name="T3" fmla="*/ 4 h 4"/>
                  <a:gd name="T4" fmla="*/ 1 w 5"/>
                  <a:gd name="T5" fmla="*/ 5 h 4"/>
                  <a:gd name="T6" fmla="*/ 4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3" y="0"/>
                    </a:moveTo>
                    <a:cubicBezTo>
                      <a:pt x="4" y="0"/>
                      <a:pt x="5" y="2"/>
                      <a:pt x="4" y="3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2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8" name="Freeform 3038"/>
              <p:cNvSpPr>
                <a:spLocks noChangeAspect="1"/>
              </p:cNvSpPr>
              <p:nvPr/>
            </p:nvSpPr>
            <p:spPr bwMode="auto">
              <a:xfrm>
                <a:off x="6798296" y="3648434"/>
                <a:ext cx="11989" cy="25287"/>
              </a:xfrm>
              <a:custGeom>
                <a:avLst/>
                <a:gdLst>
                  <a:gd name="T0" fmla="*/ 10 w 9"/>
                  <a:gd name="T1" fmla="*/ 1 h 20"/>
                  <a:gd name="T2" fmla="*/ 10 w 9"/>
                  <a:gd name="T3" fmla="*/ 5 h 20"/>
                  <a:gd name="T4" fmla="*/ 6 w 9"/>
                  <a:gd name="T5" fmla="*/ 5 h 20"/>
                  <a:gd name="T6" fmla="*/ 5 w 9"/>
                  <a:gd name="T7" fmla="*/ 14 h 20"/>
                  <a:gd name="T8" fmla="*/ 9 w 9"/>
                  <a:gd name="T9" fmla="*/ 16 h 20"/>
                  <a:gd name="T10" fmla="*/ 7 w 9"/>
                  <a:gd name="T11" fmla="*/ 19 h 20"/>
                  <a:gd name="T12" fmla="*/ 4 w 9"/>
                  <a:gd name="T13" fmla="*/ 19 h 20"/>
                  <a:gd name="T14" fmla="*/ 1 w 9"/>
                  <a:gd name="T15" fmla="*/ 23 h 20"/>
                  <a:gd name="T16" fmla="*/ 1 w 9"/>
                  <a:gd name="T17" fmla="*/ 17 h 20"/>
                  <a:gd name="T18" fmla="*/ 4 w 9"/>
                  <a:gd name="T19" fmla="*/ 6 h 20"/>
                  <a:gd name="T20" fmla="*/ 5 w 9"/>
                  <a:gd name="T21" fmla="*/ 1 h 20"/>
                  <a:gd name="T22" fmla="*/ 10 w 9"/>
                  <a:gd name="T23" fmla="*/ 1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20"/>
                  <a:gd name="T38" fmla="*/ 9 w 9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20">
                    <a:moveTo>
                      <a:pt x="8" y="1"/>
                    </a:moveTo>
                    <a:cubicBezTo>
                      <a:pt x="9" y="1"/>
                      <a:pt x="9" y="3"/>
                      <a:pt x="8" y="4"/>
                    </a:cubicBezTo>
                    <a:cubicBezTo>
                      <a:pt x="7" y="5"/>
                      <a:pt x="6" y="3"/>
                      <a:pt x="5" y="4"/>
                    </a:cubicBezTo>
                    <a:cubicBezTo>
                      <a:pt x="4" y="6"/>
                      <a:pt x="3" y="9"/>
                      <a:pt x="4" y="12"/>
                    </a:cubicBezTo>
                    <a:cubicBezTo>
                      <a:pt x="4" y="13"/>
                      <a:pt x="7" y="12"/>
                      <a:pt x="7" y="13"/>
                    </a:cubicBezTo>
                    <a:cubicBezTo>
                      <a:pt x="8" y="13"/>
                      <a:pt x="7" y="15"/>
                      <a:pt x="6" y="16"/>
                    </a:cubicBezTo>
                    <a:cubicBezTo>
                      <a:pt x="5" y="16"/>
                      <a:pt x="4" y="15"/>
                      <a:pt x="3" y="16"/>
                    </a:cubicBezTo>
                    <a:cubicBezTo>
                      <a:pt x="2" y="17"/>
                      <a:pt x="2" y="20"/>
                      <a:pt x="1" y="19"/>
                    </a:cubicBezTo>
                    <a:cubicBezTo>
                      <a:pt x="0" y="18"/>
                      <a:pt x="1" y="16"/>
                      <a:pt x="1" y="14"/>
                    </a:cubicBezTo>
                    <a:cubicBezTo>
                      <a:pt x="2" y="11"/>
                      <a:pt x="3" y="8"/>
                      <a:pt x="3" y="5"/>
                    </a:cubicBezTo>
                    <a:cubicBezTo>
                      <a:pt x="4" y="4"/>
                      <a:pt x="3" y="2"/>
                      <a:pt x="4" y="1"/>
                    </a:cubicBezTo>
                    <a:cubicBezTo>
                      <a:pt x="5" y="0"/>
                      <a:pt x="7" y="0"/>
                      <a:pt x="8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959" name="Freeform 3039"/>
              <p:cNvSpPr>
                <a:spLocks noChangeAspect="1"/>
              </p:cNvSpPr>
              <p:nvPr/>
            </p:nvSpPr>
            <p:spPr bwMode="auto">
              <a:xfrm>
                <a:off x="6834261" y="3722188"/>
                <a:ext cx="38145" cy="21073"/>
              </a:xfrm>
              <a:custGeom>
                <a:avLst/>
                <a:gdLst>
                  <a:gd name="T0" fmla="*/ 4 w 29"/>
                  <a:gd name="T1" fmla="*/ 20 h 17"/>
                  <a:gd name="T2" fmla="*/ 10 w 29"/>
                  <a:gd name="T3" fmla="*/ 18 h 17"/>
                  <a:gd name="T4" fmla="*/ 16 w 29"/>
                  <a:gd name="T5" fmla="*/ 14 h 17"/>
                  <a:gd name="T6" fmla="*/ 24 w 29"/>
                  <a:gd name="T7" fmla="*/ 11 h 17"/>
                  <a:gd name="T8" fmla="*/ 28 w 29"/>
                  <a:gd name="T9" fmla="*/ 8 h 17"/>
                  <a:gd name="T10" fmla="*/ 34 w 29"/>
                  <a:gd name="T11" fmla="*/ 4 h 17"/>
                  <a:gd name="T12" fmla="*/ 35 w 29"/>
                  <a:gd name="T13" fmla="*/ 1 h 17"/>
                  <a:gd name="T14" fmla="*/ 29 w 29"/>
                  <a:gd name="T15" fmla="*/ 1 h 17"/>
                  <a:gd name="T16" fmla="*/ 17 w 29"/>
                  <a:gd name="T17" fmla="*/ 2 h 17"/>
                  <a:gd name="T18" fmla="*/ 5 w 29"/>
                  <a:gd name="T19" fmla="*/ 5 h 17"/>
                  <a:gd name="T20" fmla="*/ 0 w 29"/>
                  <a:gd name="T21" fmla="*/ 11 h 17"/>
                  <a:gd name="T22" fmla="*/ 4 w 29"/>
                  <a:gd name="T23" fmla="*/ 14 h 17"/>
                  <a:gd name="T24" fmla="*/ 4 w 29"/>
                  <a:gd name="T25" fmla="*/ 2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17"/>
                  <a:gd name="T41" fmla="*/ 29 w 29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17">
                    <a:moveTo>
                      <a:pt x="3" y="17"/>
                    </a:moveTo>
                    <a:cubicBezTo>
                      <a:pt x="4" y="17"/>
                      <a:pt x="6" y="16"/>
                      <a:pt x="8" y="15"/>
                    </a:cubicBezTo>
                    <a:cubicBezTo>
                      <a:pt x="9" y="14"/>
                      <a:pt x="11" y="13"/>
                      <a:pt x="13" y="12"/>
                    </a:cubicBezTo>
                    <a:cubicBezTo>
                      <a:pt x="15" y="11"/>
                      <a:pt x="18" y="10"/>
                      <a:pt x="20" y="9"/>
                    </a:cubicBezTo>
                    <a:cubicBezTo>
                      <a:pt x="21" y="9"/>
                      <a:pt x="22" y="7"/>
                      <a:pt x="23" y="7"/>
                    </a:cubicBezTo>
                    <a:cubicBezTo>
                      <a:pt x="24" y="5"/>
                      <a:pt x="27" y="5"/>
                      <a:pt x="28" y="3"/>
                    </a:cubicBezTo>
                    <a:cubicBezTo>
                      <a:pt x="29" y="3"/>
                      <a:pt x="29" y="1"/>
                      <a:pt x="29" y="1"/>
                    </a:cubicBezTo>
                    <a:cubicBezTo>
                      <a:pt x="27" y="0"/>
                      <a:pt x="26" y="1"/>
                      <a:pt x="24" y="1"/>
                    </a:cubicBezTo>
                    <a:cubicBezTo>
                      <a:pt x="21" y="1"/>
                      <a:pt x="17" y="2"/>
                      <a:pt x="14" y="2"/>
                    </a:cubicBezTo>
                    <a:cubicBezTo>
                      <a:pt x="10" y="3"/>
                      <a:pt x="7" y="3"/>
                      <a:pt x="4" y="4"/>
                    </a:cubicBezTo>
                    <a:cubicBezTo>
                      <a:pt x="2" y="5"/>
                      <a:pt x="1" y="8"/>
                      <a:pt x="0" y="9"/>
                    </a:cubicBezTo>
                    <a:cubicBezTo>
                      <a:pt x="1" y="10"/>
                      <a:pt x="2" y="11"/>
                      <a:pt x="3" y="12"/>
                    </a:cubicBezTo>
                    <a:cubicBezTo>
                      <a:pt x="3" y="14"/>
                      <a:pt x="3" y="16"/>
                      <a:pt x="3" y="17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0" name="Freeform 3040"/>
              <p:cNvSpPr>
                <a:spLocks noChangeAspect="1"/>
              </p:cNvSpPr>
              <p:nvPr/>
            </p:nvSpPr>
            <p:spPr bwMode="auto">
              <a:xfrm>
                <a:off x="6827721" y="3597861"/>
                <a:ext cx="18528" cy="8429"/>
              </a:xfrm>
              <a:custGeom>
                <a:avLst/>
                <a:gdLst>
                  <a:gd name="T0" fmla="*/ 4 w 14"/>
                  <a:gd name="T1" fmla="*/ 1 h 7"/>
                  <a:gd name="T2" fmla="*/ 13 w 14"/>
                  <a:gd name="T3" fmla="*/ 1 h 7"/>
                  <a:gd name="T4" fmla="*/ 17 w 14"/>
                  <a:gd name="T5" fmla="*/ 3 h 7"/>
                  <a:gd name="T6" fmla="*/ 13 w 14"/>
                  <a:gd name="T7" fmla="*/ 6 h 7"/>
                  <a:gd name="T8" fmla="*/ 6 w 14"/>
                  <a:gd name="T9" fmla="*/ 6 h 7"/>
                  <a:gd name="T10" fmla="*/ 1 w 14"/>
                  <a:gd name="T11" fmla="*/ 7 h 7"/>
                  <a:gd name="T12" fmla="*/ 4 w 1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7"/>
                  <a:gd name="T23" fmla="*/ 14 w 1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7">
                    <a:moveTo>
                      <a:pt x="3" y="1"/>
                    </a:moveTo>
                    <a:cubicBezTo>
                      <a:pt x="5" y="0"/>
                      <a:pt x="8" y="1"/>
                      <a:pt x="11" y="1"/>
                    </a:cubicBezTo>
                    <a:cubicBezTo>
                      <a:pt x="12" y="1"/>
                      <a:pt x="14" y="2"/>
                      <a:pt x="14" y="3"/>
                    </a:cubicBezTo>
                    <a:cubicBezTo>
                      <a:pt x="14" y="4"/>
                      <a:pt x="12" y="5"/>
                      <a:pt x="11" y="5"/>
                    </a:cubicBezTo>
                    <a:cubicBezTo>
                      <a:pt x="9" y="5"/>
                      <a:pt x="7" y="5"/>
                      <a:pt x="5" y="5"/>
                    </a:cubicBezTo>
                    <a:cubicBezTo>
                      <a:pt x="3" y="5"/>
                      <a:pt x="2" y="7"/>
                      <a:pt x="1" y="6"/>
                    </a:cubicBezTo>
                    <a:cubicBezTo>
                      <a:pt x="0" y="4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1" name="Freeform 3041"/>
              <p:cNvSpPr>
                <a:spLocks noChangeAspect="1"/>
              </p:cNvSpPr>
              <p:nvPr/>
            </p:nvSpPr>
            <p:spPr bwMode="auto">
              <a:xfrm>
                <a:off x="6802655" y="3589432"/>
                <a:ext cx="17437" cy="9483"/>
              </a:xfrm>
              <a:custGeom>
                <a:avLst/>
                <a:gdLst>
                  <a:gd name="T0" fmla="*/ 9 w 13"/>
                  <a:gd name="T1" fmla="*/ 3 h 8"/>
                  <a:gd name="T2" fmla="*/ 12 w 13"/>
                  <a:gd name="T3" fmla="*/ 1 h 8"/>
                  <a:gd name="T4" fmla="*/ 15 w 13"/>
                  <a:gd name="T5" fmla="*/ 7 h 8"/>
                  <a:gd name="T6" fmla="*/ 10 w 13"/>
                  <a:gd name="T7" fmla="*/ 6 h 8"/>
                  <a:gd name="T8" fmla="*/ 6 w 13"/>
                  <a:gd name="T9" fmla="*/ 7 h 8"/>
                  <a:gd name="T10" fmla="*/ 5 w 13"/>
                  <a:gd name="T11" fmla="*/ 6 h 8"/>
                  <a:gd name="T12" fmla="*/ 1 w 13"/>
                  <a:gd name="T13" fmla="*/ 7 h 8"/>
                  <a:gd name="T14" fmla="*/ 1 w 13"/>
                  <a:gd name="T15" fmla="*/ 2 h 8"/>
                  <a:gd name="T16" fmla="*/ 9 w 13"/>
                  <a:gd name="T17" fmla="*/ 3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"/>
                  <a:gd name="T29" fmla="*/ 13 w 13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">
                    <a:moveTo>
                      <a:pt x="7" y="3"/>
                    </a:moveTo>
                    <a:cubicBezTo>
                      <a:pt x="8" y="3"/>
                      <a:pt x="9" y="0"/>
                      <a:pt x="10" y="1"/>
                    </a:cubicBezTo>
                    <a:cubicBezTo>
                      <a:pt x="12" y="2"/>
                      <a:pt x="13" y="5"/>
                      <a:pt x="12" y="6"/>
                    </a:cubicBezTo>
                    <a:cubicBezTo>
                      <a:pt x="11" y="8"/>
                      <a:pt x="9" y="5"/>
                      <a:pt x="8" y="5"/>
                    </a:cubicBezTo>
                    <a:cubicBezTo>
                      <a:pt x="7" y="5"/>
                      <a:pt x="6" y="7"/>
                      <a:pt x="5" y="6"/>
                    </a:cubicBezTo>
                    <a:cubicBezTo>
                      <a:pt x="4" y="6"/>
                      <a:pt x="5" y="5"/>
                      <a:pt x="4" y="5"/>
                    </a:cubicBezTo>
                    <a:cubicBezTo>
                      <a:pt x="3" y="5"/>
                      <a:pt x="2" y="6"/>
                      <a:pt x="1" y="6"/>
                    </a:cubicBezTo>
                    <a:cubicBezTo>
                      <a:pt x="1" y="5"/>
                      <a:pt x="0" y="2"/>
                      <a:pt x="1" y="2"/>
                    </a:cubicBezTo>
                    <a:cubicBezTo>
                      <a:pt x="3" y="1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2" name="Freeform 3042"/>
              <p:cNvSpPr>
                <a:spLocks noChangeAspect="1"/>
              </p:cNvSpPr>
              <p:nvPr/>
            </p:nvSpPr>
            <p:spPr bwMode="auto">
              <a:xfrm>
                <a:off x="6847338" y="3599968"/>
                <a:ext cx="16349" cy="3162"/>
              </a:xfrm>
              <a:custGeom>
                <a:avLst/>
                <a:gdLst>
                  <a:gd name="T0" fmla="*/ 0 w 13"/>
                  <a:gd name="T1" fmla="*/ 0 h 2"/>
                  <a:gd name="T2" fmla="*/ 0 w 13"/>
                  <a:gd name="T3" fmla="*/ 3 h 2"/>
                  <a:gd name="T4" fmla="*/ 15 w 13"/>
                  <a:gd name="T5" fmla="*/ 2 h 2"/>
                  <a:gd name="T6" fmla="*/ 0 w 1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"/>
                  <a:gd name="T14" fmla="*/ 13 w 1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4" y="2"/>
                      <a:pt x="9" y="2"/>
                      <a:pt x="13" y="1"/>
                    </a:cubicBezTo>
                    <a:cubicBezTo>
                      <a:pt x="9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3" name="Freeform 3043"/>
              <p:cNvSpPr>
                <a:spLocks noChangeAspect="1"/>
              </p:cNvSpPr>
              <p:nvPr/>
            </p:nvSpPr>
            <p:spPr bwMode="auto">
              <a:xfrm>
                <a:off x="6854967" y="3624202"/>
                <a:ext cx="21797" cy="15805"/>
              </a:xfrm>
              <a:custGeom>
                <a:avLst/>
                <a:gdLst>
                  <a:gd name="T0" fmla="*/ 2 w 17"/>
                  <a:gd name="T1" fmla="*/ 3 h 12"/>
                  <a:gd name="T2" fmla="*/ 13 w 17"/>
                  <a:gd name="T3" fmla="*/ 1 h 12"/>
                  <a:gd name="T4" fmla="*/ 18 w 17"/>
                  <a:gd name="T5" fmla="*/ 4 h 12"/>
                  <a:gd name="T6" fmla="*/ 15 w 17"/>
                  <a:gd name="T7" fmla="*/ 6 h 12"/>
                  <a:gd name="T8" fmla="*/ 19 w 17"/>
                  <a:gd name="T9" fmla="*/ 11 h 12"/>
                  <a:gd name="T10" fmla="*/ 12 w 17"/>
                  <a:gd name="T11" fmla="*/ 15 h 12"/>
                  <a:gd name="T12" fmla="*/ 1 w 17"/>
                  <a:gd name="T13" fmla="*/ 9 h 12"/>
                  <a:gd name="T14" fmla="*/ 2 w 17"/>
                  <a:gd name="T15" fmla="*/ 3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2"/>
                  <a:gd name="T26" fmla="*/ 17 w 17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2">
                    <a:moveTo>
                      <a:pt x="2" y="2"/>
                    </a:moveTo>
                    <a:cubicBezTo>
                      <a:pt x="5" y="0"/>
                      <a:pt x="8" y="0"/>
                      <a:pt x="11" y="1"/>
                    </a:cubicBezTo>
                    <a:cubicBezTo>
                      <a:pt x="13" y="1"/>
                      <a:pt x="14" y="1"/>
                      <a:pt x="15" y="3"/>
                    </a:cubicBezTo>
                    <a:cubicBezTo>
                      <a:pt x="16" y="4"/>
                      <a:pt x="13" y="4"/>
                      <a:pt x="13" y="5"/>
                    </a:cubicBezTo>
                    <a:cubicBezTo>
                      <a:pt x="14" y="6"/>
                      <a:pt x="17" y="7"/>
                      <a:pt x="16" y="9"/>
                    </a:cubicBezTo>
                    <a:cubicBezTo>
                      <a:pt x="15" y="11"/>
                      <a:pt x="12" y="10"/>
                      <a:pt x="10" y="12"/>
                    </a:cubicBezTo>
                    <a:cubicBezTo>
                      <a:pt x="6" y="11"/>
                      <a:pt x="3" y="10"/>
                      <a:pt x="1" y="7"/>
                    </a:cubicBezTo>
                    <a:cubicBezTo>
                      <a:pt x="0" y="6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964" name="Freeform 3044"/>
              <p:cNvSpPr>
                <a:spLocks noChangeAspect="1"/>
              </p:cNvSpPr>
              <p:nvPr/>
            </p:nvSpPr>
            <p:spPr bwMode="auto">
              <a:xfrm>
                <a:off x="6876764" y="3592593"/>
                <a:ext cx="15257" cy="7376"/>
              </a:xfrm>
              <a:custGeom>
                <a:avLst/>
                <a:gdLst>
                  <a:gd name="T0" fmla="*/ 6 w 11"/>
                  <a:gd name="T1" fmla="*/ 0 h 6"/>
                  <a:gd name="T2" fmla="*/ 14 w 11"/>
                  <a:gd name="T3" fmla="*/ 5 h 6"/>
                  <a:gd name="T4" fmla="*/ 11 w 11"/>
                  <a:gd name="T5" fmla="*/ 7 h 6"/>
                  <a:gd name="T6" fmla="*/ 5 w 11"/>
                  <a:gd name="T7" fmla="*/ 7 h 6"/>
                  <a:gd name="T8" fmla="*/ 0 w 11"/>
                  <a:gd name="T9" fmla="*/ 5 h 6"/>
                  <a:gd name="T10" fmla="*/ 6 w 11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6"/>
                  <a:gd name="T20" fmla="*/ 11 w 11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6">
                    <a:moveTo>
                      <a:pt x="5" y="0"/>
                    </a:moveTo>
                    <a:cubicBezTo>
                      <a:pt x="7" y="1"/>
                      <a:pt x="9" y="3"/>
                      <a:pt x="11" y="4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7" y="6"/>
                      <a:pt x="6" y="6"/>
                      <a:pt x="4" y="6"/>
                    </a:cubicBezTo>
                    <a:cubicBezTo>
                      <a:pt x="3" y="5"/>
                      <a:pt x="0" y="5"/>
                      <a:pt x="0" y="4"/>
                    </a:cubicBezTo>
                    <a:cubicBezTo>
                      <a:pt x="0" y="2"/>
                      <a:pt x="3" y="0"/>
                      <a:pt x="5" y="0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5" name="Freeform 3045"/>
              <p:cNvSpPr>
                <a:spLocks noChangeAspect="1"/>
              </p:cNvSpPr>
              <p:nvPr/>
            </p:nvSpPr>
            <p:spPr bwMode="auto">
              <a:xfrm>
                <a:off x="6878943" y="3528322"/>
                <a:ext cx="23976" cy="55843"/>
              </a:xfrm>
              <a:custGeom>
                <a:avLst/>
                <a:gdLst>
                  <a:gd name="T0" fmla="*/ 9 w 19"/>
                  <a:gd name="T1" fmla="*/ 1 h 44"/>
                  <a:gd name="T2" fmla="*/ 6 w 19"/>
                  <a:gd name="T3" fmla="*/ 6 h 44"/>
                  <a:gd name="T4" fmla="*/ 8 w 19"/>
                  <a:gd name="T5" fmla="*/ 13 h 44"/>
                  <a:gd name="T6" fmla="*/ 3 w 19"/>
                  <a:gd name="T7" fmla="*/ 22 h 44"/>
                  <a:gd name="T8" fmla="*/ 8 w 19"/>
                  <a:gd name="T9" fmla="*/ 24 h 44"/>
                  <a:gd name="T10" fmla="*/ 12 w 19"/>
                  <a:gd name="T11" fmla="*/ 17 h 44"/>
                  <a:gd name="T12" fmla="*/ 19 w 19"/>
                  <a:gd name="T13" fmla="*/ 12 h 44"/>
                  <a:gd name="T14" fmla="*/ 20 w 19"/>
                  <a:gd name="T15" fmla="*/ 20 h 44"/>
                  <a:gd name="T16" fmla="*/ 13 w 19"/>
                  <a:gd name="T17" fmla="*/ 23 h 44"/>
                  <a:gd name="T18" fmla="*/ 13 w 19"/>
                  <a:gd name="T19" fmla="*/ 25 h 44"/>
                  <a:gd name="T20" fmla="*/ 21 w 19"/>
                  <a:gd name="T21" fmla="*/ 31 h 44"/>
                  <a:gd name="T22" fmla="*/ 19 w 19"/>
                  <a:gd name="T23" fmla="*/ 31 h 44"/>
                  <a:gd name="T24" fmla="*/ 8 w 19"/>
                  <a:gd name="T25" fmla="*/ 30 h 44"/>
                  <a:gd name="T26" fmla="*/ 8 w 19"/>
                  <a:gd name="T27" fmla="*/ 35 h 44"/>
                  <a:gd name="T28" fmla="*/ 7 w 19"/>
                  <a:gd name="T29" fmla="*/ 42 h 44"/>
                  <a:gd name="T30" fmla="*/ 15 w 19"/>
                  <a:gd name="T31" fmla="*/ 53 h 44"/>
                  <a:gd name="T32" fmla="*/ 8 w 19"/>
                  <a:gd name="T33" fmla="*/ 51 h 44"/>
                  <a:gd name="T34" fmla="*/ 5 w 19"/>
                  <a:gd name="T35" fmla="*/ 40 h 44"/>
                  <a:gd name="T36" fmla="*/ 3 w 19"/>
                  <a:gd name="T37" fmla="*/ 33 h 44"/>
                  <a:gd name="T38" fmla="*/ 1 w 19"/>
                  <a:gd name="T39" fmla="*/ 23 h 44"/>
                  <a:gd name="T40" fmla="*/ 1 w 19"/>
                  <a:gd name="T41" fmla="*/ 8 h 44"/>
                  <a:gd name="T42" fmla="*/ 7 w 19"/>
                  <a:gd name="T43" fmla="*/ 0 h 44"/>
                  <a:gd name="T44" fmla="*/ 9 w 19"/>
                  <a:gd name="T45" fmla="*/ 1 h 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"/>
                  <a:gd name="T70" fmla="*/ 0 h 44"/>
                  <a:gd name="T71" fmla="*/ 19 w 19"/>
                  <a:gd name="T72" fmla="*/ 44 h 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" h="44">
                    <a:moveTo>
                      <a:pt x="8" y="1"/>
                    </a:moveTo>
                    <a:cubicBezTo>
                      <a:pt x="8" y="3"/>
                      <a:pt x="5" y="4"/>
                      <a:pt x="5" y="5"/>
                    </a:cubicBezTo>
                    <a:cubicBezTo>
                      <a:pt x="5" y="8"/>
                      <a:pt x="8" y="9"/>
                      <a:pt x="7" y="11"/>
                    </a:cubicBezTo>
                    <a:cubicBezTo>
                      <a:pt x="7" y="14"/>
                      <a:pt x="3" y="15"/>
                      <a:pt x="3" y="18"/>
                    </a:cubicBezTo>
                    <a:cubicBezTo>
                      <a:pt x="3" y="19"/>
                      <a:pt x="6" y="20"/>
                      <a:pt x="7" y="20"/>
                    </a:cubicBezTo>
                    <a:cubicBezTo>
                      <a:pt x="9" y="18"/>
                      <a:pt x="8" y="15"/>
                      <a:pt x="10" y="14"/>
                    </a:cubicBezTo>
                    <a:cubicBezTo>
                      <a:pt x="12" y="12"/>
                      <a:pt x="14" y="9"/>
                      <a:pt x="16" y="10"/>
                    </a:cubicBezTo>
                    <a:cubicBezTo>
                      <a:pt x="19" y="10"/>
                      <a:pt x="18" y="15"/>
                      <a:pt x="17" y="17"/>
                    </a:cubicBezTo>
                    <a:cubicBezTo>
                      <a:pt x="16" y="18"/>
                      <a:pt x="13" y="18"/>
                      <a:pt x="11" y="19"/>
                    </a:cubicBezTo>
                    <a:cubicBezTo>
                      <a:pt x="11" y="20"/>
                      <a:pt x="11" y="21"/>
                      <a:pt x="11" y="21"/>
                    </a:cubicBezTo>
                    <a:cubicBezTo>
                      <a:pt x="13" y="23"/>
                      <a:pt x="16" y="24"/>
                      <a:pt x="18" y="26"/>
                    </a:cubicBezTo>
                    <a:cubicBezTo>
                      <a:pt x="18" y="26"/>
                      <a:pt x="16" y="26"/>
                      <a:pt x="16" y="26"/>
                    </a:cubicBezTo>
                    <a:cubicBezTo>
                      <a:pt x="13" y="26"/>
                      <a:pt x="10" y="24"/>
                      <a:pt x="7" y="25"/>
                    </a:cubicBezTo>
                    <a:cubicBezTo>
                      <a:pt x="6" y="26"/>
                      <a:pt x="8" y="28"/>
                      <a:pt x="7" y="29"/>
                    </a:cubicBezTo>
                    <a:cubicBezTo>
                      <a:pt x="7" y="31"/>
                      <a:pt x="6" y="33"/>
                      <a:pt x="6" y="35"/>
                    </a:cubicBezTo>
                    <a:cubicBezTo>
                      <a:pt x="8" y="38"/>
                      <a:pt x="12" y="40"/>
                      <a:pt x="13" y="44"/>
                    </a:cubicBezTo>
                    <a:cubicBezTo>
                      <a:pt x="11" y="43"/>
                      <a:pt x="9" y="43"/>
                      <a:pt x="7" y="42"/>
                    </a:cubicBezTo>
                    <a:cubicBezTo>
                      <a:pt x="5" y="39"/>
                      <a:pt x="5" y="36"/>
                      <a:pt x="4" y="33"/>
                    </a:cubicBezTo>
                    <a:cubicBezTo>
                      <a:pt x="4" y="31"/>
                      <a:pt x="4" y="29"/>
                      <a:pt x="3" y="27"/>
                    </a:cubicBezTo>
                    <a:cubicBezTo>
                      <a:pt x="3" y="24"/>
                      <a:pt x="1" y="21"/>
                      <a:pt x="1" y="19"/>
                    </a:cubicBezTo>
                    <a:cubicBezTo>
                      <a:pt x="0" y="15"/>
                      <a:pt x="0" y="11"/>
                      <a:pt x="1" y="7"/>
                    </a:cubicBezTo>
                    <a:cubicBezTo>
                      <a:pt x="1" y="4"/>
                      <a:pt x="3" y="2"/>
                      <a:pt x="6" y="0"/>
                    </a:cubicBezTo>
                    <a:cubicBezTo>
                      <a:pt x="6" y="0"/>
                      <a:pt x="8" y="0"/>
                      <a:pt x="8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966" name="Freeform 3046"/>
              <p:cNvSpPr>
                <a:spLocks noChangeAspect="1"/>
              </p:cNvSpPr>
              <p:nvPr/>
            </p:nvSpPr>
            <p:spPr bwMode="auto">
              <a:xfrm>
                <a:off x="6892021" y="3520947"/>
                <a:ext cx="8719" cy="11590"/>
              </a:xfrm>
              <a:custGeom>
                <a:avLst/>
                <a:gdLst>
                  <a:gd name="T0" fmla="*/ 6 w 7"/>
                  <a:gd name="T1" fmla="*/ 1 h 9"/>
                  <a:gd name="T2" fmla="*/ 7 w 7"/>
                  <a:gd name="T3" fmla="*/ 9 h 9"/>
                  <a:gd name="T4" fmla="*/ 2 w 7"/>
                  <a:gd name="T5" fmla="*/ 10 h 9"/>
                  <a:gd name="T6" fmla="*/ 2 w 7"/>
                  <a:gd name="T7" fmla="*/ 4 h 9"/>
                  <a:gd name="T8" fmla="*/ 6 w 7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9"/>
                  <a:gd name="T17" fmla="*/ 7 w 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9">
                    <a:moveTo>
                      <a:pt x="5" y="1"/>
                    </a:moveTo>
                    <a:cubicBezTo>
                      <a:pt x="7" y="2"/>
                      <a:pt x="7" y="5"/>
                      <a:pt x="6" y="7"/>
                    </a:cubicBezTo>
                    <a:cubicBezTo>
                      <a:pt x="6" y="8"/>
                      <a:pt x="3" y="9"/>
                      <a:pt x="2" y="8"/>
                    </a:cubicBezTo>
                    <a:cubicBezTo>
                      <a:pt x="0" y="7"/>
                      <a:pt x="1" y="5"/>
                      <a:pt x="2" y="3"/>
                    </a:cubicBezTo>
                    <a:cubicBezTo>
                      <a:pt x="2" y="2"/>
                      <a:pt x="4" y="0"/>
                      <a:pt x="5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967" name="Freeform 3047"/>
              <p:cNvSpPr>
                <a:spLocks noChangeAspect="1"/>
              </p:cNvSpPr>
              <p:nvPr/>
            </p:nvSpPr>
            <p:spPr bwMode="auto">
              <a:xfrm>
                <a:off x="6878943" y="3574681"/>
                <a:ext cx="4359" cy="8429"/>
              </a:xfrm>
              <a:custGeom>
                <a:avLst/>
                <a:gdLst>
                  <a:gd name="T0" fmla="*/ 4 w 4"/>
                  <a:gd name="T1" fmla="*/ 3 h 6"/>
                  <a:gd name="T2" fmla="*/ 4 w 4"/>
                  <a:gd name="T3" fmla="*/ 7 h 6"/>
                  <a:gd name="T4" fmla="*/ 1 w 4"/>
                  <a:gd name="T5" fmla="*/ 7 h 6"/>
                  <a:gd name="T6" fmla="*/ 1 w 4"/>
                  <a:gd name="T7" fmla="*/ 1 h 6"/>
                  <a:gd name="T8" fmla="*/ 4 w 4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2"/>
                    </a:moveTo>
                    <a:cubicBezTo>
                      <a:pt x="4" y="2"/>
                      <a:pt x="4" y="4"/>
                      <a:pt x="4" y="5"/>
                    </a:cubicBezTo>
                    <a:cubicBezTo>
                      <a:pt x="3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8" name="Freeform 3048"/>
              <p:cNvSpPr>
                <a:spLocks noChangeAspect="1"/>
              </p:cNvSpPr>
              <p:nvPr/>
            </p:nvSpPr>
            <p:spPr bwMode="auto">
              <a:xfrm>
                <a:off x="6889841" y="3617879"/>
                <a:ext cx="45773" cy="20019"/>
              </a:xfrm>
              <a:custGeom>
                <a:avLst/>
                <a:gdLst>
                  <a:gd name="T0" fmla="*/ 1 w 35"/>
                  <a:gd name="T1" fmla="*/ 1 h 16"/>
                  <a:gd name="T2" fmla="*/ 13 w 35"/>
                  <a:gd name="T3" fmla="*/ 2 h 16"/>
                  <a:gd name="T4" fmla="*/ 18 w 35"/>
                  <a:gd name="T5" fmla="*/ 4 h 16"/>
                  <a:gd name="T6" fmla="*/ 22 w 35"/>
                  <a:gd name="T7" fmla="*/ 1 h 16"/>
                  <a:gd name="T8" fmla="*/ 31 w 35"/>
                  <a:gd name="T9" fmla="*/ 6 h 16"/>
                  <a:gd name="T10" fmla="*/ 37 w 35"/>
                  <a:gd name="T11" fmla="*/ 6 h 16"/>
                  <a:gd name="T12" fmla="*/ 41 w 35"/>
                  <a:gd name="T13" fmla="*/ 14 h 16"/>
                  <a:gd name="T14" fmla="*/ 40 w 35"/>
                  <a:gd name="T15" fmla="*/ 18 h 16"/>
                  <a:gd name="T16" fmla="*/ 34 w 35"/>
                  <a:gd name="T17" fmla="*/ 15 h 16"/>
                  <a:gd name="T18" fmla="*/ 24 w 35"/>
                  <a:gd name="T19" fmla="*/ 11 h 16"/>
                  <a:gd name="T20" fmla="*/ 19 w 35"/>
                  <a:gd name="T21" fmla="*/ 12 h 16"/>
                  <a:gd name="T22" fmla="*/ 11 w 35"/>
                  <a:gd name="T23" fmla="*/ 11 h 16"/>
                  <a:gd name="T24" fmla="*/ 7 w 35"/>
                  <a:gd name="T25" fmla="*/ 12 h 16"/>
                  <a:gd name="T26" fmla="*/ 0 w 35"/>
                  <a:gd name="T27" fmla="*/ 6 h 16"/>
                  <a:gd name="T28" fmla="*/ 1 w 35"/>
                  <a:gd name="T29" fmla="*/ 1 h 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5"/>
                  <a:gd name="T46" fmla="*/ 0 h 16"/>
                  <a:gd name="T47" fmla="*/ 35 w 35"/>
                  <a:gd name="T48" fmla="*/ 16 h 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5" h="16">
                    <a:moveTo>
                      <a:pt x="1" y="1"/>
                    </a:moveTo>
                    <a:cubicBezTo>
                      <a:pt x="4" y="0"/>
                      <a:pt x="8" y="1"/>
                      <a:pt x="11" y="2"/>
                    </a:cubicBezTo>
                    <a:cubicBezTo>
                      <a:pt x="13" y="2"/>
                      <a:pt x="14" y="3"/>
                      <a:pt x="15" y="3"/>
                    </a:cubicBezTo>
                    <a:cubicBezTo>
                      <a:pt x="16" y="3"/>
                      <a:pt x="17" y="1"/>
                      <a:pt x="18" y="1"/>
                    </a:cubicBezTo>
                    <a:cubicBezTo>
                      <a:pt x="21" y="2"/>
                      <a:pt x="24" y="4"/>
                      <a:pt x="26" y="5"/>
                    </a:cubicBezTo>
                    <a:cubicBezTo>
                      <a:pt x="28" y="6"/>
                      <a:pt x="30" y="5"/>
                      <a:pt x="31" y="5"/>
                    </a:cubicBezTo>
                    <a:cubicBezTo>
                      <a:pt x="33" y="7"/>
                      <a:pt x="34" y="9"/>
                      <a:pt x="34" y="12"/>
                    </a:cubicBezTo>
                    <a:cubicBezTo>
                      <a:pt x="35" y="13"/>
                      <a:pt x="34" y="15"/>
                      <a:pt x="33" y="15"/>
                    </a:cubicBezTo>
                    <a:cubicBezTo>
                      <a:pt x="31" y="16"/>
                      <a:pt x="29" y="14"/>
                      <a:pt x="28" y="13"/>
                    </a:cubicBezTo>
                    <a:cubicBezTo>
                      <a:pt x="25" y="12"/>
                      <a:pt x="23" y="10"/>
                      <a:pt x="20" y="9"/>
                    </a:cubicBezTo>
                    <a:cubicBezTo>
                      <a:pt x="19" y="8"/>
                      <a:pt x="17" y="10"/>
                      <a:pt x="16" y="10"/>
                    </a:cubicBezTo>
                    <a:cubicBezTo>
                      <a:pt x="14" y="10"/>
                      <a:pt x="11" y="9"/>
                      <a:pt x="9" y="9"/>
                    </a:cubicBezTo>
                    <a:cubicBezTo>
                      <a:pt x="8" y="9"/>
                      <a:pt x="7" y="11"/>
                      <a:pt x="6" y="10"/>
                    </a:cubicBezTo>
                    <a:cubicBezTo>
                      <a:pt x="3" y="9"/>
                      <a:pt x="1" y="7"/>
                      <a:pt x="0" y="5"/>
                    </a:cubicBezTo>
                    <a:cubicBezTo>
                      <a:pt x="0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969" name="Freeform 3049"/>
              <p:cNvSpPr>
                <a:spLocks noChangeAspect="1"/>
              </p:cNvSpPr>
              <p:nvPr/>
            </p:nvSpPr>
            <p:spPr bwMode="auto">
              <a:xfrm>
                <a:off x="6915997" y="3598915"/>
                <a:ext cx="13078" cy="6322"/>
              </a:xfrm>
              <a:custGeom>
                <a:avLst/>
                <a:gdLst>
                  <a:gd name="T0" fmla="*/ 4 w 10"/>
                  <a:gd name="T1" fmla="*/ 1 h 5"/>
                  <a:gd name="T2" fmla="*/ 1 w 10"/>
                  <a:gd name="T3" fmla="*/ 2 h 5"/>
                  <a:gd name="T4" fmla="*/ 6 w 10"/>
                  <a:gd name="T5" fmla="*/ 5 h 5"/>
                  <a:gd name="T6" fmla="*/ 11 w 10"/>
                  <a:gd name="T7" fmla="*/ 5 h 5"/>
                  <a:gd name="T8" fmla="*/ 11 w 10"/>
                  <a:gd name="T9" fmla="*/ 1 h 5"/>
                  <a:gd name="T10" fmla="*/ 4 w 10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5"/>
                  <a:gd name="T20" fmla="*/ 10 w 10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5">
                    <a:moveTo>
                      <a:pt x="3" y="1"/>
                    </a:moveTo>
                    <a:cubicBezTo>
                      <a:pt x="2" y="1"/>
                      <a:pt x="0" y="2"/>
                      <a:pt x="1" y="2"/>
                    </a:cubicBezTo>
                    <a:cubicBezTo>
                      <a:pt x="2" y="4"/>
                      <a:pt x="4" y="4"/>
                      <a:pt x="5" y="4"/>
                    </a:cubicBezTo>
                    <a:cubicBezTo>
                      <a:pt x="7" y="5"/>
                      <a:pt x="8" y="5"/>
                      <a:pt x="9" y="4"/>
                    </a:cubicBezTo>
                    <a:cubicBezTo>
                      <a:pt x="10" y="3"/>
                      <a:pt x="10" y="2"/>
                      <a:pt x="9" y="1"/>
                    </a:cubicBezTo>
                    <a:cubicBezTo>
                      <a:pt x="7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0" name="Freeform 3050"/>
              <p:cNvSpPr>
                <a:spLocks noChangeAspect="1"/>
              </p:cNvSpPr>
              <p:nvPr/>
            </p:nvSpPr>
            <p:spPr bwMode="auto">
              <a:xfrm>
                <a:off x="6926896" y="3568359"/>
                <a:ext cx="19617" cy="9483"/>
              </a:xfrm>
              <a:custGeom>
                <a:avLst/>
                <a:gdLst>
                  <a:gd name="T0" fmla="*/ 2 w 15"/>
                  <a:gd name="T1" fmla="*/ 0 h 7"/>
                  <a:gd name="T2" fmla="*/ 16 w 15"/>
                  <a:gd name="T3" fmla="*/ 1 h 7"/>
                  <a:gd name="T4" fmla="*/ 17 w 15"/>
                  <a:gd name="T5" fmla="*/ 8 h 7"/>
                  <a:gd name="T6" fmla="*/ 4 w 15"/>
                  <a:gd name="T7" fmla="*/ 5 h 7"/>
                  <a:gd name="T8" fmla="*/ 1 w 15"/>
                  <a:gd name="T9" fmla="*/ 1 h 7"/>
                  <a:gd name="T10" fmla="*/ 2 w 15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7"/>
                  <a:gd name="T20" fmla="*/ 15 w 1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7">
                    <a:moveTo>
                      <a:pt x="2" y="0"/>
                    </a:moveTo>
                    <a:cubicBezTo>
                      <a:pt x="6" y="0"/>
                      <a:pt x="10" y="0"/>
                      <a:pt x="13" y="1"/>
                    </a:cubicBezTo>
                    <a:cubicBezTo>
                      <a:pt x="14" y="2"/>
                      <a:pt x="15" y="5"/>
                      <a:pt x="14" y="6"/>
                    </a:cubicBezTo>
                    <a:cubicBezTo>
                      <a:pt x="10" y="7"/>
                      <a:pt x="6" y="5"/>
                      <a:pt x="3" y="4"/>
                    </a:cubicBezTo>
                    <a:cubicBezTo>
                      <a:pt x="2" y="4"/>
                      <a:pt x="1" y="2"/>
                      <a:pt x="1" y="1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1" name="Freeform 3051"/>
              <p:cNvSpPr>
                <a:spLocks noChangeAspect="1"/>
              </p:cNvSpPr>
              <p:nvPr/>
            </p:nvSpPr>
            <p:spPr bwMode="auto">
              <a:xfrm>
                <a:off x="6883304" y="3625255"/>
                <a:ext cx="6540" cy="8429"/>
              </a:xfrm>
              <a:custGeom>
                <a:avLst/>
                <a:gdLst>
                  <a:gd name="T0" fmla="*/ 1 w 5"/>
                  <a:gd name="T1" fmla="*/ 1 h 6"/>
                  <a:gd name="T2" fmla="*/ 1 w 5"/>
                  <a:gd name="T3" fmla="*/ 8 h 6"/>
                  <a:gd name="T4" fmla="*/ 4 w 5"/>
                  <a:gd name="T5" fmla="*/ 7 h 6"/>
                  <a:gd name="T6" fmla="*/ 6 w 5"/>
                  <a:gd name="T7" fmla="*/ 1 h 6"/>
                  <a:gd name="T8" fmla="*/ 1 w 5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1" y="1"/>
                    </a:moveTo>
                    <a:cubicBezTo>
                      <a:pt x="0" y="2"/>
                      <a:pt x="1" y="4"/>
                      <a:pt x="1" y="6"/>
                    </a:cubicBezTo>
                    <a:cubicBezTo>
                      <a:pt x="1" y="6"/>
                      <a:pt x="3" y="5"/>
                      <a:pt x="3" y="5"/>
                    </a:cubicBezTo>
                    <a:cubicBezTo>
                      <a:pt x="4" y="4"/>
                      <a:pt x="5" y="3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2" name="Freeform 3052"/>
              <p:cNvSpPr>
                <a:spLocks noChangeAspect="1"/>
              </p:cNvSpPr>
              <p:nvPr/>
            </p:nvSpPr>
            <p:spPr bwMode="auto">
              <a:xfrm>
                <a:off x="6937795" y="3702168"/>
                <a:ext cx="9809" cy="15805"/>
              </a:xfrm>
              <a:custGeom>
                <a:avLst/>
                <a:gdLst>
                  <a:gd name="T0" fmla="*/ 8 w 8"/>
                  <a:gd name="T1" fmla="*/ 1 h 13"/>
                  <a:gd name="T2" fmla="*/ 8 w 8"/>
                  <a:gd name="T3" fmla="*/ 7 h 13"/>
                  <a:gd name="T4" fmla="*/ 3 w 8"/>
                  <a:gd name="T5" fmla="*/ 14 h 13"/>
                  <a:gd name="T6" fmla="*/ 0 w 8"/>
                  <a:gd name="T7" fmla="*/ 13 h 13"/>
                  <a:gd name="T8" fmla="*/ 3 w 8"/>
                  <a:gd name="T9" fmla="*/ 5 h 13"/>
                  <a:gd name="T10" fmla="*/ 8 w 8"/>
                  <a:gd name="T11" fmla="*/ 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3"/>
                  <a:gd name="T20" fmla="*/ 8 w 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3">
                    <a:moveTo>
                      <a:pt x="7" y="1"/>
                    </a:moveTo>
                    <a:cubicBezTo>
                      <a:pt x="8" y="2"/>
                      <a:pt x="7" y="4"/>
                      <a:pt x="7" y="6"/>
                    </a:cubicBezTo>
                    <a:cubicBezTo>
                      <a:pt x="6" y="8"/>
                      <a:pt x="5" y="11"/>
                      <a:pt x="3" y="12"/>
                    </a:cubicBezTo>
                    <a:cubicBezTo>
                      <a:pt x="2" y="13"/>
                      <a:pt x="0" y="12"/>
                      <a:pt x="0" y="11"/>
                    </a:cubicBezTo>
                    <a:cubicBezTo>
                      <a:pt x="0" y="9"/>
                      <a:pt x="2" y="6"/>
                      <a:pt x="3" y="4"/>
                    </a:cubicBezTo>
                    <a:cubicBezTo>
                      <a:pt x="4" y="3"/>
                      <a:pt x="5" y="0"/>
                      <a:pt x="7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3" name="Freeform 3053"/>
              <p:cNvSpPr>
                <a:spLocks noChangeAspect="1"/>
              </p:cNvSpPr>
              <p:nvPr/>
            </p:nvSpPr>
            <p:spPr bwMode="auto">
              <a:xfrm>
                <a:off x="7011904" y="3579949"/>
                <a:ext cx="18528" cy="11590"/>
              </a:xfrm>
              <a:custGeom>
                <a:avLst/>
                <a:gdLst>
                  <a:gd name="T0" fmla="*/ 2 w 14"/>
                  <a:gd name="T1" fmla="*/ 0 h 9"/>
                  <a:gd name="T2" fmla="*/ 16 w 14"/>
                  <a:gd name="T3" fmla="*/ 9 h 9"/>
                  <a:gd name="T4" fmla="*/ 6 w 14"/>
                  <a:gd name="T5" fmla="*/ 10 h 9"/>
                  <a:gd name="T6" fmla="*/ 5 w 14"/>
                  <a:gd name="T7" fmla="*/ 4 h 9"/>
                  <a:gd name="T8" fmla="*/ 0 w 14"/>
                  <a:gd name="T9" fmla="*/ 2 h 9"/>
                  <a:gd name="T10" fmla="*/ 2 w 14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2" y="0"/>
                    </a:moveTo>
                    <a:cubicBezTo>
                      <a:pt x="6" y="1"/>
                      <a:pt x="11" y="3"/>
                      <a:pt x="13" y="7"/>
                    </a:cubicBezTo>
                    <a:cubicBezTo>
                      <a:pt x="14" y="9"/>
                      <a:pt x="8" y="9"/>
                      <a:pt x="5" y="8"/>
                    </a:cubicBezTo>
                    <a:cubicBezTo>
                      <a:pt x="4" y="7"/>
                      <a:pt x="5" y="4"/>
                      <a:pt x="4" y="3"/>
                    </a:cubicBezTo>
                    <a:cubicBezTo>
                      <a:pt x="3" y="2"/>
                      <a:pt x="1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974" name="Freeform 3054"/>
              <p:cNvSpPr>
                <a:spLocks noChangeAspect="1"/>
              </p:cNvSpPr>
              <p:nvPr/>
            </p:nvSpPr>
            <p:spPr bwMode="auto">
              <a:xfrm>
                <a:off x="7012994" y="3598915"/>
                <a:ext cx="18528" cy="4214"/>
              </a:xfrm>
              <a:custGeom>
                <a:avLst/>
                <a:gdLst>
                  <a:gd name="T0" fmla="*/ 9 w 14"/>
                  <a:gd name="T1" fmla="*/ 0 h 3"/>
                  <a:gd name="T2" fmla="*/ 17 w 14"/>
                  <a:gd name="T3" fmla="*/ 3 h 3"/>
                  <a:gd name="T4" fmla="*/ 9 w 14"/>
                  <a:gd name="T5" fmla="*/ 4 h 3"/>
                  <a:gd name="T6" fmla="*/ 0 w 14"/>
                  <a:gd name="T7" fmla="*/ 1 h 3"/>
                  <a:gd name="T8" fmla="*/ 9 w 14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"/>
                  <a:gd name="T17" fmla="*/ 14 w 1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">
                    <a:moveTo>
                      <a:pt x="7" y="0"/>
                    </a:moveTo>
                    <a:cubicBezTo>
                      <a:pt x="10" y="0"/>
                      <a:pt x="12" y="2"/>
                      <a:pt x="14" y="2"/>
                    </a:cubicBezTo>
                    <a:cubicBezTo>
                      <a:pt x="12" y="3"/>
                      <a:pt x="10" y="3"/>
                      <a:pt x="7" y="3"/>
                    </a:cubicBezTo>
                    <a:cubicBezTo>
                      <a:pt x="5" y="3"/>
                      <a:pt x="2" y="2"/>
                      <a:pt x="0" y="1"/>
                    </a:cubicBezTo>
                    <a:cubicBezTo>
                      <a:pt x="2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975" name="Freeform 3055"/>
              <p:cNvSpPr>
                <a:spLocks noChangeAspect="1"/>
              </p:cNvSpPr>
              <p:nvPr/>
            </p:nvSpPr>
            <p:spPr bwMode="auto">
              <a:xfrm>
                <a:off x="7044598" y="3704276"/>
                <a:ext cx="23976" cy="21073"/>
              </a:xfrm>
              <a:custGeom>
                <a:avLst/>
                <a:gdLst>
                  <a:gd name="T0" fmla="*/ 12 w 18"/>
                  <a:gd name="T1" fmla="*/ 1 h 17"/>
                  <a:gd name="T2" fmla="*/ 20 w 18"/>
                  <a:gd name="T3" fmla="*/ 1 h 17"/>
                  <a:gd name="T4" fmla="*/ 21 w 18"/>
                  <a:gd name="T5" fmla="*/ 6 h 17"/>
                  <a:gd name="T6" fmla="*/ 16 w 18"/>
                  <a:gd name="T7" fmla="*/ 14 h 17"/>
                  <a:gd name="T8" fmla="*/ 12 w 18"/>
                  <a:gd name="T9" fmla="*/ 19 h 17"/>
                  <a:gd name="T10" fmla="*/ 4 w 18"/>
                  <a:gd name="T11" fmla="*/ 19 h 17"/>
                  <a:gd name="T12" fmla="*/ 0 w 18"/>
                  <a:gd name="T13" fmla="*/ 18 h 17"/>
                  <a:gd name="T14" fmla="*/ 7 w 18"/>
                  <a:gd name="T15" fmla="*/ 6 h 17"/>
                  <a:gd name="T16" fmla="*/ 12 w 18"/>
                  <a:gd name="T17" fmla="*/ 1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7"/>
                  <a:gd name="T29" fmla="*/ 18 w 18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7">
                    <a:moveTo>
                      <a:pt x="10" y="1"/>
                    </a:moveTo>
                    <a:cubicBezTo>
                      <a:pt x="12" y="1"/>
                      <a:pt x="14" y="0"/>
                      <a:pt x="16" y="1"/>
                    </a:cubicBezTo>
                    <a:cubicBezTo>
                      <a:pt x="17" y="2"/>
                      <a:pt x="18" y="4"/>
                      <a:pt x="17" y="5"/>
                    </a:cubicBezTo>
                    <a:cubicBezTo>
                      <a:pt x="17" y="8"/>
                      <a:pt x="15" y="10"/>
                      <a:pt x="13" y="12"/>
                    </a:cubicBezTo>
                    <a:cubicBezTo>
                      <a:pt x="12" y="13"/>
                      <a:pt x="11" y="15"/>
                      <a:pt x="10" y="16"/>
                    </a:cubicBezTo>
                    <a:cubicBezTo>
                      <a:pt x="8" y="17"/>
                      <a:pt x="5" y="16"/>
                      <a:pt x="3" y="16"/>
                    </a:cubicBezTo>
                    <a:cubicBezTo>
                      <a:pt x="2" y="16"/>
                      <a:pt x="0" y="16"/>
                      <a:pt x="0" y="15"/>
                    </a:cubicBezTo>
                    <a:cubicBezTo>
                      <a:pt x="2" y="12"/>
                      <a:pt x="4" y="8"/>
                      <a:pt x="6" y="5"/>
                    </a:cubicBezTo>
                    <a:cubicBezTo>
                      <a:pt x="7" y="3"/>
                      <a:pt x="8" y="2"/>
                      <a:pt x="10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1976" name="Freeform 3056"/>
              <p:cNvSpPr>
                <a:spLocks noChangeAspect="1"/>
              </p:cNvSpPr>
              <p:nvPr/>
            </p:nvSpPr>
            <p:spPr bwMode="auto">
              <a:xfrm>
                <a:off x="6990107" y="3672668"/>
                <a:ext cx="9809" cy="7376"/>
              </a:xfrm>
              <a:custGeom>
                <a:avLst/>
                <a:gdLst>
                  <a:gd name="T0" fmla="*/ 5 w 8"/>
                  <a:gd name="T1" fmla="*/ 0 h 6"/>
                  <a:gd name="T2" fmla="*/ 8 w 8"/>
                  <a:gd name="T3" fmla="*/ 5 h 6"/>
                  <a:gd name="T4" fmla="*/ 1 w 8"/>
                  <a:gd name="T5" fmla="*/ 5 h 6"/>
                  <a:gd name="T6" fmla="*/ 5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6"/>
                  <a:gd name="T14" fmla="*/ 8 w 8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6">
                    <a:moveTo>
                      <a:pt x="4" y="0"/>
                    </a:moveTo>
                    <a:cubicBezTo>
                      <a:pt x="5" y="0"/>
                      <a:pt x="8" y="2"/>
                      <a:pt x="7" y="4"/>
                    </a:cubicBezTo>
                    <a:cubicBezTo>
                      <a:pt x="6" y="5"/>
                      <a:pt x="3" y="6"/>
                      <a:pt x="1" y="4"/>
                    </a:cubicBezTo>
                    <a:cubicBezTo>
                      <a:pt x="0" y="3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7" name="Freeform 3057"/>
              <p:cNvSpPr>
                <a:spLocks noChangeAspect="1"/>
              </p:cNvSpPr>
              <p:nvPr/>
            </p:nvSpPr>
            <p:spPr bwMode="auto">
              <a:xfrm>
                <a:off x="6992286" y="3678989"/>
                <a:ext cx="6540" cy="6322"/>
              </a:xfrm>
              <a:custGeom>
                <a:avLst/>
                <a:gdLst>
                  <a:gd name="T0" fmla="*/ 5 w 5"/>
                  <a:gd name="T1" fmla="*/ 6 h 5"/>
                  <a:gd name="T2" fmla="*/ 6 w 5"/>
                  <a:gd name="T3" fmla="*/ 4 h 5"/>
                  <a:gd name="T4" fmla="*/ 2 w 5"/>
                  <a:gd name="T5" fmla="*/ 0 h 5"/>
                  <a:gd name="T6" fmla="*/ 0 w 5"/>
                  <a:gd name="T7" fmla="*/ 4 h 5"/>
                  <a:gd name="T8" fmla="*/ 5 w 5"/>
                  <a:gd name="T9" fmla="*/ 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4" y="5"/>
                    </a:moveTo>
                    <a:cubicBezTo>
                      <a:pt x="4" y="5"/>
                      <a:pt x="5" y="4"/>
                      <a:pt x="5" y="3"/>
                    </a:cubicBezTo>
                    <a:cubicBezTo>
                      <a:pt x="4" y="2"/>
                      <a:pt x="3" y="1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4"/>
                      <a:pt x="2" y="5"/>
                      <a:pt x="4" y="5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8" name="Freeform 3058"/>
              <p:cNvSpPr>
                <a:spLocks noChangeAspect="1"/>
              </p:cNvSpPr>
              <p:nvPr/>
            </p:nvSpPr>
            <p:spPr bwMode="auto">
              <a:xfrm>
                <a:off x="6986838" y="3680042"/>
                <a:ext cx="9809" cy="16857"/>
              </a:xfrm>
              <a:custGeom>
                <a:avLst/>
                <a:gdLst>
                  <a:gd name="T0" fmla="*/ 1 w 7"/>
                  <a:gd name="T1" fmla="*/ 0 h 13"/>
                  <a:gd name="T2" fmla="*/ 8 w 7"/>
                  <a:gd name="T3" fmla="*/ 6 h 13"/>
                  <a:gd name="T4" fmla="*/ 8 w 7"/>
                  <a:gd name="T5" fmla="*/ 9 h 13"/>
                  <a:gd name="T6" fmla="*/ 3 w 7"/>
                  <a:gd name="T7" fmla="*/ 15 h 13"/>
                  <a:gd name="T8" fmla="*/ 0 w 7"/>
                  <a:gd name="T9" fmla="*/ 14 h 13"/>
                  <a:gd name="T10" fmla="*/ 1 w 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3"/>
                  <a:gd name="T20" fmla="*/ 7 w 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3">
                    <a:moveTo>
                      <a:pt x="1" y="0"/>
                    </a:moveTo>
                    <a:cubicBezTo>
                      <a:pt x="2" y="1"/>
                      <a:pt x="5" y="3"/>
                      <a:pt x="6" y="5"/>
                    </a:cubicBezTo>
                    <a:cubicBezTo>
                      <a:pt x="7" y="5"/>
                      <a:pt x="6" y="6"/>
                      <a:pt x="6" y="7"/>
                    </a:cubicBezTo>
                    <a:cubicBezTo>
                      <a:pt x="5" y="9"/>
                      <a:pt x="4" y="11"/>
                      <a:pt x="2" y="12"/>
                    </a:cubicBezTo>
                    <a:cubicBezTo>
                      <a:pt x="2" y="13"/>
                      <a:pt x="0" y="12"/>
                      <a:pt x="0" y="11"/>
                    </a:cubicBezTo>
                    <a:cubicBezTo>
                      <a:pt x="0" y="7"/>
                      <a:pt x="0" y="4"/>
                      <a:pt x="1" y="0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9" name="Freeform 3059"/>
              <p:cNvSpPr>
                <a:spLocks noChangeAspect="1"/>
              </p:cNvSpPr>
              <p:nvPr/>
            </p:nvSpPr>
            <p:spPr bwMode="auto">
              <a:xfrm>
                <a:off x="7099091" y="3616825"/>
                <a:ext cx="159116" cy="145399"/>
              </a:xfrm>
              <a:custGeom>
                <a:avLst/>
                <a:gdLst>
                  <a:gd name="T0" fmla="*/ 0 w 121"/>
                  <a:gd name="T1" fmla="*/ 114 h 115"/>
                  <a:gd name="T2" fmla="*/ 7 w 121"/>
                  <a:gd name="T3" fmla="*/ 116 h 115"/>
                  <a:gd name="T4" fmla="*/ 16 w 121"/>
                  <a:gd name="T5" fmla="*/ 115 h 115"/>
                  <a:gd name="T6" fmla="*/ 25 w 121"/>
                  <a:gd name="T7" fmla="*/ 116 h 115"/>
                  <a:gd name="T8" fmla="*/ 35 w 121"/>
                  <a:gd name="T9" fmla="*/ 114 h 115"/>
                  <a:gd name="T10" fmla="*/ 40 w 121"/>
                  <a:gd name="T11" fmla="*/ 108 h 115"/>
                  <a:gd name="T12" fmla="*/ 28 w 121"/>
                  <a:gd name="T13" fmla="*/ 102 h 115"/>
                  <a:gd name="T14" fmla="*/ 27 w 121"/>
                  <a:gd name="T15" fmla="*/ 100 h 115"/>
                  <a:gd name="T16" fmla="*/ 41 w 121"/>
                  <a:gd name="T17" fmla="*/ 98 h 115"/>
                  <a:gd name="T18" fmla="*/ 45 w 121"/>
                  <a:gd name="T19" fmla="*/ 90 h 115"/>
                  <a:gd name="T20" fmla="*/ 54 w 121"/>
                  <a:gd name="T21" fmla="*/ 86 h 115"/>
                  <a:gd name="T22" fmla="*/ 65 w 121"/>
                  <a:gd name="T23" fmla="*/ 91 h 115"/>
                  <a:gd name="T24" fmla="*/ 80 w 121"/>
                  <a:gd name="T25" fmla="*/ 101 h 115"/>
                  <a:gd name="T26" fmla="*/ 84 w 121"/>
                  <a:gd name="T27" fmla="*/ 112 h 115"/>
                  <a:gd name="T28" fmla="*/ 88 w 121"/>
                  <a:gd name="T29" fmla="*/ 115 h 115"/>
                  <a:gd name="T30" fmla="*/ 100 w 121"/>
                  <a:gd name="T31" fmla="*/ 130 h 115"/>
                  <a:gd name="T32" fmla="*/ 105 w 121"/>
                  <a:gd name="T33" fmla="*/ 132 h 115"/>
                  <a:gd name="T34" fmla="*/ 117 w 121"/>
                  <a:gd name="T35" fmla="*/ 133 h 115"/>
                  <a:gd name="T36" fmla="*/ 133 w 121"/>
                  <a:gd name="T37" fmla="*/ 136 h 115"/>
                  <a:gd name="T38" fmla="*/ 141 w 121"/>
                  <a:gd name="T39" fmla="*/ 137 h 115"/>
                  <a:gd name="T40" fmla="*/ 145 w 121"/>
                  <a:gd name="T41" fmla="*/ 133 h 115"/>
                  <a:gd name="T42" fmla="*/ 134 w 121"/>
                  <a:gd name="T43" fmla="*/ 128 h 115"/>
                  <a:gd name="T44" fmla="*/ 139 w 121"/>
                  <a:gd name="T45" fmla="*/ 124 h 115"/>
                  <a:gd name="T46" fmla="*/ 130 w 121"/>
                  <a:gd name="T47" fmla="*/ 124 h 115"/>
                  <a:gd name="T48" fmla="*/ 125 w 121"/>
                  <a:gd name="T49" fmla="*/ 119 h 115"/>
                  <a:gd name="T50" fmla="*/ 129 w 121"/>
                  <a:gd name="T51" fmla="*/ 114 h 115"/>
                  <a:gd name="T52" fmla="*/ 125 w 121"/>
                  <a:gd name="T53" fmla="*/ 113 h 115"/>
                  <a:gd name="T54" fmla="*/ 116 w 121"/>
                  <a:gd name="T55" fmla="*/ 113 h 115"/>
                  <a:gd name="T56" fmla="*/ 110 w 121"/>
                  <a:gd name="T57" fmla="*/ 107 h 115"/>
                  <a:gd name="T58" fmla="*/ 110 w 121"/>
                  <a:gd name="T59" fmla="*/ 95 h 115"/>
                  <a:gd name="T60" fmla="*/ 105 w 121"/>
                  <a:gd name="T61" fmla="*/ 94 h 115"/>
                  <a:gd name="T62" fmla="*/ 97 w 121"/>
                  <a:gd name="T63" fmla="*/ 85 h 115"/>
                  <a:gd name="T64" fmla="*/ 97 w 121"/>
                  <a:gd name="T65" fmla="*/ 79 h 115"/>
                  <a:gd name="T66" fmla="*/ 93 w 121"/>
                  <a:gd name="T67" fmla="*/ 74 h 115"/>
                  <a:gd name="T68" fmla="*/ 100 w 121"/>
                  <a:gd name="T69" fmla="*/ 71 h 115"/>
                  <a:gd name="T70" fmla="*/ 109 w 121"/>
                  <a:gd name="T71" fmla="*/ 71 h 115"/>
                  <a:gd name="T72" fmla="*/ 103 w 121"/>
                  <a:gd name="T73" fmla="*/ 59 h 115"/>
                  <a:gd name="T74" fmla="*/ 97 w 121"/>
                  <a:gd name="T75" fmla="*/ 59 h 115"/>
                  <a:gd name="T76" fmla="*/ 87 w 121"/>
                  <a:gd name="T77" fmla="*/ 54 h 115"/>
                  <a:gd name="T78" fmla="*/ 75 w 121"/>
                  <a:gd name="T79" fmla="*/ 49 h 115"/>
                  <a:gd name="T80" fmla="*/ 75 w 121"/>
                  <a:gd name="T81" fmla="*/ 43 h 115"/>
                  <a:gd name="T82" fmla="*/ 72 w 121"/>
                  <a:gd name="T83" fmla="*/ 35 h 115"/>
                  <a:gd name="T84" fmla="*/ 63 w 121"/>
                  <a:gd name="T85" fmla="*/ 29 h 115"/>
                  <a:gd name="T86" fmla="*/ 59 w 121"/>
                  <a:gd name="T87" fmla="*/ 22 h 115"/>
                  <a:gd name="T88" fmla="*/ 49 w 121"/>
                  <a:gd name="T89" fmla="*/ 20 h 115"/>
                  <a:gd name="T90" fmla="*/ 39 w 121"/>
                  <a:gd name="T91" fmla="*/ 14 h 115"/>
                  <a:gd name="T92" fmla="*/ 19 w 121"/>
                  <a:gd name="T93" fmla="*/ 7 h 115"/>
                  <a:gd name="T94" fmla="*/ 8 w 121"/>
                  <a:gd name="T95" fmla="*/ 1 h 115"/>
                  <a:gd name="T96" fmla="*/ 4 w 121"/>
                  <a:gd name="T97" fmla="*/ 1 h 115"/>
                  <a:gd name="T98" fmla="*/ 4 w 121"/>
                  <a:gd name="T99" fmla="*/ 65 h 115"/>
                  <a:gd name="T100" fmla="*/ 0 w 121"/>
                  <a:gd name="T101" fmla="*/ 71 h 115"/>
                  <a:gd name="T102" fmla="*/ 2 w 121"/>
                  <a:gd name="T103" fmla="*/ 76 h 115"/>
                  <a:gd name="T104" fmla="*/ 0 w 121"/>
                  <a:gd name="T105" fmla="*/ 114 h 11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1"/>
                  <a:gd name="T160" fmla="*/ 0 h 115"/>
                  <a:gd name="T161" fmla="*/ 121 w 121"/>
                  <a:gd name="T162" fmla="*/ 115 h 11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1" h="115">
                    <a:moveTo>
                      <a:pt x="0" y="95"/>
                    </a:moveTo>
                    <a:cubicBezTo>
                      <a:pt x="2" y="96"/>
                      <a:pt x="4" y="97"/>
                      <a:pt x="6" y="97"/>
                    </a:cubicBezTo>
                    <a:cubicBezTo>
                      <a:pt x="8" y="97"/>
                      <a:pt x="11" y="96"/>
                      <a:pt x="13" y="96"/>
                    </a:cubicBezTo>
                    <a:cubicBezTo>
                      <a:pt x="16" y="96"/>
                      <a:pt x="18" y="97"/>
                      <a:pt x="21" y="97"/>
                    </a:cubicBezTo>
                    <a:cubicBezTo>
                      <a:pt x="24" y="97"/>
                      <a:pt x="27" y="97"/>
                      <a:pt x="29" y="95"/>
                    </a:cubicBezTo>
                    <a:cubicBezTo>
                      <a:pt x="31" y="94"/>
                      <a:pt x="34" y="92"/>
                      <a:pt x="33" y="90"/>
                    </a:cubicBezTo>
                    <a:cubicBezTo>
                      <a:pt x="30" y="87"/>
                      <a:pt x="26" y="88"/>
                      <a:pt x="23" y="85"/>
                    </a:cubicBezTo>
                    <a:cubicBezTo>
                      <a:pt x="22" y="85"/>
                      <a:pt x="21" y="83"/>
                      <a:pt x="22" y="83"/>
                    </a:cubicBezTo>
                    <a:cubicBezTo>
                      <a:pt x="26" y="82"/>
                      <a:pt x="30" y="84"/>
                      <a:pt x="34" y="82"/>
                    </a:cubicBezTo>
                    <a:cubicBezTo>
                      <a:pt x="36" y="81"/>
                      <a:pt x="35" y="77"/>
                      <a:pt x="37" y="75"/>
                    </a:cubicBezTo>
                    <a:cubicBezTo>
                      <a:pt x="39" y="73"/>
                      <a:pt x="42" y="72"/>
                      <a:pt x="45" y="72"/>
                    </a:cubicBezTo>
                    <a:cubicBezTo>
                      <a:pt x="48" y="72"/>
                      <a:pt x="51" y="74"/>
                      <a:pt x="54" y="76"/>
                    </a:cubicBezTo>
                    <a:cubicBezTo>
                      <a:pt x="58" y="78"/>
                      <a:pt x="63" y="80"/>
                      <a:pt x="66" y="84"/>
                    </a:cubicBezTo>
                    <a:cubicBezTo>
                      <a:pt x="68" y="86"/>
                      <a:pt x="68" y="90"/>
                      <a:pt x="70" y="93"/>
                    </a:cubicBezTo>
                    <a:cubicBezTo>
                      <a:pt x="71" y="94"/>
                      <a:pt x="72" y="95"/>
                      <a:pt x="73" y="96"/>
                    </a:cubicBezTo>
                    <a:cubicBezTo>
                      <a:pt x="76" y="100"/>
                      <a:pt x="80" y="104"/>
                      <a:pt x="83" y="108"/>
                    </a:cubicBezTo>
                    <a:cubicBezTo>
                      <a:pt x="84" y="109"/>
                      <a:pt x="86" y="110"/>
                      <a:pt x="87" y="110"/>
                    </a:cubicBezTo>
                    <a:cubicBezTo>
                      <a:pt x="90" y="111"/>
                      <a:pt x="94" y="111"/>
                      <a:pt x="97" y="111"/>
                    </a:cubicBezTo>
                    <a:cubicBezTo>
                      <a:pt x="101" y="112"/>
                      <a:pt x="105" y="112"/>
                      <a:pt x="110" y="113"/>
                    </a:cubicBezTo>
                    <a:cubicBezTo>
                      <a:pt x="112" y="113"/>
                      <a:pt x="115" y="115"/>
                      <a:pt x="117" y="114"/>
                    </a:cubicBezTo>
                    <a:cubicBezTo>
                      <a:pt x="119" y="114"/>
                      <a:pt x="121" y="112"/>
                      <a:pt x="120" y="111"/>
                    </a:cubicBezTo>
                    <a:cubicBezTo>
                      <a:pt x="118" y="108"/>
                      <a:pt x="113" y="109"/>
                      <a:pt x="111" y="107"/>
                    </a:cubicBezTo>
                    <a:cubicBezTo>
                      <a:pt x="110" y="105"/>
                      <a:pt x="116" y="105"/>
                      <a:pt x="115" y="103"/>
                    </a:cubicBezTo>
                    <a:cubicBezTo>
                      <a:pt x="114" y="101"/>
                      <a:pt x="111" y="104"/>
                      <a:pt x="108" y="103"/>
                    </a:cubicBezTo>
                    <a:cubicBezTo>
                      <a:pt x="106" y="102"/>
                      <a:pt x="104" y="101"/>
                      <a:pt x="104" y="99"/>
                    </a:cubicBezTo>
                    <a:cubicBezTo>
                      <a:pt x="103" y="97"/>
                      <a:pt x="106" y="96"/>
                      <a:pt x="107" y="95"/>
                    </a:cubicBezTo>
                    <a:cubicBezTo>
                      <a:pt x="107" y="94"/>
                      <a:pt x="105" y="94"/>
                      <a:pt x="104" y="94"/>
                    </a:cubicBezTo>
                    <a:cubicBezTo>
                      <a:pt x="101" y="94"/>
                      <a:pt x="99" y="95"/>
                      <a:pt x="96" y="94"/>
                    </a:cubicBezTo>
                    <a:cubicBezTo>
                      <a:pt x="94" y="93"/>
                      <a:pt x="91" y="91"/>
                      <a:pt x="91" y="89"/>
                    </a:cubicBezTo>
                    <a:cubicBezTo>
                      <a:pt x="90" y="86"/>
                      <a:pt x="92" y="82"/>
                      <a:pt x="91" y="79"/>
                    </a:cubicBezTo>
                    <a:cubicBezTo>
                      <a:pt x="90" y="78"/>
                      <a:pt x="88" y="79"/>
                      <a:pt x="87" y="78"/>
                    </a:cubicBezTo>
                    <a:cubicBezTo>
                      <a:pt x="84" y="76"/>
                      <a:pt x="82" y="74"/>
                      <a:pt x="80" y="71"/>
                    </a:cubicBezTo>
                    <a:cubicBezTo>
                      <a:pt x="80" y="69"/>
                      <a:pt x="80" y="67"/>
                      <a:pt x="80" y="66"/>
                    </a:cubicBezTo>
                    <a:cubicBezTo>
                      <a:pt x="79" y="64"/>
                      <a:pt x="76" y="64"/>
                      <a:pt x="77" y="62"/>
                    </a:cubicBezTo>
                    <a:cubicBezTo>
                      <a:pt x="78" y="60"/>
                      <a:pt x="81" y="60"/>
                      <a:pt x="83" y="59"/>
                    </a:cubicBezTo>
                    <a:cubicBezTo>
                      <a:pt x="85" y="58"/>
                      <a:pt x="89" y="61"/>
                      <a:pt x="90" y="59"/>
                    </a:cubicBezTo>
                    <a:cubicBezTo>
                      <a:pt x="90" y="55"/>
                      <a:pt x="87" y="52"/>
                      <a:pt x="85" y="49"/>
                    </a:cubicBezTo>
                    <a:cubicBezTo>
                      <a:pt x="84" y="48"/>
                      <a:pt x="81" y="49"/>
                      <a:pt x="80" y="49"/>
                    </a:cubicBezTo>
                    <a:cubicBezTo>
                      <a:pt x="77" y="48"/>
                      <a:pt x="74" y="46"/>
                      <a:pt x="72" y="45"/>
                    </a:cubicBezTo>
                    <a:cubicBezTo>
                      <a:pt x="69" y="43"/>
                      <a:pt x="65" y="43"/>
                      <a:pt x="62" y="41"/>
                    </a:cubicBezTo>
                    <a:cubicBezTo>
                      <a:pt x="61" y="40"/>
                      <a:pt x="63" y="38"/>
                      <a:pt x="62" y="36"/>
                    </a:cubicBezTo>
                    <a:cubicBezTo>
                      <a:pt x="62" y="34"/>
                      <a:pt x="62" y="31"/>
                      <a:pt x="60" y="29"/>
                    </a:cubicBezTo>
                    <a:cubicBezTo>
                      <a:pt x="58" y="27"/>
                      <a:pt x="54" y="27"/>
                      <a:pt x="52" y="24"/>
                    </a:cubicBezTo>
                    <a:cubicBezTo>
                      <a:pt x="50" y="23"/>
                      <a:pt x="51" y="19"/>
                      <a:pt x="49" y="18"/>
                    </a:cubicBezTo>
                    <a:cubicBezTo>
                      <a:pt x="47" y="17"/>
                      <a:pt x="44" y="18"/>
                      <a:pt x="41" y="17"/>
                    </a:cubicBezTo>
                    <a:cubicBezTo>
                      <a:pt x="38" y="16"/>
                      <a:pt x="35" y="13"/>
                      <a:pt x="32" y="12"/>
                    </a:cubicBezTo>
                    <a:cubicBezTo>
                      <a:pt x="27" y="9"/>
                      <a:pt x="21" y="8"/>
                      <a:pt x="16" y="6"/>
                    </a:cubicBezTo>
                    <a:cubicBezTo>
                      <a:pt x="13" y="4"/>
                      <a:pt x="10" y="2"/>
                      <a:pt x="7" y="1"/>
                    </a:cubicBezTo>
                    <a:cubicBezTo>
                      <a:pt x="6" y="0"/>
                      <a:pt x="4" y="1"/>
                      <a:pt x="3" y="1"/>
                    </a:cubicBezTo>
                    <a:lnTo>
                      <a:pt x="3" y="54"/>
                    </a:lnTo>
                    <a:cubicBezTo>
                      <a:pt x="3" y="56"/>
                      <a:pt x="0" y="57"/>
                      <a:pt x="0" y="59"/>
                    </a:cubicBezTo>
                    <a:cubicBezTo>
                      <a:pt x="0" y="60"/>
                      <a:pt x="2" y="62"/>
                      <a:pt x="2" y="63"/>
                    </a:cubicBez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0" name="Freeform 3060"/>
              <p:cNvSpPr>
                <a:spLocks noChangeAspect="1"/>
              </p:cNvSpPr>
              <p:nvPr/>
            </p:nvSpPr>
            <p:spPr bwMode="auto">
              <a:xfrm>
                <a:off x="7196086" y="3603129"/>
                <a:ext cx="13078" cy="7376"/>
              </a:xfrm>
              <a:custGeom>
                <a:avLst/>
                <a:gdLst>
                  <a:gd name="T0" fmla="*/ 1 w 10"/>
                  <a:gd name="T1" fmla="*/ 1 h 6"/>
                  <a:gd name="T2" fmla="*/ 11 w 10"/>
                  <a:gd name="T3" fmla="*/ 1 h 6"/>
                  <a:gd name="T4" fmla="*/ 11 w 10"/>
                  <a:gd name="T5" fmla="*/ 5 h 6"/>
                  <a:gd name="T6" fmla="*/ 1 w 10"/>
                  <a:gd name="T7" fmla="*/ 6 h 6"/>
                  <a:gd name="T8" fmla="*/ 1 w 10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1" y="1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2"/>
                      <a:pt x="10" y="3"/>
                      <a:pt x="9" y="4"/>
                    </a:cubicBezTo>
                    <a:cubicBezTo>
                      <a:pt x="7" y="5"/>
                      <a:pt x="4" y="6"/>
                      <a:pt x="1" y="5"/>
                    </a:cubicBezTo>
                    <a:cubicBezTo>
                      <a:pt x="0" y="5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1" name="Freeform 3061"/>
              <p:cNvSpPr>
                <a:spLocks noChangeAspect="1"/>
              </p:cNvSpPr>
              <p:nvPr/>
            </p:nvSpPr>
            <p:spPr bwMode="auto">
              <a:xfrm>
                <a:off x="7223331" y="3644220"/>
                <a:ext cx="67569" cy="40037"/>
              </a:xfrm>
              <a:custGeom>
                <a:avLst/>
                <a:gdLst>
                  <a:gd name="T0" fmla="*/ 4 w 51"/>
                  <a:gd name="T1" fmla="*/ 23 h 31"/>
                  <a:gd name="T2" fmla="*/ 18 w 51"/>
                  <a:gd name="T3" fmla="*/ 25 h 31"/>
                  <a:gd name="T4" fmla="*/ 26 w 51"/>
                  <a:gd name="T5" fmla="*/ 23 h 31"/>
                  <a:gd name="T6" fmla="*/ 26 w 51"/>
                  <a:gd name="T7" fmla="*/ 18 h 31"/>
                  <a:gd name="T8" fmla="*/ 30 w 51"/>
                  <a:gd name="T9" fmla="*/ 23 h 31"/>
                  <a:gd name="T10" fmla="*/ 39 w 51"/>
                  <a:gd name="T11" fmla="*/ 22 h 31"/>
                  <a:gd name="T12" fmla="*/ 44 w 51"/>
                  <a:gd name="T13" fmla="*/ 13 h 31"/>
                  <a:gd name="T14" fmla="*/ 51 w 51"/>
                  <a:gd name="T15" fmla="*/ 13 h 31"/>
                  <a:gd name="T16" fmla="*/ 50 w 51"/>
                  <a:gd name="T17" fmla="*/ 4 h 31"/>
                  <a:gd name="T18" fmla="*/ 56 w 51"/>
                  <a:gd name="T19" fmla="*/ 2 h 31"/>
                  <a:gd name="T20" fmla="*/ 61 w 51"/>
                  <a:gd name="T21" fmla="*/ 1 h 31"/>
                  <a:gd name="T22" fmla="*/ 61 w 51"/>
                  <a:gd name="T23" fmla="*/ 11 h 31"/>
                  <a:gd name="T24" fmla="*/ 57 w 51"/>
                  <a:gd name="T25" fmla="*/ 15 h 31"/>
                  <a:gd name="T26" fmla="*/ 57 w 51"/>
                  <a:gd name="T27" fmla="*/ 21 h 31"/>
                  <a:gd name="T28" fmla="*/ 51 w 51"/>
                  <a:gd name="T29" fmla="*/ 27 h 31"/>
                  <a:gd name="T30" fmla="*/ 47 w 51"/>
                  <a:gd name="T31" fmla="*/ 27 h 31"/>
                  <a:gd name="T32" fmla="*/ 43 w 51"/>
                  <a:gd name="T33" fmla="*/ 32 h 31"/>
                  <a:gd name="T34" fmla="*/ 27 w 51"/>
                  <a:gd name="T35" fmla="*/ 37 h 31"/>
                  <a:gd name="T36" fmla="*/ 16 w 51"/>
                  <a:gd name="T37" fmla="*/ 37 h 31"/>
                  <a:gd name="T38" fmla="*/ 2 w 51"/>
                  <a:gd name="T39" fmla="*/ 29 h 31"/>
                  <a:gd name="T40" fmla="*/ 1 w 51"/>
                  <a:gd name="T41" fmla="*/ 26 h 31"/>
                  <a:gd name="T42" fmla="*/ 4 w 51"/>
                  <a:gd name="T43" fmla="*/ 23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31"/>
                  <a:gd name="T68" fmla="*/ 51 w 51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31">
                    <a:moveTo>
                      <a:pt x="3" y="19"/>
                    </a:moveTo>
                    <a:cubicBezTo>
                      <a:pt x="7" y="19"/>
                      <a:pt x="11" y="20"/>
                      <a:pt x="15" y="20"/>
                    </a:cubicBezTo>
                    <a:cubicBezTo>
                      <a:pt x="17" y="20"/>
                      <a:pt x="19" y="20"/>
                      <a:pt x="21" y="19"/>
                    </a:cubicBezTo>
                    <a:cubicBezTo>
                      <a:pt x="21" y="18"/>
                      <a:pt x="20" y="15"/>
                      <a:pt x="21" y="15"/>
                    </a:cubicBezTo>
                    <a:cubicBezTo>
                      <a:pt x="23" y="16"/>
                      <a:pt x="23" y="19"/>
                      <a:pt x="25" y="19"/>
                    </a:cubicBezTo>
                    <a:cubicBezTo>
                      <a:pt x="28" y="20"/>
                      <a:pt x="30" y="19"/>
                      <a:pt x="32" y="18"/>
                    </a:cubicBezTo>
                    <a:cubicBezTo>
                      <a:pt x="35" y="16"/>
                      <a:pt x="34" y="13"/>
                      <a:pt x="36" y="11"/>
                    </a:cubicBezTo>
                    <a:cubicBezTo>
                      <a:pt x="38" y="10"/>
                      <a:pt x="41" y="12"/>
                      <a:pt x="42" y="11"/>
                    </a:cubicBezTo>
                    <a:cubicBezTo>
                      <a:pt x="43" y="8"/>
                      <a:pt x="39" y="5"/>
                      <a:pt x="41" y="3"/>
                    </a:cubicBezTo>
                    <a:cubicBezTo>
                      <a:pt x="41" y="2"/>
                      <a:pt x="44" y="3"/>
                      <a:pt x="46" y="2"/>
                    </a:cubicBezTo>
                    <a:cubicBezTo>
                      <a:pt x="47" y="2"/>
                      <a:pt x="49" y="0"/>
                      <a:pt x="50" y="1"/>
                    </a:cubicBezTo>
                    <a:cubicBezTo>
                      <a:pt x="51" y="3"/>
                      <a:pt x="50" y="6"/>
                      <a:pt x="50" y="9"/>
                    </a:cubicBezTo>
                    <a:cubicBezTo>
                      <a:pt x="49" y="10"/>
                      <a:pt x="47" y="11"/>
                      <a:pt x="47" y="12"/>
                    </a:cubicBezTo>
                    <a:cubicBezTo>
                      <a:pt x="46" y="14"/>
                      <a:pt x="48" y="16"/>
                      <a:pt x="47" y="17"/>
                    </a:cubicBezTo>
                    <a:cubicBezTo>
                      <a:pt x="46" y="19"/>
                      <a:pt x="44" y="21"/>
                      <a:pt x="42" y="22"/>
                    </a:cubicBezTo>
                    <a:cubicBezTo>
                      <a:pt x="41" y="23"/>
                      <a:pt x="40" y="21"/>
                      <a:pt x="39" y="22"/>
                    </a:cubicBezTo>
                    <a:cubicBezTo>
                      <a:pt x="38" y="23"/>
                      <a:pt x="37" y="25"/>
                      <a:pt x="35" y="26"/>
                    </a:cubicBezTo>
                    <a:cubicBezTo>
                      <a:pt x="31" y="28"/>
                      <a:pt x="27" y="29"/>
                      <a:pt x="22" y="30"/>
                    </a:cubicBezTo>
                    <a:cubicBezTo>
                      <a:pt x="19" y="31"/>
                      <a:pt x="16" y="31"/>
                      <a:pt x="13" y="30"/>
                    </a:cubicBezTo>
                    <a:cubicBezTo>
                      <a:pt x="9" y="29"/>
                      <a:pt x="5" y="26"/>
                      <a:pt x="2" y="24"/>
                    </a:cubicBezTo>
                    <a:cubicBezTo>
                      <a:pt x="1" y="23"/>
                      <a:pt x="0" y="22"/>
                      <a:pt x="1" y="21"/>
                    </a:cubicBezTo>
                    <a:cubicBezTo>
                      <a:pt x="1" y="20"/>
                      <a:pt x="2" y="19"/>
                      <a:pt x="3" y="19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2" name="Freeform 3062"/>
              <p:cNvSpPr>
                <a:spLocks noChangeAspect="1"/>
              </p:cNvSpPr>
              <p:nvPr/>
            </p:nvSpPr>
            <p:spPr bwMode="auto">
              <a:xfrm>
                <a:off x="7264745" y="3612612"/>
                <a:ext cx="37055" cy="44253"/>
              </a:xfrm>
              <a:custGeom>
                <a:avLst/>
                <a:gdLst>
                  <a:gd name="T0" fmla="*/ 34 w 29"/>
                  <a:gd name="T1" fmla="*/ 35 h 35"/>
                  <a:gd name="T2" fmla="*/ 32 w 29"/>
                  <a:gd name="T3" fmla="*/ 42 h 35"/>
                  <a:gd name="T4" fmla="*/ 28 w 29"/>
                  <a:gd name="T5" fmla="*/ 41 h 35"/>
                  <a:gd name="T6" fmla="*/ 27 w 29"/>
                  <a:gd name="T7" fmla="*/ 30 h 35"/>
                  <a:gd name="T8" fmla="*/ 20 w 29"/>
                  <a:gd name="T9" fmla="*/ 20 h 35"/>
                  <a:gd name="T10" fmla="*/ 11 w 29"/>
                  <a:gd name="T11" fmla="*/ 13 h 35"/>
                  <a:gd name="T12" fmla="*/ 1 w 29"/>
                  <a:gd name="T13" fmla="*/ 4 h 35"/>
                  <a:gd name="T14" fmla="*/ 2 w 29"/>
                  <a:gd name="T15" fmla="*/ 1 h 35"/>
                  <a:gd name="T16" fmla="*/ 13 w 29"/>
                  <a:gd name="T17" fmla="*/ 10 h 35"/>
                  <a:gd name="T18" fmla="*/ 20 w 29"/>
                  <a:gd name="T19" fmla="*/ 17 h 35"/>
                  <a:gd name="T20" fmla="*/ 26 w 29"/>
                  <a:gd name="T21" fmla="*/ 26 h 35"/>
                  <a:gd name="T22" fmla="*/ 30 w 29"/>
                  <a:gd name="T23" fmla="*/ 28 h 35"/>
                  <a:gd name="T24" fmla="*/ 34 w 29"/>
                  <a:gd name="T25" fmla="*/ 35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35"/>
                  <a:gd name="T41" fmla="*/ 29 w 29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35">
                    <a:moveTo>
                      <a:pt x="29" y="29"/>
                    </a:moveTo>
                    <a:cubicBezTo>
                      <a:pt x="29" y="31"/>
                      <a:pt x="28" y="33"/>
                      <a:pt x="27" y="35"/>
                    </a:cubicBezTo>
                    <a:cubicBezTo>
                      <a:pt x="26" y="35"/>
                      <a:pt x="24" y="34"/>
                      <a:pt x="24" y="34"/>
                    </a:cubicBezTo>
                    <a:cubicBezTo>
                      <a:pt x="23" y="31"/>
                      <a:pt x="24" y="28"/>
                      <a:pt x="23" y="25"/>
                    </a:cubicBezTo>
                    <a:cubicBezTo>
                      <a:pt x="22" y="22"/>
                      <a:pt x="19" y="19"/>
                      <a:pt x="17" y="17"/>
                    </a:cubicBezTo>
                    <a:cubicBezTo>
                      <a:pt x="15" y="14"/>
                      <a:pt x="12" y="13"/>
                      <a:pt x="9" y="11"/>
                    </a:cubicBezTo>
                    <a:cubicBezTo>
                      <a:pt x="6" y="8"/>
                      <a:pt x="3" y="6"/>
                      <a:pt x="1" y="3"/>
                    </a:cubicBezTo>
                    <a:cubicBezTo>
                      <a:pt x="0" y="2"/>
                      <a:pt x="1" y="0"/>
                      <a:pt x="2" y="1"/>
                    </a:cubicBezTo>
                    <a:cubicBezTo>
                      <a:pt x="5" y="2"/>
                      <a:pt x="8" y="5"/>
                      <a:pt x="11" y="8"/>
                    </a:cubicBezTo>
                    <a:cubicBezTo>
                      <a:pt x="13" y="10"/>
                      <a:pt x="15" y="11"/>
                      <a:pt x="17" y="14"/>
                    </a:cubicBezTo>
                    <a:cubicBezTo>
                      <a:pt x="19" y="16"/>
                      <a:pt x="20" y="19"/>
                      <a:pt x="22" y="22"/>
                    </a:cubicBezTo>
                    <a:cubicBezTo>
                      <a:pt x="23" y="23"/>
                      <a:pt x="25" y="22"/>
                      <a:pt x="26" y="23"/>
                    </a:cubicBezTo>
                    <a:cubicBezTo>
                      <a:pt x="27" y="25"/>
                      <a:pt x="29" y="27"/>
                      <a:pt x="29" y="29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3" name="Freeform 3063"/>
              <p:cNvSpPr>
                <a:spLocks noChangeAspect="1"/>
              </p:cNvSpPr>
              <p:nvPr/>
            </p:nvSpPr>
            <p:spPr bwMode="auto">
              <a:xfrm>
                <a:off x="7327955" y="3668453"/>
                <a:ext cx="19617" cy="25287"/>
              </a:xfrm>
              <a:custGeom>
                <a:avLst/>
                <a:gdLst>
                  <a:gd name="T0" fmla="*/ 1 w 15"/>
                  <a:gd name="T1" fmla="*/ 2 h 20"/>
                  <a:gd name="T2" fmla="*/ 1 w 15"/>
                  <a:gd name="T3" fmla="*/ 8 h 20"/>
                  <a:gd name="T4" fmla="*/ 7 w 15"/>
                  <a:gd name="T5" fmla="*/ 16 h 20"/>
                  <a:gd name="T6" fmla="*/ 7 w 15"/>
                  <a:gd name="T7" fmla="*/ 22 h 20"/>
                  <a:gd name="T8" fmla="*/ 14 w 15"/>
                  <a:gd name="T9" fmla="*/ 23 h 20"/>
                  <a:gd name="T10" fmla="*/ 17 w 15"/>
                  <a:gd name="T11" fmla="*/ 17 h 20"/>
                  <a:gd name="T12" fmla="*/ 10 w 15"/>
                  <a:gd name="T13" fmla="*/ 11 h 20"/>
                  <a:gd name="T14" fmla="*/ 6 w 15"/>
                  <a:gd name="T15" fmla="*/ 5 h 20"/>
                  <a:gd name="T16" fmla="*/ 1 w 15"/>
                  <a:gd name="T17" fmla="*/ 2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20"/>
                  <a:gd name="T29" fmla="*/ 15 w 15"/>
                  <a:gd name="T30" fmla="*/ 20 h 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20">
                    <a:moveTo>
                      <a:pt x="1" y="2"/>
                    </a:moveTo>
                    <a:cubicBezTo>
                      <a:pt x="0" y="3"/>
                      <a:pt x="0" y="6"/>
                      <a:pt x="1" y="7"/>
                    </a:cubicBezTo>
                    <a:cubicBezTo>
                      <a:pt x="2" y="10"/>
                      <a:pt x="5" y="11"/>
                      <a:pt x="6" y="13"/>
                    </a:cubicBezTo>
                    <a:cubicBezTo>
                      <a:pt x="7" y="15"/>
                      <a:pt x="5" y="17"/>
                      <a:pt x="6" y="18"/>
                    </a:cubicBezTo>
                    <a:cubicBezTo>
                      <a:pt x="7" y="20"/>
                      <a:pt x="10" y="20"/>
                      <a:pt x="12" y="19"/>
                    </a:cubicBezTo>
                    <a:cubicBezTo>
                      <a:pt x="14" y="18"/>
                      <a:pt x="15" y="15"/>
                      <a:pt x="14" y="14"/>
                    </a:cubicBezTo>
                    <a:cubicBezTo>
                      <a:pt x="13" y="11"/>
                      <a:pt x="10" y="10"/>
                      <a:pt x="8" y="9"/>
                    </a:cubicBezTo>
                    <a:cubicBezTo>
                      <a:pt x="7" y="7"/>
                      <a:pt x="6" y="5"/>
                      <a:pt x="5" y="4"/>
                    </a:cubicBezTo>
                    <a:cubicBezTo>
                      <a:pt x="5" y="4"/>
                      <a:pt x="2" y="0"/>
                      <a:pt x="1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4" name="Freeform 3064"/>
              <p:cNvSpPr>
                <a:spLocks noChangeAspect="1"/>
              </p:cNvSpPr>
              <p:nvPr/>
            </p:nvSpPr>
            <p:spPr bwMode="auto">
              <a:xfrm>
                <a:off x="7356292" y="3691632"/>
                <a:ext cx="15257" cy="14751"/>
              </a:xfrm>
              <a:custGeom>
                <a:avLst/>
                <a:gdLst>
                  <a:gd name="T0" fmla="*/ 2 w 12"/>
                  <a:gd name="T1" fmla="*/ 0 h 12"/>
                  <a:gd name="T2" fmla="*/ 1 w 12"/>
                  <a:gd name="T3" fmla="*/ 1 h 12"/>
                  <a:gd name="T4" fmla="*/ 7 w 12"/>
                  <a:gd name="T5" fmla="*/ 11 h 12"/>
                  <a:gd name="T6" fmla="*/ 13 w 12"/>
                  <a:gd name="T7" fmla="*/ 13 h 12"/>
                  <a:gd name="T8" fmla="*/ 11 w 12"/>
                  <a:gd name="T9" fmla="*/ 6 h 12"/>
                  <a:gd name="T10" fmla="*/ 2 w 12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2"/>
                  <a:gd name="T20" fmla="*/ 12 w 12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"/>
                      <a:pt x="1" y="1"/>
                    </a:cubicBezTo>
                    <a:cubicBezTo>
                      <a:pt x="2" y="4"/>
                      <a:pt x="4" y="7"/>
                      <a:pt x="6" y="9"/>
                    </a:cubicBezTo>
                    <a:cubicBezTo>
                      <a:pt x="7" y="10"/>
                      <a:pt x="10" y="12"/>
                      <a:pt x="11" y="11"/>
                    </a:cubicBezTo>
                    <a:cubicBezTo>
                      <a:pt x="12" y="9"/>
                      <a:pt x="11" y="6"/>
                      <a:pt x="9" y="5"/>
                    </a:cubicBezTo>
                    <a:cubicBezTo>
                      <a:pt x="7" y="3"/>
                      <a:pt x="5" y="1"/>
                      <a:pt x="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5" name="Freeform 3065"/>
              <p:cNvSpPr>
                <a:spLocks noChangeAspect="1"/>
              </p:cNvSpPr>
              <p:nvPr/>
            </p:nvSpPr>
            <p:spPr bwMode="auto">
              <a:xfrm>
                <a:off x="7387896" y="3709545"/>
                <a:ext cx="23976" cy="15805"/>
              </a:xfrm>
              <a:custGeom>
                <a:avLst/>
                <a:gdLst>
                  <a:gd name="T0" fmla="*/ 3 w 19"/>
                  <a:gd name="T1" fmla="*/ 0 h 13"/>
                  <a:gd name="T2" fmla="*/ 0 w 19"/>
                  <a:gd name="T3" fmla="*/ 1 h 13"/>
                  <a:gd name="T4" fmla="*/ 3 w 19"/>
                  <a:gd name="T5" fmla="*/ 7 h 13"/>
                  <a:gd name="T6" fmla="*/ 13 w 19"/>
                  <a:gd name="T7" fmla="*/ 13 h 13"/>
                  <a:gd name="T8" fmla="*/ 20 w 19"/>
                  <a:gd name="T9" fmla="*/ 15 h 13"/>
                  <a:gd name="T10" fmla="*/ 21 w 19"/>
                  <a:gd name="T11" fmla="*/ 12 h 13"/>
                  <a:gd name="T12" fmla="*/ 15 w 19"/>
                  <a:gd name="T13" fmla="*/ 7 h 13"/>
                  <a:gd name="T14" fmla="*/ 7 w 19"/>
                  <a:gd name="T15" fmla="*/ 5 h 13"/>
                  <a:gd name="T16" fmla="*/ 3 w 19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3"/>
                  <a:gd name="T29" fmla="*/ 19 w 19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3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3"/>
                      <a:pt x="2" y="4"/>
                      <a:pt x="3" y="6"/>
                    </a:cubicBezTo>
                    <a:cubicBezTo>
                      <a:pt x="6" y="8"/>
                      <a:pt x="8" y="9"/>
                      <a:pt x="11" y="11"/>
                    </a:cubicBezTo>
                    <a:cubicBezTo>
                      <a:pt x="13" y="12"/>
                      <a:pt x="15" y="13"/>
                      <a:pt x="17" y="13"/>
                    </a:cubicBezTo>
                    <a:cubicBezTo>
                      <a:pt x="18" y="13"/>
                      <a:pt x="19" y="11"/>
                      <a:pt x="18" y="10"/>
                    </a:cubicBezTo>
                    <a:cubicBezTo>
                      <a:pt x="17" y="8"/>
                      <a:pt x="15" y="7"/>
                      <a:pt x="13" y="6"/>
                    </a:cubicBezTo>
                    <a:cubicBezTo>
                      <a:pt x="11" y="5"/>
                      <a:pt x="8" y="5"/>
                      <a:pt x="6" y="4"/>
                    </a:cubicBezTo>
                    <a:cubicBezTo>
                      <a:pt x="5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6" name="Freeform 3066"/>
              <p:cNvSpPr>
                <a:spLocks noChangeAspect="1"/>
              </p:cNvSpPr>
              <p:nvPr/>
            </p:nvSpPr>
            <p:spPr bwMode="auto">
              <a:xfrm>
                <a:off x="7422771" y="3721134"/>
                <a:ext cx="14167" cy="26340"/>
              </a:xfrm>
              <a:custGeom>
                <a:avLst/>
                <a:gdLst>
                  <a:gd name="T0" fmla="*/ 5 w 11"/>
                  <a:gd name="T1" fmla="*/ 1 h 21"/>
                  <a:gd name="T2" fmla="*/ 1 w 11"/>
                  <a:gd name="T3" fmla="*/ 1 h 21"/>
                  <a:gd name="T4" fmla="*/ 2 w 11"/>
                  <a:gd name="T5" fmla="*/ 6 h 21"/>
                  <a:gd name="T6" fmla="*/ 4 w 11"/>
                  <a:gd name="T7" fmla="*/ 15 h 21"/>
                  <a:gd name="T8" fmla="*/ 11 w 11"/>
                  <a:gd name="T9" fmla="*/ 25 h 21"/>
                  <a:gd name="T10" fmla="*/ 11 w 11"/>
                  <a:gd name="T11" fmla="*/ 17 h 21"/>
                  <a:gd name="T12" fmla="*/ 6 w 11"/>
                  <a:gd name="T13" fmla="*/ 10 h 21"/>
                  <a:gd name="T14" fmla="*/ 6 w 11"/>
                  <a:gd name="T15" fmla="*/ 5 h 21"/>
                  <a:gd name="T16" fmla="*/ 5 w 11"/>
                  <a:gd name="T17" fmla="*/ 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1"/>
                  <a:gd name="T29" fmla="*/ 11 w 11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1">
                    <a:moveTo>
                      <a:pt x="4" y="1"/>
                    </a:moveTo>
                    <a:cubicBezTo>
                      <a:pt x="3" y="0"/>
                      <a:pt x="1" y="0"/>
                      <a:pt x="1" y="1"/>
                    </a:cubicBezTo>
                    <a:cubicBezTo>
                      <a:pt x="0" y="2"/>
                      <a:pt x="2" y="4"/>
                      <a:pt x="2" y="5"/>
                    </a:cubicBezTo>
                    <a:cubicBezTo>
                      <a:pt x="2" y="8"/>
                      <a:pt x="2" y="11"/>
                      <a:pt x="3" y="13"/>
                    </a:cubicBezTo>
                    <a:cubicBezTo>
                      <a:pt x="4" y="16"/>
                      <a:pt x="6" y="20"/>
                      <a:pt x="9" y="21"/>
                    </a:cubicBezTo>
                    <a:cubicBezTo>
                      <a:pt x="11" y="21"/>
                      <a:pt x="10" y="16"/>
                      <a:pt x="9" y="14"/>
                    </a:cubicBezTo>
                    <a:cubicBezTo>
                      <a:pt x="9" y="12"/>
                      <a:pt x="6" y="10"/>
                      <a:pt x="5" y="8"/>
                    </a:cubicBezTo>
                    <a:cubicBezTo>
                      <a:pt x="5" y="6"/>
                      <a:pt x="6" y="5"/>
                      <a:pt x="5" y="4"/>
                    </a:cubicBezTo>
                    <a:cubicBezTo>
                      <a:pt x="5" y="3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7" name="Freeform 3067"/>
              <p:cNvSpPr>
                <a:spLocks noChangeAspect="1"/>
              </p:cNvSpPr>
              <p:nvPr/>
            </p:nvSpPr>
            <p:spPr bwMode="auto">
              <a:xfrm>
                <a:off x="7433668" y="3759065"/>
                <a:ext cx="16349" cy="10536"/>
              </a:xfrm>
              <a:custGeom>
                <a:avLst/>
                <a:gdLst>
                  <a:gd name="T0" fmla="*/ 3 w 13"/>
                  <a:gd name="T1" fmla="*/ 0 h 9"/>
                  <a:gd name="T2" fmla="*/ 0 w 13"/>
                  <a:gd name="T3" fmla="*/ 2 h 9"/>
                  <a:gd name="T4" fmla="*/ 3 w 13"/>
                  <a:gd name="T5" fmla="*/ 4 h 9"/>
                  <a:gd name="T6" fmla="*/ 8 w 13"/>
                  <a:gd name="T7" fmla="*/ 9 h 9"/>
                  <a:gd name="T8" fmla="*/ 13 w 13"/>
                  <a:gd name="T9" fmla="*/ 10 h 9"/>
                  <a:gd name="T10" fmla="*/ 15 w 13"/>
                  <a:gd name="T11" fmla="*/ 8 h 9"/>
                  <a:gd name="T12" fmla="*/ 13 w 13"/>
                  <a:gd name="T13" fmla="*/ 4 h 9"/>
                  <a:gd name="T14" fmla="*/ 7 w 13"/>
                  <a:gd name="T15" fmla="*/ 2 h 9"/>
                  <a:gd name="T16" fmla="*/ 3 w 13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9"/>
                  <a:gd name="T29" fmla="*/ 13 w 13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9">
                    <a:moveTo>
                      <a:pt x="3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0" y="3"/>
                      <a:pt x="2" y="3"/>
                      <a:pt x="3" y="4"/>
                    </a:cubicBezTo>
                    <a:cubicBezTo>
                      <a:pt x="5" y="5"/>
                      <a:pt x="6" y="7"/>
                      <a:pt x="7" y="8"/>
                    </a:cubicBezTo>
                    <a:cubicBezTo>
                      <a:pt x="9" y="9"/>
                      <a:pt x="10" y="9"/>
                      <a:pt x="11" y="9"/>
                    </a:cubicBezTo>
                    <a:cubicBezTo>
                      <a:pt x="12" y="9"/>
                      <a:pt x="13" y="8"/>
                      <a:pt x="13" y="7"/>
                    </a:cubicBezTo>
                    <a:cubicBezTo>
                      <a:pt x="13" y="6"/>
                      <a:pt x="12" y="5"/>
                      <a:pt x="11" y="4"/>
                    </a:cubicBezTo>
                    <a:cubicBezTo>
                      <a:pt x="9" y="3"/>
                      <a:pt x="8" y="3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8" name="Freeform 3068"/>
              <p:cNvSpPr>
                <a:spLocks noChangeAspect="1"/>
              </p:cNvSpPr>
              <p:nvPr/>
            </p:nvSpPr>
            <p:spPr bwMode="auto">
              <a:xfrm>
                <a:off x="7366099" y="3715866"/>
                <a:ext cx="10899" cy="9483"/>
              </a:xfrm>
              <a:custGeom>
                <a:avLst/>
                <a:gdLst>
                  <a:gd name="T0" fmla="*/ 7 w 8"/>
                  <a:gd name="T1" fmla="*/ 1 h 8"/>
                  <a:gd name="T2" fmla="*/ 4 w 8"/>
                  <a:gd name="T3" fmla="*/ 1 h 8"/>
                  <a:gd name="T4" fmla="*/ 1 w 8"/>
                  <a:gd name="T5" fmla="*/ 6 h 8"/>
                  <a:gd name="T6" fmla="*/ 7 w 8"/>
                  <a:gd name="T7" fmla="*/ 9 h 8"/>
                  <a:gd name="T8" fmla="*/ 10 w 8"/>
                  <a:gd name="T9" fmla="*/ 8 h 8"/>
                  <a:gd name="T10" fmla="*/ 7 w 8"/>
                  <a:gd name="T11" fmla="*/ 3 h 8"/>
                  <a:gd name="T12" fmla="*/ 7 w 8"/>
                  <a:gd name="T13" fmla="*/ 1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"/>
                  <a:gd name="T23" fmla="*/ 8 w 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">
                    <a:moveTo>
                      <a:pt x="6" y="1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0" y="4"/>
                      <a:pt x="1" y="5"/>
                    </a:cubicBezTo>
                    <a:cubicBezTo>
                      <a:pt x="1" y="7"/>
                      <a:pt x="4" y="7"/>
                      <a:pt x="6" y="8"/>
                    </a:cubicBezTo>
                    <a:cubicBezTo>
                      <a:pt x="6" y="8"/>
                      <a:pt x="8" y="8"/>
                      <a:pt x="8" y="7"/>
                    </a:cubicBezTo>
                    <a:cubicBezTo>
                      <a:pt x="8" y="6"/>
                      <a:pt x="6" y="5"/>
                      <a:pt x="6" y="3"/>
                    </a:cubicBezTo>
                    <a:cubicBezTo>
                      <a:pt x="6" y="3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9" name="Freeform 3069"/>
              <p:cNvSpPr>
                <a:spLocks noChangeAspect="1"/>
              </p:cNvSpPr>
              <p:nvPr/>
            </p:nvSpPr>
            <p:spPr bwMode="auto">
              <a:xfrm>
                <a:off x="7405333" y="3742206"/>
                <a:ext cx="21797" cy="11590"/>
              </a:xfrm>
              <a:custGeom>
                <a:avLst/>
                <a:gdLst>
                  <a:gd name="T0" fmla="*/ 4 w 16"/>
                  <a:gd name="T1" fmla="*/ 0 h 9"/>
                  <a:gd name="T2" fmla="*/ 0 w 16"/>
                  <a:gd name="T3" fmla="*/ 1 h 9"/>
                  <a:gd name="T4" fmla="*/ 1 w 16"/>
                  <a:gd name="T5" fmla="*/ 7 h 9"/>
                  <a:gd name="T6" fmla="*/ 14 w 16"/>
                  <a:gd name="T7" fmla="*/ 10 h 9"/>
                  <a:gd name="T8" fmla="*/ 19 w 16"/>
                  <a:gd name="T9" fmla="*/ 10 h 9"/>
                  <a:gd name="T10" fmla="*/ 17 w 16"/>
                  <a:gd name="T11" fmla="*/ 6 h 9"/>
                  <a:gd name="T12" fmla="*/ 14 w 16"/>
                  <a:gd name="T13" fmla="*/ 1 h 9"/>
                  <a:gd name="T14" fmla="*/ 7 w 16"/>
                  <a:gd name="T15" fmla="*/ 1 h 9"/>
                  <a:gd name="T16" fmla="*/ 4 w 16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9"/>
                  <a:gd name="T29" fmla="*/ 16 w 16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9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5"/>
                      <a:pt x="1" y="6"/>
                    </a:cubicBezTo>
                    <a:cubicBezTo>
                      <a:pt x="4" y="8"/>
                      <a:pt x="7" y="7"/>
                      <a:pt x="11" y="8"/>
                    </a:cubicBezTo>
                    <a:cubicBezTo>
                      <a:pt x="12" y="8"/>
                      <a:pt x="14" y="9"/>
                      <a:pt x="15" y="8"/>
                    </a:cubicBezTo>
                    <a:cubicBezTo>
                      <a:pt x="16" y="8"/>
                      <a:pt x="15" y="6"/>
                      <a:pt x="14" y="5"/>
                    </a:cubicBezTo>
                    <a:cubicBezTo>
                      <a:pt x="13" y="4"/>
                      <a:pt x="12" y="2"/>
                      <a:pt x="11" y="1"/>
                    </a:cubicBezTo>
                    <a:cubicBezTo>
                      <a:pt x="9" y="0"/>
                      <a:pt x="8" y="1"/>
                      <a:pt x="6" y="1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0" name="Freeform 3070"/>
              <p:cNvSpPr>
                <a:spLocks noChangeAspect="1"/>
              </p:cNvSpPr>
              <p:nvPr/>
            </p:nvSpPr>
            <p:spPr bwMode="auto">
              <a:xfrm>
                <a:off x="7407512" y="3784351"/>
                <a:ext cx="14167" cy="4214"/>
              </a:xfrm>
              <a:custGeom>
                <a:avLst/>
                <a:gdLst>
                  <a:gd name="T0" fmla="*/ 2 w 11"/>
                  <a:gd name="T1" fmla="*/ 0 h 4"/>
                  <a:gd name="T2" fmla="*/ 1 w 11"/>
                  <a:gd name="T3" fmla="*/ 2 h 4"/>
                  <a:gd name="T4" fmla="*/ 12 w 11"/>
                  <a:gd name="T5" fmla="*/ 4 h 4"/>
                  <a:gd name="T6" fmla="*/ 12 w 11"/>
                  <a:gd name="T7" fmla="*/ 2 h 4"/>
                  <a:gd name="T8" fmla="*/ 2 w 1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"/>
                  <a:gd name="T17" fmla="*/ 11 w 1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">
                    <a:moveTo>
                      <a:pt x="2" y="0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4" y="3"/>
                      <a:pt x="7" y="4"/>
                      <a:pt x="10" y="4"/>
                    </a:cubicBezTo>
                    <a:cubicBezTo>
                      <a:pt x="11" y="4"/>
                      <a:pt x="11" y="2"/>
                      <a:pt x="10" y="2"/>
                    </a:cubicBezTo>
                    <a:cubicBezTo>
                      <a:pt x="7" y="0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1" name="Freeform 3071"/>
              <p:cNvSpPr>
                <a:spLocks noChangeAspect="1"/>
              </p:cNvSpPr>
              <p:nvPr/>
            </p:nvSpPr>
            <p:spPr bwMode="auto">
              <a:xfrm>
                <a:off x="6737265" y="3229096"/>
                <a:ext cx="78468" cy="110629"/>
              </a:xfrm>
              <a:custGeom>
                <a:avLst/>
                <a:gdLst>
                  <a:gd name="T0" fmla="*/ 35 w 60"/>
                  <a:gd name="T1" fmla="*/ 1 h 88"/>
                  <a:gd name="T2" fmla="*/ 38 w 60"/>
                  <a:gd name="T3" fmla="*/ 6 h 88"/>
                  <a:gd name="T4" fmla="*/ 35 w 60"/>
                  <a:gd name="T5" fmla="*/ 17 h 88"/>
                  <a:gd name="T6" fmla="*/ 42 w 60"/>
                  <a:gd name="T7" fmla="*/ 27 h 88"/>
                  <a:gd name="T8" fmla="*/ 38 w 60"/>
                  <a:gd name="T9" fmla="*/ 43 h 88"/>
                  <a:gd name="T10" fmla="*/ 29 w 60"/>
                  <a:gd name="T11" fmla="*/ 54 h 88"/>
                  <a:gd name="T12" fmla="*/ 29 w 60"/>
                  <a:gd name="T13" fmla="*/ 61 h 88"/>
                  <a:gd name="T14" fmla="*/ 34 w 60"/>
                  <a:gd name="T15" fmla="*/ 70 h 88"/>
                  <a:gd name="T16" fmla="*/ 29 w 60"/>
                  <a:gd name="T17" fmla="*/ 76 h 88"/>
                  <a:gd name="T18" fmla="*/ 43 w 60"/>
                  <a:gd name="T19" fmla="*/ 85 h 88"/>
                  <a:gd name="T20" fmla="*/ 48 w 60"/>
                  <a:gd name="T21" fmla="*/ 79 h 88"/>
                  <a:gd name="T22" fmla="*/ 58 w 60"/>
                  <a:gd name="T23" fmla="*/ 89 h 88"/>
                  <a:gd name="T24" fmla="*/ 60 w 60"/>
                  <a:gd name="T25" fmla="*/ 82 h 88"/>
                  <a:gd name="T26" fmla="*/ 71 w 60"/>
                  <a:gd name="T27" fmla="*/ 86 h 88"/>
                  <a:gd name="T28" fmla="*/ 62 w 60"/>
                  <a:gd name="T29" fmla="*/ 89 h 88"/>
                  <a:gd name="T30" fmla="*/ 70 w 60"/>
                  <a:gd name="T31" fmla="*/ 99 h 88"/>
                  <a:gd name="T32" fmla="*/ 70 w 60"/>
                  <a:gd name="T33" fmla="*/ 105 h 88"/>
                  <a:gd name="T34" fmla="*/ 61 w 60"/>
                  <a:gd name="T35" fmla="*/ 99 h 88"/>
                  <a:gd name="T36" fmla="*/ 52 w 60"/>
                  <a:gd name="T37" fmla="*/ 91 h 88"/>
                  <a:gd name="T38" fmla="*/ 47 w 60"/>
                  <a:gd name="T39" fmla="*/ 86 h 88"/>
                  <a:gd name="T40" fmla="*/ 46 w 60"/>
                  <a:gd name="T41" fmla="*/ 88 h 88"/>
                  <a:gd name="T42" fmla="*/ 47 w 60"/>
                  <a:gd name="T43" fmla="*/ 94 h 88"/>
                  <a:gd name="T44" fmla="*/ 41 w 60"/>
                  <a:gd name="T45" fmla="*/ 88 h 88"/>
                  <a:gd name="T46" fmla="*/ 31 w 60"/>
                  <a:gd name="T47" fmla="*/ 85 h 88"/>
                  <a:gd name="T48" fmla="*/ 30 w 60"/>
                  <a:gd name="T49" fmla="*/ 87 h 88"/>
                  <a:gd name="T50" fmla="*/ 19 w 60"/>
                  <a:gd name="T51" fmla="*/ 85 h 88"/>
                  <a:gd name="T52" fmla="*/ 16 w 60"/>
                  <a:gd name="T53" fmla="*/ 80 h 88"/>
                  <a:gd name="T54" fmla="*/ 20 w 60"/>
                  <a:gd name="T55" fmla="*/ 78 h 88"/>
                  <a:gd name="T56" fmla="*/ 28 w 60"/>
                  <a:gd name="T57" fmla="*/ 78 h 88"/>
                  <a:gd name="T58" fmla="*/ 19 w 60"/>
                  <a:gd name="T59" fmla="*/ 72 h 88"/>
                  <a:gd name="T60" fmla="*/ 14 w 60"/>
                  <a:gd name="T61" fmla="*/ 70 h 88"/>
                  <a:gd name="T62" fmla="*/ 14 w 60"/>
                  <a:gd name="T63" fmla="*/ 76 h 88"/>
                  <a:gd name="T64" fmla="*/ 8 w 60"/>
                  <a:gd name="T65" fmla="*/ 72 h 88"/>
                  <a:gd name="T66" fmla="*/ 6 w 60"/>
                  <a:gd name="T67" fmla="*/ 63 h 88"/>
                  <a:gd name="T68" fmla="*/ 4 w 60"/>
                  <a:gd name="T69" fmla="*/ 58 h 88"/>
                  <a:gd name="T70" fmla="*/ 5 w 60"/>
                  <a:gd name="T71" fmla="*/ 51 h 88"/>
                  <a:gd name="T72" fmla="*/ 0 w 60"/>
                  <a:gd name="T73" fmla="*/ 45 h 88"/>
                  <a:gd name="T74" fmla="*/ 2 w 60"/>
                  <a:gd name="T75" fmla="*/ 39 h 88"/>
                  <a:gd name="T76" fmla="*/ 8 w 60"/>
                  <a:gd name="T77" fmla="*/ 47 h 88"/>
                  <a:gd name="T78" fmla="*/ 8 w 60"/>
                  <a:gd name="T79" fmla="*/ 33 h 88"/>
                  <a:gd name="T80" fmla="*/ 5 w 60"/>
                  <a:gd name="T81" fmla="*/ 19 h 88"/>
                  <a:gd name="T82" fmla="*/ 10 w 60"/>
                  <a:gd name="T83" fmla="*/ 2 h 88"/>
                  <a:gd name="T84" fmla="*/ 20 w 60"/>
                  <a:gd name="T85" fmla="*/ 4 h 88"/>
                  <a:gd name="T86" fmla="*/ 31 w 60"/>
                  <a:gd name="T87" fmla="*/ 7 h 88"/>
                  <a:gd name="T88" fmla="*/ 35 w 60"/>
                  <a:gd name="T89" fmla="*/ 1 h 8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0"/>
                  <a:gd name="T136" fmla="*/ 0 h 88"/>
                  <a:gd name="T137" fmla="*/ 60 w 60"/>
                  <a:gd name="T138" fmla="*/ 88 h 8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0" h="88">
                    <a:moveTo>
                      <a:pt x="29" y="1"/>
                    </a:moveTo>
                    <a:cubicBezTo>
                      <a:pt x="30" y="1"/>
                      <a:pt x="32" y="4"/>
                      <a:pt x="32" y="5"/>
                    </a:cubicBezTo>
                    <a:cubicBezTo>
                      <a:pt x="32" y="8"/>
                      <a:pt x="29" y="11"/>
                      <a:pt x="29" y="14"/>
                    </a:cubicBezTo>
                    <a:cubicBezTo>
                      <a:pt x="30" y="18"/>
                      <a:pt x="35" y="20"/>
                      <a:pt x="35" y="23"/>
                    </a:cubicBezTo>
                    <a:cubicBezTo>
                      <a:pt x="35" y="28"/>
                      <a:pt x="34" y="32"/>
                      <a:pt x="32" y="36"/>
                    </a:cubicBezTo>
                    <a:cubicBezTo>
                      <a:pt x="28" y="38"/>
                      <a:pt x="26" y="41"/>
                      <a:pt x="24" y="45"/>
                    </a:cubicBezTo>
                    <a:cubicBezTo>
                      <a:pt x="23" y="47"/>
                      <a:pt x="23" y="49"/>
                      <a:pt x="24" y="51"/>
                    </a:cubicBezTo>
                    <a:cubicBezTo>
                      <a:pt x="24" y="54"/>
                      <a:pt x="28" y="56"/>
                      <a:pt x="28" y="59"/>
                    </a:cubicBezTo>
                    <a:cubicBezTo>
                      <a:pt x="28" y="61"/>
                      <a:pt x="23" y="63"/>
                      <a:pt x="24" y="64"/>
                    </a:cubicBezTo>
                    <a:cubicBezTo>
                      <a:pt x="27" y="68"/>
                      <a:pt x="31" y="70"/>
                      <a:pt x="36" y="71"/>
                    </a:cubicBezTo>
                    <a:cubicBezTo>
                      <a:pt x="38" y="71"/>
                      <a:pt x="38" y="65"/>
                      <a:pt x="40" y="66"/>
                    </a:cubicBezTo>
                    <a:cubicBezTo>
                      <a:pt x="44" y="67"/>
                      <a:pt x="44" y="74"/>
                      <a:pt x="48" y="75"/>
                    </a:cubicBezTo>
                    <a:cubicBezTo>
                      <a:pt x="50" y="76"/>
                      <a:pt x="48" y="70"/>
                      <a:pt x="50" y="69"/>
                    </a:cubicBezTo>
                    <a:cubicBezTo>
                      <a:pt x="53" y="69"/>
                      <a:pt x="58" y="69"/>
                      <a:pt x="59" y="72"/>
                    </a:cubicBezTo>
                    <a:cubicBezTo>
                      <a:pt x="60" y="74"/>
                      <a:pt x="52" y="73"/>
                      <a:pt x="52" y="75"/>
                    </a:cubicBezTo>
                    <a:cubicBezTo>
                      <a:pt x="52" y="79"/>
                      <a:pt x="57" y="80"/>
                      <a:pt x="58" y="83"/>
                    </a:cubicBezTo>
                    <a:cubicBezTo>
                      <a:pt x="59" y="85"/>
                      <a:pt x="60" y="88"/>
                      <a:pt x="58" y="88"/>
                    </a:cubicBezTo>
                    <a:cubicBezTo>
                      <a:pt x="55" y="88"/>
                      <a:pt x="53" y="85"/>
                      <a:pt x="51" y="83"/>
                    </a:cubicBezTo>
                    <a:cubicBezTo>
                      <a:pt x="48" y="81"/>
                      <a:pt x="46" y="78"/>
                      <a:pt x="43" y="76"/>
                    </a:cubicBezTo>
                    <a:cubicBezTo>
                      <a:pt x="42" y="74"/>
                      <a:pt x="41" y="72"/>
                      <a:pt x="39" y="72"/>
                    </a:cubicBezTo>
                    <a:cubicBezTo>
                      <a:pt x="38" y="72"/>
                      <a:pt x="38" y="73"/>
                      <a:pt x="38" y="74"/>
                    </a:cubicBezTo>
                    <a:cubicBezTo>
                      <a:pt x="38" y="76"/>
                      <a:pt x="41" y="79"/>
                      <a:pt x="39" y="79"/>
                    </a:cubicBezTo>
                    <a:cubicBezTo>
                      <a:pt x="37" y="79"/>
                      <a:pt x="36" y="76"/>
                      <a:pt x="34" y="74"/>
                    </a:cubicBezTo>
                    <a:cubicBezTo>
                      <a:pt x="31" y="73"/>
                      <a:pt x="29" y="71"/>
                      <a:pt x="26" y="71"/>
                    </a:cubicBezTo>
                    <a:cubicBezTo>
                      <a:pt x="25" y="70"/>
                      <a:pt x="26" y="73"/>
                      <a:pt x="25" y="73"/>
                    </a:cubicBezTo>
                    <a:cubicBezTo>
                      <a:pt x="22" y="73"/>
                      <a:pt x="19" y="72"/>
                      <a:pt x="16" y="71"/>
                    </a:cubicBezTo>
                    <a:cubicBezTo>
                      <a:pt x="15" y="70"/>
                      <a:pt x="13" y="69"/>
                      <a:pt x="13" y="67"/>
                    </a:cubicBezTo>
                    <a:cubicBezTo>
                      <a:pt x="14" y="66"/>
                      <a:pt x="16" y="65"/>
                      <a:pt x="17" y="65"/>
                    </a:cubicBezTo>
                    <a:cubicBezTo>
                      <a:pt x="19" y="64"/>
                      <a:pt x="23" y="66"/>
                      <a:pt x="23" y="65"/>
                    </a:cubicBezTo>
                    <a:cubicBezTo>
                      <a:pt x="22" y="62"/>
                      <a:pt x="18" y="61"/>
                      <a:pt x="16" y="60"/>
                    </a:cubicBezTo>
                    <a:cubicBezTo>
                      <a:pt x="15" y="59"/>
                      <a:pt x="13" y="58"/>
                      <a:pt x="12" y="59"/>
                    </a:cubicBezTo>
                    <a:cubicBezTo>
                      <a:pt x="11" y="61"/>
                      <a:pt x="14" y="64"/>
                      <a:pt x="12" y="64"/>
                    </a:cubicBezTo>
                    <a:cubicBezTo>
                      <a:pt x="10" y="64"/>
                      <a:pt x="9" y="62"/>
                      <a:pt x="7" y="60"/>
                    </a:cubicBezTo>
                    <a:cubicBezTo>
                      <a:pt x="6" y="58"/>
                      <a:pt x="6" y="55"/>
                      <a:pt x="5" y="53"/>
                    </a:cubicBezTo>
                    <a:cubicBezTo>
                      <a:pt x="5" y="51"/>
                      <a:pt x="3" y="50"/>
                      <a:pt x="3" y="49"/>
                    </a:cubicBezTo>
                    <a:cubicBezTo>
                      <a:pt x="2" y="47"/>
                      <a:pt x="4" y="45"/>
                      <a:pt x="4" y="43"/>
                    </a:cubicBezTo>
                    <a:cubicBezTo>
                      <a:pt x="3" y="41"/>
                      <a:pt x="0" y="40"/>
                      <a:pt x="0" y="38"/>
                    </a:cubicBezTo>
                    <a:cubicBezTo>
                      <a:pt x="0" y="36"/>
                      <a:pt x="0" y="33"/>
                      <a:pt x="2" y="33"/>
                    </a:cubicBezTo>
                    <a:cubicBezTo>
                      <a:pt x="4" y="33"/>
                      <a:pt x="6" y="40"/>
                      <a:pt x="7" y="39"/>
                    </a:cubicBezTo>
                    <a:cubicBezTo>
                      <a:pt x="10" y="36"/>
                      <a:pt x="8" y="32"/>
                      <a:pt x="7" y="28"/>
                    </a:cubicBezTo>
                    <a:cubicBezTo>
                      <a:pt x="7" y="24"/>
                      <a:pt x="7" y="20"/>
                      <a:pt x="4" y="16"/>
                    </a:cubicBezTo>
                    <a:cubicBezTo>
                      <a:pt x="4" y="11"/>
                      <a:pt x="5" y="6"/>
                      <a:pt x="8" y="2"/>
                    </a:cubicBezTo>
                    <a:cubicBezTo>
                      <a:pt x="10" y="0"/>
                      <a:pt x="14" y="2"/>
                      <a:pt x="17" y="3"/>
                    </a:cubicBezTo>
                    <a:cubicBezTo>
                      <a:pt x="20" y="3"/>
                      <a:pt x="23" y="6"/>
                      <a:pt x="26" y="6"/>
                    </a:cubicBezTo>
                    <a:cubicBezTo>
                      <a:pt x="28" y="5"/>
                      <a:pt x="27" y="1"/>
                      <a:pt x="29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2" name="Freeform 3072"/>
              <p:cNvSpPr>
                <a:spLocks noChangeAspect="1"/>
              </p:cNvSpPr>
              <p:nvPr/>
            </p:nvSpPr>
            <p:spPr bwMode="auto">
              <a:xfrm>
                <a:off x="6749253" y="3323921"/>
                <a:ext cx="27246" cy="26340"/>
              </a:xfrm>
              <a:custGeom>
                <a:avLst/>
                <a:gdLst>
                  <a:gd name="T0" fmla="*/ 11 w 21"/>
                  <a:gd name="T1" fmla="*/ 1 h 21"/>
                  <a:gd name="T2" fmla="*/ 23 w 21"/>
                  <a:gd name="T3" fmla="*/ 6 h 21"/>
                  <a:gd name="T4" fmla="*/ 23 w 21"/>
                  <a:gd name="T5" fmla="*/ 10 h 21"/>
                  <a:gd name="T6" fmla="*/ 23 w 21"/>
                  <a:gd name="T7" fmla="*/ 23 h 21"/>
                  <a:gd name="T8" fmla="*/ 14 w 21"/>
                  <a:gd name="T9" fmla="*/ 23 h 21"/>
                  <a:gd name="T10" fmla="*/ 8 w 21"/>
                  <a:gd name="T11" fmla="*/ 8 h 21"/>
                  <a:gd name="T12" fmla="*/ 0 w 21"/>
                  <a:gd name="T13" fmla="*/ 5 h 21"/>
                  <a:gd name="T14" fmla="*/ 4 w 21"/>
                  <a:gd name="T15" fmla="*/ 1 h 21"/>
                  <a:gd name="T16" fmla="*/ 11 w 21"/>
                  <a:gd name="T17" fmla="*/ 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1"/>
                  <a:gd name="T29" fmla="*/ 21 w 21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1">
                    <a:moveTo>
                      <a:pt x="9" y="1"/>
                    </a:moveTo>
                    <a:cubicBezTo>
                      <a:pt x="12" y="2"/>
                      <a:pt x="16" y="3"/>
                      <a:pt x="19" y="5"/>
                    </a:cubicBezTo>
                    <a:cubicBezTo>
                      <a:pt x="20" y="5"/>
                      <a:pt x="19" y="7"/>
                      <a:pt x="19" y="8"/>
                    </a:cubicBezTo>
                    <a:cubicBezTo>
                      <a:pt x="19" y="12"/>
                      <a:pt x="21" y="16"/>
                      <a:pt x="19" y="19"/>
                    </a:cubicBezTo>
                    <a:cubicBezTo>
                      <a:pt x="18" y="21"/>
                      <a:pt x="14" y="20"/>
                      <a:pt x="12" y="19"/>
                    </a:cubicBezTo>
                    <a:cubicBezTo>
                      <a:pt x="9" y="16"/>
                      <a:pt x="9" y="11"/>
                      <a:pt x="7" y="7"/>
                    </a:cubicBezTo>
                    <a:cubicBezTo>
                      <a:pt x="5" y="5"/>
                      <a:pt x="2" y="6"/>
                      <a:pt x="0" y="4"/>
                    </a:cubicBezTo>
                    <a:cubicBezTo>
                      <a:pt x="0" y="3"/>
                      <a:pt x="2" y="1"/>
                      <a:pt x="3" y="1"/>
                    </a:cubicBezTo>
                    <a:cubicBezTo>
                      <a:pt x="5" y="0"/>
                      <a:pt x="7" y="1"/>
                      <a:pt x="9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3" name="Freeform 3073"/>
              <p:cNvSpPr>
                <a:spLocks noChangeAspect="1"/>
              </p:cNvSpPr>
              <p:nvPr/>
            </p:nvSpPr>
            <p:spPr bwMode="auto">
              <a:xfrm>
                <a:off x="6817913" y="3342886"/>
                <a:ext cx="26156" cy="27393"/>
              </a:xfrm>
              <a:custGeom>
                <a:avLst/>
                <a:gdLst>
                  <a:gd name="T0" fmla="*/ 2 w 20"/>
                  <a:gd name="T1" fmla="*/ 0 h 22"/>
                  <a:gd name="T2" fmla="*/ 0 w 20"/>
                  <a:gd name="T3" fmla="*/ 2 h 22"/>
                  <a:gd name="T4" fmla="*/ 6 w 20"/>
                  <a:gd name="T5" fmla="*/ 12 h 22"/>
                  <a:gd name="T6" fmla="*/ 10 w 20"/>
                  <a:gd name="T7" fmla="*/ 13 h 22"/>
                  <a:gd name="T8" fmla="*/ 11 w 20"/>
                  <a:gd name="T9" fmla="*/ 20 h 22"/>
                  <a:gd name="T10" fmla="*/ 18 w 20"/>
                  <a:gd name="T11" fmla="*/ 24 h 22"/>
                  <a:gd name="T12" fmla="*/ 23 w 20"/>
                  <a:gd name="T13" fmla="*/ 25 h 22"/>
                  <a:gd name="T14" fmla="*/ 20 w 20"/>
                  <a:gd name="T15" fmla="*/ 20 h 22"/>
                  <a:gd name="T16" fmla="*/ 23 w 20"/>
                  <a:gd name="T17" fmla="*/ 18 h 22"/>
                  <a:gd name="T18" fmla="*/ 19 w 20"/>
                  <a:gd name="T19" fmla="*/ 12 h 22"/>
                  <a:gd name="T20" fmla="*/ 19 w 20"/>
                  <a:gd name="T21" fmla="*/ 5 h 22"/>
                  <a:gd name="T22" fmla="*/ 14 w 20"/>
                  <a:gd name="T23" fmla="*/ 0 h 22"/>
                  <a:gd name="T24" fmla="*/ 6 w 20"/>
                  <a:gd name="T25" fmla="*/ 0 h 22"/>
                  <a:gd name="T26" fmla="*/ 2 w 20"/>
                  <a:gd name="T27" fmla="*/ 0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"/>
                  <a:gd name="T43" fmla="*/ 0 h 22"/>
                  <a:gd name="T44" fmla="*/ 20 w 20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" h="22"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5"/>
                      <a:pt x="3" y="8"/>
                      <a:pt x="5" y="10"/>
                    </a:cubicBezTo>
                    <a:cubicBezTo>
                      <a:pt x="6" y="11"/>
                      <a:pt x="8" y="10"/>
                      <a:pt x="8" y="11"/>
                    </a:cubicBezTo>
                    <a:cubicBezTo>
                      <a:pt x="9" y="13"/>
                      <a:pt x="8" y="15"/>
                      <a:pt x="9" y="17"/>
                    </a:cubicBezTo>
                    <a:cubicBezTo>
                      <a:pt x="10" y="19"/>
                      <a:pt x="12" y="19"/>
                      <a:pt x="15" y="20"/>
                    </a:cubicBezTo>
                    <a:cubicBezTo>
                      <a:pt x="16" y="21"/>
                      <a:pt x="18" y="22"/>
                      <a:pt x="19" y="21"/>
                    </a:cubicBezTo>
                    <a:cubicBezTo>
                      <a:pt x="20" y="20"/>
                      <a:pt x="17" y="19"/>
                      <a:pt x="17" y="17"/>
                    </a:cubicBezTo>
                    <a:cubicBezTo>
                      <a:pt x="17" y="16"/>
                      <a:pt x="19" y="16"/>
                      <a:pt x="19" y="15"/>
                    </a:cubicBezTo>
                    <a:cubicBezTo>
                      <a:pt x="18" y="13"/>
                      <a:pt x="16" y="12"/>
                      <a:pt x="16" y="10"/>
                    </a:cubicBezTo>
                    <a:cubicBezTo>
                      <a:pt x="16" y="8"/>
                      <a:pt x="17" y="6"/>
                      <a:pt x="16" y="4"/>
                    </a:cubicBezTo>
                    <a:cubicBezTo>
                      <a:pt x="15" y="2"/>
                      <a:pt x="14" y="1"/>
                      <a:pt x="12" y="0"/>
                    </a:cubicBezTo>
                    <a:cubicBezTo>
                      <a:pt x="10" y="0"/>
                      <a:pt x="8" y="0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4" name="Freeform 3074"/>
              <p:cNvSpPr>
                <a:spLocks noChangeAspect="1"/>
              </p:cNvSpPr>
              <p:nvPr/>
            </p:nvSpPr>
            <p:spPr bwMode="auto">
              <a:xfrm>
                <a:off x="6777589" y="3352369"/>
                <a:ext cx="25066" cy="29501"/>
              </a:xfrm>
              <a:custGeom>
                <a:avLst/>
                <a:gdLst>
                  <a:gd name="T0" fmla="*/ 4 w 19"/>
                  <a:gd name="T1" fmla="*/ 1 h 23"/>
                  <a:gd name="T2" fmla="*/ 1 w 19"/>
                  <a:gd name="T3" fmla="*/ 4 h 23"/>
                  <a:gd name="T4" fmla="*/ 7 w 19"/>
                  <a:gd name="T5" fmla="*/ 10 h 23"/>
                  <a:gd name="T6" fmla="*/ 2 w 19"/>
                  <a:gd name="T7" fmla="*/ 23 h 23"/>
                  <a:gd name="T8" fmla="*/ 2 w 19"/>
                  <a:gd name="T9" fmla="*/ 28 h 23"/>
                  <a:gd name="T10" fmla="*/ 8 w 19"/>
                  <a:gd name="T11" fmla="*/ 23 h 23"/>
                  <a:gd name="T12" fmla="*/ 15 w 19"/>
                  <a:gd name="T13" fmla="*/ 21 h 23"/>
                  <a:gd name="T14" fmla="*/ 16 w 19"/>
                  <a:gd name="T15" fmla="*/ 18 h 23"/>
                  <a:gd name="T16" fmla="*/ 22 w 19"/>
                  <a:gd name="T17" fmla="*/ 9 h 23"/>
                  <a:gd name="T18" fmla="*/ 19 w 19"/>
                  <a:gd name="T19" fmla="*/ 5 h 23"/>
                  <a:gd name="T20" fmla="*/ 15 w 19"/>
                  <a:gd name="T21" fmla="*/ 7 h 23"/>
                  <a:gd name="T22" fmla="*/ 8 w 19"/>
                  <a:gd name="T23" fmla="*/ 4 h 23"/>
                  <a:gd name="T24" fmla="*/ 4 w 19"/>
                  <a:gd name="T25" fmla="*/ 1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3"/>
                  <a:gd name="T41" fmla="*/ 19 w 19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3">
                    <a:moveTo>
                      <a:pt x="3" y="1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2" y="6"/>
                      <a:pt x="6" y="6"/>
                      <a:pt x="6" y="8"/>
                    </a:cubicBezTo>
                    <a:cubicBezTo>
                      <a:pt x="6" y="12"/>
                      <a:pt x="3" y="15"/>
                      <a:pt x="2" y="19"/>
                    </a:cubicBezTo>
                    <a:cubicBezTo>
                      <a:pt x="2" y="20"/>
                      <a:pt x="0" y="23"/>
                      <a:pt x="2" y="23"/>
                    </a:cubicBezTo>
                    <a:cubicBezTo>
                      <a:pt x="4" y="23"/>
                      <a:pt x="5" y="20"/>
                      <a:pt x="7" y="19"/>
                    </a:cubicBezTo>
                    <a:cubicBezTo>
                      <a:pt x="9" y="18"/>
                      <a:pt x="11" y="18"/>
                      <a:pt x="12" y="17"/>
                    </a:cubicBezTo>
                    <a:cubicBezTo>
                      <a:pt x="13" y="17"/>
                      <a:pt x="12" y="15"/>
                      <a:pt x="13" y="15"/>
                    </a:cubicBezTo>
                    <a:cubicBezTo>
                      <a:pt x="14" y="12"/>
                      <a:pt x="17" y="10"/>
                      <a:pt x="18" y="7"/>
                    </a:cubicBezTo>
                    <a:cubicBezTo>
                      <a:pt x="19" y="6"/>
                      <a:pt x="17" y="4"/>
                      <a:pt x="16" y="4"/>
                    </a:cubicBezTo>
                    <a:cubicBezTo>
                      <a:pt x="15" y="3"/>
                      <a:pt x="13" y="6"/>
                      <a:pt x="12" y="6"/>
                    </a:cubicBezTo>
                    <a:cubicBezTo>
                      <a:pt x="10" y="6"/>
                      <a:pt x="9" y="3"/>
                      <a:pt x="7" y="3"/>
                    </a:cubicBezTo>
                    <a:cubicBezTo>
                      <a:pt x="6" y="2"/>
                      <a:pt x="4" y="0"/>
                      <a:pt x="3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5" name="Freeform 3075"/>
              <p:cNvSpPr>
                <a:spLocks noChangeAspect="1"/>
              </p:cNvSpPr>
              <p:nvPr/>
            </p:nvSpPr>
            <p:spPr bwMode="auto">
              <a:xfrm>
                <a:off x="6797206" y="3344992"/>
                <a:ext cx="18528" cy="11590"/>
              </a:xfrm>
              <a:custGeom>
                <a:avLst/>
                <a:gdLst>
                  <a:gd name="T0" fmla="*/ 5 w 14"/>
                  <a:gd name="T1" fmla="*/ 2 h 9"/>
                  <a:gd name="T2" fmla="*/ 5 w 14"/>
                  <a:gd name="T3" fmla="*/ 2 h 9"/>
                  <a:gd name="T4" fmla="*/ 9 w 14"/>
                  <a:gd name="T5" fmla="*/ 5 h 9"/>
                  <a:gd name="T6" fmla="*/ 16 w 14"/>
                  <a:gd name="T7" fmla="*/ 11 h 9"/>
                  <a:gd name="T8" fmla="*/ 17 w 14"/>
                  <a:gd name="T9" fmla="*/ 10 h 9"/>
                  <a:gd name="T10" fmla="*/ 15 w 14"/>
                  <a:gd name="T11" fmla="*/ 4 h 9"/>
                  <a:gd name="T12" fmla="*/ 7 w 14"/>
                  <a:gd name="T13" fmla="*/ 0 h 9"/>
                  <a:gd name="T14" fmla="*/ 4 w 14"/>
                  <a:gd name="T15" fmla="*/ 1 h 9"/>
                  <a:gd name="T16" fmla="*/ 1 w 14"/>
                  <a:gd name="T17" fmla="*/ 4 h 9"/>
                  <a:gd name="T18" fmla="*/ 5 w 14"/>
                  <a:gd name="T19" fmla="*/ 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9"/>
                  <a:gd name="T32" fmla="*/ 14 w 1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9"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6" y="3"/>
                      <a:pt x="7" y="4"/>
                    </a:cubicBezTo>
                    <a:cubicBezTo>
                      <a:pt x="9" y="6"/>
                      <a:pt x="10" y="8"/>
                      <a:pt x="13" y="9"/>
                    </a:cubicBezTo>
                    <a:cubicBezTo>
                      <a:pt x="13" y="9"/>
                      <a:pt x="14" y="8"/>
                      <a:pt x="14" y="8"/>
                    </a:cubicBezTo>
                    <a:cubicBezTo>
                      <a:pt x="13" y="6"/>
                      <a:pt x="13" y="5"/>
                      <a:pt x="12" y="3"/>
                    </a:cubicBezTo>
                    <a:cubicBezTo>
                      <a:pt x="10" y="2"/>
                      <a:pt x="8" y="1"/>
                      <a:pt x="6" y="0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2" y="1"/>
                      <a:pt x="0" y="2"/>
                      <a:pt x="1" y="3"/>
                    </a:cubicBezTo>
                    <a:cubicBezTo>
                      <a:pt x="1" y="4"/>
                      <a:pt x="3" y="3"/>
                      <a:pt x="4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6" name="Freeform 3076"/>
              <p:cNvSpPr>
                <a:spLocks noChangeAspect="1"/>
              </p:cNvSpPr>
              <p:nvPr/>
            </p:nvSpPr>
            <p:spPr bwMode="auto">
              <a:xfrm>
                <a:off x="6788487" y="3370279"/>
                <a:ext cx="18528" cy="35824"/>
              </a:xfrm>
              <a:custGeom>
                <a:avLst/>
                <a:gdLst>
                  <a:gd name="T0" fmla="*/ 16 w 14"/>
                  <a:gd name="T1" fmla="*/ 2 h 28"/>
                  <a:gd name="T2" fmla="*/ 12 w 14"/>
                  <a:gd name="T3" fmla="*/ 0 h 28"/>
                  <a:gd name="T4" fmla="*/ 9 w 14"/>
                  <a:gd name="T5" fmla="*/ 4 h 28"/>
                  <a:gd name="T6" fmla="*/ 9 w 14"/>
                  <a:gd name="T7" fmla="*/ 17 h 28"/>
                  <a:gd name="T8" fmla="*/ 1 w 14"/>
                  <a:gd name="T9" fmla="*/ 19 h 28"/>
                  <a:gd name="T10" fmla="*/ 4 w 14"/>
                  <a:gd name="T11" fmla="*/ 28 h 28"/>
                  <a:gd name="T12" fmla="*/ 10 w 14"/>
                  <a:gd name="T13" fmla="*/ 34 h 28"/>
                  <a:gd name="T14" fmla="*/ 15 w 14"/>
                  <a:gd name="T15" fmla="*/ 30 h 28"/>
                  <a:gd name="T16" fmla="*/ 11 w 14"/>
                  <a:gd name="T17" fmla="*/ 22 h 28"/>
                  <a:gd name="T18" fmla="*/ 16 w 14"/>
                  <a:gd name="T19" fmla="*/ 5 h 28"/>
                  <a:gd name="T20" fmla="*/ 16 w 14"/>
                  <a:gd name="T21" fmla="*/ 2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28"/>
                  <a:gd name="T35" fmla="*/ 14 w 14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28">
                    <a:moveTo>
                      <a:pt x="13" y="2"/>
                    </a:moveTo>
                    <a:cubicBezTo>
                      <a:pt x="13" y="1"/>
                      <a:pt x="11" y="0"/>
                      <a:pt x="10" y="0"/>
                    </a:cubicBezTo>
                    <a:cubicBezTo>
                      <a:pt x="9" y="1"/>
                      <a:pt x="7" y="2"/>
                      <a:pt x="7" y="3"/>
                    </a:cubicBezTo>
                    <a:cubicBezTo>
                      <a:pt x="6" y="7"/>
                      <a:pt x="9" y="11"/>
                      <a:pt x="7" y="14"/>
                    </a:cubicBezTo>
                    <a:cubicBezTo>
                      <a:pt x="6" y="16"/>
                      <a:pt x="2" y="14"/>
                      <a:pt x="1" y="16"/>
                    </a:cubicBezTo>
                    <a:cubicBezTo>
                      <a:pt x="0" y="19"/>
                      <a:pt x="1" y="21"/>
                      <a:pt x="3" y="23"/>
                    </a:cubicBezTo>
                    <a:cubicBezTo>
                      <a:pt x="6" y="22"/>
                      <a:pt x="8" y="24"/>
                      <a:pt x="8" y="28"/>
                    </a:cubicBezTo>
                    <a:cubicBezTo>
                      <a:pt x="10" y="28"/>
                      <a:pt x="12" y="26"/>
                      <a:pt x="12" y="25"/>
                    </a:cubicBezTo>
                    <a:cubicBezTo>
                      <a:pt x="13" y="22"/>
                      <a:pt x="9" y="21"/>
                      <a:pt x="9" y="18"/>
                    </a:cubicBezTo>
                    <a:cubicBezTo>
                      <a:pt x="10" y="13"/>
                      <a:pt x="12" y="9"/>
                      <a:pt x="13" y="4"/>
                    </a:cubicBezTo>
                    <a:cubicBezTo>
                      <a:pt x="14" y="3"/>
                      <a:pt x="14" y="2"/>
                      <a:pt x="13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7" name="Freeform 3077"/>
              <p:cNvSpPr>
                <a:spLocks noChangeAspect="1"/>
              </p:cNvSpPr>
              <p:nvPr/>
            </p:nvSpPr>
            <p:spPr bwMode="auto">
              <a:xfrm>
                <a:off x="6804836" y="3363959"/>
                <a:ext cx="11989" cy="35824"/>
              </a:xfrm>
              <a:custGeom>
                <a:avLst/>
                <a:gdLst>
                  <a:gd name="T0" fmla="*/ 7 w 9"/>
                  <a:gd name="T1" fmla="*/ 1 h 28"/>
                  <a:gd name="T2" fmla="*/ 10 w 9"/>
                  <a:gd name="T3" fmla="*/ 2 h 28"/>
                  <a:gd name="T4" fmla="*/ 10 w 9"/>
                  <a:gd name="T5" fmla="*/ 18 h 28"/>
                  <a:gd name="T6" fmla="*/ 5 w 9"/>
                  <a:gd name="T7" fmla="*/ 23 h 28"/>
                  <a:gd name="T8" fmla="*/ 2 w 9"/>
                  <a:gd name="T9" fmla="*/ 33 h 28"/>
                  <a:gd name="T10" fmla="*/ 0 w 9"/>
                  <a:gd name="T11" fmla="*/ 32 h 28"/>
                  <a:gd name="T12" fmla="*/ 6 w 9"/>
                  <a:gd name="T13" fmla="*/ 15 h 28"/>
                  <a:gd name="T14" fmla="*/ 7 w 9"/>
                  <a:gd name="T15" fmla="*/ 1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28"/>
                  <a:gd name="T26" fmla="*/ 9 w 9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28">
                    <a:moveTo>
                      <a:pt x="6" y="1"/>
                    </a:moveTo>
                    <a:cubicBezTo>
                      <a:pt x="6" y="0"/>
                      <a:pt x="8" y="1"/>
                      <a:pt x="8" y="2"/>
                    </a:cubicBezTo>
                    <a:cubicBezTo>
                      <a:pt x="9" y="6"/>
                      <a:pt x="9" y="11"/>
                      <a:pt x="8" y="15"/>
                    </a:cubicBezTo>
                    <a:cubicBezTo>
                      <a:pt x="8" y="17"/>
                      <a:pt x="5" y="18"/>
                      <a:pt x="4" y="19"/>
                    </a:cubicBezTo>
                    <a:cubicBezTo>
                      <a:pt x="3" y="22"/>
                      <a:pt x="3" y="25"/>
                      <a:pt x="2" y="27"/>
                    </a:cubicBezTo>
                    <a:cubicBezTo>
                      <a:pt x="2" y="28"/>
                      <a:pt x="0" y="27"/>
                      <a:pt x="0" y="26"/>
                    </a:cubicBezTo>
                    <a:cubicBezTo>
                      <a:pt x="1" y="21"/>
                      <a:pt x="3" y="17"/>
                      <a:pt x="5" y="12"/>
                    </a:cubicBezTo>
                    <a:cubicBezTo>
                      <a:pt x="5" y="8"/>
                      <a:pt x="5" y="4"/>
                      <a:pt x="6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8" name="Freeform 3078"/>
              <p:cNvSpPr>
                <a:spLocks noChangeAspect="1"/>
              </p:cNvSpPr>
              <p:nvPr/>
            </p:nvSpPr>
            <p:spPr bwMode="auto">
              <a:xfrm>
                <a:off x="6817913" y="3362904"/>
                <a:ext cx="18528" cy="27393"/>
              </a:xfrm>
              <a:custGeom>
                <a:avLst/>
                <a:gdLst>
                  <a:gd name="T0" fmla="*/ 2 w 14"/>
                  <a:gd name="T1" fmla="*/ 0 h 22"/>
                  <a:gd name="T2" fmla="*/ 1 w 14"/>
                  <a:gd name="T3" fmla="*/ 1 h 22"/>
                  <a:gd name="T4" fmla="*/ 1 w 14"/>
                  <a:gd name="T5" fmla="*/ 9 h 22"/>
                  <a:gd name="T6" fmla="*/ 5 w 14"/>
                  <a:gd name="T7" fmla="*/ 11 h 22"/>
                  <a:gd name="T8" fmla="*/ 6 w 14"/>
                  <a:gd name="T9" fmla="*/ 7 h 22"/>
                  <a:gd name="T10" fmla="*/ 7 w 14"/>
                  <a:gd name="T11" fmla="*/ 9 h 22"/>
                  <a:gd name="T12" fmla="*/ 9 w 14"/>
                  <a:gd name="T13" fmla="*/ 21 h 22"/>
                  <a:gd name="T14" fmla="*/ 15 w 14"/>
                  <a:gd name="T15" fmla="*/ 25 h 22"/>
                  <a:gd name="T16" fmla="*/ 15 w 14"/>
                  <a:gd name="T17" fmla="*/ 19 h 22"/>
                  <a:gd name="T18" fmla="*/ 17 w 14"/>
                  <a:gd name="T19" fmla="*/ 18 h 22"/>
                  <a:gd name="T20" fmla="*/ 12 w 14"/>
                  <a:gd name="T21" fmla="*/ 12 h 22"/>
                  <a:gd name="T22" fmla="*/ 11 w 14"/>
                  <a:gd name="T23" fmla="*/ 4 h 22"/>
                  <a:gd name="T24" fmla="*/ 10 w 14"/>
                  <a:gd name="T25" fmla="*/ 0 h 22"/>
                  <a:gd name="T26" fmla="*/ 2 w 14"/>
                  <a:gd name="T27" fmla="*/ 0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22"/>
                  <a:gd name="T44" fmla="*/ 14 w 14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22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5" y="8"/>
                      <a:pt x="4" y="6"/>
                      <a:pt x="5" y="6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7" y="11"/>
                      <a:pt x="6" y="15"/>
                      <a:pt x="7" y="18"/>
                    </a:cubicBezTo>
                    <a:cubicBezTo>
                      <a:pt x="8" y="20"/>
                      <a:pt x="11" y="22"/>
                      <a:pt x="12" y="21"/>
                    </a:cubicBezTo>
                    <a:cubicBezTo>
                      <a:pt x="14" y="21"/>
                      <a:pt x="11" y="18"/>
                      <a:pt x="12" y="16"/>
                    </a:cubicBezTo>
                    <a:cubicBezTo>
                      <a:pt x="12" y="15"/>
                      <a:pt x="14" y="16"/>
                      <a:pt x="14" y="15"/>
                    </a:cubicBezTo>
                    <a:cubicBezTo>
                      <a:pt x="13" y="13"/>
                      <a:pt x="11" y="12"/>
                      <a:pt x="10" y="10"/>
                    </a:cubicBezTo>
                    <a:cubicBezTo>
                      <a:pt x="9" y="7"/>
                      <a:pt x="9" y="5"/>
                      <a:pt x="9" y="3"/>
                    </a:cubicBezTo>
                    <a:cubicBezTo>
                      <a:pt x="9" y="2"/>
                      <a:pt x="9" y="1"/>
                      <a:pt x="8" y="0"/>
                    </a:cubicBezTo>
                    <a:cubicBezTo>
                      <a:pt x="6" y="0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9" name="Freeform 3079"/>
              <p:cNvSpPr>
                <a:spLocks noChangeAspect="1"/>
              </p:cNvSpPr>
              <p:nvPr/>
            </p:nvSpPr>
            <p:spPr bwMode="auto">
              <a:xfrm>
                <a:off x="6813553" y="3385030"/>
                <a:ext cx="10899" cy="11590"/>
              </a:xfrm>
              <a:custGeom>
                <a:avLst/>
                <a:gdLst>
                  <a:gd name="T0" fmla="*/ 6 w 9"/>
                  <a:gd name="T1" fmla="*/ 1 h 9"/>
                  <a:gd name="T2" fmla="*/ 9 w 9"/>
                  <a:gd name="T3" fmla="*/ 2 h 9"/>
                  <a:gd name="T4" fmla="*/ 9 w 9"/>
                  <a:gd name="T5" fmla="*/ 9 h 9"/>
                  <a:gd name="T6" fmla="*/ 1 w 9"/>
                  <a:gd name="T7" fmla="*/ 11 h 9"/>
                  <a:gd name="T8" fmla="*/ 1 w 9"/>
                  <a:gd name="T9" fmla="*/ 9 h 9"/>
                  <a:gd name="T10" fmla="*/ 6 w 9"/>
                  <a:gd name="T11" fmla="*/ 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5" y="1"/>
                    </a:moveTo>
                    <a:cubicBezTo>
                      <a:pt x="6" y="0"/>
                      <a:pt x="7" y="1"/>
                      <a:pt x="8" y="2"/>
                    </a:cubicBezTo>
                    <a:cubicBezTo>
                      <a:pt x="9" y="4"/>
                      <a:pt x="9" y="6"/>
                      <a:pt x="8" y="7"/>
                    </a:cubicBezTo>
                    <a:cubicBezTo>
                      <a:pt x="6" y="9"/>
                      <a:pt x="3" y="9"/>
                      <a:pt x="1" y="9"/>
                    </a:cubicBezTo>
                    <a:cubicBezTo>
                      <a:pt x="0" y="9"/>
                      <a:pt x="0" y="7"/>
                      <a:pt x="1" y="7"/>
                    </a:cubicBezTo>
                    <a:cubicBezTo>
                      <a:pt x="2" y="5"/>
                      <a:pt x="3" y="2"/>
                      <a:pt x="5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0" name="Freeform 3080"/>
              <p:cNvSpPr>
                <a:spLocks noChangeAspect="1"/>
              </p:cNvSpPr>
              <p:nvPr/>
            </p:nvSpPr>
            <p:spPr bwMode="auto">
              <a:xfrm>
                <a:off x="6704571" y="3362904"/>
                <a:ext cx="40323" cy="56896"/>
              </a:xfrm>
              <a:custGeom>
                <a:avLst/>
                <a:gdLst>
                  <a:gd name="T0" fmla="*/ 33 w 31"/>
                  <a:gd name="T1" fmla="*/ 1 h 45"/>
                  <a:gd name="T2" fmla="*/ 30 w 31"/>
                  <a:gd name="T3" fmla="*/ 1 h 45"/>
                  <a:gd name="T4" fmla="*/ 30 w 31"/>
                  <a:gd name="T5" fmla="*/ 7 h 45"/>
                  <a:gd name="T6" fmla="*/ 31 w 31"/>
                  <a:gd name="T7" fmla="*/ 13 h 45"/>
                  <a:gd name="T8" fmla="*/ 29 w 31"/>
                  <a:gd name="T9" fmla="*/ 12 h 45"/>
                  <a:gd name="T10" fmla="*/ 29 w 31"/>
                  <a:gd name="T11" fmla="*/ 16 h 45"/>
                  <a:gd name="T12" fmla="*/ 24 w 31"/>
                  <a:gd name="T13" fmla="*/ 20 h 45"/>
                  <a:gd name="T14" fmla="*/ 21 w 31"/>
                  <a:gd name="T15" fmla="*/ 23 h 45"/>
                  <a:gd name="T16" fmla="*/ 17 w 31"/>
                  <a:gd name="T17" fmla="*/ 31 h 45"/>
                  <a:gd name="T18" fmla="*/ 10 w 31"/>
                  <a:gd name="T19" fmla="*/ 38 h 45"/>
                  <a:gd name="T20" fmla="*/ 1 w 31"/>
                  <a:gd name="T21" fmla="*/ 49 h 45"/>
                  <a:gd name="T22" fmla="*/ 1 w 31"/>
                  <a:gd name="T23" fmla="*/ 53 h 45"/>
                  <a:gd name="T24" fmla="*/ 6 w 31"/>
                  <a:gd name="T25" fmla="*/ 50 h 45"/>
                  <a:gd name="T26" fmla="*/ 16 w 31"/>
                  <a:gd name="T27" fmla="*/ 41 h 45"/>
                  <a:gd name="T28" fmla="*/ 19 w 31"/>
                  <a:gd name="T29" fmla="*/ 32 h 45"/>
                  <a:gd name="T30" fmla="*/ 21 w 31"/>
                  <a:gd name="T31" fmla="*/ 28 h 45"/>
                  <a:gd name="T32" fmla="*/ 29 w 31"/>
                  <a:gd name="T33" fmla="*/ 24 h 45"/>
                  <a:gd name="T34" fmla="*/ 31 w 31"/>
                  <a:gd name="T35" fmla="*/ 20 h 45"/>
                  <a:gd name="T36" fmla="*/ 36 w 31"/>
                  <a:gd name="T37" fmla="*/ 20 h 45"/>
                  <a:gd name="T38" fmla="*/ 36 w 31"/>
                  <a:gd name="T39" fmla="*/ 16 h 45"/>
                  <a:gd name="T40" fmla="*/ 32 w 31"/>
                  <a:gd name="T41" fmla="*/ 10 h 45"/>
                  <a:gd name="T42" fmla="*/ 33 w 31"/>
                  <a:gd name="T43" fmla="*/ 5 h 45"/>
                  <a:gd name="T44" fmla="*/ 33 w 31"/>
                  <a:gd name="T45" fmla="*/ 1 h 4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"/>
                  <a:gd name="T70" fmla="*/ 0 h 45"/>
                  <a:gd name="T71" fmla="*/ 31 w 31"/>
                  <a:gd name="T72" fmla="*/ 45 h 4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" h="45">
                    <a:moveTo>
                      <a:pt x="28" y="1"/>
                    </a:moveTo>
                    <a:cubicBezTo>
                      <a:pt x="28" y="0"/>
                      <a:pt x="26" y="0"/>
                      <a:pt x="25" y="1"/>
                    </a:cubicBezTo>
                    <a:cubicBezTo>
                      <a:pt x="25" y="3"/>
                      <a:pt x="25" y="5"/>
                      <a:pt x="25" y="6"/>
                    </a:cubicBezTo>
                    <a:cubicBezTo>
                      <a:pt x="25" y="8"/>
                      <a:pt x="26" y="10"/>
                      <a:pt x="26" y="11"/>
                    </a:cubicBezTo>
                    <a:cubicBezTo>
                      <a:pt x="26" y="12"/>
                      <a:pt x="24" y="10"/>
                      <a:pt x="24" y="10"/>
                    </a:cubicBezTo>
                    <a:cubicBezTo>
                      <a:pt x="23" y="11"/>
                      <a:pt x="24" y="12"/>
                      <a:pt x="24" y="13"/>
                    </a:cubicBezTo>
                    <a:cubicBezTo>
                      <a:pt x="23" y="14"/>
                      <a:pt x="22" y="16"/>
                      <a:pt x="20" y="17"/>
                    </a:cubicBezTo>
                    <a:cubicBezTo>
                      <a:pt x="20" y="18"/>
                      <a:pt x="18" y="18"/>
                      <a:pt x="18" y="19"/>
                    </a:cubicBezTo>
                    <a:cubicBezTo>
                      <a:pt x="16" y="21"/>
                      <a:pt x="15" y="24"/>
                      <a:pt x="14" y="26"/>
                    </a:cubicBezTo>
                    <a:cubicBezTo>
                      <a:pt x="12" y="28"/>
                      <a:pt x="10" y="30"/>
                      <a:pt x="8" y="32"/>
                    </a:cubicBezTo>
                    <a:cubicBezTo>
                      <a:pt x="6" y="35"/>
                      <a:pt x="3" y="38"/>
                      <a:pt x="1" y="41"/>
                    </a:cubicBezTo>
                    <a:cubicBezTo>
                      <a:pt x="0" y="42"/>
                      <a:pt x="0" y="44"/>
                      <a:pt x="1" y="44"/>
                    </a:cubicBezTo>
                    <a:cubicBezTo>
                      <a:pt x="3" y="45"/>
                      <a:pt x="4" y="43"/>
                      <a:pt x="5" y="42"/>
                    </a:cubicBezTo>
                    <a:cubicBezTo>
                      <a:pt x="8" y="40"/>
                      <a:pt x="11" y="37"/>
                      <a:pt x="13" y="34"/>
                    </a:cubicBezTo>
                    <a:cubicBezTo>
                      <a:pt x="14" y="32"/>
                      <a:pt x="15" y="29"/>
                      <a:pt x="16" y="27"/>
                    </a:cubicBezTo>
                    <a:cubicBezTo>
                      <a:pt x="17" y="25"/>
                      <a:pt x="17" y="24"/>
                      <a:pt x="18" y="23"/>
                    </a:cubicBezTo>
                    <a:cubicBezTo>
                      <a:pt x="20" y="21"/>
                      <a:pt x="22" y="21"/>
                      <a:pt x="24" y="20"/>
                    </a:cubicBezTo>
                    <a:cubicBezTo>
                      <a:pt x="25" y="19"/>
                      <a:pt x="25" y="17"/>
                      <a:pt x="26" y="17"/>
                    </a:cubicBezTo>
                    <a:cubicBezTo>
                      <a:pt x="27" y="16"/>
                      <a:pt x="29" y="18"/>
                      <a:pt x="30" y="17"/>
                    </a:cubicBezTo>
                    <a:cubicBezTo>
                      <a:pt x="31" y="16"/>
                      <a:pt x="31" y="14"/>
                      <a:pt x="30" y="13"/>
                    </a:cubicBezTo>
                    <a:cubicBezTo>
                      <a:pt x="30" y="11"/>
                      <a:pt x="27" y="10"/>
                      <a:pt x="27" y="8"/>
                    </a:cubicBezTo>
                    <a:cubicBezTo>
                      <a:pt x="26" y="6"/>
                      <a:pt x="27" y="5"/>
                      <a:pt x="28" y="4"/>
                    </a:cubicBezTo>
                    <a:cubicBezTo>
                      <a:pt x="28" y="3"/>
                      <a:pt x="29" y="2"/>
                      <a:pt x="28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1" name="Freeform 3081"/>
              <p:cNvSpPr>
                <a:spLocks noChangeAspect="1"/>
              </p:cNvSpPr>
              <p:nvPr/>
            </p:nvSpPr>
            <p:spPr bwMode="auto">
              <a:xfrm>
                <a:off x="6743804" y="3344992"/>
                <a:ext cx="10899" cy="8429"/>
              </a:xfrm>
              <a:custGeom>
                <a:avLst/>
                <a:gdLst>
                  <a:gd name="T0" fmla="*/ 5 w 8"/>
                  <a:gd name="T1" fmla="*/ 2 h 7"/>
                  <a:gd name="T2" fmla="*/ 10 w 8"/>
                  <a:gd name="T3" fmla="*/ 7 h 7"/>
                  <a:gd name="T4" fmla="*/ 4 w 8"/>
                  <a:gd name="T5" fmla="*/ 7 h 7"/>
                  <a:gd name="T6" fmla="*/ 0 w 8"/>
                  <a:gd name="T7" fmla="*/ 1 h 7"/>
                  <a:gd name="T8" fmla="*/ 5 w 8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2"/>
                    </a:moveTo>
                    <a:cubicBezTo>
                      <a:pt x="5" y="3"/>
                      <a:pt x="8" y="4"/>
                      <a:pt x="8" y="6"/>
                    </a:cubicBezTo>
                    <a:cubicBezTo>
                      <a:pt x="7" y="7"/>
                      <a:pt x="4" y="7"/>
                      <a:pt x="3" y="6"/>
                    </a:cubicBezTo>
                    <a:cubicBezTo>
                      <a:pt x="2" y="5"/>
                      <a:pt x="0" y="3"/>
                      <a:pt x="0" y="1"/>
                    </a:cubicBezTo>
                    <a:cubicBezTo>
                      <a:pt x="0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2" name="Freeform 3082"/>
              <p:cNvSpPr>
                <a:spLocks noChangeAspect="1"/>
              </p:cNvSpPr>
              <p:nvPr/>
            </p:nvSpPr>
            <p:spPr bwMode="auto">
              <a:xfrm>
                <a:off x="6775409" y="3295473"/>
                <a:ext cx="5450" cy="9483"/>
              </a:xfrm>
              <a:custGeom>
                <a:avLst/>
                <a:gdLst>
                  <a:gd name="T0" fmla="*/ 1 w 4"/>
                  <a:gd name="T1" fmla="*/ 0 h 7"/>
                  <a:gd name="T2" fmla="*/ 5 w 4"/>
                  <a:gd name="T3" fmla="*/ 3 h 7"/>
                  <a:gd name="T4" fmla="*/ 1 w 4"/>
                  <a:gd name="T5" fmla="*/ 5 h 7"/>
                  <a:gd name="T6" fmla="*/ 4 w 4"/>
                  <a:gd name="T7" fmla="*/ 8 h 7"/>
                  <a:gd name="T8" fmla="*/ 1 w 4"/>
                  <a:gd name="T9" fmla="*/ 9 h 7"/>
                  <a:gd name="T10" fmla="*/ 0 w 4"/>
                  <a:gd name="T11" fmla="*/ 6 h 7"/>
                  <a:gd name="T12" fmla="*/ 1 w 4"/>
                  <a:gd name="T13" fmla="*/ 5 h 7"/>
                  <a:gd name="T14" fmla="*/ 0 w 4"/>
                  <a:gd name="T15" fmla="*/ 3 h 7"/>
                  <a:gd name="T16" fmla="*/ 1 w 4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7"/>
                  <a:gd name="T29" fmla="*/ 4 w 4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7">
                    <a:moveTo>
                      <a:pt x="1" y="0"/>
                    </a:moveTo>
                    <a:cubicBezTo>
                      <a:pt x="2" y="0"/>
                      <a:pt x="3" y="0"/>
                      <a:pt x="4" y="2"/>
                    </a:cubicBezTo>
                    <a:cubicBezTo>
                      <a:pt x="4" y="3"/>
                      <a:pt x="2" y="3"/>
                      <a:pt x="1" y="4"/>
                    </a:cubicBezTo>
                    <a:cubicBezTo>
                      <a:pt x="1" y="5"/>
                      <a:pt x="3" y="5"/>
                      <a:pt x="3" y="6"/>
                    </a:cubicBezTo>
                    <a:cubicBezTo>
                      <a:pt x="3" y="7"/>
                      <a:pt x="2" y="7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3" name="Freeform 3083"/>
              <p:cNvSpPr>
                <a:spLocks noChangeAspect="1"/>
              </p:cNvSpPr>
              <p:nvPr/>
            </p:nvSpPr>
            <p:spPr bwMode="auto">
              <a:xfrm>
                <a:off x="6814643" y="3313385"/>
                <a:ext cx="6540" cy="10536"/>
              </a:xfrm>
              <a:custGeom>
                <a:avLst/>
                <a:gdLst>
                  <a:gd name="T0" fmla="*/ 1 w 5"/>
                  <a:gd name="T1" fmla="*/ 1 h 8"/>
                  <a:gd name="T2" fmla="*/ 4 w 5"/>
                  <a:gd name="T3" fmla="*/ 1 h 8"/>
                  <a:gd name="T4" fmla="*/ 5 w 5"/>
                  <a:gd name="T5" fmla="*/ 6 h 8"/>
                  <a:gd name="T6" fmla="*/ 1 w 5"/>
                  <a:gd name="T7" fmla="*/ 10 h 8"/>
                  <a:gd name="T8" fmla="*/ 1 w 5"/>
                  <a:gd name="T9" fmla="*/ 6 h 8"/>
                  <a:gd name="T10" fmla="*/ 1 w 5"/>
                  <a:gd name="T11" fmla="*/ 1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8"/>
                  <a:gd name="T20" fmla="*/ 5 w 5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8">
                    <a:moveTo>
                      <a:pt x="1" y="1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4" y="2"/>
                      <a:pt x="5" y="4"/>
                      <a:pt x="4" y="5"/>
                    </a:cubicBezTo>
                    <a:cubicBezTo>
                      <a:pt x="4" y="6"/>
                      <a:pt x="2" y="8"/>
                      <a:pt x="1" y="8"/>
                    </a:cubicBezTo>
                    <a:cubicBezTo>
                      <a:pt x="0" y="8"/>
                      <a:pt x="1" y="6"/>
                      <a:pt x="1" y="5"/>
                    </a:cubicBezTo>
                    <a:cubicBezTo>
                      <a:pt x="1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4" name="Freeform 3084"/>
              <p:cNvSpPr>
                <a:spLocks noChangeAspect="1"/>
              </p:cNvSpPr>
              <p:nvPr/>
            </p:nvSpPr>
            <p:spPr bwMode="auto">
              <a:xfrm>
                <a:off x="6847338" y="3074213"/>
                <a:ext cx="9809" cy="16857"/>
              </a:xfrm>
              <a:custGeom>
                <a:avLst/>
                <a:gdLst>
                  <a:gd name="T0" fmla="*/ 6 w 8"/>
                  <a:gd name="T1" fmla="*/ 1 h 13"/>
                  <a:gd name="T2" fmla="*/ 8 w 8"/>
                  <a:gd name="T3" fmla="*/ 2 h 13"/>
                  <a:gd name="T4" fmla="*/ 1 w 8"/>
                  <a:gd name="T5" fmla="*/ 15 h 13"/>
                  <a:gd name="T6" fmla="*/ 0 w 8"/>
                  <a:gd name="T7" fmla="*/ 14 h 13"/>
                  <a:gd name="T8" fmla="*/ 6 w 8"/>
                  <a:gd name="T9" fmla="*/ 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3"/>
                  <a:gd name="T17" fmla="*/ 8 w 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3">
                    <a:moveTo>
                      <a:pt x="5" y="1"/>
                    </a:moveTo>
                    <a:cubicBezTo>
                      <a:pt x="6" y="0"/>
                      <a:pt x="8" y="1"/>
                      <a:pt x="7" y="2"/>
                    </a:cubicBezTo>
                    <a:cubicBezTo>
                      <a:pt x="6" y="5"/>
                      <a:pt x="4" y="9"/>
                      <a:pt x="1" y="12"/>
                    </a:cubicBezTo>
                    <a:cubicBezTo>
                      <a:pt x="1" y="13"/>
                      <a:pt x="0" y="12"/>
                      <a:pt x="0" y="11"/>
                    </a:cubicBezTo>
                    <a:cubicBezTo>
                      <a:pt x="1" y="7"/>
                      <a:pt x="3" y="4"/>
                      <a:pt x="5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5" name="Freeform 3085"/>
              <p:cNvSpPr>
                <a:spLocks noChangeAspect="1"/>
              </p:cNvSpPr>
              <p:nvPr/>
            </p:nvSpPr>
            <p:spPr bwMode="auto">
              <a:xfrm>
                <a:off x="6868045" y="3041552"/>
                <a:ext cx="10899" cy="8429"/>
              </a:xfrm>
              <a:custGeom>
                <a:avLst/>
                <a:gdLst>
                  <a:gd name="T0" fmla="*/ 7 w 8"/>
                  <a:gd name="T1" fmla="*/ 0 h 7"/>
                  <a:gd name="T2" fmla="*/ 9 w 8"/>
                  <a:gd name="T3" fmla="*/ 1 h 7"/>
                  <a:gd name="T4" fmla="*/ 4 w 8"/>
                  <a:gd name="T5" fmla="*/ 5 h 7"/>
                  <a:gd name="T6" fmla="*/ 5 w 8"/>
                  <a:gd name="T7" fmla="*/ 8 h 7"/>
                  <a:gd name="T8" fmla="*/ 0 w 8"/>
                  <a:gd name="T9" fmla="*/ 5 h 7"/>
                  <a:gd name="T10" fmla="*/ 5 w 8"/>
                  <a:gd name="T11" fmla="*/ 1 h 7"/>
                  <a:gd name="T12" fmla="*/ 7 w 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6" y="0"/>
                    </a:moveTo>
                    <a:cubicBezTo>
                      <a:pt x="7" y="0"/>
                      <a:pt x="8" y="1"/>
                      <a:pt x="7" y="1"/>
                    </a:cubicBezTo>
                    <a:cubicBezTo>
                      <a:pt x="6" y="3"/>
                      <a:pt x="4" y="3"/>
                      <a:pt x="3" y="4"/>
                    </a:cubicBezTo>
                    <a:cubicBezTo>
                      <a:pt x="3" y="5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3" y="2"/>
                      <a:pt x="4" y="1"/>
                    </a:cubicBezTo>
                    <a:cubicBezTo>
                      <a:pt x="5" y="0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6" name="Freeform 3086"/>
              <p:cNvSpPr>
                <a:spLocks noChangeAspect="1"/>
              </p:cNvSpPr>
              <p:nvPr/>
            </p:nvSpPr>
            <p:spPr bwMode="auto">
              <a:xfrm>
                <a:off x="7679972" y="3889712"/>
                <a:ext cx="26156" cy="17912"/>
              </a:xfrm>
              <a:custGeom>
                <a:avLst/>
                <a:gdLst>
                  <a:gd name="T0" fmla="*/ 18 w 20"/>
                  <a:gd name="T1" fmla="*/ 1 h 14"/>
                  <a:gd name="T2" fmla="*/ 12 w 20"/>
                  <a:gd name="T3" fmla="*/ 1 h 14"/>
                  <a:gd name="T4" fmla="*/ 5 w 20"/>
                  <a:gd name="T5" fmla="*/ 6 h 14"/>
                  <a:gd name="T6" fmla="*/ 5 w 20"/>
                  <a:gd name="T7" fmla="*/ 7 h 14"/>
                  <a:gd name="T8" fmla="*/ 1 w 20"/>
                  <a:gd name="T9" fmla="*/ 12 h 14"/>
                  <a:gd name="T10" fmla="*/ 4 w 20"/>
                  <a:gd name="T11" fmla="*/ 16 h 14"/>
                  <a:gd name="T12" fmla="*/ 19 w 20"/>
                  <a:gd name="T13" fmla="*/ 16 h 14"/>
                  <a:gd name="T14" fmla="*/ 24 w 20"/>
                  <a:gd name="T15" fmla="*/ 12 h 14"/>
                  <a:gd name="T16" fmla="*/ 22 w 20"/>
                  <a:gd name="T17" fmla="*/ 2 h 14"/>
                  <a:gd name="T18" fmla="*/ 18 w 20"/>
                  <a:gd name="T19" fmla="*/ 1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4"/>
                  <a:gd name="T32" fmla="*/ 20 w 20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4">
                    <a:moveTo>
                      <a:pt x="15" y="1"/>
                    </a:moveTo>
                    <a:cubicBezTo>
                      <a:pt x="13" y="0"/>
                      <a:pt x="11" y="0"/>
                      <a:pt x="10" y="1"/>
                    </a:cubicBezTo>
                    <a:cubicBezTo>
                      <a:pt x="8" y="2"/>
                      <a:pt x="6" y="3"/>
                      <a:pt x="4" y="5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3" y="8"/>
                      <a:pt x="1" y="9"/>
                      <a:pt x="1" y="10"/>
                    </a:cubicBezTo>
                    <a:cubicBezTo>
                      <a:pt x="0" y="11"/>
                      <a:pt x="2" y="13"/>
                      <a:pt x="3" y="13"/>
                    </a:cubicBezTo>
                    <a:cubicBezTo>
                      <a:pt x="7" y="14"/>
                      <a:pt x="12" y="14"/>
                      <a:pt x="16" y="13"/>
                    </a:cubicBezTo>
                    <a:cubicBezTo>
                      <a:pt x="18" y="13"/>
                      <a:pt x="19" y="11"/>
                      <a:pt x="20" y="10"/>
                    </a:cubicBezTo>
                    <a:cubicBezTo>
                      <a:pt x="20" y="7"/>
                      <a:pt x="19" y="5"/>
                      <a:pt x="18" y="2"/>
                    </a:cubicBezTo>
                    <a:cubicBezTo>
                      <a:pt x="17" y="1"/>
                      <a:pt x="16" y="1"/>
                      <a:pt x="15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7" name="Freeform 3087"/>
              <p:cNvSpPr>
                <a:spLocks noChangeAspect="1"/>
              </p:cNvSpPr>
              <p:nvPr/>
            </p:nvSpPr>
            <p:spPr bwMode="auto">
              <a:xfrm>
                <a:off x="7706128" y="3868639"/>
                <a:ext cx="22887" cy="13697"/>
              </a:xfrm>
              <a:custGeom>
                <a:avLst/>
                <a:gdLst>
                  <a:gd name="T0" fmla="*/ 17 w 17"/>
                  <a:gd name="T1" fmla="*/ 0 h 11"/>
                  <a:gd name="T2" fmla="*/ 12 w 17"/>
                  <a:gd name="T3" fmla="*/ 5 h 11"/>
                  <a:gd name="T4" fmla="*/ 1 w 17"/>
                  <a:gd name="T5" fmla="*/ 8 h 11"/>
                  <a:gd name="T6" fmla="*/ 4 w 17"/>
                  <a:gd name="T7" fmla="*/ 13 h 11"/>
                  <a:gd name="T8" fmla="*/ 11 w 17"/>
                  <a:gd name="T9" fmla="*/ 11 h 11"/>
                  <a:gd name="T10" fmla="*/ 16 w 17"/>
                  <a:gd name="T11" fmla="*/ 11 h 11"/>
                  <a:gd name="T12" fmla="*/ 21 w 17"/>
                  <a:gd name="T13" fmla="*/ 2 h 11"/>
                  <a:gd name="T14" fmla="*/ 17 w 17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1"/>
                  <a:gd name="T26" fmla="*/ 17 w 17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1">
                    <a:moveTo>
                      <a:pt x="14" y="0"/>
                    </a:moveTo>
                    <a:cubicBezTo>
                      <a:pt x="12" y="0"/>
                      <a:pt x="12" y="3"/>
                      <a:pt x="10" y="4"/>
                    </a:cubicBezTo>
                    <a:cubicBezTo>
                      <a:pt x="7" y="5"/>
                      <a:pt x="3" y="5"/>
                      <a:pt x="1" y="7"/>
                    </a:cubicBezTo>
                    <a:cubicBezTo>
                      <a:pt x="0" y="8"/>
                      <a:pt x="1" y="11"/>
                      <a:pt x="3" y="11"/>
                    </a:cubicBezTo>
                    <a:cubicBezTo>
                      <a:pt x="5" y="11"/>
                      <a:pt x="7" y="9"/>
                      <a:pt x="9" y="9"/>
                    </a:cubicBezTo>
                    <a:cubicBezTo>
                      <a:pt x="10" y="8"/>
                      <a:pt x="12" y="9"/>
                      <a:pt x="13" y="9"/>
                    </a:cubicBezTo>
                    <a:cubicBezTo>
                      <a:pt x="13" y="5"/>
                      <a:pt x="15" y="3"/>
                      <a:pt x="17" y="2"/>
                    </a:cubicBezTo>
                    <a:cubicBezTo>
                      <a:pt x="17" y="1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8" name="Freeform 3088"/>
              <p:cNvSpPr>
                <a:spLocks noChangeAspect="1"/>
              </p:cNvSpPr>
              <p:nvPr/>
            </p:nvSpPr>
            <p:spPr bwMode="auto">
              <a:xfrm>
                <a:off x="7512137" y="3839138"/>
                <a:ext cx="10899" cy="22126"/>
              </a:xfrm>
              <a:custGeom>
                <a:avLst/>
                <a:gdLst>
                  <a:gd name="T0" fmla="*/ 0 w 9"/>
                  <a:gd name="T1" fmla="*/ 1 h 17"/>
                  <a:gd name="T2" fmla="*/ 2 w 9"/>
                  <a:gd name="T3" fmla="*/ 1 h 17"/>
                  <a:gd name="T4" fmla="*/ 3 w 9"/>
                  <a:gd name="T5" fmla="*/ 10 h 17"/>
                  <a:gd name="T6" fmla="*/ 6 w 9"/>
                  <a:gd name="T7" fmla="*/ 9 h 17"/>
                  <a:gd name="T8" fmla="*/ 7 w 9"/>
                  <a:gd name="T9" fmla="*/ 4 h 17"/>
                  <a:gd name="T10" fmla="*/ 10 w 9"/>
                  <a:gd name="T11" fmla="*/ 5 h 17"/>
                  <a:gd name="T12" fmla="*/ 10 w 9"/>
                  <a:gd name="T13" fmla="*/ 12 h 17"/>
                  <a:gd name="T14" fmla="*/ 10 w 9"/>
                  <a:gd name="T15" fmla="*/ 17 h 17"/>
                  <a:gd name="T16" fmla="*/ 6 w 9"/>
                  <a:gd name="T17" fmla="*/ 19 h 17"/>
                  <a:gd name="T18" fmla="*/ 1 w 9"/>
                  <a:gd name="T19" fmla="*/ 20 h 17"/>
                  <a:gd name="T20" fmla="*/ 0 w 9"/>
                  <a:gd name="T21" fmla="*/ 15 h 17"/>
                  <a:gd name="T22" fmla="*/ 0 w 9"/>
                  <a:gd name="T23" fmla="*/ 1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17"/>
                  <a:gd name="T38" fmla="*/ 9 w 9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17">
                    <a:moveTo>
                      <a:pt x="0" y="1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3" y="3"/>
                      <a:pt x="2" y="6"/>
                      <a:pt x="3" y="8"/>
                    </a:cubicBezTo>
                    <a:cubicBezTo>
                      <a:pt x="3" y="9"/>
                      <a:pt x="5" y="8"/>
                      <a:pt x="5" y="7"/>
                    </a:cubicBezTo>
                    <a:cubicBezTo>
                      <a:pt x="6" y="6"/>
                      <a:pt x="5" y="4"/>
                      <a:pt x="6" y="3"/>
                    </a:cubicBezTo>
                    <a:cubicBezTo>
                      <a:pt x="7" y="2"/>
                      <a:pt x="8" y="3"/>
                      <a:pt x="9" y="4"/>
                    </a:cubicBezTo>
                    <a:cubicBezTo>
                      <a:pt x="9" y="6"/>
                      <a:pt x="9" y="8"/>
                      <a:pt x="9" y="10"/>
                    </a:cubicBezTo>
                    <a:cubicBezTo>
                      <a:pt x="9" y="11"/>
                      <a:pt x="9" y="13"/>
                      <a:pt x="9" y="14"/>
                    </a:cubicBezTo>
                    <a:cubicBezTo>
                      <a:pt x="8" y="15"/>
                      <a:pt x="7" y="15"/>
                      <a:pt x="5" y="15"/>
                    </a:cubicBezTo>
                    <a:cubicBezTo>
                      <a:pt x="4" y="16"/>
                      <a:pt x="2" y="17"/>
                      <a:pt x="1" y="16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0" y="8"/>
                      <a:pt x="0" y="5"/>
                      <a:pt x="0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9" name="Freeform 3089"/>
              <p:cNvSpPr>
                <a:spLocks noChangeAspect="1"/>
              </p:cNvSpPr>
              <p:nvPr/>
            </p:nvSpPr>
            <p:spPr bwMode="auto">
              <a:xfrm>
                <a:off x="7519766" y="3863372"/>
                <a:ext cx="9809" cy="12644"/>
              </a:xfrm>
              <a:custGeom>
                <a:avLst/>
                <a:gdLst>
                  <a:gd name="T0" fmla="*/ 3 w 8"/>
                  <a:gd name="T1" fmla="*/ 1 h 10"/>
                  <a:gd name="T2" fmla="*/ 9 w 8"/>
                  <a:gd name="T3" fmla="*/ 11 h 10"/>
                  <a:gd name="T4" fmla="*/ 3 w 8"/>
                  <a:gd name="T5" fmla="*/ 12 h 10"/>
                  <a:gd name="T6" fmla="*/ 2 w 8"/>
                  <a:gd name="T7" fmla="*/ 8 h 10"/>
                  <a:gd name="T8" fmla="*/ 0 w 8"/>
                  <a:gd name="T9" fmla="*/ 2 h 10"/>
                  <a:gd name="T10" fmla="*/ 3 w 8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0"/>
                  <a:gd name="T20" fmla="*/ 8 w 8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0">
                    <a:moveTo>
                      <a:pt x="3" y="1"/>
                    </a:moveTo>
                    <a:cubicBezTo>
                      <a:pt x="5" y="3"/>
                      <a:pt x="8" y="6"/>
                      <a:pt x="8" y="9"/>
                    </a:cubicBezTo>
                    <a:cubicBezTo>
                      <a:pt x="8" y="10"/>
                      <a:pt x="4" y="10"/>
                      <a:pt x="3" y="10"/>
                    </a:cubicBezTo>
                    <a:cubicBezTo>
                      <a:pt x="2" y="9"/>
                      <a:pt x="3" y="8"/>
                      <a:pt x="2" y="7"/>
                    </a:cubicBezTo>
                    <a:cubicBezTo>
                      <a:pt x="2" y="5"/>
                      <a:pt x="0" y="4"/>
                      <a:pt x="0" y="2"/>
                    </a:cubicBezTo>
                    <a:cubicBezTo>
                      <a:pt x="0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0" name="Freeform 3090"/>
              <p:cNvSpPr>
                <a:spLocks noChangeAspect="1"/>
              </p:cNvSpPr>
              <p:nvPr/>
            </p:nvSpPr>
            <p:spPr bwMode="auto">
              <a:xfrm>
                <a:off x="7459826" y="3942392"/>
                <a:ext cx="43593" cy="44253"/>
              </a:xfrm>
              <a:custGeom>
                <a:avLst/>
                <a:gdLst>
                  <a:gd name="T0" fmla="*/ 1 w 34"/>
                  <a:gd name="T1" fmla="*/ 0 h 35"/>
                  <a:gd name="T2" fmla="*/ 0 w 34"/>
                  <a:gd name="T3" fmla="*/ 2 h 35"/>
                  <a:gd name="T4" fmla="*/ 2 w 34"/>
                  <a:gd name="T5" fmla="*/ 10 h 35"/>
                  <a:gd name="T6" fmla="*/ 7 w 34"/>
                  <a:gd name="T7" fmla="*/ 14 h 35"/>
                  <a:gd name="T8" fmla="*/ 11 w 34"/>
                  <a:gd name="T9" fmla="*/ 22 h 35"/>
                  <a:gd name="T10" fmla="*/ 20 w 34"/>
                  <a:gd name="T11" fmla="*/ 30 h 35"/>
                  <a:gd name="T12" fmla="*/ 27 w 34"/>
                  <a:gd name="T13" fmla="*/ 32 h 35"/>
                  <a:gd name="T14" fmla="*/ 28 w 34"/>
                  <a:gd name="T15" fmla="*/ 40 h 35"/>
                  <a:gd name="T16" fmla="*/ 38 w 34"/>
                  <a:gd name="T17" fmla="*/ 41 h 35"/>
                  <a:gd name="T18" fmla="*/ 38 w 34"/>
                  <a:gd name="T19" fmla="*/ 34 h 35"/>
                  <a:gd name="T20" fmla="*/ 26 w 34"/>
                  <a:gd name="T21" fmla="*/ 25 h 35"/>
                  <a:gd name="T22" fmla="*/ 19 w 34"/>
                  <a:gd name="T23" fmla="*/ 14 h 35"/>
                  <a:gd name="T24" fmla="*/ 9 w 34"/>
                  <a:gd name="T25" fmla="*/ 5 h 35"/>
                  <a:gd name="T26" fmla="*/ 1 w 34"/>
                  <a:gd name="T27" fmla="*/ 0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"/>
                  <a:gd name="T43" fmla="*/ 0 h 35"/>
                  <a:gd name="T44" fmla="*/ 34 w 34"/>
                  <a:gd name="T45" fmla="*/ 35 h 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" h="3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6"/>
                      <a:pt x="2" y="8"/>
                    </a:cubicBezTo>
                    <a:cubicBezTo>
                      <a:pt x="3" y="9"/>
                      <a:pt x="5" y="10"/>
                      <a:pt x="6" y="12"/>
                    </a:cubicBezTo>
                    <a:cubicBezTo>
                      <a:pt x="8" y="14"/>
                      <a:pt x="8" y="16"/>
                      <a:pt x="9" y="18"/>
                    </a:cubicBezTo>
                    <a:cubicBezTo>
                      <a:pt x="11" y="21"/>
                      <a:pt x="14" y="23"/>
                      <a:pt x="17" y="25"/>
                    </a:cubicBezTo>
                    <a:cubicBezTo>
                      <a:pt x="19" y="26"/>
                      <a:pt x="22" y="26"/>
                      <a:pt x="23" y="27"/>
                    </a:cubicBezTo>
                    <a:cubicBezTo>
                      <a:pt x="25" y="29"/>
                      <a:pt x="23" y="32"/>
                      <a:pt x="24" y="33"/>
                    </a:cubicBezTo>
                    <a:cubicBezTo>
                      <a:pt x="26" y="34"/>
                      <a:pt x="30" y="35"/>
                      <a:pt x="32" y="34"/>
                    </a:cubicBezTo>
                    <a:cubicBezTo>
                      <a:pt x="34" y="33"/>
                      <a:pt x="33" y="29"/>
                      <a:pt x="32" y="28"/>
                    </a:cubicBezTo>
                    <a:cubicBezTo>
                      <a:pt x="30" y="24"/>
                      <a:pt x="25" y="24"/>
                      <a:pt x="22" y="21"/>
                    </a:cubicBezTo>
                    <a:cubicBezTo>
                      <a:pt x="20" y="18"/>
                      <a:pt x="19" y="14"/>
                      <a:pt x="16" y="12"/>
                    </a:cubicBezTo>
                    <a:cubicBezTo>
                      <a:pt x="14" y="9"/>
                      <a:pt x="10" y="7"/>
                      <a:pt x="8" y="4"/>
                    </a:cubicBezTo>
                    <a:cubicBezTo>
                      <a:pt x="6" y="3"/>
                      <a:pt x="4" y="1"/>
                      <a:pt x="1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1" name="Freeform 3091"/>
              <p:cNvSpPr>
                <a:spLocks noChangeAspect="1"/>
              </p:cNvSpPr>
              <p:nvPr/>
            </p:nvSpPr>
            <p:spPr bwMode="auto">
              <a:xfrm>
                <a:off x="7506687" y="3951875"/>
                <a:ext cx="7629" cy="11590"/>
              </a:xfrm>
              <a:custGeom>
                <a:avLst/>
                <a:gdLst>
                  <a:gd name="T0" fmla="*/ 5 w 6"/>
                  <a:gd name="T1" fmla="*/ 1 h 9"/>
                  <a:gd name="T2" fmla="*/ 6 w 6"/>
                  <a:gd name="T3" fmla="*/ 7 h 9"/>
                  <a:gd name="T4" fmla="*/ 6 w 6"/>
                  <a:gd name="T5" fmla="*/ 11 h 9"/>
                  <a:gd name="T6" fmla="*/ 1 w 6"/>
                  <a:gd name="T7" fmla="*/ 7 h 9"/>
                  <a:gd name="T8" fmla="*/ 2 w 6"/>
                  <a:gd name="T9" fmla="*/ 2 h 9"/>
                  <a:gd name="T10" fmla="*/ 5 w 6"/>
                  <a:gd name="T11" fmla="*/ 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4" y="1"/>
                    </a:moveTo>
                    <a:cubicBezTo>
                      <a:pt x="5" y="2"/>
                      <a:pt x="5" y="4"/>
                      <a:pt x="5" y="6"/>
                    </a:cubicBezTo>
                    <a:cubicBezTo>
                      <a:pt x="5" y="7"/>
                      <a:pt x="6" y="9"/>
                      <a:pt x="5" y="9"/>
                    </a:cubicBezTo>
                    <a:cubicBezTo>
                      <a:pt x="3" y="9"/>
                      <a:pt x="2" y="8"/>
                      <a:pt x="1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2" y="1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2" name="Freeform 3092"/>
              <p:cNvSpPr>
                <a:spLocks noChangeAspect="1"/>
              </p:cNvSpPr>
              <p:nvPr/>
            </p:nvSpPr>
            <p:spPr bwMode="auto">
              <a:xfrm>
                <a:off x="7518676" y="3964519"/>
                <a:ext cx="6540" cy="7376"/>
              </a:xfrm>
              <a:custGeom>
                <a:avLst/>
                <a:gdLst>
                  <a:gd name="T0" fmla="*/ 2 w 5"/>
                  <a:gd name="T1" fmla="*/ 1 h 6"/>
                  <a:gd name="T2" fmla="*/ 6 w 5"/>
                  <a:gd name="T3" fmla="*/ 4 h 6"/>
                  <a:gd name="T4" fmla="*/ 2 w 5"/>
                  <a:gd name="T5" fmla="*/ 7 h 6"/>
                  <a:gd name="T6" fmla="*/ 0 w 5"/>
                  <a:gd name="T7" fmla="*/ 6 h 6"/>
                  <a:gd name="T8" fmla="*/ 2 w 5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2" y="1"/>
                    </a:moveTo>
                    <a:cubicBezTo>
                      <a:pt x="3" y="0"/>
                      <a:pt x="5" y="2"/>
                      <a:pt x="5" y="3"/>
                    </a:cubicBezTo>
                    <a:cubicBezTo>
                      <a:pt x="5" y="5"/>
                      <a:pt x="3" y="6"/>
                      <a:pt x="2" y="6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3" name="Freeform 3093"/>
              <p:cNvSpPr>
                <a:spLocks noChangeAspect="1"/>
              </p:cNvSpPr>
              <p:nvPr/>
            </p:nvSpPr>
            <p:spPr bwMode="auto">
              <a:xfrm>
                <a:off x="6617383" y="3768547"/>
                <a:ext cx="648452" cy="540505"/>
              </a:xfrm>
              <a:custGeom>
                <a:avLst/>
                <a:gdLst>
                  <a:gd name="T0" fmla="*/ 86 w 496"/>
                  <a:gd name="T1" fmla="*/ 169 h 427"/>
                  <a:gd name="T2" fmla="*/ 130 w 496"/>
                  <a:gd name="T3" fmla="*/ 155 h 427"/>
                  <a:gd name="T4" fmla="*/ 149 w 496"/>
                  <a:gd name="T5" fmla="*/ 125 h 427"/>
                  <a:gd name="T6" fmla="*/ 163 w 496"/>
                  <a:gd name="T7" fmla="*/ 99 h 427"/>
                  <a:gd name="T8" fmla="*/ 172 w 496"/>
                  <a:gd name="T9" fmla="*/ 103 h 427"/>
                  <a:gd name="T10" fmla="*/ 190 w 496"/>
                  <a:gd name="T11" fmla="*/ 96 h 427"/>
                  <a:gd name="T12" fmla="*/ 187 w 496"/>
                  <a:gd name="T13" fmla="*/ 80 h 427"/>
                  <a:gd name="T14" fmla="*/ 197 w 496"/>
                  <a:gd name="T15" fmla="*/ 67 h 427"/>
                  <a:gd name="T16" fmla="*/ 217 w 496"/>
                  <a:gd name="T17" fmla="*/ 56 h 427"/>
                  <a:gd name="T18" fmla="*/ 241 w 496"/>
                  <a:gd name="T19" fmla="*/ 72 h 427"/>
                  <a:gd name="T20" fmla="*/ 254 w 496"/>
                  <a:gd name="T21" fmla="*/ 77 h 427"/>
                  <a:gd name="T22" fmla="*/ 272 w 496"/>
                  <a:gd name="T23" fmla="*/ 84 h 427"/>
                  <a:gd name="T24" fmla="*/ 262 w 496"/>
                  <a:gd name="T25" fmla="*/ 64 h 427"/>
                  <a:gd name="T26" fmla="*/ 288 w 496"/>
                  <a:gd name="T27" fmla="*/ 32 h 427"/>
                  <a:gd name="T28" fmla="*/ 315 w 496"/>
                  <a:gd name="T29" fmla="*/ 24 h 427"/>
                  <a:gd name="T30" fmla="*/ 309 w 496"/>
                  <a:gd name="T31" fmla="*/ 11 h 427"/>
                  <a:gd name="T32" fmla="*/ 336 w 496"/>
                  <a:gd name="T33" fmla="*/ 23 h 427"/>
                  <a:gd name="T34" fmla="*/ 365 w 496"/>
                  <a:gd name="T35" fmla="*/ 30 h 427"/>
                  <a:gd name="T36" fmla="*/ 357 w 496"/>
                  <a:gd name="T37" fmla="*/ 49 h 427"/>
                  <a:gd name="T38" fmla="*/ 384 w 496"/>
                  <a:gd name="T39" fmla="*/ 96 h 427"/>
                  <a:gd name="T40" fmla="*/ 428 w 496"/>
                  <a:gd name="T41" fmla="*/ 121 h 427"/>
                  <a:gd name="T42" fmla="*/ 447 w 496"/>
                  <a:gd name="T43" fmla="*/ 38 h 427"/>
                  <a:gd name="T44" fmla="*/ 463 w 496"/>
                  <a:gd name="T45" fmla="*/ 1 h 427"/>
                  <a:gd name="T46" fmla="*/ 473 w 496"/>
                  <a:gd name="T47" fmla="*/ 30 h 427"/>
                  <a:gd name="T48" fmla="*/ 491 w 496"/>
                  <a:gd name="T49" fmla="*/ 59 h 427"/>
                  <a:gd name="T50" fmla="*/ 506 w 496"/>
                  <a:gd name="T51" fmla="*/ 109 h 427"/>
                  <a:gd name="T52" fmla="*/ 519 w 496"/>
                  <a:gd name="T53" fmla="*/ 153 h 427"/>
                  <a:gd name="T54" fmla="*/ 541 w 496"/>
                  <a:gd name="T55" fmla="*/ 167 h 427"/>
                  <a:gd name="T56" fmla="*/ 551 w 496"/>
                  <a:gd name="T57" fmla="*/ 204 h 427"/>
                  <a:gd name="T58" fmla="*/ 569 w 496"/>
                  <a:gd name="T59" fmla="*/ 207 h 427"/>
                  <a:gd name="T60" fmla="*/ 583 w 496"/>
                  <a:gd name="T61" fmla="*/ 241 h 427"/>
                  <a:gd name="T62" fmla="*/ 595 w 496"/>
                  <a:gd name="T63" fmla="*/ 278 h 427"/>
                  <a:gd name="T64" fmla="*/ 584 w 496"/>
                  <a:gd name="T65" fmla="*/ 347 h 427"/>
                  <a:gd name="T66" fmla="*/ 547 w 496"/>
                  <a:gd name="T67" fmla="*/ 410 h 427"/>
                  <a:gd name="T68" fmla="*/ 523 w 496"/>
                  <a:gd name="T69" fmla="*/ 446 h 427"/>
                  <a:gd name="T70" fmla="*/ 477 w 496"/>
                  <a:gd name="T71" fmla="*/ 494 h 427"/>
                  <a:gd name="T72" fmla="*/ 439 w 496"/>
                  <a:gd name="T73" fmla="*/ 502 h 427"/>
                  <a:gd name="T74" fmla="*/ 422 w 496"/>
                  <a:gd name="T75" fmla="*/ 505 h 427"/>
                  <a:gd name="T76" fmla="*/ 385 w 496"/>
                  <a:gd name="T77" fmla="*/ 501 h 427"/>
                  <a:gd name="T78" fmla="*/ 365 w 496"/>
                  <a:gd name="T79" fmla="*/ 470 h 427"/>
                  <a:gd name="T80" fmla="*/ 344 w 496"/>
                  <a:gd name="T81" fmla="*/ 451 h 427"/>
                  <a:gd name="T82" fmla="*/ 344 w 496"/>
                  <a:gd name="T83" fmla="*/ 424 h 427"/>
                  <a:gd name="T84" fmla="*/ 330 w 496"/>
                  <a:gd name="T85" fmla="*/ 435 h 427"/>
                  <a:gd name="T86" fmla="*/ 348 w 496"/>
                  <a:gd name="T87" fmla="*/ 396 h 427"/>
                  <a:gd name="T88" fmla="*/ 314 w 496"/>
                  <a:gd name="T89" fmla="*/ 433 h 427"/>
                  <a:gd name="T90" fmla="*/ 300 w 496"/>
                  <a:gd name="T91" fmla="*/ 406 h 427"/>
                  <a:gd name="T92" fmla="*/ 270 w 496"/>
                  <a:gd name="T93" fmla="*/ 383 h 427"/>
                  <a:gd name="T94" fmla="*/ 178 w 496"/>
                  <a:gd name="T95" fmla="*/ 386 h 427"/>
                  <a:gd name="T96" fmla="*/ 112 w 496"/>
                  <a:gd name="T97" fmla="*/ 416 h 427"/>
                  <a:gd name="T98" fmla="*/ 50 w 496"/>
                  <a:gd name="T99" fmla="*/ 439 h 427"/>
                  <a:gd name="T100" fmla="*/ 8 w 496"/>
                  <a:gd name="T101" fmla="*/ 411 h 427"/>
                  <a:gd name="T102" fmla="*/ 18 w 496"/>
                  <a:gd name="T103" fmla="*/ 365 h 427"/>
                  <a:gd name="T104" fmla="*/ 0 w 496"/>
                  <a:gd name="T105" fmla="*/ 278 h 427"/>
                  <a:gd name="T106" fmla="*/ 14 w 496"/>
                  <a:gd name="T107" fmla="*/ 280 h 427"/>
                  <a:gd name="T108" fmla="*/ 13 w 496"/>
                  <a:gd name="T109" fmla="*/ 216 h 427"/>
                  <a:gd name="T110" fmla="*/ 20 w 496"/>
                  <a:gd name="T111" fmla="*/ 205 h 427"/>
                  <a:gd name="T112" fmla="*/ 55 w 496"/>
                  <a:gd name="T113" fmla="*/ 178 h 42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96"/>
                  <a:gd name="T172" fmla="*/ 0 h 427"/>
                  <a:gd name="T173" fmla="*/ 496 w 496"/>
                  <a:gd name="T174" fmla="*/ 427 h 42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96" h="427">
                    <a:moveTo>
                      <a:pt x="50" y="145"/>
                    </a:moveTo>
                    <a:cubicBezTo>
                      <a:pt x="52" y="145"/>
                      <a:pt x="54" y="144"/>
                      <a:pt x="56" y="144"/>
                    </a:cubicBezTo>
                    <a:cubicBezTo>
                      <a:pt x="59" y="144"/>
                      <a:pt x="62" y="147"/>
                      <a:pt x="64" y="145"/>
                    </a:cubicBezTo>
                    <a:cubicBezTo>
                      <a:pt x="66" y="143"/>
                      <a:pt x="68" y="139"/>
                      <a:pt x="72" y="141"/>
                    </a:cubicBezTo>
                    <a:cubicBezTo>
                      <a:pt x="74" y="141"/>
                      <a:pt x="77" y="140"/>
                      <a:pt x="79" y="139"/>
                    </a:cubicBezTo>
                    <a:cubicBezTo>
                      <a:pt x="81" y="138"/>
                      <a:pt x="81" y="135"/>
                      <a:pt x="83" y="134"/>
                    </a:cubicBezTo>
                    <a:cubicBezTo>
                      <a:pt x="85" y="134"/>
                      <a:pt x="89" y="135"/>
                      <a:pt x="91" y="135"/>
                    </a:cubicBezTo>
                    <a:cubicBezTo>
                      <a:pt x="97" y="133"/>
                      <a:pt x="104" y="133"/>
                      <a:pt x="108" y="129"/>
                    </a:cubicBezTo>
                    <a:cubicBezTo>
                      <a:pt x="113" y="126"/>
                      <a:pt x="114" y="121"/>
                      <a:pt x="116" y="116"/>
                    </a:cubicBezTo>
                    <a:cubicBezTo>
                      <a:pt x="117" y="115"/>
                      <a:pt x="115" y="113"/>
                      <a:pt x="116" y="112"/>
                    </a:cubicBezTo>
                    <a:cubicBezTo>
                      <a:pt x="118" y="110"/>
                      <a:pt x="122" y="111"/>
                      <a:pt x="124" y="109"/>
                    </a:cubicBezTo>
                    <a:cubicBezTo>
                      <a:pt x="125" y="108"/>
                      <a:pt x="124" y="106"/>
                      <a:pt x="124" y="104"/>
                    </a:cubicBezTo>
                    <a:cubicBezTo>
                      <a:pt x="124" y="103"/>
                      <a:pt x="122" y="101"/>
                      <a:pt x="123" y="100"/>
                    </a:cubicBezTo>
                    <a:cubicBezTo>
                      <a:pt x="124" y="95"/>
                      <a:pt x="125" y="91"/>
                      <a:pt x="128" y="87"/>
                    </a:cubicBezTo>
                    <a:cubicBezTo>
                      <a:pt x="129" y="84"/>
                      <a:pt x="132" y="82"/>
                      <a:pt x="135" y="80"/>
                    </a:cubicBezTo>
                    <a:cubicBezTo>
                      <a:pt x="135" y="79"/>
                      <a:pt x="136" y="81"/>
                      <a:pt x="136" y="82"/>
                    </a:cubicBezTo>
                    <a:cubicBezTo>
                      <a:pt x="136" y="84"/>
                      <a:pt x="135" y="85"/>
                      <a:pt x="135" y="86"/>
                    </a:cubicBezTo>
                    <a:cubicBezTo>
                      <a:pt x="136" y="90"/>
                      <a:pt x="136" y="95"/>
                      <a:pt x="139" y="97"/>
                    </a:cubicBezTo>
                    <a:cubicBezTo>
                      <a:pt x="142" y="98"/>
                      <a:pt x="145" y="94"/>
                      <a:pt x="145" y="92"/>
                    </a:cubicBezTo>
                    <a:cubicBezTo>
                      <a:pt x="146" y="90"/>
                      <a:pt x="143" y="88"/>
                      <a:pt x="143" y="86"/>
                    </a:cubicBezTo>
                    <a:cubicBezTo>
                      <a:pt x="142" y="85"/>
                      <a:pt x="142" y="83"/>
                      <a:pt x="143" y="82"/>
                    </a:cubicBezTo>
                    <a:cubicBezTo>
                      <a:pt x="143" y="81"/>
                      <a:pt x="145" y="80"/>
                      <a:pt x="146" y="80"/>
                    </a:cubicBezTo>
                    <a:cubicBezTo>
                      <a:pt x="150" y="80"/>
                      <a:pt x="154" y="83"/>
                      <a:pt x="158" y="83"/>
                    </a:cubicBezTo>
                    <a:cubicBezTo>
                      <a:pt x="158" y="83"/>
                      <a:pt x="159" y="81"/>
                      <a:pt x="158" y="80"/>
                    </a:cubicBezTo>
                    <a:cubicBezTo>
                      <a:pt x="158" y="79"/>
                      <a:pt x="156" y="80"/>
                      <a:pt x="155" y="79"/>
                    </a:cubicBezTo>
                    <a:cubicBezTo>
                      <a:pt x="155" y="78"/>
                      <a:pt x="156" y="75"/>
                      <a:pt x="155" y="74"/>
                    </a:cubicBezTo>
                    <a:cubicBezTo>
                      <a:pt x="155" y="73"/>
                      <a:pt x="153" y="73"/>
                      <a:pt x="153" y="72"/>
                    </a:cubicBezTo>
                    <a:cubicBezTo>
                      <a:pt x="153" y="70"/>
                      <a:pt x="155" y="67"/>
                      <a:pt x="156" y="67"/>
                    </a:cubicBezTo>
                    <a:cubicBezTo>
                      <a:pt x="159" y="67"/>
                      <a:pt x="160" y="72"/>
                      <a:pt x="162" y="71"/>
                    </a:cubicBezTo>
                    <a:cubicBezTo>
                      <a:pt x="165" y="70"/>
                      <a:pt x="161" y="66"/>
                      <a:pt x="162" y="64"/>
                    </a:cubicBezTo>
                    <a:cubicBezTo>
                      <a:pt x="163" y="63"/>
                      <a:pt x="167" y="66"/>
                      <a:pt x="167" y="64"/>
                    </a:cubicBezTo>
                    <a:cubicBezTo>
                      <a:pt x="168" y="61"/>
                      <a:pt x="164" y="59"/>
                      <a:pt x="164" y="56"/>
                    </a:cubicBezTo>
                    <a:cubicBezTo>
                      <a:pt x="164" y="54"/>
                      <a:pt x="167" y="51"/>
                      <a:pt x="169" y="51"/>
                    </a:cubicBezTo>
                    <a:cubicBezTo>
                      <a:pt x="172" y="51"/>
                      <a:pt x="171" y="56"/>
                      <a:pt x="173" y="56"/>
                    </a:cubicBezTo>
                    <a:cubicBezTo>
                      <a:pt x="176" y="56"/>
                      <a:pt x="175" y="51"/>
                      <a:pt x="177" y="50"/>
                    </a:cubicBezTo>
                    <a:cubicBezTo>
                      <a:pt x="178" y="48"/>
                      <a:pt x="180" y="48"/>
                      <a:pt x="181" y="47"/>
                    </a:cubicBezTo>
                    <a:cubicBezTo>
                      <a:pt x="183" y="47"/>
                      <a:pt x="184" y="49"/>
                      <a:pt x="185" y="48"/>
                    </a:cubicBezTo>
                    <a:cubicBezTo>
                      <a:pt x="186" y="47"/>
                      <a:pt x="185" y="44"/>
                      <a:pt x="186" y="43"/>
                    </a:cubicBezTo>
                    <a:cubicBezTo>
                      <a:pt x="189" y="43"/>
                      <a:pt x="191" y="46"/>
                      <a:pt x="193" y="48"/>
                    </a:cubicBezTo>
                    <a:cubicBezTo>
                      <a:pt x="196" y="51"/>
                      <a:pt x="200" y="55"/>
                      <a:pt x="201" y="60"/>
                    </a:cubicBezTo>
                    <a:cubicBezTo>
                      <a:pt x="202" y="62"/>
                      <a:pt x="197" y="68"/>
                      <a:pt x="199" y="68"/>
                    </a:cubicBezTo>
                    <a:cubicBezTo>
                      <a:pt x="203" y="69"/>
                      <a:pt x="202" y="62"/>
                      <a:pt x="205" y="61"/>
                    </a:cubicBezTo>
                    <a:cubicBezTo>
                      <a:pt x="207" y="59"/>
                      <a:pt x="209" y="59"/>
                      <a:pt x="212" y="60"/>
                    </a:cubicBezTo>
                    <a:cubicBezTo>
                      <a:pt x="213" y="61"/>
                      <a:pt x="211" y="64"/>
                      <a:pt x="212" y="64"/>
                    </a:cubicBezTo>
                    <a:cubicBezTo>
                      <a:pt x="214" y="64"/>
                      <a:pt x="213" y="60"/>
                      <a:pt x="214" y="60"/>
                    </a:cubicBezTo>
                    <a:cubicBezTo>
                      <a:pt x="216" y="60"/>
                      <a:pt x="218" y="61"/>
                      <a:pt x="219" y="63"/>
                    </a:cubicBezTo>
                    <a:cubicBezTo>
                      <a:pt x="220" y="64"/>
                      <a:pt x="220" y="66"/>
                      <a:pt x="221" y="67"/>
                    </a:cubicBezTo>
                    <a:cubicBezTo>
                      <a:pt x="222" y="69"/>
                      <a:pt x="225" y="71"/>
                      <a:pt x="227" y="70"/>
                    </a:cubicBezTo>
                    <a:cubicBezTo>
                      <a:pt x="229" y="70"/>
                      <a:pt x="223" y="68"/>
                      <a:pt x="223" y="66"/>
                    </a:cubicBezTo>
                    <a:cubicBezTo>
                      <a:pt x="222" y="65"/>
                      <a:pt x="222" y="63"/>
                      <a:pt x="222" y="61"/>
                    </a:cubicBezTo>
                    <a:cubicBezTo>
                      <a:pt x="222" y="60"/>
                      <a:pt x="224" y="59"/>
                      <a:pt x="224" y="58"/>
                    </a:cubicBezTo>
                    <a:cubicBezTo>
                      <a:pt x="222" y="56"/>
                      <a:pt x="218" y="56"/>
                      <a:pt x="218" y="53"/>
                    </a:cubicBezTo>
                    <a:cubicBezTo>
                      <a:pt x="218" y="49"/>
                      <a:pt x="221" y="45"/>
                      <a:pt x="224" y="41"/>
                    </a:cubicBezTo>
                    <a:cubicBezTo>
                      <a:pt x="225" y="39"/>
                      <a:pt x="228" y="39"/>
                      <a:pt x="230" y="37"/>
                    </a:cubicBezTo>
                    <a:cubicBezTo>
                      <a:pt x="232" y="33"/>
                      <a:pt x="231" y="28"/>
                      <a:pt x="234" y="25"/>
                    </a:cubicBezTo>
                    <a:cubicBezTo>
                      <a:pt x="235" y="24"/>
                      <a:pt x="238" y="28"/>
                      <a:pt x="240" y="27"/>
                    </a:cubicBezTo>
                    <a:cubicBezTo>
                      <a:pt x="242" y="26"/>
                      <a:pt x="241" y="21"/>
                      <a:pt x="243" y="20"/>
                    </a:cubicBezTo>
                    <a:cubicBezTo>
                      <a:pt x="247" y="19"/>
                      <a:pt x="252" y="20"/>
                      <a:pt x="257" y="20"/>
                    </a:cubicBezTo>
                    <a:cubicBezTo>
                      <a:pt x="257" y="21"/>
                      <a:pt x="257" y="23"/>
                      <a:pt x="258" y="23"/>
                    </a:cubicBezTo>
                    <a:cubicBezTo>
                      <a:pt x="259" y="23"/>
                      <a:pt x="262" y="22"/>
                      <a:pt x="263" y="20"/>
                    </a:cubicBezTo>
                    <a:cubicBezTo>
                      <a:pt x="263" y="19"/>
                      <a:pt x="263" y="17"/>
                      <a:pt x="262" y="15"/>
                    </a:cubicBezTo>
                    <a:cubicBezTo>
                      <a:pt x="260" y="13"/>
                      <a:pt x="257" y="14"/>
                      <a:pt x="255" y="12"/>
                    </a:cubicBezTo>
                    <a:cubicBezTo>
                      <a:pt x="253" y="11"/>
                      <a:pt x="250" y="9"/>
                      <a:pt x="252" y="7"/>
                    </a:cubicBezTo>
                    <a:cubicBezTo>
                      <a:pt x="253" y="6"/>
                      <a:pt x="256" y="8"/>
                      <a:pt x="258" y="9"/>
                    </a:cubicBezTo>
                    <a:cubicBezTo>
                      <a:pt x="260" y="9"/>
                      <a:pt x="263" y="10"/>
                      <a:pt x="264" y="11"/>
                    </a:cubicBezTo>
                    <a:cubicBezTo>
                      <a:pt x="266" y="12"/>
                      <a:pt x="267" y="14"/>
                      <a:pt x="269" y="15"/>
                    </a:cubicBezTo>
                    <a:cubicBezTo>
                      <a:pt x="271" y="15"/>
                      <a:pt x="273" y="14"/>
                      <a:pt x="275" y="15"/>
                    </a:cubicBezTo>
                    <a:cubicBezTo>
                      <a:pt x="277" y="15"/>
                      <a:pt x="278" y="18"/>
                      <a:pt x="280" y="19"/>
                    </a:cubicBezTo>
                    <a:cubicBezTo>
                      <a:pt x="281" y="19"/>
                      <a:pt x="282" y="16"/>
                      <a:pt x="284" y="17"/>
                    </a:cubicBezTo>
                    <a:cubicBezTo>
                      <a:pt x="287" y="17"/>
                      <a:pt x="289" y="22"/>
                      <a:pt x="292" y="22"/>
                    </a:cubicBezTo>
                    <a:cubicBezTo>
                      <a:pt x="295" y="23"/>
                      <a:pt x="298" y="20"/>
                      <a:pt x="301" y="20"/>
                    </a:cubicBezTo>
                    <a:cubicBezTo>
                      <a:pt x="302" y="21"/>
                      <a:pt x="302" y="26"/>
                      <a:pt x="304" y="25"/>
                    </a:cubicBezTo>
                    <a:cubicBezTo>
                      <a:pt x="306" y="24"/>
                      <a:pt x="305" y="19"/>
                      <a:pt x="307" y="18"/>
                    </a:cubicBezTo>
                    <a:cubicBezTo>
                      <a:pt x="310" y="18"/>
                      <a:pt x="315" y="20"/>
                      <a:pt x="315" y="23"/>
                    </a:cubicBezTo>
                    <a:cubicBezTo>
                      <a:pt x="315" y="28"/>
                      <a:pt x="310" y="31"/>
                      <a:pt x="306" y="35"/>
                    </a:cubicBezTo>
                    <a:cubicBezTo>
                      <a:pt x="304" y="37"/>
                      <a:pt x="299" y="38"/>
                      <a:pt x="298" y="41"/>
                    </a:cubicBezTo>
                    <a:cubicBezTo>
                      <a:pt x="297" y="44"/>
                      <a:pt x="300" y="48"/>
                      <a:pt x="299" y="51"/>
                    </a:cubicBezTo>
                    <a:cubicBezTo>
                      <a:pt x="298" y="56"/>
                      <a:pt x="293" y="60"/>
                      <a:pt x="294" y="65"/>
                    </a:cubicBezTo>
                    <a:cubicBezTo>
                      <a:pt x="296" y="70"/>
                      <a:pt x="303" y="72"/>
                      <a:pt x="307" y="75"/>
                    </a:cubicBezTo>
                    <a:cubicBezTo>
                      <a:pt x="311" y="77"/>
                      <a:pt x="316" y="78"/>
                      <a:pt x="320" y="80"/>
                    </a:cubicBezTo>
                    <a:cubicBezTo>
                      <a:pt x="323" y="82"/>
                      <a:pt x="327" y="84"/>
                      <a:pt x="330" y="87"/>
                    </a:cubicBezTo>
                    <a:cubicBezTo>
                      <a:pt x="332" y="88"/>
                      <a:pt x="334" y="90"/>
                      <a:pt x="336" y="91"/>
                    </a:cubicBezTo>
                    <a:cubicBezTo>
                      <a:pt x="339" y="94"/>
                      <a:pt x="342" y="98"/>
                      <a:pt x="345" y="100"/>
                    </a:cubicBezTo>
                    <a:cubicBezTo>
                      <a:pt x="349" y="101"/>
                      <a:pt x="354" y="104"/>
                      <a:pt x="357" y="101"/>
                    </a:cubicBezTo>
                    <a:cubicBezTo>
                      <a:pt x="362" y="97"/>
                      <a:pt x="363" y="89"/>
                      <a:pt x="366" y="83"/>
                    </a:cubicBezTo>
                    <a:cubicBezTo>
                      <a:pt x="368" y="77"/>
                      <a:pt x="371" y="71"/>
                      <a:pt x="372" y="65"/>
                    </a:cubicBezTo>
                    <a:cubicBezTo>
                      <a:pt x="374" y="57"/>
                      <a:pt x="372" y="49"/>
                      <a:pt x="372" y="40"/>
                    </a:cubicBezTo>
                    <a:cubicBezTo>
                      <a:pt x="372" y="38"/>
                      <a:pt x="372" y="34"/>
                      <a:pt x="373" y="32"/>
                    </a:cubicBezTo>
                    <a:cubicBezTo>
                      <a:pt x="374" y="29"/>
                      <a:pt x="376" y="28"/>
                      <a:pt x="377" y="26"/>
                    </a:cubicBezTo>
                    <a:cubicBezTo>
                      <a:pt x="378" y="24"/>
                      <a:pt x="377" y="22"/>
                      <a:pt x="377" y="20"/>
                    </a:cubicBezTo>
                    <a:cubicBezTo>
                      <a:pt x="379" y="14"/>
                      <a:pt x="381" y="8"/>
                      <a:pt x="383" y="3"/>
                    </a:cubicBezTo>
                    <a:cubicBezTo>
                      <a:pt x="383" y="1"/>
                      <a:pt x="385" y="0"/>
                      <a:pt x="386" y="1"/>
                    </a:cubicBezTo>
                    <a:cubicBezTo>
                      <a:pt x="387" y="1"/>
                      <a:pt x="387" y="3"/>
                      <a:pt x="388" y="5"/>
                    </a:cubicBezTo>
                    <a:cubicBezTo>
                      <a:pt x="389" y="8"/>
                      <a:pt x="389" y="11"/>
                      <a:pt x="390" y="14"/>
                    </a:cubicBezTo>
                    <a:cubicBezTo>
                      <a:pt x="392" y="16"/>
                      <a:pt x="396" y="16"/>
                      <a:pt x="397" y="18"/>
                    </a:cubicBezTo>
                    <a:cubicBezTo>
                      <a:pt x="397" y="20"/>
                      <a:pt x="394" y="23"/>
                      <a:pt x="394" y="25"/>
                    </a:cubicBezTo>
                    <a:cubicBezTo>
                      <a:pt x="395" y="31"/>
                      <a:pt x="398" y="36"/>
                      <a:pt x="400" y="42"/>
                    </a:cubicBezTo>
                    <a:cubicBezTo>
                      <a:pt x="400" y="45"/>
                      <a:pt x="399" y="49"/>
                      <a:pt x="400" y="53"/>
                    </a:cubicBezTo>
                    <a:cubicBezTo>
                      <a:pt x="401" y="54"/>
                      <a:pt x="403" y="53"/>
                      <a:pt x="404" y="53"/>
                    </a:cubicBezTo>
                    <a:cubicBezTo>
                      <a:pt x="406" y="52"/>
                      <a:pt x="407" y="49"/>
                      <a:pt x="409" y="49"/>
                    </a:cubicBezTo>
                    <a:cubicBezTo>
                      <a:pt x="411" y="49"/>
                      <a:pt x="410" y="52"/>
                      <a:pt x="411" y="53"/>
                    </a:cubicBezTo>
                    <a:cubicBezTo>
                      <a:pt x="413" y="56"/>
                      <a:pt x="417" y="58"/>
                      <a:pt x="417" y="62"/>
                    </a:cubicBezTo>
                    <a:cubicBezTo>
                      <a:pt x="419" y="67"/>
                      <a:pt x="416" y="72"/>
                      <a:pt x="417" y="78"/>
                    </a:cubicBezTo>
                    <a:cubicBezTo>
                      <a:pt x="417" y="82"/>
                      <a:pt x="420" y="86"/>
                      <a:pt x="422" y="91"/>
                    </a:cubicBezTo>
                    <a:cubicBezTo>
                      <a:pt x="423" y="93"/>
                      <a:pt x="425" y="96"/>
                      <a:pt x="425" y="98"/>
                    </a:cubicBezTo>
                    <a:cubicBezTo>
                      <a:pt x="425" y="102"/>
                      <a:pt x="422" y="105"/>
                      <a:pt x="422" y="109"/>
                    </a:cubicBezTo>
                    <a:cubicBezTo>
                      <a:pt x="422" y="113"/>
                      <a:pt x="422" y="118"/>
                      <a:pt x="425" y="121"/>
                    </a:cubicBezTo>
                    <a:cubicBezTo>
                      <a:pt x="426" y="124"/>
                      <a:pt x="430" y="126"/>
                      <a:pt x="433" y="127"/>
                    </a:cubicBezTo>
                    <a:cubicBezTo>
                      <a:pt x="434" y="128"/>
                      <a:pt x="437" y="126"/>
                      <a:pt x="438" y="127"/>
                    </a:cubicBezTo>
                    <a:cubicBezTo>
                      <a:pt x="439" y="128"/>
                      <a:pt x="438" y="131"/>
                      <a:pt x="439" y="133"/>
                    </a:cubicBezTo>
                    <a:cubicBezTo>
                      <a:pt x="440" y="134"/>
                      <a:pt x="442" y="134"/>
                      <a:pt x="444" y="135"/>
                    </a:cubicBezTo>
                    <a:cubicBezTo>
                      <a:pt x="446" y="136"/>
                      <a:pt x="449" y="137"/>
                      <a:pt x="451" y="139"/>
                    </a:cubicBezTo>
                    <a:cubicBezTo>
                      <a:pt x="452" y="140"/>
                      <a:pt x="453" y="141"/>
                      <a:pt x="453" y="143"/>
                    </a:cubicBezTo>
                    <a:cubicBezTo>
                      <a:pt x="453" y="144"/>
                      <a:pt x="451" y="145"/>
                      <a:pt x="452" y="146"/>
                    </a:cubicBezTo>
                    <a:cubicBezTo>
                      <a:pt x="453" y="149"/>
                      <a:pt x="457" y="150"/>
                      <a:pt x="458" y="153"/>
                    </a:cubicBezTo>
                    <a:cubicBezTo>
                      <a:pt x="460" y="159"/>
                      <a:pt x="457" y="165"/>
                      <a:pt x="459" y="170"/>
                    </a:cubicBezTo>
                    <a:cubicBezTo>
                      <a:pt x="459" y="172"/>
                      <a:pt x="461" y="174"/>
                      <a:pt x="463" y="173"/>
                    </a:cubicBezTo>
                    <a:cubicBezTo>
                      <a:pt x="465" y="173"/>
                      <a:pt x="465" y="170"/>
                      <a:pt x="466" y="170"/>
                    </a:cubicBezTo>
                    <a:cubicBezTo>
                      <a:pt x="468" y="169"/>
                      <a:pt x="469" y="171"/>
                      <a:pt x="471" y="172"/>
                    </a:cubicBezTo>
                    <a:cubicBezTo>
                      <a:pt x="472" y="172"/>
                      <a:pt x="473" y="171"/>
                      <a:pt x="474" y="172"/>
                    </a:cubicBezTo>
                    <a:cubicBezTo>
                      <a:pt x="475" y="175"/>
                      <a:pt x="475" y="179"/>
                      <a:pt x="474" y="183"/>
                    </a:cubicBezTo>
                    <a:cubicBezTo>
                      <a:pt x="474" y="185"/>
                      <a:pt x="469" y="186"/>
                      <a:pt x="470" y="188"/>
                    </a:cubicBezTo>
                    <a:cubicBezTo>
                      <a:pt x="472" y="190"/>
                      <a:pt x="476" y="188"/>
                      <a:pt x="478" y="190"/>
                    </a:cubicBezTo>
                    <a:cubicBezTo>
                      <a:pt x="482" y="193"/>
                      <a:pt x="483" y="198"/>
                      <a:pt x="486" y="201"/>
                    </a:cubicBezTo>
                    <a:cubicBezTo>
                      <a:pt x="488" y="204"/>
                      <a:pt x="490" y="206"/>
                      <a:pt x="491" y="209"/>
                    </a:cubicBezTo>
                    <a:cubicBezTo>
                      <a:pt x="493" y="211"/>
                      <a:pt x="494" y="213"/>
                      <a:pt x="494" y="215"/>
                    </a:cubicBezTo>
                    <a:cubicBezTo>
                      <a:pt x="495" y="218"/>
                      <a:pt x="493" y="220"/>
                      <a:pt x="494" y="222"/>
                    </a:cubicBezTo>
                    <a:cubicBezTo>
                      <a:pt x="494" y="225"/>
                      <a:pt x="496" y="228"/>
                      <a:pt x="496" y="231"/>
                    </a:cubicBezTo>
                    <a:cubicBezTo>
                      <a:pt x="496" y="236"/>
                      <a:pt x="492" y="241"/>
                      <a:pt x="492" y="246"/>
                    </a:cubicBezTo>
                    <a:cubicBezTo>
                      <a:pt x="492" y="251"/>
                      <a:pt x="494" y="256"/>
                      <a:pt x="494" y="262"/>
                    </a:cubicBezTo>
                    <a:cubicBezTo>
                      <a:pt x="494" y="266"/>
                      <a:pt x="494" y="271"/>
                      <a:pt x="493" y="275"/>
                    </a:cubicBezTo>
                    <a:cubicBezTo>
                      <a:pt x="491" y="280"/>
                      <a:pt x="489" y="284"/>
                      <a:pt x="487" y="289"/>
                    </a:cubicBezTo>
                    <a:cubicBezTo>
                      <a:pt x="484" y="296"/>
                      <a:pt x="483" y="303"/>
                      <a:pt x="480" y="310"/>
                    </a:cubicBezTo>
                    <a:cubicBezTo>
                      <a:pt x="478" y="315"/>
                      <a:pt x="476" y="320"/>
                      <a:pt x="472" y="324"/>
                    </a:cubicBezTo>
                    <a:cubicBezTo>
                      <a:pt x="469" y="328"/>
                      <a:pt x="464" y="329"/>
                      <a:pt x="461" y="332"/>
                    </a:cubicBezTo>
                    <a:cubicBezTo>
                      <a:pt x="458" y="335"/>
                      <a:pt x="457" y="338"/>
                      <a:pt x="456" y="341"/>
                    </a:cubicBezTo>
                    <a:cubicBezTo>
                      <a:pt x="454" y="343"/>
                      <a:pt x="453" y="346"/>
                      <a:pt x="451" y="348"/>
                    </a:cubicBezTo>
                    <a:cubicBezTo>
                      <a:pt x="449" y="351"/>
                      <a:pt x="447" y="354"/>
                      <a:pt x="445" y="358"/>
                    </a:cubicBezTo>
                    <a:cubicBezTo>
                      <a:pt x="444" y="360"/>
                      <a:pt x="444" y="364"/>
                      <a:pt x="443" y="366"/>
                    </a:cubicBezTo>
                    <a:cubicBezTo>
                      <a:pt x="441" y="368"/>
                      <a:pt x="437" y="369"/>
                      <a:pt x="436" y="371"/>
                    </a:cubicBezTo>
                    <a:cubicBezTo>
                      <a:pt x="433" y="376"/>
                      <a:pt x="431" y="381"/>
                      <a:pt x="429" y="387"/>
                    </a:cubicBezTo>
                    <a:cubicBezTo>
                      <a:pt x="427" y="392"/>
                      <a:pt x="428" y="397"/>
                      <a:pt x="426" y="402"/>
                    </a:cubicBezTo>
                    <a:cubicBezTo>
                      <a:pt x="424" y="405"/>
                      <a:pt x="421" y="408"/>
                      <a:pt x="418" y="409"/>
                    </a:cubicBezTo>
                    <a:cubicBezTo>
                      <a:pt x="412" y="411"/>
                      <a:pt x="405" y="409"/>
                      <a:pt x="398" y="411"/>
                    </a:cubicBezTo>
                    <a:cubicBezTo>
                      <a:pt x="394" y="413"/>
                      <a:pt x="391" y="417"/>
                      <a:pt x="388" y="420"/>
                    </a:cubicBezTo>
                    <a:cubicBezTo>
                      <a:pt x="384" y="422"/>
                      <a:pt x="380" y="425"/>
                      <a:pt x="375" y="426"/>
                    </a:cubicBezTo>
                    <a:cubicBezTo>
                      <a:pt x="373" y="426"/>
                      <a:pt x="371" y="424"/>
                      <a:pt x="369" y="423"/>
                    </a:cubicBezTo>
                    <a:cubicBezTo>
                      <a:pt x="368" y="422"/>
                      <a:pt x="368" y="419"/>
                      <a:pt x="366" y="418"/>
                    </a:cubicBezTo>
                    <a:cubicBezTo>
                      <a:pt x="365" y="417"/>
                      <a:pt x="362" y="421"/>
                      <a:pt x="361" y="419"/>
                    </a:cubicBezTo>
                    <a:cubicBezTo>
                      <a:pt x="359" y="417"/>
                      <a:pt x="364" y="415"/>
                      <a:pt x="363" y="413"/>
                    </a:cubicBezTo>
                    <a:cubicBezTo>
                      <a:pt x="362" y="411"/>
                      <a:pt x="360" y="414"/>
                      <a:pt x="358" y="414"/>
                    </a:cubicBezTo>
                    <a:cubicBezTo>
                      <a:pt x="356" y="416"/>
                      <a:pt x="354" y="419"/>
                      <a:pt x="352" y="420"/>
                    </a:cubicBezTo>
                    <a:cubicBezTo>
                      <a:pt x="349" y="423"/>
                      <a:pt x="346" y="425"/>
                      <a:pt x="342" y="427"/>
                    </a:cubicBezTo>
                    <a:cubicBezTo>
                      <a:pt x="340" y="427"/>
                      <a:pt x="339" y="426"/>
                      <a:pt x="338" y="425"/>
                    </a:cubicBezTo>
                    <a:cubicBezTo>
                      <a:pt x="335" y="422"/>
                      <a:pt x="333" y="418"/>
                      <a:pt x="330" y="417"/>
                    </a:cubicBezTo>
                    <a:cubicBezTo>
                      <a:pt x="328" y="415"/>
                      <a:pt x="324" y="418"/>
                      <a:pt x="321" y="417"/>
                    </a:cubicBezTo>
                    <a:cubicBezTo>
                      <a:pt x="319" y="416"/>
                      <a:pt x="316" y="414"/>
                      <a:pt x="314" y="413"/>
                    </a:cubicBezTo>
                    <a:cubicBezTo>
                      <a:pt x="311" y="412"/>
                      <a:pt x="308" y="412"/>
                      <a:pt x="307" y="411"/>
                    </a:cubicBezTo>
                    <a:cubicBezTo>
                      <a:pt x="304" y="408"/>
                      <a:pt x="301" y="404"/>
                      <a:pt x="301" y="400"/>
                    </a:cubicBezTo>
                    <a:cubicBezTo>
                      <a:pt x="300" y="397"/>
                      <a:pt x="304" y="394"/>
                      <a:pt x="304" y="391"/>
                    </a:cubicBezTo>
                    <a:cubicBezTo>
                      <a:pt x="304" y="386"/>
                      <a:pt x="302" y="381"/>
                      <a:pt x="301" y="377"/>
                    </a:cubicBezTo>
                    <a:cubicBezTo>
                      <a:pt x="301" y="375"/>
                      <a:pt x="303" y="371"/>
                      <a:pt x="301" y="370"/>
                    </a:cubicBezTo>
                    <a:cubicBezTo>
                      <a:pt x="299" y="370"/>
                      <a:pt x="297" y="374"/>
                      <a:pt x="294" y="375"/>
                    </a:cubicBezTo>
                    <a:cubicBezTo>
                      <a:pt x="292" y="375"/>
                      <a:pt x="289" y="376"/>
                      <a:pt x="287" y="375"/>
                    </a:cubicBezTo>
                    <a:cubicBezTo>
                      <a:pt x="285" y="374"/>
                      <a:pt x="286" y="372"/>
                      <a:pt x="287" y="371"/>
                    </a:cubicBezTo>
                    <a:cubicBezTo>
                      <a:pt x="288" y="368"/>
                      <a:pt x="293" y="366"/>
                      <a:pt x="293" y="362"/>
                    </a:cubicBezTo>
                    <a:cubicBezTo>
                      <a:pt x="294" y="358"/>
                      <a:pt x="291" y="355"/>
                      <a:pt x="289" y="352"/>
                    </a:cubicBezTo>
                    <a:cubicBezTo>
                      <a:pt x="288" y="351"/>
                      <a:pt x="287" y="352"/>
                      <a:pt x="287" y="353"/>
                    </a:cubicBezTo>
                    <a:cubicBezTo>
                      <a:pt x="285" y="357"/>
                      <a:pt x="285" y="362"/>
                      <a:pt x="283" y="366"/>
                    </a:cubicBezTo>
                    <a:cubicBezTo>
                      <a:pt x="282" y="367"/>
                      <a:pt x="280" y="368"/>
                      <a:pt x="278" y="368"/>
                    </a:cubicBezTo>
                    <a:cubicBezTo>
                      <a:pt x="275" y="369"/>
                      <a:pt x="271" y="371"/>
                      <a:pt x="270" y="368"/>
                    </a:cubicBezTo>
                    <a:cubicBezTo>
                      <a:pt x="269" y="366"/>
                      <a:pt x="273" y="363"/>
                      <a:pt x="275" y="362"/>
                    </a:cubicBezTo>
                    <a:cubicBezTo>
                      <a:pt x="277" y="361"/>
                      <a:pt x="279" y="364"/>
                      <a:pt x="280" y="362"/>
                    </a:cubicBezTo>
                    <a:cubicBezTo>
                      <a:pt x="283" y="357"/>
                      <a:pt x="284" y="350"/>
                      <a:pt x="286" y="344"/>
                    </a:cubicBezTo>
                    <a:cubicBezTo>
                      <a:pt x="288" y="340"/>
                      <a:pt x="289" y="337"/>
                      <a:pt x="290" y="334"/>
                    </a:cubicBezTo>
                    <a:cubicBezTo>
                      <a:pt x="291" y="332"/>
                      <a:pt x="292" y="329"/>
                      <a:pt x="290" y="330"/>
                    </a:cubicBezTo>
                    <a:cubicBezTo>
                      <a:pt x="287" y="332"/>
                      <a:pt x="285" y="336"/>
                      <a:pt x="282" y="339"/>
                    </a:cubicBezTo>
                    <a:cubicBezTo>
                      <a:pt x="279" y="342"/>
                      <a:pt x="275" y="344"/>
                      <a:pt x="272" y="347"/>
                    </a:cubicBezTo>
                    <a:cubicBezTo>
                      <a:pt x="268" y="350"/>
                      <a:pt x="264" y="353"/>
                      <a:pt x="260" y="357"/>
                    </a:cubicBezTo>
                    <a:cubicBezTo>
                      <a:pt x="260" y="358"/>
                      <a:pt x="262" y="359"/>
                      <a:pt x="262" y="360"/>
                    </a:cubicBezTo>
                    <a:cubicBezTo>
                      <a:pt x="262" y="362"/>
                      <a:pt x="263" y="365"/>
                      <a:pt x="261" y="365"/>
                    </a:cubicBezTo>
                    <a:cubicBezTo>
                      <a:pt x="258" y="364"/>
                      <a:pt x="255" y="362"/>
                      <a:pt x="253" y="359"/>
                    </a:cubicBezTo>
                    <a:cubicBezTo>
                      <a:pt x="253" y="357"/>
                      <a:pt x="255" y="355"/>
                      <a:pt x="255" y="354"/>
                    </a:cubicBezTo>
                    <a:cubicBezTo>
                      <a:pt x="254" y="348"/>
                      <a:pt x="253" y="343"/>
                      <a:pt x="250" y="338"/>
                    </a:cubicBezTo>
                    <a:cubicBezTo>
                      <a:pt x="249" y="336"/>
                      <a:pt x="245" y="336"/>
                      <a:pt x="244" y="334"/>
                    </a:cubicBezTo>
                    <a:cubicBezTo>
                      <a:pt x="243" y="332"/>
                      <a:pt x="247" y="329"/>
                      <a:pt x="246" y="327"/>
                    </a:cubicBezTo>
                    <a:cubicBezTo>
                      <a:pt x="243" y="323"/>
                      <a:pt x="238" y="322"/>
                      <a:pt x="234" y="320"/>
                    </a:cubicBezTo>
                    <a:cubicBezTo>
                      <a:pt x="231" y="319"/>
                      <a:pt x="228" y="321"/>
                      <a:pt x="225" y="319"/>
                    </a:cubicBezTo>
                    <a:cubicBezTo>
                      <a:pt x="221" y="318"/>
                      <a:pt x="219" y="312"/>
                      <a:pt x="214" y="311"/>
                    </a:cubicBezTo>
                    <a:cubicBezTo>
                      <a:pt x="204" y="310"/>
                      <a:pt x="193" y="311"/>
                      <a:pt x="183" y="314"/>
                    </a:cubicBezTo>
                    <a:cubicBezTo>
                      <a:pt x="177" y="315"/>
                      <a:pt x="172" y="321"/>
                      <a:pt x="166" y="323"/>
                    </a:cubicBezTo>
                    <a:cubicBezTo>
                      <a:pt x="160" y="324"/>
                      <a:pt x="154" y="320"/>
                      <a:pt x="148" y="321"/>
                    </a:cubicBezTo>
                    <a:cubicBezTo>
                      <a:pt x="141" y="323"/>
                      <a:pt x="135" y="327"/>
                      <a:pt x="128" y="330"/>
                    </a:cubicBezTo>
                    <a:cubicBezTo>
                      <a:pt x="125" y="332"/>
                      <a:pt x="121" y="333"/>
                      <a:pt x="119" y="336"/>
                    </a:cubicBezTo>
                    <a:cubicBezTo>
                      <a:pt x="116" y="338"/>
                      <a:pt x="115" y="344"/>
                      <a:pt x="111" y="346"/>
                    </a:cubicBezTo>
                    <a:cubicBezTo>
                      <a:pt x="106" y="348"/>
                      <a:pt x="99" y="346"/>
                      <a:pt x="93" y="346"/>
                    </a:cubicBezTo>
                    <a:cubicBezTo>
                      <a:pt x="85" y="347"/>
                      <a:pt x="76" y="345"/>
                      <a:pt x="67" y="348"/>
                    </a:cubicBezTo>
                    <a:cubicBezTo>
                      <a:pt x="63" y="349"/>
                      <a:pt x="62" y="354"/>
                      <a:pt x="58" y="356"/>
                    </a:cubicBezTo>
                    <a:cubicBezTo>
                      <a:pt x="56" y="357"/>
                      <a:pt x="54" y="356"/>
                      <a:pt x="52" y="357"/>
                    </a:cubicBezTo>
                    <a:cubicBezTo>
                      <a:pt x="48" y="359"/>
                      <a:pt x="46" y="364"/>
                      <a:pt x="42" y="365"/>
                    </a:cubicBezTo>
                    <a:cubicBezTo>
                      <a:pt x="37" y="367"/>
                      <a:pt x="32" y="365"/>
                      <a:pt x="27" y="366"/>
                    </a:cubicBezTo>
                    <a:cubicBezTo>
                      <a:pt x="22" y="365"/>
                      <a:pt x="19" y="361"/>
                      <a:pt x="15" y="358"/>
                    </a:cubicBezTo>
                    <a:cubicBezTo>
                      <a:pt x="12" y="355"/>
                      <a:pt x="8" y="353"/>
                      <a:pt x="7" y="349"/>
                    </a:cubicBezTo>
                    <a:cubicBezTo>
                      <a:pt x="5" y="347"/>
                      <a:pt x="6" y="344"/>
                      <a:pt x="7" y="342"/>
                    </a:cubicBezTo>
                    <a:cubicBezTo>
                      <a:pt x="9" y="340"/>
                      <a:pt x="13" y="344"/>
                      <a:pt x="14" y="342"/>
                    </a:cubicBezTo>
                    <a:cubicBezTo>
                      <a:pt x="17" y="338"/>
                      <a:pt x="17" y="333"/>
                      <a:pt x="18" y="328"/>
                    </a:cubicBezTo>
                    <a:cubicBezTo>
                      <a:pt x="19" y="324"/>
                      <a:pt x="20" y="320"/>
                      <a:pt x="19" y="316"/>
                    </a:cubicBezTo>
                    <a:cubicBezTo>
                      <a:pt x="19" y="312"/>
                      <a:pt x="16" y="308"/>
                      <a:pt x="15" y="304"/>
                    </a:cubicBezTo>
                    <a:cubicBezTo>
                      <a:pt x="14" y="296"/>
                      <a:pt x="17" y="288"/>
                      <a:pt x="16" y="280"/>
                    </a:cubicBezTo>
                    <a:cubicBezTo>
                      <a:pt x="15" y="272"/>
                      <a:pt x="11" y="265"/>
                      <a:pt x="10" y="257"/>
                    </a:cubicBezTo>
                    <a:cubicBezTo>
                      <a:pt x="9" y="254"/>
                      <a:pt x="10" y="250"/>
                      <a:pt x="9" y="247"/>
                    </a:cubicBezTo>
                    <a:cubicBezTo>
                      <a:pt x="7" y="241"/>
                      <a:pt x="2" y="237"/>
                      <a:pt x="0" y="231"/>
                    </a:cubicBezTo>
                    <a:cubicBezTo>
                      <a:pt x="0" y="229"/>
                      <a:pt x="2" y="227"/>
                      <a:pt x="3" y="228"/>
                    </a:cubicBezTo>
                    <a:cubicBezTo>
                      <a:pt x="5" y="228"/>
                      <a:pt x="4" y="233"/>
                      <a:pt x="6" y="234"/>
                    </a:cubicBezTo>
                    <a:cubicBezTo>
                      <a:pt x="7" y="233"/>
                      <a:pt x="6" y="228"/>
                      <a:pt x="8" y="228"/>
                    </a:cubicBezTo>
                    <a:cubicBezTo>
                      <a:pt x="10" y="229"/>
                      <a:pt x="10" y="234"/>
                      <a:pt x="12" y="233"/>
                    </a:cubicBezTo>
                    <a:cubicBezTo>
                      <a:pt x="14" y="230"/>
                      <a:pt x="14" y="226"/>
                      <a:pt x="13" y="222"/>
                    </a:cubicBezTo>
                    <a:cubicBezTo>
                      <a:pt x="12" y="216"/>
                      <a:pt x="6" y="212"/>
                      <a:pt x="5" y="206"/>
                    </a:cubicBezTo>
                    <a:cubicBezTo>
                      <a:pt x="4" y="202"/>
                      <a:pt x="6" y="197"/>
                      <a:pt x="7" y="193"/>
                    </a:cubicBezTo>
                    <a:cubicBezTo>
                      <a:pt x="7" y="189"/>
                      <a:pt x="10" y="185"/>
                      <a:pt x="11" y="180"/>
                    </a:cubicBezTo>
                    <a:cubicBezTo>
                      <a:pt x="11" y="177"/>
                      <a:pt x="11" y="173"/>
                      <a:pt x="11" y="169"/>
                    </a:cubicBezTo>
                    <a:cubicBezTo>
                      <a:pt x="12" y="166"/>
                      <a:pt x="13" y="164"/>
                      <a:pt x="15" y="162"/>
                    </a:cubicBezTo>
                    <a:cubicBezTo>
                      <a:pt x="16" y="161"/>
                      <a:pt x="18" y="162"/>
                      <a:pt x="18" y="162"/>
                    </a:cubicBezTo>
                    <a:cubicBezTo>
                      <a:pt x="18" y="165"/>
                      <a:pt x="15" y="169"/>
                      <a:pt x="17" y="171"/>
                    </a:cubicBezTo>
                    <a:cubicBezTo>
                      <a:pt x="17" y="172"/>
                      <a:pt x="19" y="168"/>
                      <a:pt x="20" y="167"/>
                    </a:cubicBezTo>
                    <a:cubicBezTo>
                      <a:pt x="22" y="165"/>
                      <a:pt x="24" y="163"/>
                      <a:pt x="26" y="162"/>
                    </a:cubicBezTo>
                    <a:cubicBezTo>
                      <a:pt x="30" y="159"/>
                      <a:pt x="34" y="157"/>
                      <a:pt x="37" y="155"/>
                    </a:cubicBezTo>
                    <a:cubicBezTo>
                      <a:pt x="40" y="153"/>
                      <a:pt x="43" y="150"/>
                      <a:pt x="46" y="148"/>
                    </a:cubicBezTo>
                    <a:cubicBezTo>
                      <a:pt x="47" y="147"/>
                      <a:pt x="48" y="146"/>
                      <a:pt x="50" y="145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4" name="Freeform 3094"/>
              <p:cNvSpPr>
                <a:spLocks noChangeAspect="1"/>
              </p:cNvSpPr>
              <p:nvPr/>
            </p:nvSpPr>
            <p:spPr bwMode="auto">
              <a:xfrm>
                <a:off x="6922537" y="3778029"/>
                <a:ext cx="18528" cy="9483"/>
              </a:xfrm>
              <a:custGeom>
                <a:avLst/>
                <a:gdLst>
                  <a:gd name="T0" fmla="*/ 1 w 14"/>
                  <a:gd name="T1" fmla="*/ 0 h 8"/>
                  <a:gd name="T2" fmla="*/ 5 w 14"/>
                  <a:gd name="T3" fmla="*/ 5 h 8"/>
                  <a:gd name="T4" fmla="*/ 13 w 14"/>
                  <a:gd name="T5" fmla="*/ 1 h 8"/>
                  <a:gd name="T6" fmla="*/ 16 w 14"/>
                  <a:gd name="T7" fmla="*/ 5 h 8"/>
                  <a:gd name="T8" fmla="*/ 7 w 14"/>
                  <a:gd name="T9" fmla="*/ 9 h 8"/>
                  <a:gd name="T10" fmla="*/ 1 w 14"/>
                  <a:gd name="T11" fmla="*/ 7 h 8"/>
                  <a:gd name="T12" fmla="*/ 0 w 14"/>
                  <a:gd name="T13" fmla="*/ 1 h 8"/>
                  <a:gd name="T14" fmla="*/ 1 w 14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8"/>
                  <a:gd name="T26" fmla="*/ 14 w 14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8">
                    <a:moveTo>
                      <a:pt x="1" y="0"/>
                    </a:moveTo>
                    <a:cubicBezTo>
                      <a:pt x="2" y="1"/>
                      <a:pt x="2" y="4"/>
                      <a:pt x="4" y="4"/>
                    </a:cubicBezTo>
                    <a:cubicBezTo>
                      <a:pt x="6" y="4"/>
                      <a:pt x="8" y="1"/>
                      <a:pt x="11" y="1"/>
                    </a:cubicBezTo>
                    <a:cubicBezTo>
                      <a:pt x="12" y="1"/>
                      <a:pt x="14" y="3"/>
                      <a:pt x="13" y="4"/>
                    </a:cubicBezTo>
                    <a:cubicBezTo>
                      <a:pt x="11" y="6"/>
                      <a:pt x="9" y="8"/>
                      <a:pt x="6" y="8"/>
                    </a:cubicBezTo>
                    <a:cubicBezTo>
                      <a:pt x="4" y="8"/>
                      <a:pt x="2" y="7"/>
                      <a:pt x="1" y="6"/>
                    </a:cubicBezTo>
                    <a:cubicBezTo>
                      <a:pt x="0" y="4"/>
                      <a:pt x="0" y="3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5" name="Freeform 3095"/>
              <p:cNvSpPr>
                <a:spLocks noChangeAspect="1"/>
              </p:cNvSpPr>
              <p:nvPr/>
            </p:nvSpPr>
            <p:spPr bwMode="auto">
              <a:xfrm>
                <a:off x="6915997" y="3780136"/>
                <a:ext cx="6540" cy="7376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6 h 6"/>
                  <a:gd name="T4" fmla="*/ 6 w 5"/>
                  <a:gd name="T5" fmla="*/ 6 h 6"/>
                  <a:gd name="T6" fmla="*/ 4 w 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6"/>
                  <a:gd name="T14" fmla="*/ 5 w 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6">
                    <a:moveTo>
                      <a:pt x="3" y="0"/>
                    </a:moveTo>
                    <a:cubicBezTo>
                      <a:pt x="3" y="0"/>
                      <a:pt x="2" y="4"/>
                      <a:pt x="0" y="5"/>
                    </a:cubicBezTo>
                    <a:cubicBezTo>
                      <a:pt x="1" y="6"/>
                      <a:pt x="5" y="6"/>
                      <a:pt x="5" y="5"/>
                    </a:cubicBezTo>
                    <a:cubicBezTo>
                      <a:pt x="5" y="4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6" name="Freeform 3096"/>
              <p:cNvSpPr>
                <a:spLocks noChangeAspect="1"/>
              </p:cNvSpPr>
              <p:nvPr/>
            </p:nvSpPr>
            <p:spPr bwMode="auto">
              <a:xfrm>
                <a:off x="7012994" y="3824389"/>
                <a:ext cx="13078" cy="10536"/>
              </a:xfrm>
              <a:custGeom>
                <a:avLst/>
                <a:gdLst>
                  <a:gd name="T0" fmla="*/ 2 w 10"/>
                  <a:gd name="T1" fmla="*/ 1 h 8"/>
                  <a:gd name="T2" fmla="*/ 2 w 10"/>
                  <a:gd name="T3" fmla="*/ 7 h 8"/>
                  <a:gd name="T4" fmla="*/ 11 w 10"/>
                  <a:gd name="T5" fmla="*/ 9 h 8"/>
                  <a:gd name="T6" fmla="*/ 10 w 10"/>
                  <a:gd name="T7" fmla="*/ 5 h 8"/>
                  <a:gd name="T8" fmla="*/ 11 w 10"/>
                  <a:gd name="T9" fmla="*/ 1 h 8"/>
                  <a:gd name="T10" fmla="*/ 7 w 10"/>
                  <a:gd name="T11" fmla="*/ 3 h 8"/>
                  <a:gd name="T12" fmla="*/ 5 w 10"/>
                  <a:gd name="T13" fmla="*/ 0 h 8"/>
                  <a:gd name="T14" fmla="*/ 5 w 10"/>
                  <a:gd name="T15" fmla="*/ 3 h 8"/>
                  <a:gd name="T16" fmla="*/ 2 w 10"/>
                  <a:gd name="T17" fmla="*/ 1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8"/>
                  <a:gd name="T29" fmla="*/ 10 w 10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8">
                    <a:moveTo>
                      <a:pt x="2" y="1"/>
                    </a:moveTo>
                    <a:cubicBezTo>
                      <a:pt x="1" y="2"/>
                      <a:pt x="0" y="5"/>
                      <a:pt x="2" y="6"/>
                    </a:cubicBezTo>
                    <a:cubicBezTo>
                      <a:pt x="3" y="8"/>
                      <a:pt x="6" y="8"/>
                      <a:pt x="9" y="7"/>
                    </a:cubicBezTo>
                    <a:cubicBezTo>
                      <a:pt x="10" y="7"/>
                      <a:pt x="8" y="5"/>
                      <a:pt x="8" y="4"/>
                    </a:cubicBezTo>
                    <a:cubicBezTo>
                      <a:pt x="8" y="3"/>
                      <a:pt x="10" y="2"/>
                      <a:pt x="9" y="1"/>
                    </a:cubicBezTo>
                    <a:cubicBezTo>
                      <a:pt x="8" y="0"/>
                      <a:pt x="7" y="2"/>
                      <a:pt x="6" y="2"/>
                    </a:cubicBezTo>
                    <a:cubicBezTo>
                      <a:pt x="5" y="2"/>
                      <a:pt x="5" y="0"/>
                      <a:pt x="4" y="0"/>
                    </a:cubicBezTo>
                    <a:cubicBezTo>
                      <a:pt x="4" y="0"/>
                      <a:pt x="4" y="2"/>
                      <a:pt x="4" y="2"/>
                    </a:cubicBezTo>
                    <a:cubicBezTo>
                      <a:pt x="3" y="2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7" name="Freeform 3097"/>
              <p:cNvSpPr>
                <a:spLocks noChangeAspect="1"/>
              </p:cNvSpPr>
              <p:nvPr/>
            </p:nvSpPr>
            <p:spPr bwMode="auto">
              <a:xfrm>
                <a:off x="7023891" y="3854944"/>
                <a:ext cx="5450" cy="7376"/>
              </a:xfrm>
              <a:custGeom>
                <a:avLst/>
                <a:gdLst>
                  <a:gd name="T0" fmla="*/ 4 w 4"/>
                  <a:gd name="T1" fmla="*/ 1 h 6"/>
                  <a:gd name="T2" fmla="*/ 4 w 4"/>
                  <a:gd name="T3" fmla="*/ 7 h 6"/>
                  <a:gd name="T4" fmla="*/ 0 w 4"/>
                  <a:gd name="T5" fmla="*/ 6 h 6"/>
                  <a:gd name="T6" fmla="*/ 0 w 4"/>
                  <a:gd name="T7" fmla="*/ 2 h 6"/>
                  <a:gd name="T8" fmla="*/ 4 w 4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3" y="1"/>
                    </a:moveTo>
                    <a:cubicBezTo>
                      <a:pt x="3" y="2"/>
                      <a:pt x="4" y="4"/>
                      <a:pt x="3" y="6"/>
                    </a:cubicBezTo>
                    <a:cubicBezTo>
                      <a:pt x="3" y="6"/>
                      <a:pt x="1" y="6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8" name="Freeform 3098"/>
              <p:cNvSpPr>
                <a:spLocks noChangeAspect="1"/>
              </p:cNvSpPr>
              <p:nvPr/>
            </p:nvSpPr>
            <p:spPr bwMode="auto">
              <a:xfrm>
                <a:off x="7265834" y="4033005"/>
                <a:ext cx="7629" cy="14751"/>
              </a:xfrm>
              <a:custGeom>
                <a:avLst/>
                <a:gdLst>
                  <a:gd name="T0" fmla="*/ 6 w 6"/>
                  <a:gd name="T1" fmla="*/ 0 h 12"/>
                  <a:gd name="T2" fmla="*/ 7 w 6"/>
                  <a:gd name="T3" fmla="*/ 2 h 12"/>
                  <a:gd name="T4" fmla="*/ 2 w 6"/>
                  <a:gd name="T5" fmla="*/ 14 h 12"/>
                  <a:gd name="T6" fmla="*/ 0 w 6"/>
                  <a:gd name="T7" fmla="*/ 12 h 12"/>
                  <a:gd name="T8" fmla="*/ 1 w 6"/>
                  <a:gd name="T9" fmla="*/ 5 h 12"/>
                  <a:gd name="T10" fmla="*/ 6 w 6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5" y="0"/>
                    </a:moveTo>
                    <a:cubicBezTo>
                      <a:pt x="5" y="0"/>
                      <a:pt x="6" y="1"/>
                      <a:pt x="6" y="2"/>
                    </a:cubicBezTo>
                    <a:cubicBezTo>
                      <a:pt x="5" y="5"/>
                      <a:pt x="4" y="9"/>
                      <a:pt x="2" y="12"/>
                    </a:cubicBezTo>
                    <a:cubicBezTo>
                      <a:pt x="1" y="12"/>
                      <a:pt x="0" y="11"/>
                      <a:pt x="0" y="10"/>
                    </a:cubicBezTo>
                    <a:cubicBezTo>
                      <a:pt x="0" y="8"/>
                      <a:pt x="0" y="6"/>
                      <a:pt x="1" y="4"/>
                    </a:cubicBezTo>
                    <a:cubicBezTo>
                      <a:pt x="2" y="2"/>
                      <a:pt x="3" y="1"/>
                      <a:pt x="5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9" name="Freeform 3099"/>
              <p:cNvSpPr>
                <a:spLocks noChangeAspect="1"/>
              </p:cNvSpPr>
              <p:nvPr/>
            </p:nvSpPr>
            <p:spPr bwMode="auto">
              <a:xfrm>
                <a:off x="7128516" y="4324857"/>
                <a:ext cx="6540" cy="12644"/>
              </a:xfrm>
              <a:custGeom>
                <a:avLst/>
                <a:gdLst>
                  <a:gd name="T0" fmla="*/ 0 w 5"/>
                  <a:gd name="T1" fmla="*/ 2 h 10"/>
                  <a:gd name="T2" fmla="*/ 4 w 5"/>
                  <a:gd name="T3" fmla="*/ 1 h 10"/>
                  <a:gd name="T4" fmla="*/ 6 w 5"/>
                  <a:gd name="T5" fmla="*/ 7 h 10"/>
                  <a:gd name="T6" fmla="*/ 5 w 5"/>
                  <a:gd name="T7" fmla="*/ 12 h 10"/>
                  <a:gd name="T8" fmla="*/ 1 w 5"/>
                  <a:gd name="T9" fmla="*/ 8 h 10"/>
                  <a:gd name="T10" fmla="*/ 0 w 5"/>
                  <a:gd name="T11" fmla="*/ 2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0"/>
                  <a:gd name="T20" fmla="*/ 5 w 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0">
                    <a:moveTo>
                      <a:pt x="0" y="2"/>
                    </a:moveTo>
                    <a:cubicBezTo>
                      <a:pt x="0" y="1"/>
                      <a:pt x="2" y="0"/>
                      <a:pt x="3" y="1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7"/>
                      <a:pt x="5" y="10"/>
                      <a:pt x="4" y="10"/>
                    </a:cubicBezTo>
                    <a:cubicBezTo>
                      <a:pt x="2" y="10"/>
                      <a:pt x="2" y="8"/>
                      <a:pt x="1" y="7"/>
                    </a:cubicBezTo>
                    <a:cubicBezTo>
                      <a:pt x="0" y="5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0" name="Freeform 3100"/>
              <p:cNvSpPr>
                <a:spLocks noChangeAspect="1"/>
              </p:cNvSpPr>
              <p:nvPr/>
            </p:nvSpPr>
            <p:spPr bwMode="auto">
              <a:xfrm>
                <a:off x="7072935" y="4343821"/>
                <a:ext cx="55582" cy="63217"/>
              </a:xfrm>
              <a:custGeom>
                <a:avLst/>
                <a:gdLst>
                  <a:gd name="T0" fmla="*/ 19 w 42"/>
                  <a:gd name="T1" fmla="*/ 10 h 50"/>
                  <a:gd name="T2" fmla="*/ 29 w 42"/>
                  <a:gd name="T3" fmla="*/ 10 h 50"/>
                  <a:gd name="T4" fmla="*/ 40 w 42"/>
                  <a:gd name="T5" fmla="*/ 7 h 50"/>
                  <a:gd name="T6" fmla="*/ 49 w 42"/>
                  <a:gd name="T7" fmla="*/ 5 h 50"/>
                  <a:gd name="T8" fmla="*/ 51 w 42"/>
                  <a:gd name="T9" fmla="*/ 10 h 50"/>
                  <a:gd name="T10" fmla="*/ 47 w 42"/>
                  <a:gd name="T11" fmla="*/ 28 h 50"/>
                  <a:gd name="T12" fmla="*/ 44 w 42"/>
                  <a:gd name="T13" fmla="*/ 32 h 50"/>
                  <a:gd name="T14" fmla="*/ 39 w 42"/>
                  <a:gd name="T15" fmla="*/ 43 h 50"/>
                  <a:gd name="T16" fmla="*/ 38 w 42"/>
                  <a:gd name="T17" fmla="*/ 52 h 50"/>
                  <a:gd name="T18" fmla="*/ 35 w 42"/>
                  <a:gd name="T19" fmla="*/ 52 h 50"/>
                  <a:gd name="T20" fmla="*/ 34 w 42"/>
                  <a:gd name="T21" fmla="*/ 46 h 50"/>
                  <a:gd name="T22" fmla="*/ 30 w 42"/>
                  <a:gd name="T23" fmla="*/ 48 h 50"/>
                  <a:gd name="T24" fmla="*/ 28 w 42"/>
                  <a:gd name="T25" fmla="*/ 50 h 50"/>
                  <a:gd name="T26" fmla="*/ 23 w 42"/>
                  <a:gd name="T27" fmla="*/ 53 h 50"/>
                  <a:gd name="T28" fmla="*/ 18 w 42"/>
                  <a:gd name="T29" fmla="*/ 59 h 50"/>
                  <a:gd name="T30" fmla="*/ 16 w 42"/>
                  <a:gd name="T31" fmla="*/ 56 h 50"/>
                  <a:gd name="T32" fmla="*/ 10 w 42"/>
                  <a:gd name="T33" fmla="*/ 58 h 50"/>
                  <a:gd name="T34" fmla="*/ 6 w 42"/>
                  <a:gd name="T35" fmla="*/ 52 h 50"/>
                  <a:gd name="T36" fmla="*/ 2 w 42"/>
                  <a:gd name="T37" fmla="*/ 43 h 50"/>
                  <a:gd name="T38" fmla="*/ 2 w 42"/>
                  <a:gd name="T39" fmla="*/ 34 h 50"/>
                  <a:gd name="T40" fmla="*/ 6 w 42"/>
                  <a:gd name="T41" fmla="*/ 34 h 50"/>
                  <a:gd name="T42" fmla="*/ 0 w 42"/>
                  <a:gd name="T43" fmla="*/ 18 h 50"/>
                  <a:gd name="T44" fmla="*/ 0 w 42"/>
                  <a:gd name="T45" fmla="*/ 7 h 50"/>
                  <a:gd name="T46" fmla="*/ 4 w 42"/>
                  <a:gd name="T47" fmla="*/ 1 h 50"/>
                  <a:gd name="T48" fmla="*/ 10 w 42"/>
                  <a:gd name="T49" fmla="*/ 5 h 50"/>
                  <a:gd name="T50" fmla="*/ 19 w 42"/>
                  <a:gd name="T51" fmla="*/ 10 h 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2"/>
                  <a:gd name="T79" fmla="*/ 0 h 50"/>
                  <a:gd name="T80" fmla="*/ 42 w 42"/>
                  <a:gd name="T81" fmla="*/ 50 h 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2" h="50">
                    <a:moveTo>
                      <a:pt x="16" y="8"/>
                    </a:moveTo>
                    <a:cubicBezTo>
                      <a:pt x="19" y="9"/>
                      <a:pt x="22" y="8"/>
                      <a:pt x="24" y="8"/>
                    </a:cubicBezTo>
                    <a:cubicBezTo>
                      <a:pt x="27" y="7"/>
                      <a:pt x="30" y="6"/>
                      <a:pt x="33" y="6"/>
                    </a:cubicBezTo>
                    <a:cubicBezTo>
                      <a:pt x="35" y="5"/>
                      <a:pt x="37" y="4"/>
                      <a:pt x="40" y="4"/>
                    </a:cubicBezTo>
                    <a:cubicBezTo>
                      <a:pt x="41" y="4"/>
                      <a:pt x="42" y="6"/>
                      <a:pt x="42" y="8"/>
                    </a:cubicBezTo>
                    <a:cubicBezTo>
                      <a:pt x="42" y="13"/>
                      <a:pt x="41" y="18"/>
                      <a:pt x="39" y="23"/>
                    </a:cubicBezTo>
                    <a:cubicBezTo>
                      <a:pt x="39" y="25"/>
                      <a:pt x="37" y="26"/>
                      <a:pt x="36" y="27"/>
                    </a:cubicBezTo>
                    <a:cubicBezTo>
                      <a:pt x="34" y="30"/>
                      <a:pt x="32" y="33"/>
                      <a:pt x="32" y="36"/>
                    </a:cubicBezTo>
                    <a:cubicBezTo>
                      <a:pt x="31" y="38"/>
                      <a:pt x="32" y="41"/>
                      <a:pt x="31" y="43"/>
                    </a:cubicBezTo>
                    <a:cubicBezTo>
                      <a:pt x="31" y="44"/>
                      <a:pt x="29" y="43"/>
                      <a:pt x="29" y="43"/>
                    </a:cubicBezTo>
                    <a:cubicBezTo>
                      <a:pt x="28" y="41"/>
                      <a:pt x="29" y="39"/>
                      <a:pt x="28" y="38"/>
                    </a:cubicBezTo>
                    <a:cubicBezTo>
                      <a:pt x="27" y="37"/>
                      <a:pt x="26" y="39"/>
                      <a:pt x="25" y="40"/>
                    </a:cubicBezTo>
                    <a:cubicBezTo>
                      <a:pt x="24" y="41"/>
                      <a:pt x="23" y="41"/>
                      <a:pt x="23" y="42"/>
                    </a:cubicBezTo>
                    <a:cubicBezTo>
                      <a:pt x="21" y="43"/>
                      <a:pt x="20" y="44"/>
                      <a:pt x="19" y="44"/>
                    </a:cubicBezTo>
                    <a:cubicBezTo>
                      <a:pt x="18" y="46"/>
                      <a:pt x="17" y="48"/>
                      <a:pt x="15" y="49"/>
                    </a:cubicBezTo>
                    <a:cubicBezTo>
                      <a:pt x="14" y="50"/>
                      <a:pt x="14" y="47"/>
                      <a:pt x="13" y="47"/>
                    </a:cubicBezTo>
                    <a:cubicBezTo>
                      <a:pt x="11" y="47"/>
                      <a:pt x="9" y="49"/>
                      <a:pt x="8" y="48"/>
                    </a:cubicBezTo>
                    <a:cubicBezTo>
                      <a:pt x="6" y="47"/>
                      <a:pt x="5" y="45"/>
                      <a:pt x="5" y="43"/>
                    </a:cubicBezTo>
                    <a:cubicBezTo>
                      <a:pt x="4" y="41"/>
                      <a:pt x="3" y="38"/>
                      <a:pt x="2" y="36"/>
                    </a:cubicBezTo>
                    <a:cubicBezTo>
                      <a:pt x="2" y="33"/>
                      <a:pt x="1" y="31"/>
                      <a:pt x="2" y="28"/>
                    </a:cubicBezTo>
                    <a:cubicBezTo>
                      <a:pt x="2" y="27"/>
                      <a:pt x="5" y="29"/>
                      <a:pt x="5" y="28"/>
                    </a:cubicBezTo>
                    <a:cubicBezTo>
                      <a:pt x="4" y="24"/>
                      <a:pt x="1" y="20"/>
                      <a:pt x="0" y="15"/>
                    </a:cubicBezTo>
                    <a:cubicBezTo>
                      <a:pt x="0" y="12"/>
                      <a:pt x="0" y="9"/>
                      <a:pt x="0" y="6"/>
                    </a:cubicBezTo>
                    <a:cubicBezTo>
                      <a:pt x="1" y="4"/>
                      <a:pt x="1" y="1"/>
                      <a:pt x="3" y="1"/>
                    </a:cubicBezTo>
                    <a:cubicBezTo>
                      <a:pt x="5" y="0"/>
                      <a:pt x="6" y="3"/>
                      <a:pt x="8" y="4"/>
                    </a:cubicBezTo>
                    <a:cubicBezTo>
                      <a:pt x="11" y="5"/>
                      <a:pt x="13" y="7"/>
                      <a:pt x="16" y="8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1" name="Freeform 3101"/>
              <p:cNvSpPr>
                <a:spLocks noChangeAspect="1"/>
              </p:cNvSpPr>
              <p:nvPr/>
            </p:nvSpPr>
            <p:spPr bwMode="auto">
              <a:xfrm>
                <a:off x="6965040" y="4241621"/>
                <a:ext cx="25066" cy="11590"/>
              </a:xfrm>
              <a:custGeom>
                <a:avLst/>
                <a:gdLst>
                  <a:gd name="T0" fmla="*/ 1 w 19"/>
                  <a:gd name="T1" fmla="*/ 2 h 9"/>
                  <a:gd name="T2" fmla="*/ 0 w 19"/>
                  <a:gd name="T3" fmla="*/ 6 h 9"/>
                  <a:gd name="T4" fmla="*/ 6 w 19"/>
                  <a:gd name="T5" fmla="*/ 10 h 9"/>
                  <a:gd name="T6" fmla="*/ 10 w 19"/>
                  <a:gd name="T7" fmla="*/ 9 h 9"/>
                  <a:gd name="T8" fmla="*/ 13 w 19"/>
                  <a:gd name="T9" fmla="*/ 10 h 9"/>
                  <a:gd name="T10" fmla="*/ 18 w 19"/>
                  <a:gd name="T11" fmla="*/ 5 h 9"/>
                  <a:gd name="T12" fmla="*/ 22 w 19"/>
                  <a:gd name="T13" fmla="*/ 6 h 9"/>
                  <a:gd name="T14" fmla="*/ 23 w 19"/>
                  <a:gd name="T15" fmla="*/ 4 h 9"/>
                  <a:gd name="T16" fmla="*/ 21 w 19"/>
                  <a:gd name="T17" fmla="*/ 4 h 9"/>
                  <a:gd name="T18" fmla="*/ 17 w 19"/>
                  <a:gd name="T19" fmla="*/ 4 h 9"/>
                  <a:gd name="T20" fmla="*/ 16 w 19"/>
                  <a:gd name="T21" fmla="*/ 2 h 9"/>
                  <a:gd name="T22" fmla="*/ 16 w 19"/>
                  <a:gd name="T23" fmla="*/ 0 h 9"/>
                  <a:gd name="T24" fmla="*/ 1 w 19"/>
                  <a:gd name="T25" fmla="*/ 2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9"/>
                  <a:gd name="T41" fmla="*/ 19 w 19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9">
                    <a:moveTo>
                      <a:pt x="1" y="2"/>
                    </a:moveTo>
                    <a:cubicBezTo>
                      <a:pt x="0" y="3"/>
                      <a:pt x="0" y="4"/>
                      <a:pt x="0" y="5"/>
                    </a:cubicBezTo>
                    <a:cubicBezTo>
                      <a:pt x="1" y="7"/>
                      <a:pt x="3" y="8"/>
                      <a:pt x="5" y="8"/>
                    </a:cubicBezTo>
                    <a:cubicBezTo>
                      <a:pt x="6" y="8"/>
                      <a:pt x="7" y="7"/>
                      <a:pt x="8" y="7"/>
                    </a:cubicBezTo>
                    <a:cubicBezTo>
                      <a:pt x="10" y="7"/>
                      <a:pt x="10" y="9"/>
                      <a:pt x="11" y="8"/>
                    </a:cubicBezTo>
                    <a:cubicBezTo>
                      <a:pt x="13" y="8"/>
                      <a:pt x="14" y="5"/>
                      <a:pt x="15" y="4"/>
                    </a:cubicBezTo>
                    <a:cubicBezTo>
                      <a:pt x="16" y="4"/>
                      <a:pt x="17" y="5"/>
                      <a:pt x="18" y="5"/>
                    </a:cubicBezTo>
                    <a:cubicBezTo>
                      <a:pt x="19" y="5"/>
                      <a:pt x="19" y="4"/>
                      <a:pt x="19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4" y="3"/>
                      <a:pt x="13" y="3"/>
                      <a:pt x="13" y="2"/>
                    </a:cubicBezTo>
                    <a:cubicBezTo>
                      <a:pt x="13" y="1"/>
                      <a:pt x="14" y="0"/>
                      <a:pt x="13" y="0"/>
                    </a:cubicBezTo>
                    <a:cubicBezTo>
                      <a:pt x="9" y="0"/>
                      <a:pt x="4" y="0"/>
                      <a:pt x="1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2" name="Freeform 3102"/>
              <p:cNvSpPr>
                <a:spLocks noChangeAspect="1"/>
              </p:cNvSpPr>
              <p:nvPr/>
            </p:nvSpPr>
            <p:spPr bwMode="auto">
              <a:xfrm>
                <a:off x="6846249" y="3826495"/>
                <a:ext cx="2180" cy="316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3 h 2"/>
                  <a:gd name="T4" fmla="*/ 0 w 2"/>
                  <a:gd name="T5" fmla="*/ 2 h 2"/>
                  <a:gd name="T6" fmla="*/ 1 w 2"/>
                  <a:gd name="T7" fmla="*/ 0 h 2"/>
                  <a:gd name="T8" fmla="*/ 2 w 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3" name="Freeform 3105"/>
              <p:cNvSpPr>
                <a:spLocks noChangeAspect="1"/>
              </p:cNvSpPr>
              <p:nvPr/>
            </p:nvSpPr>
            <p:spPr bwMode="auto">
              <a:xfrm>
                <a:off x="7671253" y="4407038"/>
                <a:ext cx="4359" cy="6322"/>
              </a:xfrm>
              <a:custGeom>
                <a:avLst/>
                <a:gdLst>
                  <a:gd name="T0" fmla="*/ 4 w 3"/>
                  <a:gd name="T1" fmla="*/ 4 h 5"/>
                  <a:gd name="T2" fmla="*/ 1 w 3"/>
                  <a:gd name="T3" fmla="*/ 5 h 5"/>
                  <a:gd name="T4" fmla="*/ 0 w 3"/>
                  <a:gd name="T5" fmla="*/ 2 h 5"/>
                  <a:gd name="T6" fmla="*/ 1 w 3"/>
                  <a:gd name="T7" fmla="*/ 0 h 5"/>
                  <a:gd name="T8" fmla="*/ 4 w 3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2" y="5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" y="0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4" name="Freeform 3106"/>
              <p:cNvSpPr>
                <a:spLocks noChangeAspect="1"/>
              </p:cNvSpPr>
              <p:nvPr/>
            </p:nvSpPr>
            <p:spPr bwMode="auto">
              <a:xfrm>
                <a:off x="5547165" y="2133334"/>
                <a:ext cx="9809" cy="1054"/>
              </a:xfrm>
              <a:custGeom>
                <a:avLst/>
                <a:gdLst>
                  <a:gd name="T0" fmla="*/ 3 w 8"/>
                  <a:gd name="T1" fmla="*/ 1 h 1"/>
                  <a:gd name="T2" fmla="*/ 0 w 8"/>
                  <a:gd name="T3" fmla="*/ 0 h 1"/>
                  <a:gd name="T4" fmla="*/ 5 w 8"/>
                  <a:gd name="T5" fmla="*/ 0 h 1"/>
                  <a:gd name="T6" fmla="*/ 8 w 8"/>
                  <a:gd name="T7" fmla="*/ 1 h 1"/>
                  <a:gd name="T8" fmla="*/ 3 w 8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"/>
                  <a:gd name="T17" fmla="*/ 8 w 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">
                    <a:moveTo>
                      <a:pt x="3" y="1"/>
                    </a:moveTo>
                    <a:cubicBezTo>
                      <a:pt x="2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4" y="0"/>
                    </a:cubicBezTo>
                    <a:cubicBezTo>
                      <a:pt x="5" y="0"/>
                      <a:pt x="8" y="0"/>
                      <a:pt x="7" y="1"/>
                    </a:cubicBezTo>
                    <a:cubicBezTo>
                      <a:pt x="7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5" name="Freeform 3107"/>
              <p:cNvSpPr>
                <a:spLocks noChangeAspect="1"/>
              </p:cNvSpPr>
              <p:nvPr/>
            </p:nvSpPr>
            <p:spPr bwMode="auto">
              <a:xfrm>
                <a:off x="5594028" y="2137549"/>
                <a:ext cx="8719" cy="3162"/>
              </a:xfrm>
              <a:custGeom>
                <a:avLst/>
                <a:gdLst>
                  <a:gd name="T0" fmla="*/ 2 w 7"/>
                  <a:gd name="T1" fmla="*/ 2 h 3"/>
                  <a:gd name="T2" fmla="*/ 0 w 7"/>
                  <a:gd name="T3" fmla="*/ 2 h 3"/>
                  <a:gd name="T4" fmla="*/ 3 w 7"/>
                  <a:gd name="T5" fmla="*/ 1 h 3"/>
                  <a:gd name="T6" fmla="*/ 7 w 7"/>
                  <a:gd name="T7" fmla="*/ 1 h 3"/>
                  <a:gd name="T8" fmla="*/ 2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2" y="2"/>
                    </a:moveTo>
                    <a:cubicBezTo>
                      <a:pt x="2" y="3"/>
                      <a:pt x="0" y="3"/>
                      <a:pt x="0" y="2"/>
                    </a:cubicBezTo>
                    <a:cubicBezTo>
                      <a:pt x="0" y="2"/>
                      <a:pt x="2" y="1"/>
                      <a:pt x="3" y="1"/>
                    </a:cubicBezTo>
                    <a:cubicBezTo>
                      <a:pt x="4" y="0"/>
                      <a:pt x="7" y="0"/>
                      <a:pt x="6" y="1"/>
                    </a:cubicBezTo>
                    <a:cubicBezTo>
                      <a:pt x="6" y="1"/>
                      <a:pt x="4" y="2"/>
                      <a:pt x="2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6" name="Freeform 3108"/>
              <p:cNvSpPr>
                <a:spLocks noChangeAspect="1"/>
              </p:cNvSpPr>
              <p:nvPr/>
            </p:nvSpPr>
            <p:spPr bwMode="auto">
              <a:xfrm>
                <a:off x="5615824" y="2119638"/>
                <a:ext cx="9809" cy="8429"/>
              </a:xfrm>
              <a:custGeom>
                <a:avLst/>
                <a:gdLst>
                  <a:gd name="T0" fmla="*/ 3 w 7"/>
                  <a:gd name="T1" fmla="*/ 3 h 7"/>
                  <a:gd name="T2" fmla="*/ 0 w 7"/>
                  <a:gd name="T3" fmla="*/ 0 h 7"/>
                  <a:gd name="T4" fmla="*/ 5 w 7"/>
                  <a:gd name="T5" fmla="*/ 3 h 7"/>
                  <a:gd name="T6" fmla="*/ 8 w 7"/>
                  <a:gd name="T7" fmla="*/ 8 h 7"/>
                  <a:gd name="T8" fmla="*/ 3 w 7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2" y="3"/>
                    </a:moveTo>
                    <a:cubicBezTo>
                      <a:pt x="1" y="2"/>
                      <a:pt x="0" y="0"/>
                      <a:pt x="0" y="0"/>
                    </a:cubicBezTo>
                    <a:cubicBezTo>
                      <a:pt x="1" y="0"/>
                      <a:pt x="3" y="2"/>
                      <a:pt x="4" y="3"/>
                    </a:cubicBezTo>
                    <a:cubicBezTo>
                      <a:pt x="5" y="4"/>
                      <a:pt x="7" y="7"/>
                      <a:pt x="6" y="7"/>
                    </a:cubicBezTo>
                    <a:cubicBezTo>
                      <a:pt x="5" y="7"/>
                      <a:pt x="3" y="5"/>
                      <a:pt x="2" y="3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7" name="Freeform 3112"/>
              <p:cNvSpPr>
                <a:spLocks noChangeAspect="1"/>
              </p:cNvSpPr>
              <p:nvPr/>
            </p:nvSpPr>
            <p:spPr bwMode="auto">
              <a:xfrm>
                <a:off x="5385871" y="2189175"/>
                <a:ext cx="5450" cy="4214"/>
              </a:xfrm>
              <a:custGeom>
                <a:avLst/>
                <a:gdLst>
                  <a:gd name="T0" fmla="*/ 4 w 4"/>
                  <a:gd name="T1" fmla="*/ 1 h 3"/>
                  <a:gd name="T2" fmla="*/ 4 w 4"/>
                  <a:gd name="T3" fmla="*/ 3 h 3"/>
                  <a:gd name="T4" fmla="*/ 3 w 4"/>
                  <a:gd name="T5" fmla="*/ 3 h 3"/>
                  <a:gd name="T6" fmla="*/ 1 w 4"/>
                  <a:gd name="T7" fmla="*/ 0 h 3"/>
                  <a:gd name="T8" fmla="*/ 4 w 4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3" y="1"/>
                    </a:moveTo>
                    <a:cubicBezTo>
                      <a:pt x="4" y="1"/>
                      <a:pt x="4" y="2"/>
                      <a:pt x="3" y="2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8" name="Freeform 3113"/>
              <p:cNvSpPr>
                <a:spLocks noChangeAspect="1"/>
              </p:cNvSpPr>
              <p:nvPr/>
            </p:nvSpPr>
            <p:spPr bwMode="auto">
              <a:xfrm>
                <a:off x="5292144" y="2231321"/>
                <a:ext cx="2180" cy="3162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  <a:gd name="T8" fmla="*/ 2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9" name="Freeform 3117"/>
              <p:cNvSpPr>
                <a:spLocks noChangeAspect="1"/>
              </p:cNvSpPr>
              <p:nvPr/>
            </p:nvSpPr>
            <p:spPr bwMode="auto">
              <a:xfrm>
                <a:off x="5903541" y="4609333"/>
                <a:ext cx="8719" cy="6322"/>
              </a:xfrm>
              <a:custGeom>
                <a:avLst/>
                <a:gdLst>
                  <a:gd name="T0" fmla="*/ 3 w 6"/>
                  <a:gd name="T1" fmla="*/ 5 h 5"/>
                  <a:gd name="T2" fmla="*/ 1 w 6"/>
                  <a:gd name="T3" fmla="*/ 2 h 5"/>
                  <a:gd name="T4" fmla="*/ 4 w 6"/>
                  <a:gd name="T5" fmla="*/ 1 h 5"/>
                  <a:gd name="T6" fmla="*/ 8 w 6"/>
                  <a:gd name="T7" fmla="*/ 4 h 5"/>
                  <a:gd name="T8" fmla="*/ 3 w 6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2" y="4"/>
                    </a:moveTo>
                    <a:cubicBezTo>
                      <a:pt x="1" y="3"/>
                      <a:pt x="0" y="3"/>
                      <a:pt x="1" y="2"/>
                    </a:cubicBezTo>
                    <a:cubicBezTo>
                      <a:pt x="1" y="0"/>
                      <a:pt x="3" y="0"/>
                      <a:pt x="3" y="1"/>
                    </a:cubicBezTo>
                    <a:cubicBezTo>
                      <a:pt x="4" y="1"/>
                      <a:pt x="6" y="2"/>
                      <a:pt x="6" y="3"/>
                    </a:cubicBezTo>
                    <a:cubicBezTo>
                      <a:pt x="5" y="5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0" name="Freeform 3118"/>
              <p:cNvSpPr>
                <a:spLocks noChangeAspect="1"/>
              </p:cNvSpPr>
              <p:nvPr/>
            </p:nvSpPr>
            <p:spPr bwMode="auto">
              <a:xfrm>
                <a:off x="7585157" y="4259531"/>
                <a:ext cx="2180" cy="5268"/>
              </a:xfrm>
              <a:custGeom>
                <a:avLst/>
                <a:gdLst>
                  <a:gd name="T0" fmla="*/ 2 w 2"/>
                  <a:gd name="T1" fmla="*/ 3 h 4"/>
                  <a:gd name="T2" fmla="*/ 1 w 2"/>
                  <a:gd name="T3" fmla="*/ 5 h 4"/>
                  <a:gd name="T4" fmla="*/ 0 w 2"/>
                  <a:gd name="T5" fmla="*/ 3 h 4"/>
                  <a:gd name="T6" fmla="*/ 1 w 2"/>
                  <a:gd name="T7" fmla="*/ 0 h 4"/>
                  <a:gd name="T8" fmla="*/ 2 w 2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2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1" name="Freeform 3119"/>
              <p:cNvSpPr>
                <a:spLocks noChangeAspect="1"/>
              </p:cNvSpPr>
              <p:nvPr/>
            </p:nvSpPr>
            <p:spPr bwMode="auto">
              <a:xfrm>
                <a:off x="7586245" y="4250049"/>
                <a:ext cx="2180" cy="526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5 h 4"/>
                  <a:gd name="T4" fmla="*/ 0 w 2"/>
                  <a:gd name="T5" fmla="*/ 3 h 4"/>
                  <a:gd name="T6" fmla="*/ 1 w 2"/>
                  <a:gd name="T7" fmla="*/ 1 h 4"/>
                  <a:gd name="T8" fmla="*/ 2 w 2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4"/>
                  <a:gd name="T17" fmla="*/ 2 w 2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4">
                    <a:moveTo>
                      <a:pt x="2" y="3"/>
                    </a:moveTo>
                    <a:cubicBezTo>
                      <a:pt x="2" y="3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1"/>
                    </a:cubicBezTo>
                    <a:cubicBezTo>
                      <a:pt x="2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2" name="Freeform 3126"/>
              <p:cNvSpPr>
                <a:spLocks noChangeAspect="1"/>
              </p:cNvSpPr>
              <p:nvPr/>
            </p:nvSpPr>
            <p:spPr bwMode="auto">
              <a:xfrm>
                <a:off x="4531440" y="3714812"/>
                <a:ext cx="3270" cy="3162"/>
              </a:xfrm>
              <a:custGeom>
                <a:avLst/>
                <a:gdLst>
                  <a:gd name="T0" fmla="*/ 3 w 2"/>
                  <a:gd name="T1" fmla="*/ 2 h 3"/>
                  <a:gd name="T2" fmla="*/ 2 w 2"/>
                  <a:gd name="T3" fmla="*/ 3 h 3"/>
                  <a:gd name="T4" fmla="*/ 0 w 2"/>
                  <a:gd name="T5" fmla="*/ 2 h 3"/>
                  <a:gd name="T6" fmla="*/ 2 w 2"/>
                  <a:gd name="T7" fmla="*/ 0 h 3"/>
                  <a:gd name="T8" fmla="*/ 3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3" name="Freeform 3127"/>
              <p:cNvSpPr>
                <a:spLocks noChangeAspect="1"/>
              </p:cNvSpPr>
              <p:nvPr/>
            </p:nvSpPr>
            <p:spPr bwMode="auto">
              <a:xfrm>
                <a:off x="4674208" y="3866533"/>
                <a:ext cx="2180" cy="2107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  <a:gd name="T8" fmla="*/ 2 w 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4" name="Freeform 3128"/>
              <p:cNvSpPr>
                <a:spLocks noChangeAspect="1"/>
              </p:cNvSpPr>
              <p:nvPr/>
            </p:nvSpPr>
            <p:spPr bwMode="auto">
              <a:xfrm>
                <a:off x="7671253" y="4414413"/>
                <a:ext cx="2180" cy="316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3 h 2"/>
                  <a:gd name="T4" fmla="*/ 0 w 2"/>
                  <a:gd name="T5" fmla="*/ 2 h 2"/>
                  <a:gd name="T6" fmla="*/ 1 w 2"/>
                  <a:gd name="T7" fmla="*/ 0 h 2"/>
                  <a:gd name="T8" fmla="*/ 2 w 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5" name="Freeform 3129"/>
              <p:cNvSpPr>
                <a:spLocks noChangeAspect="1"/>
              </p:cNvSpPr>
              <p:nvPr/>
            </p:nvSpPr>
            <p:spPr bwMode="auto">
              <a:xfrm>
                <a:off x="7385716" y="4600903"/>
                <a:ext cx="2180" cy="4214"/>
              </a:xfrm>
              <a:custGeom>
                <a:avLst/>
                <a:gdLst>
                  <a:gd name="T0" fmla="*/ 2 w 1"/>
                  <a:gd name="T1" fmla="*/ 3 h 3"/>
                  <a:gd name="T2" fmla="*/ 2 w 1"/>
                  <a:gd name="T3" fmla="*/ 4 h 3"/>
                  <a:gd name="T4" fmla="*/ 0 w 1"/>
                  <a:gd name="T5" fmla="*/ 1 h 3"/>
                  <a:gd name="T6" fmla="*/ 2 w 1"/>
                  <a:gd name="T7" fmla="*/ 0 h 3"/>
                  <a:gd name="T8" fmla="*/ 2 w 1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6" name="Freeform 3130"/>
              <p:cNvSpPr>
                <a:spLocks noChangeAspect="1"/>
              </p:cNvSpPr>
              <p:nvPr/>
            </p:nvSpPr>
            <p:spPr bwMode="auto">
              <a:xfrm>
                <a:off x="7209163" y="4644101"/>
                <a:ext cx="3270" cy="3162"/>
              </a:xfrm>
              <a:custGeom>
                <a:avLst/>
                <a:gdLst>
                  <a:gd name="T0" fmla="*/ 3 w 2"/>
                  <a:gd name="T1" fmla="*/ 2 h 3"/>
                  <a:gd name="T2" fmla="*/ 2 w 2"/>
                  <a:gd name="T3" fmla="*/ 3 h 3"/>
                  <a:gd name="T4" fmla="*/ 0 w 2"/>
                  <a:gd name="T5" fmla="*/ 2 h 3"/>
                  <a:gd name="T6" fmla="*/ 2 w 2"/>
                  <a:gd name="T7" fmla="*/ 0 h 3"/>
                  <a:gd name="T8" fmla="*/ 3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7" name="Oval 3131"/>
              <p:cNvSpPr>
                <a:spLocks noChangeAspect="1" noChangeArrowheads="1"/>
              </p:cNvSpPr>
              <p:nvPr/>
            </p:nvSpPr>
            <p:spPr bwMode="auto">
              <a:xfrm>
                <a:off x="7539383" y="4341714"/>
                <a:ext cx="1090" cy="3162"/>
              </a:xfrm>
              <a:prstGeom prst="ellipse">
                <a:avLst/>
              </a:pr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8" name="Freeform 3132"/>
              <p:cNvSpPr>
                <a:spLocks noChangeAspect="1"/>
              </p:cNvSpPr>
              <p:nvPr/>
            </p:nvSpPr>
            <p:spPr bwMode="auto">
              <a:xfrm>
                <a:off x="7542652" y="4264800"/>
                <a:ext cx="90456" cy="102202"/>
              </a:xfrm>
              <a:custGeom>
                <a:avLst/>
                <a:gdLst>
                  <a:gd name="T0" fmla="*/ 53 w 69"/>
                  <a:gd name="T1" fmla="*/ 23 h 81"/>
                  <a:gd name="T2" fmla="*/ 66 w 69"/>
                  <a:gd name="T3" fmla="*/ 22 h 81"/>
                  <a:gd name="T4" fmla="*/ 75 w 69"/>
                  <a:gd name="T5" fmla="*/ 14 h 81"/>
                  <a:gd name="T6" fmla="*/ 83 w 69"/>
                  <a:gd name="T7" fmla="*/ 19 h 81"/>
                  <a:gd name="T8" fmla="*/ 77 w 69"/>
                  <a:gd name="T9" fmla="*/ 24 h 81"/>
                  <a:gd name="T10" fmla="*/ 73 w 69"/>
                  <a:gd name="T11" fmla="*/ 35 h 81"/>
                  <a:gd name="T12" fmla="*/ 65 w 69"/>
                  <a:gd name="T13" fmla="*/ 36 h 81"/>
                  <a:gd name="T14" fmla="*/ 64 w 69"/>
                  <a:gd name="T15" fmla="*/ 44 h 81"/>
                  <a:gd name="T16" fmla="*/ 64 w 69"/>
                  <a:gd name="T17" fmla="*/ 47 h 81"/>
                  <a:gd name="T18" fmla="*/ 61 w 69"/>
                  <a:gd name="T19" fmla="*/ 49 h 81"/>
                  <a:gd name="T20" fmla="*/ 60 w 69"/>
                  <a:gd name="T21" fmla="*/ 46 h 81"/>
                  <a:gd name="T22" fmla="*/ 53 w 69"/>
                  <a:gd name="T23" fmla="*/ 46 h 81"/>
                  <a:gd name="T24" fmla="*/ 46 w 69"/>
                  <a:gd name="T25" fmla="*/ 53 h 81"/>
                  <a:gd name="T26" fmla="*/ 49 w 69"/>
                  <a:gd name="T27" fmla="*/ 57 h 81"/>
                  <a:gd name="T28" fmla="*/ 38 w 69"/>
                  <a:gd name="T29" fmla="*/ 69 h 81"/>
                  <a:gd name="T30" fmla="*/ 30 w 69"/>
                  <a:gd name="T31" fmla="*/ 83 h 81"/>
                  <a:gd name="T32" fmla="*/ 16 w 69"/>
                  <a:gd name="T33" fmla="*/ 96 h 81"/>
                  <a:gd name="T34" fmla="*/ 8 w 69"/>
                  <a:gd name="T35" fmla="*/ 93 h 81"/>
                  <a:gd name="T36" fmla="*/ 5 w 69"/>
                  <a:gd name="T37" fmla="*/ 89 h 81"/>
                  <a:gd name="T38" fmla="*/ 13 w 69"/>
                  <a:gd name="T39" fmla="*/ 78 h 81"/>
                  <a:gd name="T40" fmla="*/ 18 w 69"/>
                  <a:gd name="T41" fmla="*/ 71 h 81"/>
                  <a:gd name="T42" fmla="*/ 16 w 69"/>
                  <a:gd name="T43" fmla="*/ 61 h 81"/>
                  <a:gd name="T44" fmla="*/ 10 w 69"/>
                  <a:gd name="T45" fmla="*/ 59 h 81"/>
                  <a:gd name="T46" fmla="*/ 5 w 69"/>
                  <a:gd name="T47" fmla="*/ 55 h 81"/>
                  <a:gd name="T48" fmla="*/ 1 w 69"/>
                  <a:gd name="T49" fmla="*/ 51 h 81"/>
                  <a:gd name="T50" fmla="*/ 7 w 69"/>
                  <a:gd name="T51" fmla="*/ 46 h 81"/>
                  <a:gd name="T52" fmla="*/ 16 w 69"/>
                  <a:gd name="T53" fmla="*/ 42 h 81"/>
                  <a:gd name="T54" fmla="*/ 22 w 69"/>
                  <a:gd name="T55" fmla="*/ 29 h 81"/>
                  <a:gd name="T56" fmla="*/ 25 w 69"/>
                  <a:gd name="T57" fmla="*/ 24 h 81"/>
                  <a:gd name="T58" fmla="*/ 24 w 69"/>
                  <a:gd name="T59" fmla="*/ 13 h 81"/>
                  <a:gd name="T60" fmla="*/ 26 w 69"/>
                  <a:gd name="T61" fmla="*/ 6 h 81"/>
                  <a:gd name="T62" fmla="*/ 30 w 69"/>
                  <a:gd name="T63" fmla="*/ 7 h 81"/>
                  <a:gd name="T64" fmla="*/ 31 w 69"/>
                  <a:gd name="T65" fmla="*/ 4 h 81"/>
                  <a:gd name="T66" fmla="*/ 35 w 69"/>
                  <a:gd name="T67" fmla="*/ 5 h 81"/>
                  <a:gd name="T68" fmla="*/ 35 w 69"/>
                  <a:gd name="T69" fmla="*/ 10 h 81"/>
                  <a:gd name="T70" fmla="*/ 40 w 69"/>
                  <a:gd name="T71" fmla="*/ 10 h 81"/>
                  <a:gd name="T72" fmla="*/ 40 w 69"/>
                  <a:gd name="T73" fmla="*/ 2 h 81"/>
                  <a:gd name="T74" fmla="*/ 43 w 69"/>
                  <a:gd name="T75" fmla="*/ 2 h 81"/>
                  <a:gd name="T76" fmla="*/ 43 w 69"/>
                  <a:gd name="T77" fmla="*/ 18 h 81"/>
                  <a:gd name="T78" fmla="*/ 53 w 69"/>
                  <a:gd name="T79" fmla="*/ 23 h 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81"/>
                  <a:gd name="T122" fmla="*/ 69 w 69"/>
                  <a:gd name="T123" fmla="*/ 81 h 8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81">
                    <a:moveTo>
                      <a:pt x="44" y="19"/>
                    </a:moveTo>
                    <a:cubicBezTo>
                      <a:pt x="48" y="20"/>
                      <a:pt x="52" y="20"/>
                      <a:pt x="55" y="18"/>
                    </a:cubicBezTo>
                    <a:cubicBezTo>
                      <a:pt x="58" y="17"/>
                      <a:pt x="59" y="13"/>
                      <a:pt x="62" y="12"/>
                    </a:cubicBezTo>
                    <a:cubicBezTo>
                      <a:pt x="64" y="12"/>
                      <a:pt x="68" y="13"/>
                      <a:pt x="69" y="16"/>
                    </a:cubicBezTo>
                    <a:cubicBezTo>
                      <a:pt x="69" y="17"/>
                      <a:pt x="65" y="18"/>
                      <a:pt x="64" y="20"/>
                    </a:cubicBezTo>
                    <a:cubicBezTo>
                      <a:pt x="63" y="23"/>
                      <a:pt x="64" y="27"/>
                      <a:pt x="61" y="29"/>
                    </a:cubicBezTo>
                    <a:cubicBezTo>
                      <a:pt x="60" y="31"/>
                      <a:pt x="56" y="29"/>
                      <a:pt x="54" y="30"/>
                    </a:cubicBezTo>
                    <a:cubicBezTo>
                      <a:pt x="52" y="32"/>
                      <a:pt x="53" y="35"/>
                      <a:pt x="53" y="37"/>
                    </a:cubicBezTo>
                    <a:cubicBezTo>
                      <a:pt x="53" y="38"/>
                      <a:pt x="53" y="39"/>
                      <a:pt x="53" y="39"/>
                    </a:cubicBezTo>
                    <a:cubicBezTo>
                      <a:pt x="53" y="40"/>
                      <a:pt x="52" y="42"/>
                      <a:pt x="51" y="41"/>
                    </a:cubicBezTo>
                    <a:cubicBezTo>
                      <a:pt x="50" y="41"/>
                      <a:pt x="51" y="39"/>
                      <a:pt x="50" y="38"/>
                    </a:cubicBezTo>
                    <a:cubicBezTo>
                      <a:pt x="48" y="38"/>
                      <a:pt x="45" y="37"/>
                      <a:pt x="44" y="38"/>
                    </a:cubicBezTo>
                    <a:cubicBezTo>
                      <a:pt x="41" y="40"/>
                      <a:pt x="38" y="42"/>
                      <a:pt x="38" y="44"/>
                    </a:cubicBezTo>
                    <a:cubicBezTo>
                      <a:pt x="37" y="46"/>
                      <a:pt x="42" y="47"/>
                      <a:pt x="41" y="48"/>
                    </a:cubicBezTo>
                    <a:cubicBezTo>
                      <a:pt x="39" y="52"/>
                      <a:pt x="35" y="54"/>
                      <a:pt x="32" y="58"/>
                    </a:cubicBezTo>
                    <a:cubicBezTo>
                      <a:pt x="29" y="61"/>
                      <a:pt x="28" y="66"/>
                      <a:pt x="25" y="69"/>
                    </a:cubicBezTo>
                    <a:cubicBezTo>
                      <a:pt x="21" y="73"/>
                      <a:pt x="17" y="77"/>
                      <a:pt x="13" y="80"/>
                    </a:cubicBezTo>
                    <a:cubicBezTo>
                      <a:pt x="11" y="81"/>
                      <a:pt x="9" y="79"/>
                      <a:pt x="7" y="78"/>
                    </a:cubicBezTo>
                    <a:cubicBezTo>
                      <a:pt x="6" y="77"/>
                      <a:pt x="3" y="76"/>
                      <a:pt x="4" y="74"/>
                    </a:cubicBezTo>
                    <a:cubicBezTo>
                      <a:pt x="5" y="71"/>
                      <a:pt x="9" y="68"/>
                      <a:pt x="11" y="65"/>
                    </a:cubicBezTo>
                    <a:cubicBezTo>
                      <a:pt x="13" y="63"/>
                      <a:pt x="15" y="61"/>
                      <a:pt x="15" y="59"/>
                    </a:cubicBezTo>
                    <a:cubicBezTo>
                      <a:pt x="15" y="56"/>
                      <a:pt x="15" y="53"/>
                      <a:pt x="13" y="51"/>
                    </a:cubicBezTo>
                    <a:cubicBezTo>
                      <a:pt x="12" y="49"/>
                      <a:pt x="10" y="50"/>
                      <a:pt x="8" y="49"/>
                    </a:cubicBezTo>
                    <a:cubicBezTo>
                      <a:pt x="7" y="48"/>
                      <a:pt x="5" y="47"/>
                      <a:pt x="4" y="46"/>
                    </a:cubicBezTo>
                    <a:cubicBezTo>
                      <a:pt x="2" y="45"/>
                      <a:pt x="0" y="44"/>
                      <a:pt x="1" y="43"/>
                    </a:cubicBezTo>
                    <a:cubicBezTo>
                      <a:pt x="1" y="41"/>
                      <a:pt x="4" y="39"/>
                      <a:pt x="6" y="38"/>
                    </a:cubicBezTo>
                    <a:cubicBezTo>
                      <a:pt x="8" y="37"/>
                      <a:pt x="11" y="37"/>
                      <a:pt x="13" y="35"/>
                    </a:cubicBezTo>
                    <a:cubicBezTo>
                      <a:pt x="16" y="32"/>
                      <a:pt x="16" y="28"/>
                      <a:pt x="18" y="24"/>
                    </a:cubicBezTo>
                    <a:cubicBezTo>
                      <a:pt x="18" y="23"/>
                      <a:pt x="21" y="22"/>
                      <a:pt x="21" y="20"/>
                    </a:cubicBezTo>
                    <a:cubicBezTo>
                      <a:pt x="22" y="17"/>
                      <a:pt x="20" y="14"/>
                      <a:pt x="20" y="11"/>
                    </a:cubicBezTo>
                    <a:cubicBezTo>
                      <a:pt x="20" y="9"/>
                      <a:pt x="20" y="7"/>
                      <a:pt x="22" y="5"/>
                    </a:cubicBezTo>
                    <a:cubicBezTo>
                      <a:pt x="22" y="5"/>
                      <a:pt x="24" y="7"/>
                      <a:pt x="25" y="6"/>
                    </a:cubicBezTo>
                    <a:cubicBezTo>
                      <a:pt x="26" y="5"/>
                      <a:pt x="25" y="3"/>
                      <a:pt x="26" y="3"/>
                    </a:cubicBezTo>
                    <a:cubicBezTo>
                      <a:pt x="27" y="2"/>
                      <a:pt x="29" y="3"/>
                      <a:pt x="29" y="4"/>
                    </a:cubicBezTo>
                    <a:cubicBezTo>
                      <a:pt x="30" y="5"/>
                      <a:pt x="28" y="7"/>
                      <a:pt x="29" y="8"/>
                    </a:cubicBezTo>
                    <a:cubicBezTo>
                      <a:pt x="30" y="8"/>
                      <a:pt x="32" y="9"/>
                      <a:pt x="33" y="8"/>
                    </a:cubicBezTo>
                    <a:cubicBezTo>
                      <a:pt x="34" y="6"/>
                      <a:pt x="32" y="4"/>
                      <a:pt x="33" y="2"/>
                    </a:cubicBezTo>
                    <a:cubicBezTo>
                      <a:pt x="33" y="1"/>
                      <a:pt x="36" y="0"/>
                      <a:pt x="36" y="2"/>
                    </a:cubicBezTo>
                    <a:cubicBezTo>
                      <a:pt x="37" y="6"/>
                      <a:pt x="34" y="11"/>
                      <a:pt x="36" y="15"/>
                    </a:cubicBezTo>
                    <a:cubicBezTo>
                      <a:pt x="37" y="18"/>
                      <a:pt x="41" y="19"/>
                      <a:pt x="44" y="19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9" name="Freeform 3133"/>
              <p:cNvSpPr>
                <a:spLocks noChangeAspect="1"/>
              </p:cNvSpPr>
              <p:nvPr/>
            </p:nvSpPr>
            <p:spPr bwMode="auto">
              <a:xfrm>
                <a:off x="7551372" y="4217387"/>
                <a:ext cx="26156" cy="50573"/>
              </a:xfrm>
              <a:custGeom>
                <a:avLst/>
                <a:gdLst>
                  <a:gd name="T0" fmla="*/ 16 w 20"/>
                  <a:gd name="T1" fmla="*/ 41 h 40"/>
                  <a:gd name="T2" fmla="*/ 17 w 20"/>
                  <a:gd name="T3" fmla="*/ 47 h 40"/>
                  <a:gd name="T4" fmla="*/ 20 w 20"/>
                  <a:gd name="T5" fmla="*/ 47 h 40"/>
                  <a:gd name="T6" fmla="*/ 24 w 20"/>
                  <a:gd name="T7" fmla="*/ 35 h 40"/>
                  <a:gd name="T8" fmla="*/ 20 w 20"/>
                  <a:gd name="T9" fmla="*/ 25 h 40"/>
                  <a:gd name="T10" fmla="*/ 24 w 20"/>
                  <a:gd name="T11" fmla="*/ 25 h 40"/>
                  <a:gd name="T12" fmla="*/ 22 w 20"/>
                  <a:gd name="T13" fmla="*/ 17 h 40"/>
                  <a:gd name="T14" fmla="*/ 12 w 20"/>
                  <a:gd name="T15" fmla="*/ 10 h 40"/>
                  <a:gd name="T16" fmla="*/ 6 w 20"/>
                  <a:gd name="T17" fmla="*/ 6 h 40"/>
                  <a:gd name="T18" fmla="*/ 6 w 20"/>
                  <a:gd name="T19" fmla="*/ 2 h 40"/>
                  <a:gd name="T20" fmla="*/ 1 w 20"/>
                  <a:gd name="T21" fmla="*/ 2 h 40"/>
                  <a:gd name="T22" fmla="*/ 6 w 20"/>
                  <a:gd name="T23" fmla="*/ 12 h 40"/>
                  <a:gd name="T24" fmla="*/ 5 w 20"/>
                  <a:gd name="T25" fmla="*/ 16 h 40"/>
                  <a:gd name="T26" fmla="*/ 14 w 20"/>
                  <a:gd name="T27" fmla="*/ 35 h 40"/>
                  <a:gd name="T28" fmla="*/ 19 w 20"/>
                  <a:gd name="T29" fmla="*/ 36 h 40"/>
                  <a:gd name="T30" fmla="*/ 16 w 20"/>
                  <a:gd name="T31" fmla="*/ 41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"/>
                  <a:gd name="T49" fmla="*/ 0 h 40"/>
                  <a:gd name="T50" fmla="*/ 20 w 20"/>
                  <a:gd name="T51" fmla="*/ 40 h 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" h="40">
                    <a:moveTo>
                      <a:pt x="13" y="34"/>
                    </a:moveTo>
                    <a:cubicBezTo>
                      <a:pt x="13" y="36"/>
                      <a:pt x="13" y="38"/>
                      <a:pt x="14" y="39"/>
                    </a:cubicBezTo>
                    <a:cubicBezTo>
                      <a:pt x="15" y="40"/>
                      <a:pt x="17" y="40"/>
                      <a:pt x="17" y="39"/>
                    </a:cubicBezTo>
                    <a:cubicBezTo>
                      <a:pt x="19" y="36"/>
                      <a:pt x="20" y="32"/>
                      <a:pt x="20" y="29"/>
                    </a:cubicBezTo>
                    <a:cubicBezTo>
                      <a:pt x="20" y="26"/>
                      <a:pt x="17" y="24"/>
                      <a:pt x="17" y="21"/>
                    </a:cubicBezTo>
                    <a:cubicBezTo>
                      <a:pt x="17" y="20"/>
                      <a:pt x="20" y="22"/>
                      <a:pt x="20" y="21"/>
                    </a:cubicBezTo>
                    <a:cubicBezTo>
                      <a:pt x="20" y="18"/>
                      <a:pt x="20" y="16"/>
                      <a:pt x="18" y="14"/>
                    </a:cubicBezTo>
                    <a:cubicBezTo>
                      <a:pt x="16" y="11"/>
                      <a:pt x="13" y="10"/>
                      <a:pt x="10" y="8"/>
                    </a:cubicBezTo>
                    <a:cubicBezTo>
                      <a:pt x="8" y="7"/>
                      <a:pt x="6" y="7"/>
                      <a:pt x="5" y="5"/>
                    </a:cubicBezTo>
                    <a:cubicBezTo>
                      <a:pt x="4" y="4"/>
                      <a:pt x="6" y="2"/>
                      <a:pt x="5" y="2"/>
                    </a:cubicBezTo>
                    <a:cubicBezTo>
                      <a:pt x="4" y="1"/>
                      <a:pt x="1" y="0"/>
                      <a:pt x="1" y="2"/>
                    </a:cubicBezTo>
                    <a:cubicBezTo>
                      <a:pt x="0" y="5"/>
                      <a:pt x="4" y="7"/>
                      <a:pt x="5" y="10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6" y="19"/>
                      <a:pt x="9" y="24"/>
                      <a:pt x="12" y="29"/>
                    </a:cubicBezTo>
                    <a:cubicBezTo>
                      <a:pt x="13" y="30"/>
                      <a:pt x="16" y="29"/>
                      <a:pt x="16" y="30"/>
                    </a:cubicBezTo>
                    <a:cubicBezTo>
                      <a:pt x="16" y="32"/>
                      <a:pt x="13" y="33"/>
                      <a:pt x="13" y="34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0" name="Freeform 3134"/>
              <p:cNvSpPr>
                <a:spLocks noChangeAspect="1"/>
              </p:cNvSpPr>
              <p:nvPr/>
            </p:nvSpPr>
            <p:spPr bwMode="auto">
              <a:xfrm>
                <a:off x="7385716" y="4341714"/>
                <a:ext cx="159116" cy="132756"/>
              </a:xfrm>
              <a:custGeom>
                <a:avLst/>
                <a:gdLst>
                  <a:gd name="T0" fmla="*/ 140 w 121"/>
                  <a:gd name="T1" fmla="*/ 28 h 105"/>
                  <a:gd name="T2" fmla="*/ 128 w 121"/>
                  <a:gd name="T3" fmla="*/ 38 h 105"/>
                  <a:gd name="T4" fmla="*/ 119 w 121"/>
                  <a:gd name="T5" fmla="*/ 49 h 105"/>
                  <a:gd name="T6" fmla="*/ 110 w 121"/>
                  <a:gd name="T7" fmla="*/ 58 h 105"/>
                  <a:gd name="T8" fmla="*/ 110 w 121"/>
                  <a:gd name="T9" fmla="*/ 61 h 105"/>
                  <a:gd name="T10" fmla="*/ 116 w 121"/>
                  <a:gd name="T11" fmla="*/ 64 h 105"/>
                  <a:gd name="T12" fmla="*/ 115 w 121"/>
                  <a:gd name="T13" fmla="*/ 67 h 105"/>
                  <a:gd name="T14" fmla="*/ 103 w 121"/>
                  <a:gd name="T15" fmla="*/ 66 h 105"/>
                  <a:gd name="T16" fmla="*/ 88 w 121"/>
                  <a:gd name="T17" fmla="*/ 72 h 105"/>
                  <a:gd name="T18" fmla="*/ 81 w 121"/>
                  <a:gd name="T19" fmla="*/ 79 h 105"/>
                  <a:gd name="T20" fmla="*/ 78 w 121"/>
                  <a:gd name="T21" fmla="*/ 90 h 105"/>
                  <a:gd name="T22" fmla="*/ 70 w 121"/>
                  <a:gd name="T23" fmla="*/ 101 h 105"/>
                  <a:gd name="T24" fmla="*/ 56 w 121"/>
                  <a:gd name="T25" fmla="*/ 113 h 105"/>
                  <a:gd name="T26" fmla="*/ 41 w 121"/>
                  <a:gd name="T27" fmla="*/ 125 h 105"/>
                  <a:gd name="T28" fmla="*/ 33 w 121"/>
                  <a:gd name="T29" fmla="*/ 124 h 105"/>
                  <a:gd name="T30" fmla="*/ 28 w 121"/>
                  <a:gd name="T31" fmla="*/ 116 h 105"/>
                  <a:gd name="T32" fmla="*/ 19 w 121"/>
                  <a:gd name="T33" fmla="*/ 114 h 105"/>
                  <a:gd name="T34" fmla="*/ 4 w 121"/>
                  <a:gd name="T35" fmla="*/ 113 h 105"/>
                  <a:gd name="T36" fmla="*/ 1 w 121"/>
                  <a:gd name="T37" fmla="*/ 107 h 105"/>
                  <a:gd name="T38" fmla="*/ 13 w 121"/>
                  <a:gd name="T39" fmla="*/ 92 h 105"/>
                  <a:gd name="T40" fmla="*/ 31 w 121"/>
                  <a:gd name="T41" fmla="*/ 78 h 105"/>
                  <a:gd name="T42" fmla="*/ 46 w 121"/>
                  <a:gd name="T43" fmla="*/ 68 h 105"/>
                  <a:gd name="T44" fmla="*/ 56 w 121"/>
                  <a:gd name="T45" fmla="*/ 66 h 105"/>
                  <a:gd name="T46" fmla="*/ 76 w 121"/>
                  <a:gd name="T47" fmla="*/ 52 h 105"/>
                  <a:gd name="T48" fmla="*/ 92 w 121"/>
                  <a:gd name="T49" fmla="*/ 42 h 105"/>
                  <a:gd name="T50" fmla="*/ 101 w 121"/>
                  <a:gd name="T51" fmla="*/ 28 h 105"/>
                  <a:gd name="T52" fmla="*/ 112 w 121"/>
                  <a:gd name="T53" fmla="*/ 16 h 105"/>
                  <a:gd name="T54" fmla="*/ 121 w 121"/>
                  <a:gd name="T55" fmla="*/ 0 h 105"/>
                  <a:gd name="T56" fmla="*/ 125 w 121"/>
                  <a:gd name="T57" fmla="*/ 0 h 105"/>
                  <a:gd name="T58" fmla="*/ 125 w 121"/>
                  <a:gd name="T59" fmla="*/ 5 h 105"/>
                  <a:gd name="T60" fmla="*/ 129 w 121"/>
                  <a:gd name="T61" fmla="*/ 7 h 105"/>
                  <a:gd name="T62" fmla="*/ 127 w 121"/>
                  <a:gd name="T63" fmla="*/ 13 h 105"/>
                  <a:gd name="T64" fmla="*/ 132 w 121"/>
                  <a:gd name="T65" fmla="*/ 17 h 105"/>
                  <a:gd name="T66" fmla="*/ 138 w 121"/>
                  <a:gd name="T67" fmla="*/ 8 h 105"/>
                  <a:gd name="T68" fmla="*/ 142 w 121"/>
                  <a:gd name="T69" fmla="*/ 6 h 105"/>
                  <a:gd name="T70" fmla="*/ 145 w 121"/>
                  <a:gd name="T71" fmla="*/ 12 h 105"/>
                  <a:gd name="T72" fmla="*/ 146 w 121"/>
                  <a:gd name="T73" fmla="*/ 17 h 105"/>
                  <a:gd name="T74" fmla="*/ 140 w 121"/>
                  <a:gd name="T75" fmla="*/ 22 h 105"/>
                  <a:gd name="T76" fmla="*/ 140 w 121"/>
                  <a:gd name="T77" fmla="*/ 28 h 10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1"/>
                  <a:gd name="T118" fmla="*/ 0 h 105"/>
                  <a:gd name="T119" fmla="*/ 121 w 121"/>
                  <a:gd name="T120" fmla="*/ 105 h 10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1" h="105">
                    <a:moveTo>
                      <a:pt x="116" y="23"/>
                    </a:moveTo>
                    <a:cubicBezTo>
                      <a:pt x="113" y="26"/>
                      <a:pt x="109" y="29"/>
                      <a:pt x="106" y="32"/>
                    </a:cubicBezTo>
                    <a:cubicBezTo>
                      <a:pt x="103" y="35"/>
                      <a:pt x="102" y="39"/>
                      <a:pt x="99" y="41"/>
                    </a:cubicBezTo>
                    <a:cubicBezTo>
                      <a:pt x="97" y="44"/>
                      <a:pt x="93" y="45"/>
                      <a:pt x="91" y="48"/>
                    </a:cubicBezTo>
                    <a:cubicBezTo>
                      <a:pt x="90" y="49"/>
                      <a:pt x="90" y="50"/>
                      <a:pt x="91" y="51"/>
                    </a:cubicBezTo>
                    <a:cubicBezTo>
                      <a:pt x="92" y="52"/>
                      <a:pt x="95" y="51"/>
                      <a:pt x="96" y="53"/>
                    </a:cubicBezTo>
                    <a:cubicBezTo>
                      <a:pt x="97" y="54"/>
                      <a:pt x="97" y="56"/>
                      <a:pt x="95" y="56"/>
                    </a:cubicBezTo>
                    <a:cubicBezTo>
                      <a:pt x="92" y="57"/>
                      <a:pt x="89" y="54"/>
                      <a:pt x="85" y="55"/>
                    </a:cubicBezTo>
                    <a:cubicBezTo>
                      <a:pt x="81" y="55"/>
                      <a:pt x="77" y="58"/>
                      <a:pt x="73" y="60"/>
                    </a:cubicBezTo>
                    <a:cubicBezTo>
                      <a:pt x="71" y="62"/>
                      <a:pt x="68" y="63"/>
                      <a:pt x="67" y="66"/>
                    </a:cubicBezTo>
                    <a:cubicBezTo>
                      <a:pt x="65" y="68"/>
                      <a:pt x="67" y="72"/>
                      <a:pt x="65" y="75"/>
                    </a:cubicBezTo>
                    <a:cubicBezTo>
                      <a:pt x="64" y="78"/>
                      <a:pt x="61" y="81"/>
                      <a:pt x="58" y="84"/>
                    </a:cubicBezTo>
                    <a:cubicBezTo>
                      <a:pt x="54" y="88"/>
                      <a:pt x="50" y="91"/>
                      <a:pt x="46" y="94"/>
                    </a:cubicBezTo>
                    <a:cubicBezTo>
                      <a:pt x="42" y="98"/>
                      <a:pt x="39" y="102"/>
                      <a:pt x="34" y="104"/>
                    </a:cubicBezTo>
                    <a:cubicBezTo>
                      <a:pt x="32" y="105"/>
                      <a:pt x="29" y="104"/>
                      <a:pt x="27" y="103"/>
                    </a:cubicBezTo>
                    <a:cubicBezTo>
                      <a:pt x="25" y="102"/>
                      <a:pt x="25" y="98"/>
                      <a:pt x="23" y="97"/>
                    </a:cubicBezTo>
                    <a:cubicBezTo>
                      <a:pt x="21" y="96"/>
                      <a:pt x="18" y="95"/>
                      <a:pt x="16" y="95"/>
                    </a:cubicBezTo>
                    <a:cubicBezTo>
                      <a:pt x="12" y="95"/>
                      <a:pt x="7" y="96"/>
                      <a:pt x="3" y="94"/>
                    </a:cubicBezTo>
                    <a:cubicBezTo>
                      <a:pt x="2" y="94"/>
                      <a:pt x="0" y="91"/>
                      <a:pt x="1" y="89"/>
                    </a:cubicBezTo>
                    <a:cubicBezTo>
                      <a:pt x="3" y="84"/>
                      <a:pt x="7" y="80"/>
                      <a:pt x="11" y="77"/>
                    </a:cubicBezTo>
                    <a:cubicBezTo>
                      <a:pt x="16" y="72"/>
                      <a:pt x="21" y="69"/>
                      <a:pt x="26" y="65"/>
                    </a:cubicBezTo>
                    <a:cubicBezTo>
                      <a:pt x="30" y="62"/>
                      <a:pt x="34" y="59"/>
                      <a:pt x="38" y="57"/>
                    </a:cubicBezTo>
                    <a:cubicBezTo>
                      <a:pt x="40" y="56"/>
                      <a:pt x="43" y="56"/>
                      <a:pt x="46" y="55"/>
                    </a:cubicBezTo>
                    <a:cubicBezTo>
                      <a:pt x="52" y="51"/>
                      <a:pt x="57" y="47"/>
                      <a:pt x="63" y="43"/>
                    </a:cubicBezTo>
                    <a:cubicBezTo>
                      <a:pt x="67" y="40"/>
                      <a:pt x="73" y="38"/>
                      <a:pt x="76" y="35"/>
                    </a:cubicBezTo>
                    <a:cubicBezTo>
                      <a:pt x="80" y="31"/>
                      <a:pt x="81" y="26"/>
                      <a:pt x="84" y="23"/>
                    </a:cubicBezTo>
                    <a:cubicBezTo>
                      <a:pt x="86" y="19"/>
                      <a:pt x="90" y="16"/>
                      <a:pt x="93" y="13"/>
                    </a:cubicBezTo>
                    <a:cubicBezTo>
                      <a:pt x="95" y="9"/>
                      <a:pt x="97" y="4"/>
                      <a:pt x="100" y="0"/>
                    </a:cubicBezTo>
                    <a:cubicBezTo>
                      <a:pt x="101" y="0"/>
                      <a:pt x="103" y="0"/>
                      <a:pt x="104" y="0"/>
                    </a:cubicBezTo>
                    <a:cubicBezTo>
                      <a:pt x="104" y="1"/>
                      <a:pt x="103" y="3"/>
                      <a:pt x="104" y="4"/>
                    </a:cubicBezTo>
                    <a:cubicBezTo>
                      <a:pt x="104" y="5"/>
                      <a:pt x="107" y="4"/>
                      <a:pt x="107" y="6"/>
                    </a:cubicBezTo>
                    <a:cubicBezTo>
                      <a:pt x="108" y="7"/>
                      <a:pt x="105" y="9"/>
                      <a:pt x="105" y="11"/>
                    </a:cubicBezTo>
                    <a:cubicBezTo>
                      <a:pt x="106" y="12"/>
                      <a:pt x="108" y="15"/>
                      <a:pt x="109" y="14"/>
                    </a:cubicBezTo>
                    <a:cubicBezTo>
                      <a:pt x="112" y="13"/>
                      <a:pt x="112" y="9"/>
                      <a:pt x="114" y="7"/>
                    </a:cubicBezTo>
                    <a:cubicBezTo>
                      <a:pt x="115" y="6"/>
                      <a:pt x="117" y="5"/>
                      <a:pt x="118" y="5"/>
                    </a:cubicBezTo>
                    <a:cubicBezTo>
                      <a:pt x="119" y="6"/>
                      <a:pt x="119" y="9"/>
                      <a:pt x="120" y="10"/>
                    </a:cubicBezTo>
                    <a:cubicBezTo>
                      <a:pt x="120" y="11"/>
                      <a:pt x="121" y="13"/>
                      <a:pt x="121" y="14"/>
                    </a:cubicBezTo>
                    <a:cubicBezTo>
                      <a:pt x="120" y="15"/>
                      <a:pt x="117" y="16"/>
                      <a:pt x="116" y="18"/>
                    </a:cubicBezTo>
                    <a:cubicBezTo>
                      <a:pt x="116" y="19"/>
                      <a:pt x="117" y="21"/>
                      <a:pt x="116" y="2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1" name="Freeform 3135"/>
              <p:cNvSpPr>
                <a:spLocks noChangeAspect="1"/>
              </p:cNvSpPr>
              <p:nvPr/>
            </p:nvSpPr>
            <p:spPr bwMode="auto">
              <a:xfrm>
                <a:off x="7397705" y="4471308"/>
                <a:ext cx="14167" cy="15805"/>
              </a:xfrm>
              <a:custGeom>
                <a:avLst/>
                <a:gdLst>
                  <a:gd name="T0" fmla="*/ 9 w 11"/>
                  <a:gd name="T1" fmla="*/ 0 h 12"/>
                  <a:gd name="T2" fmla="*/ 12 w 11"/>
                  <a:gd name="T3" fmla="*/ 4 h 12"/>
                  <a:gd name="T4" fmla="*/ 9 w 11"/>
                  <a:gd name="T5" fmla="*/ 6 h 12"/>
                  <a:gd name="T6" fmla="*/ 13 w 11"/>
                  <a:gd name="T7" fmla="*/ 10 h 12"/>
                  <a:gd name="T8" fmla="*/ 9 w 11"/>
                  <a:gd name="T9" fmla="*/ 13 h 12"/>
                  <a:gd name="T10" fmla="*/ 1 w 11"/>
                  <a:gd name="T11" fmla="*/ 15 h 12"/>
                  <a:gd name="T12" fmla="*/ 1 w 11"/>
                  <a:gd name="T13" fmla="*/ 13 h 12"/>
                  <a:gd name="T14" fmla="*/ 7 w 11"/>
                  <a:gd name="T15" fmla="*/ 1 h 12"/>
                  <a:gd name="T16" fmla="*/ 9 w 11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2"/>
                  <a:gd name="T29" fmla="*/ 11 w 11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2">
                    <a:moveTo>
                      <a:pt x="8" y="0"/>
                    </a:moveTo>
                    <a:cubicBezTo>
                      <a:pt x="9" y="1"/>
                      <a:pt x="10" y="2"/>
                      <a:pt x="10" y="3"/>
                    </a:cubicBezTo>
                    <a:cubicBezTo>
                      <a:pt x="10" y="4"/>
                      <a:pt x="7" y="4"/>
                      <a:pt x="8" y="5"/>
                    </a:cubicBezTo>
                    <a:cubicBezTo>
                      <a:pt x="8" y="7"/>
                      <a:pt x="11" y="7"/>
                      <a:pt x="11" y="8"/>
                    </a:cubicBezTo>
                    <a:cubicBezTo>
                      <a:pt x="11" y="9"/>
                      <a:pt x="9" y="9"/>
                      <a:pt x="8" y="10"/>
                    </a:cubicBezTo>
                    <a:cubicBezTo>
                      <a:pt x="6" y="11"/>
                      <a:pt x="4" y="12"/>
                      <a:pt x="1" y="12"/>
                    </a:cubicBezTo>
                    <a:cubicBezTo>
                      <a:pt x="1" y="12"/>
                      <a:pt x="0" y="11"/>
                      <a:pt x="1" y="10"/>
                    </a:cubicBezTo>
                    <a:cubicBezTo>
                      <a:pt x="2" y="7"/>
                      <a:pt x="4" y="4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2" name="Freeform 3136"/>
              <p:cNvSpPr>
                <a:spLocks noChangeAspect="1"/>
              </p:cNvSpPr>
              <p:nvPr/>
            </p:nvSpPr>
            <p:spPr bwMode="auto">
              <a:xfrm>
                <a:off x="7349752" y="4554544"/>
                <a:ext cx="7629" cy="12644"/>
              </a:xfrm>
              <a:custGeom>
                <a:avLst/>
                <a:gdLst>
                  <a:gd name="T0" fmla="*/ 1 w 6"/>
                  <a:gd name="T1" fmla="*/ 6 h 10"/>
                  <a:gd name="T2" fmla="*/ 5 w 6"/>
                  <a:gd name="T3" fmla="*/ 1 h 10"/>
                  <a:gd name="T4" fmla="*/ 7 w 6"/>
                  <a:gd name="T5" fmla="*/ 1 h 10"/>
                  <a:gd name="T6" fmla="*/ 5 w 6"/>
                  <a:gd name="T7" fmla="*/ 11 h 10"/>
                  <a:gd name="T8" fmla="*/ 1 w 6"/>
                  <a:gd name="T9" fmla="*/ 11 h 10"/>
                  <a:gd name="T10" fmla="*/ 1 w 6"/>
                  <a:gd name="T11" fmla="*/ 6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0"/>
                  <a:gd name="T20" fmla="*/ 6 w 6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0">
                    <a:moveTo>
                      <a:pt x="1" y="5"/>
                    </a:moveTo>
                    <a:cubicBezTo>
                      <a:pt x="1" y="3"/>
                      <a:pt x="3" y="2"/>
                      <a:pt x="4" y="1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6" y="4"/>
                      <a:pt x="5" y="7"/>
                      <a:pt x="4" y="9"/>
                    </a:cubicBezTo>
                    <a:cubicBezTo>
                      <a:pt x="4" y="9"/>
                      <a:pt x="2" y="10"/>
                      <a:pt x="1" y="9"/>
                    </a:cubicBezTo>
                    <a:cubicBezTo>
                      <a:pt x="0" y="8"/>
                      <a:pt x="0" y="6"/>
                      <a:pt x="1" y="5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3" name="Freeform 3137"/>
              <p:cNvSpPr>
                <a:spLocks noChangeAspect="1"/>
              </p:cNvSpPr>
              <p:nvPr/>
            </p:nvSpPr>
            <p:spPr bwMode="auto">
              <a:xfrm>
                <a:off x="5842511" y="4510293"/>
                <a:ext cx="32696" cy="28448"/>
              </a:xfrm>
              <a:custGeom>
                <a:avLst/>
                <a:gdLst>
                  <a:gd name="T0" fmla="*/ 4 w 25"/>
                  <a:gd name="T1" fmla="*/ 2 h 23"/>
                  <a:gd name="T2" fmla="*/ 8 w 25"/>
                  <a:gd name="T3" fmla="*/ 5 h 23"/>
                  <a:gd name="T4" fmla="*/ 6 w 25"/>
                  <a:gd name="T5" fmla="*/ 12 h 23"/>
                  <a:gd name="T6" fmla="*/ 10 w 25"/>
                  <a:gd name="T7" fmla="*/ 12 h 23"/>
                  <a:gd name="T8" fmla="*/ 17 w 25"/>
                  <a:gd name="T9" fmla="*/ 9 h 23"/>
                  <a:gd name="T10" fmla="*/ 14 w 25"/>
                  <a:gd name="T11" fmla="*/ 14 h 23"/>
                  <a:gd name="T12" fmla="*/ 20 w 25"/>
                  <a:gd name="T13" fmla="*/ 14 h 23"/>
                  <a:gd name="T14" fmla="*/ 29 w 25"/>
                  <a:gd name="T15" fmla="*/ 12 h 23"/>
                  <a:gd name="T16" fmla="*/ 29 w 25"/>
                  <a:gd name="T17" fmla="*/ 16 h 23"/>
                  <a:gd name="T18" fmla="*/ 20 w 25"/>
                  <a:gd name="T19" fmla="*/ 19 h 23"/>
                  <a:gd name="T20" fmla="*/ 19 w 25"/>
                  <a:gd name="T21" fmla="*/ 21 h 23"/>
                  <a:gd name="T22" fmla="*/ 25 w 25"/>
                  <a:gd name="T23" fmla="*/ 22 h 23"/>
                  <a:gd name="T24" fmla="*/ 24 w 25"/>
                  <a:gd name="T25" fmla="*/ 25 h 23"/>
                  <a:gd name="T26" fmla="*/ 18 w 25"/>
                  <a:gd name="T27" fmla="*/ 23 h 23"/>
                  <a:gd name="T28" fmla="*/ 14 w 25"/>
                  <a:gd name="T29" fmla="*/ 22 h 23"/>
                  <a:gd name="T30" fmla="*/ 10 w 25"/>
                  <a:gd name="T31" fmla="*/ 22 h 23"/>
                  <a:gd name="T32" fmla="*/ 5 w 25"/>
                  <a:gd name="T33" fmla="*/ 26 h 23"/>
                  <a:gd name="T34" fmla="*/ 0 w 25"/>
                  <a:gd name="T35" fmla="*/ 23 h 23"/>
                  <a:gd name="T36" fmla="*/ 1 w 25"/>
                  <a:gd name="T37" fmla="*/ 12 h 23"/>
                  <a:gd name="T38" fmla="*/ 4 w 25"/>
                  <a:gd name="T39" fmla="*/ 2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5"/>
                  <a:gd name="T61" fmla="*/ 0 h 23"/>
                  <a:gd name="T62" fmla="*/ 25 w 25"/>
                  <a:gd name="T63" fmla="*/ 23 h 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5" h="23">
                    <a:moveTo>
                      <a:pt x="3" y="2"/>
                    </a:moveTo>
                    <a:cubicBezTo>
                      <a:pt x="4" y="0"/>
                      <a:pt x="6" y="3"/>
                      <a:pt x="7" y="4"/>
                    </a:cubicBezTo>
                    <a:cubicBezTo>
                      <a:pt x="7" y="6"/>
                      <a:pt x="4" y="8"/>
                      <a:pt x="5" y="10"/>
                    </a:cubicBezTo>
                    <a:cubicBezTo>
                      <a:pt x="5" y="12"/>
                      <a:pt x="7" y="10"/>
                      <a:pt x="8" y="10"/>
                    </a:cubicBezTo>
                    <a:cubicBezTo>
                      <a:pt x="10" y="9"/>
                      <a:pt x="12" y="7"/>
                      <a:pt x="14" y="8"/>
                    </a:cubicBezTo>
                    <a:cubicBezTo>
                      <a:pt x="16" y="8"/>
                      <a:pt x="11" y="11"/>
                      <a:pt x="12" y="12"/>
                    </a:cubicBezTo>
                    <a:cubicBezTo>
                      <a:pt x="13" y="13"/>
                      <a:pt x="15" y="12"/>
                      <a:pt x="17" y="12"/>
                    </a:cubicBezTo>
                    <a:cubicBezTo>
                      <a:pt x="19" y="12"/>
                      <a:pt x="21" y="9"/>
                      <a:pt x="24" y="10"/>
                    </a:cubicBezTo>
                    <a:cubicBezTo>
                      <a:pt x="25" y="10"/>
                      <a:pt x="25" y="13"/>
                      <a:pt x="24" y="14"/>
                    </a:cubicBezTo>
                    <a:cubicBezTo>
                      <a:pt x="22" y="16"/>
                      <a:pt x="19" y="15"/>
                      <a:pt x="17" y="16"/>
                    </a:cubicBezTo>
                    <a:cubicBezTo>
                      <a:pt x="16" y="16"/>
                      <a:pt x="15" y="18"/>
                      <a:pt x="16" y="18"/>
                    </a:cubicBezTo>
                    <a:cubicBezTo>
                      <a:pt x="17" y="19"/>
                      <a:pt x="19" y="18"/>
                      <a:pt x="21" y="19"/>
                    </a:cubicBezTo>
                    <a:cubicBezTo>
                      <a:pt x="21" y="19"/>
                      <a:pt x="21" y="21"/>
                      <a:pt x="20" y="21"/>
                    </a:cubicBezTo>
                    <a:cubicBezTo>
                      <a:pt x="19" y="22"/>
                      <a:pt x="17" y="21"/>
                      <a:pt x="15" y="20"/>
                    </a:cubicBezTo>
                    <a:cubicBezTo>
                      <a:pt x="14" y="20"/>
                      <a:pt x="13" y="19"/>
                      <a:pt x="12" y="19"/>
                    </a:cubicBezTo>
                    <a:cubicBezTo>
                      <a:pt x="11" y="19"/>
                      <a:pt x="10" y="19"/>
                      <a:pt x="8" y="19"/>
                    </a:cubicBezTo>
                    <a:cubicBezTo>
                      <a:pt x="7" y="20"/>
                      <a:pt x="6" y="22"/>
                      <a:pt x="4" y="22"/>
                    </a:cubicBezTo>
                    <a:cubicBezTo>
                      <a:pt x="2" y="23"/>
                      <a:pt x="1" y="22"/>
                      <a:pt x="0" y="20"/>
                    </a:cubicBezTo>
                    <a:cubicBezTo>
                      <a:pt x="1" y="17"/>
                      <a:pt x="1" y="13"/>
                      <a:pt x="1" y="10"/>
                    </a:cubicBezTo>
                    <a:cubicBezTo>
                      <a:pt x="2" y="7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4" name="Freeform 3138"/>
              <p:cNvSpPr>
                <a:spLocks noChangeAspect="1"/>
              </p:cNvSpPr>
              <p:nvPr/>
            </p:nvSpPr>
            <p:spPr bwMode="auto">
              <a:xfrm>
                <a:off x="4401749" y="2191283"/>
                <a:ext cx="166745" cy="86397"/>
              </a:xfrm>
              <a:custGeom>
                <a:avLst/>
                <a:gdLst>
                  <a:gd name="T0" fmla="*/ 123 w 127"/>
                  <a:gd name="T1" fmla="*/ 59 h 68"/>
                  <a:gd name="T2" fmla="*/ 92 w 127"/>
                  <a:gd name="T3" fmla="*/ 72 h 68"/>
                  <a:gd name="T4" fmla="*/ 69 w 127"/>
                  <a:gd name="T5" fmla="*/ 80 h 68"/>
                  <a:gd name="T6" fmla="*/ 54 w 127"/>
                  <a:gd name="T7" fmla="*/ 70 h 68"/>
                  <a:gd name="T8" fmla="*/ 46 w 127"/>
                  <a:gd name="T9" fmla="*/ 70 h 68"/>
                  <a:gd name="T10" fmla="*/ 25 w 127"/>
                  <a:gd name="T11" fmla="*/ 69 h 68"/>
                  <a:gd name="T12" fmla="*/ 39 w 127"/>
                  <a:gd name="T13" fmla="*/ 63 h 68"/>
                  <a:gd name="T14" fmla="*/ 35 w 127"/>
                  <a:gd name="T15" fmla="*/ 54 h 68"/>
                  <a:gd name="T16" fmla="*/ 30 w 127"/>
                  <a:gd name="T17" fmla="*/ 46 h 68"/>
                  <a:gd name="T18" fmla="*/ 10 w 127"/>
                  <a:gd name="T19" fmla="*/ 48 h 68"/>
                  <a:gd name="T20" fmla="*/ 19 w 127"/>
                  <a:gd name="T21" fmla="*/ 42 h 68"/>
                  <a:gd name="T22" fmla="*/ 39 w 127"/>
                  <a:gd name="T23" fmla="*/ 40 h 68"/>
                  <a:gd name="T24" fmla="*/ 31 w 127"/>
                  <a:gd name="T25" fmla="*/ 37 h 68"/>
                  <a:gd name="T26" fmla="*/ 37 w 127"/>
                  <a:gd name="T27" fmla="*/ 33 h 68"/>
                  <a:gd name="T28" fmla="*/ 22 w 127"/>
                  <a:gd name="T29" fmla="*/ 28 h 68"/>
                  <a:gd name="T30" fmla="*/ 10 w 127"/>
                  <a:gd name="T31" fmla="*/ 33 h 68"/>
                  <a:gd name="T32" fmla="*/ 5 w 127"/>
                  <a:gd name="T33" fmla="*/ 27 h 68"/>
                  <a:gd name="T34" fmla="*/ 8 w 127"/>
                  <a:gd name="T35" fmla="*/ 22 h 68"/>
                  <a:gd name="T36" fmla="*/ 16 w 127"/>
                  <a:gd name="T37" fmla="*/ 22 h 68"/>
                  <a:gd name="T38" fmla="*/ 16 w 127"/>
                  <a:gd name="T39" fmla="*/ 18 h 68"/>
                  <a:gd name="T40" fmla="*/ 16 w 127"/>
                  <a:gd name="T41" fmla="*/ 7 h 68"/>
                  <a:gd name="T42" fmla="*/ 33 w 127"/>
                  <a:gd name="T43" fmla="*/ 19 h 68"/>
                  <a:gd name="T44" fmla="*/ 24 w 127"/>
                  <a:gd name="T45" fmla="*/ 8 h 68"/>
                  <a:gd name="T46" fmla="*/ 22 w 127"/>
                  <a:gd name="T47" fmla="*/ 4 h 68"/>
                  <a:gd name="T48" fmla="*/ 40 w 127"/>
                  <a:gd name="T49" fmla="*/ 12 h 68"/>
                  <a:gd name="T50" fmla="*/ 45 w 127"/>
                  <a:gd name="T51" fmla="*/ 18 h 68"/>
                  <a:gd name="T52" fmla="*/ 42 w 127"/>
                  <a:gd name="T53" fmla="*/ 22 h 68"/>
                  <a:gd name="T54" fmla="*/ 48 w 127"/>
                  <a:gd name="T55" fmla="*/ 39 h 68"/>
                  <a:gd name="T56" fmla="*/ 54 w 127"/>
                  <a:gd name="T57" fmla="*/ 25 h 68"/>
                  <a:gd name="T58" fmla="*/ 60 w 127"/>
                  <a:gd name="T59" fmla="*/ 25 h 68"/>
                  <a:gd name="T60" fmla="*/ 61 w 127"/>
                  <a:gd name="T61" fmla="*/ 12 h 68"/>
                  <a:gd name="T62" fmla="*/ 73 w 127"/>
                  <a:gd name="T63" fmla="*/ 27 h 68"/>
                  <a:gd name="T64" fmla="*/ 82 w 127"/>
                  <a:gd name="T65" fmla="*/ 11 h 68"/>
                  <a:gd name="T66" fmla="*/ 92 w 127"/>
                  <a:gd name="T67" fmla="*/ 23 h 68"/>
                  <a:gd name="T68" fmla="*/ 95 w 127"/>
                  <a:gd name="T69" fmla="*/ 13 h 68"/>
                  <a:gd name="T70" fmla="*/ 99 w 127"/>
                  <a:gd name="T71" fmla="*/ 17 h 68"/>
                  <a:gd name="T72" fmla="*/ 107 w 127"/>
                  <a:gd name="T73" fmla="*/ 10 h 68"/>
                  <a:gd name="T74" fmla="*/ 113 w 127"/>
                  <a:gd name="T75" fmla="*/ 7 h 68"/>
                  <a:gd name="T76" fmla="*/ 119 w 127"/>
                  <a:gd name="T77" fmla="*/ 4 h 68"/>
                  <a:gd name="T78" fmla="*/ 133 w 127"/>
                  <a:gd name="T79" fmla="*/ 7 h 68"/>
                  <a:gd name="T80" fmla="*/ 133 w 127"/>
                  <a:gd name="T81" fmla="*/ 16 h 68"/>
                  <a:gd name="T82" fmla="*/ 135 w 127"/>
                  <a:gd name="T83" fmla="*/ 24 h 68"/>
                  <a:gd name="T84" fmla="*/ 147 w 127"/>
                  <a:gd name="T85" fmla="*/ 29 h 68"/>
                  <a:gd name="T86" fmla="*/ 145 w 127"/>
                  <a:gd name="T87" fmla="*/ 39 h 68"/>
                  <a:gd name="T88" fmla="*/ 139 w 127"/>
                  <a:gd name="T89" fmla="*/ 55 h 6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7"/>
                  <a:gd name="T136" fmla="*/ 0 h 68"/>
                  <a:gd name="T137" fmla="*/ 127 w 127"/>
                  <a:gd name="T138" fmla="*/ 68 h 6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7" h="68">
                    <a:moveTo>
                      <a:pt x="115" y="46"/>
                    </a:moveTo>
                    <a:cubicBezTo>
                      <a:pt x="111" y="48"/>
                      <a:pt x="106" y="47"/>
                      <a:pt x="102" y="49"/>
                    </a:cubicBezTo>
                    <a:cubicBezTo>
                      <a:pt x="97" y="51"/>
                      <a:pt x="94" y="56"/>
                      <a:pt x="89" y="58"/>
                    </a:cubicBezTo>
                    <a:cubicBezTo>
                      <a:pt x="85" y="60"/>
                      <a:pt x="80" y="58"/>
                      <a:pt x="76" y="60"/>
                    </a:cubicBezTo>
                    <a:cubicBezTo>
                      <a:pt x="73" y="61"/>
                      <a:pt x="73" y="65"/>
                      <a:pt x="70" y="66"/>
                    </a:cubicBezTo>
                    <a:cubicBezTo>
                      <a:pt x="66" y="68"/>
                      <a:pt x="61" y="67"/>
                      <a:pt x="57" y="66"/>
                    </a:cubicBezTo>
                    <a:cubicBezTo>
                      <a:pt x="53" y="65"/>
                      <a:pt x="48" y="65"/>
                      <a:pt x="45" y="63"/>
                    </a:cubicBezTo>
                    <a:cubicBezTo>
                      <a:pt x="44" y="62"/>
                      <a:pt x="46" y="60"/>
                      <a:pt x="45" y="58"/>
                    </a:cubicBezTo>
                    <a:cubicBezTo>
                      <a:pt x="44" y="58"/>
                      <a:pt x="43" y="59"/>
                      <a:pt x="42" y="59"/>
                    </a:cubicBezTo>
                    <a:cubicBezTo>
                      <a:pt x="40" y="59"/>
                      <a:pt x="39" y="59"/>
                      <a:pt x="38" y="58"/>
                    </a:cubicBezTo>
                    <a:cubicBezTo>
                      <a:pt x="37" y="58"/>
                      <a:pt x="37" y="55"/>
                      <a:pt x="36" y="55"/>
                    </a:cubicBezTo>
                    <a:cubicBezTo>
                      <a:pt x="31" y="55"/>
                      <a:pt x="26" y="57"/>
                      <a:pt x="21" y="57"/>
                    </a:cubicBezTo>
                    <a:cubicBezTo>
                      <a:pt x="20" y="57"/>
                      <a:pt x="20" y="56"/>
                      <a:pt x="21" y="55"/>
                    </a:cubicBezTo>
                    <a:cubicBezTo>
                      <a:pt x="24" y="54"/>
                      <a:pt x="29" y="55"/>
                      <a:pt x="32" y="52"/>
                    </a:cubicBezTo>
                    <a:cubicBezTo>
                      <a:pt x="33" y="50"/>
                      <a:pt x="28" y="49"/>
                      <a:pt x="27" y="47"/>
                    </a:cubicBezTo>
                    <a:cubicBezTo>
                      <a:pt x="27" y="46"/>
                      <a:pt x="29" y="46"/>
                      <a:pt x="29" y="45"/>
                    </a:cubicBezTo>
                    <a:cubicBezTo>
                      <a:pt x="28" y="44"/>
                      <a:pt x="26" y="45"/>
                      <a:pt x="25" y="44"/>
                    </a:cubicBezTo>
                    <a:cubicBezTo>
                      <a:pt x="24" y="42"/>
                      <a:pt x="26" y="39"/>
                      <a:pt x="25" y="38"/>
                    </a:cubicBezTo>
                    <a:cubicBezTo>
                      <a:pt x="23" y="37"/>
                      <a:pt x="21" y="38"/>
                      <a:pt x="19" y="38"/>
                    </a:cubicBezTo>
                    <a:cubicBezTo>
                      <a:pt x="15" y="39"/>
                      <a:pt x="11" y="41"/>
                      <a:pt x="8" y="40"/>
                    </a:cubicBezTo>
                    <a:cubicBezTo>
                      <a:pt x="6" y="39"/>
                      <a:pt x="6" y="36"/>
                      <a:pt x="7" y="35"/>
                    </a:cubicBezTo>
                    <a:cubicBezTo>
                      <a:pt x="10" y="34"/>
                      <a:pt x="13" y="35"/>
                      <a:pt x="16" y="35"/>
                    </a:cubicBezTo>
                    <a:cubicBezTo>
                      <a:pt x="18" y="34"/>
                      <a:pt x="21" y="34"/>
                      <a:pt x="23" y="34"/>
                    </a:cubicBezTo>
                    <a:cubicBezTo>
                      <a:pt x="26" y="34"/>
                      <a:pt x="29" y="34"/>
                      <a:pt x="32" y="33"/>
                    </a:cubicBezTo>
                    <a:cubicBezTo>
                      <a:pt x="33" y="33"/>
                      <a:pt x="33" y="31"/>
                      <a:pt x="32" y="31"/>
                    </a:cubicBezTo>
                    <a:cubicBezTo>
                      <a:pt x="30" y="30"/>
                      <a:pt x="28" y="32"/>
                      <a:pt x="26" y="31"/>
                    </a:cubicBezTo>
                    <a:cubicBezTo>
                      <a:pt x="25" y="31"/>
                      <a:pt x="23" y="30"/>
                      <a:pt x="24" y="29"/>
                    </a:cubicBezTo>
                    <a:cubicBezTo>
                      <a:pt x="26" y="27"/>
                      <a:pt x="30" y="29"/>
                      <a:pt x="31" y="27"/>
                    </a:cubicBezTo>
                    <a:cubicBezTo>
                      <a:pt x="32" y="25"/>
                      <a:pt x="29" y="23"/>
                      <a:pt x="27" y="23"/>
                    </a:cubicBezTo>
                    <a:cubicBezTo>
                      <a:pt x="24" y="22"/>
                      <a:pt x="21" y="22"/>
                      <a:pt x="18" y="23"/>
                    </a:cubicBezTo>
                    <a:cubicBezTo>
                      <a:pt x="15" y="24"/>
                      <a:pt x="14" y="26"/>
                      <a:pt x="12" y="27"/>
                    </a:cubicBezTo>
                    <a:cubicBezTo>
                      <a:pt x="11" y="28"/>
                      <a:pt x="9" y="28"/>
                      <a:pt x="8" y="27"/>
                    </a:cubicBezTo>
                    <a:cubicBezTo>
                      <a:pt x="6" y="27"/>
                      <a:pt x="3" y="27"/>
                      <a:pt x="1" y="25"/>
                    </a:cubicBezTo>
                    <a:cubicBezTo>
                      <a:pt x="0" y="24"/>
                      <a:pt x="2" y="22"/>
                      <a:pt x="4" y="22"/>
                    </a:cubicBezTo>
                    <a:cubicBezTo>
                      <a:pt x="5" y="22"/>
                      <a:pt x="7" y="24"/>
                      <a:pt x="8" y="23"/>
                    </a:cubicBezTo>
                    <a:cubicBezTo>
                      <a:pt x="9" y="22"/>
                      <a:pt x="5" y="19"/>
                      <a:pt x="7" y="18"/>
                    </a:cubicBezTo>
                    <a:cubicBezTo>
                      <a:pt x="8" y="17"/>
                      <a:pt x="10" y="21"/>
                      <a:pt x="11" y="21"/>
                    </a:cubicBezTo>
                    <a:cubicBezTo>
                      <a:pt x="13" y="21"/>
                      <a:pt x="14" y="19"/>
                      <a:pt x="13" y="18"/>
                    </a:cubicBezTo>
                    <a:cubicBezTo>
                      <a:pt x="12" y="17"/>
                      <a:pt x="9" y="18"/>
                      <a:pt x="9" y="17"/>
                    </a:cubicBezTo>
                    <a:cubicBezTo>
                      <a:pt x="9" y="15"/>
                      <a:pt x="13" y="16"/>
                      <a:pt x="13" y="15"/>
                    </a:cubicBezTo>
                    <a:cubicBezTo>
                      <a:pt x="13" y="13"/>
                      <a:pt x="10" y="13"/>
                      <a:pt x="10" y="12"/>
                    </a:cubicBezTo>
                    <a:cubicBezTo>
                      <a:pt x="10" y="10"/>
                      <a:pt x="11" y="6"/>
                      <a:pt x="13" y="6"/>
                    </a:cubicBezTo>
                    <a:cubicBezTo>
                      <a:pt x="16" y="7"/>
                      <a:pt x="18" y="11"/>
                      <a:pt x="21" y="13"/>
                    </a:cubicBezTo>
                    <a:cubicBezTo>
                      <a:pt x="23" y="14"/>
                      <a:pt x="25" y="16"/>
                      <a:pt x="27" y="16"/>
                    </a:cubicBezTo>
                    <a:cubicBezTo>
                      <a:pt x="29" y="15"/>
                      <a:pt x="30" y="12"/>
                      <a:pt x="29" y="10"/>
                    </a:cubicBezTo>
                    <a:cubicBezTo>
                      <a:pt x="27" y="8"/>
                      <a:pt x="22" y="9"/>
                      <a:pt x="20" y="7"/>
                    </a:cubicBezTo>
                    <a:cubicBezTo>
                      <a:pt x="19" y="6"/>
                      <a:pt x="25" y="7"/>
                      <a:pt x="25" y="6"/>
                    </a:cubicBezTo>
                    <a:cubicBezTo>
                      <a:pt x="24" y="4"/>
                      <a:pt x="17" y="5"/>
                      <a:pt x="18" y="3"/>
                    </a:cubicBezTo>
                    <a:cubicBezTo>
                      <a:pt x="20" y="0"/>
                      <a:pt x="24" y="1"/>
                      <a:pt x="27" y="2"/>
                    </a:cubicBezTo>
                    <a:cubicBezTo>
                      <a:pt x="30" y="4"/>
                      <a:pt x="31" y="8"/>
                      <a:pt x="33" y="10"/>
                    </a:cubicBezTo>
                    <a:cubicBezTo>
                      <a:pt x="35" y="11"/>
                      <a:pt x="38" y="11"/>
                      <a:pt x="39" y="13"/>
                    </a:cubicBezTo>
                    <a:cubicBezTo>
                      <a:pt x="40" y="14"/>
                      <a:pt x="37" y="14"/>
                      <a:pt x="37" y="15"/>
                    </a:cubicBezTo>
                    <a:cubicBezTo>
                      <a:pt x="37" y="17"/>
                      <a:pt x="41" y="17"/>
                      <a:pt x="41" y="18"/>
                    </a:cubicBezTo>
                    <a:cubicBezTo>
                      <a:pt x="40" y="20"/>
                      <a:pt x="36" y="17"/>
                      <a:pt x="35" y="18"/>
                    </a:cubicBezTo>
                    <a:cubicBezTo>
                      <a:pt x="35" y="21"/>
                      <a:pt x="39" y="22"/>
                      <a:pt x="39" y="24"/>
                    </a:cubicBezTo>
                    <a:cubicBezTo>
                      <a:pt x="40" y="26"/>
                      <a:pt x="38" y="33"/>
                      <a:pt x="40" y="32"/>
                    </a:cubicBezTo>
                    <a:cubicBezTo>
                      <a:pt x="43" y="30"/>
                      <a:pt x="42" y="25"/>
                      <a:pt x="44" y="21"/>
                    </a:cubicBezTo>
                    <a:cubicBezTo>
                      <a:pt x="44" y="21"/>
                      <a:pt x="45" y="21"/>
                      <a:pt x="45" y="21"/>
                    </a:cubicBezTo>
                    <a:cubicBezTo>
                      <a:pt x="46" y="22"/>
                      <a:pt x="45" y="24"/>
                      <a:pt x="46" y="24"/>
                    </a:cubicBezTo>
                    <a:cubicBezTo>
                      <a:pt x="47" y="23"/>
                      <a:pt x="50" y="22"/>
                      <a:pt x="50" y="21"/>
                    </a:cubicBezTo>
                    <a:cubicBezTo>
                      <a:pt x="50" y="17"/>
                      <a:pt x="46" y="14"/>
                      <a:pt x="46" y="11"/>
                    </a:cubicBezTo>
                    <a:cubicBezTo>
                      <a:pt x="46" y="9"/>
                      <a:pt x="50" y="8"/>
                      <a:pt x="51" y="10"/>
                    </a:cubicBezTo>
                    <a:cubicBezTo>
                      <a:pt x="54" y="12"/>
                      <a:pt x="54" y="18"/>
                      <a:pt x="57" y="21"/>
                    </a:cubicBezTo>
                    <a:cubicBezTo>
                      <a:pt x="58" y="22"/>
                      <a:pt x="60" y="23"/>
                      <a:pt x="61" y="22"/>
                    </a:cubicBezTo>
                    <a:cubicBezTo>
                      <a:pt x="62" y="19"/>
                      <a:pt x="60" y="14"/>
                      <a:pt x="62" y="11"/>
                    </a:cubicBezTo>
                    <a:cubicBezTo>
                      <a:pt x="63" y="9"/>
                      <a:pt x="67" y="7"/>
                      <a:pt x="68" y="9"/>
                    </a:cubicBezTo>
                    <a:cubicBezTo>
                      <a:pt x="71" y="11"/>
                      <a:pt x="70" y="16"/>
                      <a:pt x="72" y="19"/>
                    </a:cubicBezTo>
                    <a:cubicBezTo>
                      <a:pt x="73" y="20"/>
                      <a:pt x="76" y="20"/>
                      <a:pt x="76" y="19"/>
                    </a:cubicBezTo>
                    <a:cubicBezTo>
                      <a:pt x="76" y="15"/>
                      <a:pt x="72" y="12"/>
                      <a:pt x="73" y="9"/>
                    </a:cubicBezTo>
                    <a:cubicBezTo>
                      <a:pt x="74" y="7"/>
                      <a:pt x="78" y="9"/>
                      <a:pt x="79" y="11"/>
                    </a:cubicBezTo>
                    <a:cubicBezTo>
                      <a:pt x="80" y="12"/>
                      <a:pt x="78" y="14"/>
                      <a:pt x="79" y="14"/>
                    </a:cubicBezTo>
                    <a:cubicBezTo>
                      <a:pt x="80" y="15"/>
                      <a:pt x="82" y="15"/>
                      <a:pt x="82" y="14"/>
                    </a:cubicBezTo>
                    <a:cubicBezTo>
                      <a:pt x="84" y="13"/>
                      <a:pt x="84" y="10"/>
                      <a:pt x="85" y="8"/>
                    </a:cubicBezTo>
                    <a:cubicBezTo>
                      <a:pt x="86" y="7"/>
                      <a:pt x="88" y="7"/>
                      <a:pt x="89" y="8"/>
                    </a:cubicBezTo>
                    <a:cubicBezTo>
                      <a:pt x="90" y="8"/>
                      <a:pt x="91" y="10"/>
                      <a:pt x="92" y="10"/>
                    </a:cubicBezTo>
                    <a:cubicBezTo>
                      <a:pt x="93" y="9"/>
                      <a:pt x="94" y="8"/>
                      <a:pt x="94" y="6"/>
                    </a:cubicBezTo>
                    <a:cubicBezTo>
                      <a:pt x="94" y="5"/>
                      <a:pt x="92" y="3"/>
                      <a:pt x="93" y="3"/>
                    </a:cubicBezTo>
                    <a:cubicBezTo>
                      <a:pt x="95" y="2"/>
                      <a:pt x="98" y="2"/>
                      <a:pt x="99" y="3"/>
                    </a:cubicBezTo>
                    <a:cubicBezTo>
                      <a:pt x="102" y="4"/>
                      <a:pt x="102" y="7"/>
                      <a:pt x="105" y="8"/>
                    </a:cubicBezTo>
                    <a:cubicBezTo>
                      <a:pt x="107" y="9"/>
                      <a:pt x="108" y="6"/>
                      <a:pt x="110" y="6"/>
                    </a:cubicBezTo>
                    <a:cubicBezTo>
                      <a:pt x="111" y="6"/>
                      <a:pt x="110" y="8"/>
                      <a:pt x="110" y="9"/>
                    </a:cubicBezTo>
                    <a:cubicBezTo>
                      <a:pt x="110" y="10"/>
                      <a:pt x="109" y="12"/>
                      <a:pt x="110" y="13"/>
                    </a:cubicBezTo>
                    <a:cubicBezTo>
                      <a:pt x="111" y="14"/>
                      <a:pt x="114" y="12"/>
                      <a:pt x="114" y="13"/>
                    </a:cubicBezTo>
                    <a:cubicBezTo>
                      <a:pt x="115" y="15"/>
                      <a:pt x="111" y="18"/>
                      <a:pt x="112" y="20"/>
                    </a:cubicBezTo>
                    <a:cubicBezTo>
                      <a:pt x="113" y="21"/>
                      <a:pt x="116" y="19"/>
                      <a:pt x="117" y="20"/>
                    </a:cubicBezTo>
                    <a:cubicBezTo>
                      <a:pt x="119" y="21"/>
                      <a:pt x="122" y="22"/>
                      <a:pt x="122" y="24"/>
                    </a:cubicBezTo>
                    <a:cubicBezTo>
                      <a:pt x="123" y="26"/>
                      <a:pt x="119" y="28"/>
                      <a:pt x="121" y="29"/>
                    </a:cubicBezTo>
                    <a:cubicBezTo>
                      <a:pt x="127" y="33"/>
                      <a:pt x="127" y="34"/>
                      <a:pt x="120" y="32"/>
                    </a:cubicBezTo>
                    <a:cubicBezTo>
                      <a:pt x="118" y="31"/>
                      <a:pt x="122" y="35"/>
                      <a:pt x="121" y="37"/>
                    </a:cubicBezTo>
                    <a:cubicBezTo>
                      <a:pt x="120" y="41"/>
                      <a:pt x="118" y="44"/>
                      <a:pt x="115" y="46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5" name="Freeform 3139"/>
              <p:cNvSpPr>
                <a:spLocks noChangeAspect="1"/>
              </p:cNvSpPr>
              <p:nvPr/>
            </p:nvSpPr>
            <p:spPr bwMode="auto">
              <a:xfrm>
                <a:off x="4633884" y="2068011"/>
                <a:ext cx="20707" cy="15805"/>
              </a:xfrm>
              <a:custGeom>
                <a:avLst/>
                <a:gdLst>
                  <a:gd name="T0" fmla="*/ 4 w 16"/>
                  <a:gd name="T1" fmla="*/ 15 h 13"/>
                  <a:gd name="T2" fmla="*/ 1 w 16"/>
                  <a:gd name="T3" fmla="*/ 13 h 13"/>
                  <a:gd name="T4" fmla="*/ 6 w 16"/>
                  <a:gd name="T5" fmla="*/ 7 h 13"/>
                  <a:gd name="T6" fmla="*/ 12 w 16"/>
                  <a:gd name="T7" fmla="*/ 1 h 13"/>
                  <a:gd name="T8" fmla="*/ 17 w 16"/>
                  <a:gd name="T9" fmla="*/ 1 h 13"/>
                  <a:gd name="T10" fmla="*/ 17 w 16"/>
                  <a:gd name="T11" fmla="*/ 7 h 13"/>
                  <a:gd name="T12" fmla="*/ 7 w 16"/>
                  <a:gd name="T13" fmla="*/ 9 h 13"/>
                  <a:gd name="T14" fmla="*/ 4 w 16"/>
                  <a:gd name="T15" fmla="*/ 15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13"/>
                  <a:gd name="T26" fmla="*/ 16 w 16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13">
                    <a:moveTo>
                      <a:pt x="3" y="13"/>
                    </a:moveTo>
                    <a:cubicBezTo>
                      <a:pt x="2" y="13"/>
                      <a:pt x="0" y="12"/>
                      <a:pt x="1" y="11"/>
                    </a:cubicBezTo>
                    <a:cubicBezTo>
                      <a:pt x="1" y="9"/>
                      <a:pt x="3" y="7"/>
                      <a:pt x="5" y="6"/>
                    </a:cubicBezTo>
                    <a:cubicBezTo>
                      <a:pt x="7" y="4"/>
                      <a:pt x="8" y="2"/>
                      <a:pt x="10" y="1"/>
                    </a:cubicBezTo>
                    <a:cubicBezTo>
                      <a:pt x="12" y="1"/>
                      <a:pt x="13" y="0"/>
                      <a:pt x="14" y="1"/>
                    </a:cubicBezTo>
                    <a:cubicBezTo>
                      <a:pt x="15" y="2"/>
                      <a:pt x="16" y="5"/>
                      <a:pt x="14" y="6"/>
                    </a:cubicBezTo>
                    <a:cubicBezTo>
                      <a:pt x="12" y="8"/>
                      <a:pt x="9" y="7"/>
                      <a:pt x="6" y="8"/>
                    </a:cubicBezTo>
                    <a:cubicBezTo>
                      <a:pt x="5" y="9"/>
                      <a:pt x="4" y="12"/>
                      <a:pt x="3" y="13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6" name="Freeform 3147"/>
              <p:cNvSpPr>
                <a:spLocks noChangeAspect="1"/>
              </p:cNvSpPr>
              <p:nvPr/>
            </p:nvSpPr>
            <p:spPr bwMode="auto">
              <a:xfrm>
                <a:off x="6868045" y="2475760"/>
                <a:ext cx="15257" cy="12644"/>
              </a:xfrm>
              <a:custGeom>
                <a:avLst/>
                <a:gdLst>
                  <a:gd name="T0" fmla="*/ 13 w 12"/>
                  <a:gd name="T1" fmla="*/ 2 h 10"/>
                  <a:gd name="T2" fmla="*/ 11 w 12"/>
                  <a:gd name="T3" fmla="*/ 10 h 10"/>
                  <a:gd name="T4" fmla="*/ 2 w 12"/>
                  <a:gd name="T5" fmla="*/ 10 h 10"/>
                  <a:gd name="T6" fmla="*/ 6 w 12"/>
                  <a:gd name="T7" fmla="*/ 1 h 10"/>
                  <a:gd name="T8" fmla="*/ 13 w 12"/>
                  <a:gd name="T9" fmla="*/ 2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0"/>
                  <a:gd name="T17" fmla="*/ 12 w 1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0">
                    <a:moveTo>
                      <a:pt x="11" y="2"/>
                    </a:moveTo>
                    <a:cubicBezTo>
                      <a:pt x="12" y="4"/>
                      <a:pt x="11" y="7"/>
                      <a:pt x="9" y="8"/>
                    </a:cubicBezTo>
                    <a:cubicBezTo>
                      <a:pt x="7" y="9"/>
                      <a:pt x="3" y="10"/>
                      <a:pt x="2" y="8"/>
                    </a:cubicBezTo>
                    <a:cubicBezTo>
                      <a:pt x="0" y="6"/>
                      <a:pt x="3" y="2"/>
                      <a:pt x="5" y="1"/>
                    </a:cubicBezTo>
                    <a:cubicBezTo>
                      <a:pt x="7" y="0"/>
                      <a:pt x="10" y="0"/>
                      <a:pt x="11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7" name="Freeform 3148"/>
              <p:cNvSpPr>
                <a:spLocks noChangeAspect="1"/>
              </p:cNvSpPr>
              <p:nvPr/>
            </p:nvSpPr>
            <p:spPr bwMode="auto">
              <a:xfrm>
                <a:off x="7240769" y="2384094"/>
                <a:ext cx="15257" cy="15805"/>
              </a:xfrm>
              <a:custGeom>
                <a:avLst/>
                <a:gdLst>
                  <a:gd name="T0" fmla="*/ 12 w 12"/>
                  <a:gd name="T1" fmla="*/ 1 h 13"/>
                  <a:gd name="T2" fmla="*/ 12 w 12"/>
                  <a:gd name="T3" fmla="*/ 8 h 13"/>
                  <a:gd name="T4" fmla="*/ 0 w 12"/>
                  <a:gd name="T5" fmla="*/ 14 h 13"/>
                  <a:gd name="T6" fmla="*/ 2 w 12"/>
                  <a:gd name="T7" fmla="*/ 3 h 13"/>
                  <a:gd name="T8" fmla="*/ 12 w 12"/>
                  <a:gd name="T9" fmla="*/ 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3"/>
                  <a:gd name="T17" fmla="*/ 12 w 1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3">
                    <a:moveTo>
                      <a:pt x="10" y="1"/>
                    </a:moveTo>
                    <a:cubicBezTo>
                      <a:pt x="12" y="2"/>
                      <a:pt x="11" y="5"/>
                      <a:pt x="10" y="7"/>
                    </a:cubicBezTo>
                    <a:cubicBezTo>
                      <a:pt x="8" y="10"/>
                      <a:pt x="4" y="13"/>
                      <a:pt x="0" y="12"/>
                    </a:cubicBezTo>
                    <a:cubicBezTo>
                      <a:pt x="1" y="10"/>
                      <a:pt x="0" y="5"/>
                      <a:pt x="2" y="3"/>
                    </a:cubicBezTo>
                    <a:cubicBezTo>
                      <a:pt x="4" y="1"/>
                      <a:pt x="8" y="0"/>
                      <a:pt x="10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2048" name="Freeform 3149"/>
              <p:cNvSpPr>
                <a:spLocks noChangeAspect="1"/>
              </p:cNvSpPr>
              <p:nvPr/>
            </p:nvSpPr>
            <p:spPr bwMode="auto">
              <a:xfrm>
                <a:off x="5465427" y="2120691"/>
                <a:ext cx="26156" cy="22126"/>
              </a:xfrm>
              <a:custGeom>
                <a:avLst/>
                <a:gdLst>
                  <a:gd name="T0" fmla="*/ 22 w 20"/>
                  <a:gd name="T1" fmla="*/ 6 h 17"/>
                  <a:gd name="T2" fmla="*/ 24 w 20"/>
                  <a:gd name="T3" fmla="*/ 9 h 17"/>
                  <a:gd name="T4" fmla="*/ 19 w 20"/>
                  <a:gd name="T5" fmla="*/ 15 h 17"/>
                  <a:gd name="T6" fmla="*/ 7 w 20"/>
                  <a:gd name="T7" fmla="*/ 21 h 17"/>
                  <a:gd name="T8" fmla="*/ 2 w 20"/>
                  <a:gd name="T9" fmla="*/ 20 h 17"/>
                  <a:gd name="T10" fmla="*/ 0 w 20"/>
                  <a:gd name="T11" fmla="*/ 11 h 17"/>
                  <a:gd name="T12" fmla="*/ 2 w 20"/>
                  <a:gd name="T13" fmla="*/ 1 h 17"/>
                  <a:gd name="T14" fmla="*/ 10 w 20"/>
                  <a:gd name="T15" fmla="*/ 1 h 17"/>
                  <a:gd name="T16" fmla="*/ 17 w 20"/>
                  <a:gd name="T17" fmla="*/ 5 h 17"/>
                  <a:gd name="T18" fmla="*/ 22 w 20"/>
                  <a:gd name="T19" fmla="*/ 6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7"/>
                  <a:gd name="T32" fmla="*/ 20 w 20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7">
                    <a:moveTo>
                      <a:pt x="18" y="5"/>
                    </a:moveTo>
                    <a:cubicBezTo>
                      <a:pt x="19" y="6"/>
                      <a:pt x="20" y="6"/>
                      <a:pt x="20" y="7"/>
                    </a:cubicBezTo>
                    <a:cubicBezTo>
                      <a:pt x="19" y="9"/>
                      <a:pt x="17" y="11"/>
                      <a:pt x="16" y="12"/>
                    </a:cubicBezTo>
                    <a:cubicBezTo>
                      <a:pt x="13" y="14"/>
                      <a:pt x="10" y="16"/>
                      <a:pt x="6" y="17"/>
                    </a:cubicBezTo>
                    <a:cubicBezTo>
                      <a:pt x="5" y="17"/>
                      <a:pt x="3" y="17"/>
                      <a:pt x="2" y="16"/>
                    </a:cubicBezTo>
                    <a:cubicBezTo>
                      <a:pt x="0" y="14"/>
                      <a:pt x="0" y="12"/>
                      <a:pt x="0" y="9"/>
                    </a:cubicBezTo>
                    <a:cubicBezTo>
                      <a:pt x="0" y="6"/>
                      <a:pt x="0" y="3"/>
                      <a:pt x="2" y="1"/>
                    </a:cubicBezTo>
                    <a:cubicBezTo>
                      <a:pt x="4" y="0"/>
                      <a:pt x="6" y="1"/>
                      <a:pt x="8" y="1"/>
                    </a:cubicBezTo>
                    <a:cubicBezTo>
                      <a:pt x="10" y="1"/>
                      <a:pt x="12" y="3"/>
                      <a:pt x="14" y="4"/>
                    </a:cubicBezTo>
                    <a:cubicBezTo>
                      <a:pt x="15" y="4"/>
                      <a:pt x="17" y="4"/>
                      <a:pt x="18" y="5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2049" name="Freeform 3150"/>
              <p:cNvSpPr>
                <a:spLocks noChangeAspect="1"/>
              </p:cNvSpPr>
              <p:nvPr/>
            </p:nvSpPr>
            <p:spPr bwMode="auto">
              <a:xfrm>
                <a:off x="5606017" y="2090135"/>
                <a:ext cx="32696" cy="25287"/>
              </a:xfrm>
              <a:custGeom>
                <a:avLst/>
                <a:gdLst>
                  <a:gd name="T0" fmla="*/ 8 w 25"/>
                  <a:gd name="T1" fmla="*/ 1 h 20"/>
                  <a:gd name="T2" fmla="*/ 22 w 25"/>
                  <a:gd name="T3" fmla="*/ 12 h 20"/>
                  <a:gd name="T4" fmla="*/ 25 w 25"/>
                  <a:gd name="T5" fmla="*/ 12 h 20"/>
                  <a:gd name="T6" fmla="*/ 30 w 25"/>
                  <a:gd name="T7" fmla="*/ 18 h 20"/>
                  <a:gd name="T8" fmla="*/ 29 w 25"/>
                  <a:gd name="T9" fmla="*/ 20 h 20"/>
                  <a:gd name="T10" fmla="*/ 20 w 25"/>
                  <a:gd name="T11" fmla="*/ 23 h 20"/>
                  <a:gd name="T12" fmla="*/ 14 w 25"/>
                  <a:gd name="T13" fmla="*/ 17 h 20"/>
                  <a:gd name="T14" fmla="*/ 8 w 25"/>
                  <a:gd name="T15" fmla="*/ 17 h 20"/>
                  <a:gd name="T16" fmla="*/ 1 w 25"/>
                  <a:gd name="T17" fmla="*/ 10 h 20"/>
                  <a:gd name="T18" fmla="*/ 1 w 25"/>
                  <a:gd name="T19" fmla="*/ 4 h 20"/>
                  <a:gd name="T20" fmla="*/ 5 w 25"/>
                  <a:gd name="T21" fmla="*/ 4 h 20"/>
                  <a:gd name="T22" fmla="*/ 8 w 25"/>
                  <a:gd name="T23" fmla="*/ 1 h 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20"/>
                  <a:gd name="T38" fmla="*/ 25 w 25"/>
                  <a:gd name="T39" fmla="*/ 20 h 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20">
                    <a:moveTo>
                      <a:pt x="7" y="1"/>
                    </a:moveTo>
                    <a:cubicBezTo>
                      <a:pt x="11" y="3"/>
                      <a:pt x="14" y="7"/>
                      <a:pt x="18" y="10"/>
                    </a:cubicBezTo>
                    <a:cubicBezTo>
                      <a:pt x="19" y="10"/>
                      <a:pt x="20" y="9"/>
                      <a:pt x="21" y="10"/>
                    </a:cubicBezTo>
                    <a:cubicBezTo>
                      <a:pt x="23" y="11"/>
                      <a:pt x="24" y="13"/>
                      <a:pt x="25" y="15"/>
                    </a:cubicBezTo>
                    <a:cubicBezTo>
                      <a:pt x="25" y="15"/>
                      <a:pt x="25" y="16"/>
                      <a:pt x="24" y="17"/>
                    </a:cubicBezTo>
                    <a:cubicBezTo>
                      <a:pt x="22" y="18"/>
                      <a:pt x="19" y="20"/>
                      <a:pt x="17" y="19"/>
                    </a:cubicBezTo>
                    <a:cubicBezTo>
                      <a:pt x="15" y="19"/>
                      <a:pt x="14" y="16"/>
                      <a:pt x="12" y="14"/>
                    </a:cubicBezTo>
                    <a:cubicBezTo>
                      <a:pt x="11" y="14"/>
                      <a:pt x="9" y="15"/>
                      <a:pt x="7" y="14"/>
                    </a:cubicBezTo>
                    <a:cubicBezTo>
                      <a:pt x="5" y="13"/>
                      <a:pt x="3" y="11"/>
                      <a:pt x="1" y="8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2" y="2"/>
                      <a:pt x="3" y="3"/>
                      <a:pt x="4" y="3"/>
                    </a:cubicBezTo>
                    <a:cubicBezTo>
                      <a:pt x="5" y="2"/>
                      <a:pt x="6" y="0"/>
                      <a:pt x="7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2050" name="Freeform 3151"/>
              <p:cNvSpPr>
                <a:spLocks noChangeAspect="1"/>
              </p:cNvSpPr>
              <p:nvPr/>
            </p:nvSpPr>
            <p:spPr bwMode="auto">
              <a:xfrm>
                <a:off x="5525369" y="1904699"/>
                <a:ext cx="201619" cy="108523"/>
              </a:xfrm>
              <a:custGeom>
                <a:avLst/>
                <a:gdLst>
                  <a:gd name="T0" fmla="*/ 184 w 154"/>
                  <a:gd name="T1" fmla="*/ 16 h 86"/>
                  <a:gd name="T2" fmla="*/ 171 w 154"/>
                  <a:gd name="T3" fmla="*/ 25 h 86"/>
                  <a:gd name="T4" fmla="*/ 127 w 154"/>
                  <a:gd name="T5" fmla="*/ 38 h 86"/>
                  <a:gd name="T6" fmla="*/ 120 w 154"/>
                  <a:gd name="T7" fmla="*/ 37 h 86"/>
                  <a:gd name="T8" fmla="*/ 112 w 154"/>
                  <a:gd name="T9" fmla="*/ 43 h 86"/>
                  <a:gd name="T10" fmla="*/ 105 w 154"/>
                  <a:gd name="T11" fmla="*/ 47 h 86"/>
                  <a:gd name="T12" fmla="*/ 95 w 154"/>
                  <a:gd name="T13" fmla="*/ 55 h 86"/>
                  <a:gd name="T14" fmla="*/ 83 w 154"/>
                  <a:gd name="T15" fmla="*/ 55 h 86"/>
                  <a:gd name="T16" fmla="*/ 83 w 154"/>
                  <a:gd name="T17" fmla="*/ 61 h 86"/>
                  <a:gd name="T18" fmla="*/ 73 w 154"/>
                  <a:gd name="T19" fmla="*/ 66 h 86"/>
                  <a:gd name="T20" fmla="*/ 65 w 154"/>
                  <a:gd name="T21" fmla="*/ 66 h 86"/>
                  <a:gd name="T22" fmla="*/ 61 w 154"/>
                  <a:gd name="T23" fmla="*/ 77 h 86"/>
                  <a:gd name="T24" fmla="*/ 56 w 154"/>
                  <a:gd name="T25" fmla="*/ 85 h 86"/>
                  <a:gd name="T26" fmla="*/ 50 w 154"/>
                  <a:gd name="T27" fmla="*/ 81 h 86"/>
                  <a:gd name="T28" fmla="*/ 50 w 154"/>
                  <a:gd name="T29" fmla="*/ 85 h 86"/>
                  <a:gd name="T30" fmla="*/ 54 w 154"/>
                  <a:gd name="T31" fmla="*/ 92 h 86"/>
                  <a:gd name="T32" fmla="*/ 46 w 154"/>
                  <a:gd name="T33" fmla="*/ 91 h 86"/>
                  <a:gd name="T34" fmla="*/ 49 w 154"/>
                  <a:gd name="T35" fmla="*/ 97 h 86"/>
                  <a:gd name="T36" fmla="*/ 38 w 154"/>
                  <a:gd name="T37" fmla="*/ 103 h 86"/>
                  <a:gd name="T38" fmla="*/ 26 w 154"/>
                  <a:gd name="T39" fmla="*/ 98 h 86"/>
                  <a:gd name="T40" fmla="*/ 12 w 154"/>
                  <a:gd name="T41" fmla="*/ 98 h 86"/>
                  <a:gd name="T42" fmla="*/ 7 w 154"/>
                  <a:gd name="T43" fmla="*/ 98 h 86"/>
                  <a:gd name="T44" fmla="*/ 13 w 154"/>
                  <a:gd name="T45" fmla="*/ 93 h 86"/>
                  <a:gd name="T46" fmla="*/ 1 w 154"/>
                  <a:gd name="T47" fmla="*/ 95 h 86"/>
                  <a:gd name="T48" fmla="*/ 10 w 154"/>
                  <a:gd name="T49" fmla="*/ 86 h 86"/>
                  <a:gd name="T50" fmla="*/ 17 w 154"/>
                  <a:gd name="T51" fmla="*/ 80 h 86"/>
                  <a:gd name="T52" fmla="*/ 24 w 154"/>
                  <a:gd name="T53" fmla="*/ 83 h 86"/>
                  <a:gd name="T54" fmla="*/ 18 w 154"/>
                  <a:gd name="T55" fmla="*/ 77 h 86"/>
                  <a:gd name="T56" fmla="*/ 31 w 154"/>
                  <a:gd name="T57" fmla="*/ 73 h 86"/>
                  <a:gd name="T58" fmla="*/ 20 w 154"/>
                  <a:gd name="T59" fmla="*/ 69 h 86"/>
                  <a:gd name="T60" fmla="*/ 31 w 154"/>
                  <a:gd name="T61" fmla="*/ 66 h 86"/>
                  <a:gd name="T62" fmla="*/ 25 w 154"/>
                  <a:gd name="T63" fmla="*/ 63 h 86"/>
                  <a:gd name="T64" fmla="*/ 25 w 154"/>
                  <a:gd name="T65" fmla="*/ 60 h 86"/>
                  <a:gd name="T66" fmla="*/ 18 w 154"/>
                  <a:gd name="T67" fmla="*/ 53 h 86"/>
                  <a:gd name="T68" fmla="*/ 22 w 154"/>
                  <a:gd name="T69" fmla="*/ 53 h 86"/>
                  <a:gd name="T70" fmla="*/ 25 w 154"/>
                  <a:gd name="T71" fmla="*/ 56 h 86"/>
                  <a:gd name="T72" fmla="*/ 35 w 154"/>
                  <a:gd name="T73" fmla="*/ 53 h 86"/>
                  <a:gd name="T74" fmla="*/ 46 w 154"/>
                  <a:gd name="T75" fmla="*/ 53 h 86"/>
                  <a:gd name="T76" fmla="*/ 48 w 154"/>
                  <a:gd name="T77" fmla="*/ 46 h 86"/>
                  <a:gd name="T78" fmla="*/ 48 w 154"/>
                  <a:gd name="T79" fmla="*/ 40 h 86"/>
                  <a:gd name="T80" fmla="*/ 58 w 154"/>
                  <a:gd name="T81" fmla="*/ 41 h 86"/>
                  <a:gd name="T82" fmla="*/ 61 w 154"/>
                  <a:gd name="T83" fmla="*/ 35 h 86"/>
                  <a:gd name="T84" fmla="*/ 73 w 154"/>
                  <a:gd name="T85" fmla="*/ 31 h 86"/>
                  <a:gd name="T86" fmla="*/ 77 w 154"/>
                  <a:gd name="T87" fmla="*/ 29 h 86"/>
                  <a:gd name="T88" fmla="*/ 82 w 154"/>
                  <a:gd name="T89" fmla="*/ 30 h 86"/>
                  <a:gd name="T90" fmla="*/ 83 w 154"/>
                  <a:gd name="T91" fmla="*/ 25 h 86"/>
                  <a:gd name="T92" fmla="*/ 102 w 154"/>
                  <a:gd name="T93" fmla="*/ 25 h 86"/>
                  <a:gd name="T94" fmla="*/ 105 w 154"/>
                  <a:gd name="T95" fmla="*/ 28 h 86"/>
                  <a:gd name="T96" fmla="*/ 109 w 154"/>
                  <a:gd name="T97" fmla="*/ 24 h 86"/>
                  <a:gd name="T98" fmla="*/ 120 w 154"/>
                  <a:gd name="T99" fmla="*/ 23 h 86"/>
                  <a:gd name="T100" fmla="*/ 131 w 154"/>
                  <a:gd name="T101" fmla="*/ 23 h 86"/>
                  <a:gd name="T102" fmla="*/ 135 w 154"/>
                  <a:gd name="T103" fmla="*/ 17 h 86"/>
                  <a:gd name="T104" fmla="*/ 144 w 154"/>
                  <a:gd name="T105" fmla="*/ 14 h 86"/>
                  <a:gd name="T106" fmla="*/ 145 w 154"/>
                  <a:gd name="T107" fmla="*/ 8 h 86"/>
                  <a:gd name="T108" fmla="*/ 166 w 154"/>
                  <a:gd name="T109" fmla="*/ 1 h 86"/>
                  <a:gd name="T110" fmla="*/ 175 w 154"/>
                  <a:gd name="T111" fmla="*/ 5 h 86"/>
                  <a:gd name="T112" fmla="*/ 181 w 154"/>
                  <a:gd name="T113" fmla="*/ 6 h 86"/>
                  <a:gd name="T114" fmla="*/ 185 w 154"/>
                  <a:gd name="T115" fmla="*/ 12 h 86"/>
                  <a:gd name="T116" fmla="*/ 184 w 154"/>
                  <a:gd name="T117" fmla="*/ 16 h 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4"/>
                  <a:gd name="T178" fmla="*/ 0 h 86"/>
                  <a:gd name="T179" fmla="*/ 154 w 154"/>
                  <a:gd name="T180" fmla="*/ 86 h 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4" h="86">
                    <a:moveTo>
                      <a:pt x="153" y="13"/>
                    </a:moveTo>
                    <a:cubicBezTo>
                      <a:pt x="149" y="16"/>
                      <a:pt x="146" y="19"/>
                      <a:pt x="142" y="21"/>
                    </a:cubicBezTo>
                    <a:cubicBezTo>
                      <a:pt x="130" y="25"/>
                      <a:pt x="118" y="29"/>
                      <a:pt x="106" y="32"/>
                    </a:cubicBezTo>
                    <a:cubicBezTo>
                      <a:pt x="104" y="32"/>
                      <a:pt x="102" y="30"/>
                      <a:pt x="100" y="31"/>
                    </a:cubicBezTo>
                    <a:cubicBezTo>
                      <a:pt x="97" y="32"/>
                      <a:pt x="96" y="35"/>
                      <a:pt x="93" y="36"/>
                    </a:cubicBezTo>
                    <a:cubicBezTo>
                      <a:pt x="91" y="38"/>
                      <a:pt x="89" y="38"/>
                      <a:pt x="87" y="39"/>
                    </a:cubicBezTo>
                    <a:cubicBezTo>
                      <a:pt x="84" y="41"/>
                      <a:pt x="83" y="45"/>
                      <a:pt x="79" y="46"/>
                    </a:cubicBezTo>
                    <a:cubicBezTo>
                      <a:pt x="76" y="48"/>
                      <a:pt x="72" y="45"/>
                      <a:pt x="69" y="46"/>
                    </a:cubicBezTo>
                    <a:cubicBezTo>
                      <a:pt x="68" y="47"/>
                      <a:pt x="70" y="50"/>
                      <a:pt x="69" y="51"/>
                    </a:cubicBezTo>
                    <a:cubicBezTo>
                      <a:pt x="67" y="53"/>
                      <a:pt x="64" y="54"/>
                      <a:pt x="61" y="55"/>
                    </a:cubicBezTo>
                    <a:cubicBezTo>
                      <a:pt x="59" y="55"/>
                      <a:pt x="56" y="54"/>
                      <a:pt x="54" y="55"/>
                    </a:cubicBezTo>
                    <a:cubicBezTo>
                      <a:pt x="52" y="57"/>
                      <a:pt x="52" y="61"/>
                      <a:pt x="51" y="64"/>
                    </a:cubicBezTo>
                    <a:cubicBezTo>
                      <a:pt x="50" y="66"/>
                      <a:pt x="50" y="70"/>
                      <a:pt x="47" y="71"/>
                    </a:cubicBezTo>
                    <a:cubicBezTo>
                      <a:pt x="46" y="72"/>
                      <a:pt x="44" y="68"/>
                      <a:pt x="42" y="68"/>
                    </a:cubicBezTo>
                    <a:cubicBezTo>
                      <a:pt x="41" y="68"/>
                      <a:pt x="42" y="70"/>
                      <a:pt x="42" y="71"/>
                    </a:cubicBezTo>
                    <a:cubicBezTo>
                      <a:pt x="43" y="73"/>
                      <a:pt x="47" y="76"/>
                      <a:pt x="45" y="77"/>
                    </a:cubicBezTo>
                    <a:cubicBezTo>
                      <a:pt x="44" y="79"/>
                      <a:pt x="40" y="74"/>
                      <a:pt x="38" y="76"/>
                    </a:cubicBezTo>
                    <a:cubicBezTo>
                      <a:pt x="36" y="77"/>
                      <a:pt x="42" y="79"/>
                      <a:pt x="41" y="81"/>
                    </a:cubicBezTo>
                    <a:cubicBezTo>
                      <a:pt x="39" y="84"/>
                      <a:pt x="36" y="85"/>
                      <a:pt x="32" y="86"/>
                    </a:cubicBezTo>
                    <a:cubicBezTo>
                      <a:pt x="29" y="86"/>
                      <a:pt x="26" y="83"/>
                      <a:pt x="22" y="82"/>
                    </a:cubicBezTo>
                    <a:cubicBezTo>
                      <a:pt x="18" y="82"/>
                      <a:pt x="14" y="82"/>
                      <a:pt x="10" y="82"/>
                    </a:cubicBezTo>
                    <a:cubicBezTo>
                      <a:pt x="9" y="82"/>
                      <a:pt x="6" y="83"/>
                      <a:pt x="6" y="82"/>
                    </a:cubicBezTo>
                    <a:cubicBezTo>
                      <a:pt x="7" y="80"/>
                      <a:pt x="13" y="79"/>
                      <a:pt x="11" y="78"/>
                    </a:cubicBezTo>
                    <a:cubicBezTo>
                      <a:pt x="8" y="76"/>
                      <a:pt x="3" y="81"/>
                      <a:pt x="1" y="79"/>
                    </a:cubicBezTo>
                    <a:cubicBezTo>
                      <a:pt x="0" y="76"/>
                      <a:pt x="6" y="74"/>
                      <a:pt x="8" y="72"/>
                    </a:cubicBezTo>
                    <a:cubicBezTo>
                      <a:pt x="10" y="70"/>
                      <a:pt x="11" y="68"/>
                      <a:pt x="14" y="67"/>
                    </a:cubicBezTo>
                    <a:cubicBezTo>
                      <a:pt x="16" y="67"/>
                      <a:pt x="19" y="71"/>
                      <a:pt x="20" y="69"/>
                    </a:cubicBezTo>
                    <a:cubicBezTo>
                      <a:pt x="20" y="67"/>
                      <a:pt x="14" y="66"/>
                      <a:pt x="15" y="64"/>
                    </a:cubicBezTo>
                    <a:cubicBezTo>
                      <a:pt x="18" y="61"/>
                      <a:pt x="24" y="64"/>
                      <a:pt x="26" y="61"/>
                    </a:cubicBezTo>
                    <a:cubicBezTo>
                      <a:pt x="27" y="58"/>
                      <a:pt x="17" y="61"/>
                      <a:pt x="17" y="58"/>
                    </a:cubicBezTo>
                    <a:cubicBezTo>
                      <a:pt x="17" y="55"/>
                      <a:pt x="24" y="57"/>
                      <a:pt x="26" y="55"/>
                    </a:cubicBezTo>
                    <a:cubicBezTo>
                      <a:pt x="27" y="54"/>
                      <a:pt x="22" y="54"/>
                      <a:pt x="21" y="53"/>
                    </a:cubicBezTo>
                    <a:cubicBezTo>
                      <a:pt x="20" y="52"/>
                      <a:pt x="21" y="51"/>
                      <a:pt x="21" y="50"/>
                    </a:cubicBezTo>
                    <a:cubicBezTo>
                      <a:pt x="19" y="47"/>
                      <a:pt x="16" y="46"/>
                      <a:pt x="15" y="44"/>
                    </a:cubicBezTo>
                    <a:cubicBezTo>
                      <a:pt x="15" y="43"/>
                      <a:pt x="17" y="44"/>
                      <a:pt x="18" y="44"/>
                    </a:cubicBezTo>
                    <a:cubicBezTo>
                      <a:pt x="19" y="45"/>
                      <a:pt x="20" y="47"/>
                      <a:pt x="21" y="47"/>
                    </a:cubicBezTo>
                    <a:cubicBezTo>
                      <a:pt x="24" y="47"/>
                      <a:pt x="26" y="44"/>
                      <a:pt x="29" y="44"/>
                    </a:cubicBezTo>
                    <a:cubicBezTo>
                      <a:pt x="32" y="43"/>
                      <a:pt x="35" y="45"/>
                      <a:pt x="38" y="44"/>
                    </a:cubicBezTo>
                    <a:cubicBezTo>
                      <a:pt x="39" y="43"/>
                      <a:pt x="39" y="40"/>
                      <a:pt x="40" y="38"/>
                    </a:cubicBezTo>
                    <a:cubicBezTo>
                      <a:pt x="40" y="36"/>
                      <a:pt x="39" y="34"/>
                      <a:pt x="40" y="33"/>
                    </a:cubicBezTo>
                    <a:cubicBezTo>
                      <a:pt x="43" y="32"/>
                      <a:pt x="46" y="35"/>
                      <a:pt x="48" y="34"/>
                    </a:cubicBezTo>
                    <a:cubicBezTo>
                      <a:pt x="50" y="33"/>
                      <a:pt x="49" y="30"/>
                      <a:pt x="51" y="29"/>
                    </a:cubicBezTo>
                    <a:cubicBezTo>
                      <a:pt x="54" y="28"/>
                      <a:pt x="58" y="28"/>
                      <a:pt x="61" y="26"/>
                    </a:cubicBezTo>
                    <a:cubicBezTo>
                      <a:pt x="62" y="26"/>
                      <a:pt x="62" y="24"/>
                      <a:pt x="64" y="24"/>
                    </a:cubicBezTo>
                    <a:cubicBezTo>
                      <a:pt x="65" y="23"/>
                      <a:pt x="67" y="26"/>
                      <a:pt x="68" y="25"/>
                    </a:cubicBezTo>
                    <a:cubicBezTo>
                      <a:pt x="69" y="24"/>
                      <a:pt x="67" y="21"/>
                      <a:pt x="69" y="21"/>
                    </a:cubicBezTo>
                    <a:cubicBezTo>
                      <a:pt x="74" y="19"/>
                      <a:pt x="80" y="20"/>
                      <a:pt x="85" y="21"/>
                    </a:cubicBezTo>
                    <a:cubicBezTo>
                      <a:pt x="86" y="21"/>
                      <a:pt x="86" y="23"/>
                      <a:pt x="87" y="23"/>
                    </a:cubicBezTo>
                    <a:cubicBezTo>
                      <a:pt x="89" y="23"/>
                      <a:pt x="89" y="21"/>
                      <a:pt x="91" y="20"/>
                    </a:cubicBezTo>
                    <a:cubicBezTo>
                      <a:pt x="94" y="19"/>
                      <a:pt x="97" y="19"/>
                      <a:pt x="100" y="19"/>
                    </a:cubicBezTo>
                    <a:cubicBezTo>
                      <a:pt x="103" y="19"/>
                      <a:pt x="106" y="20"/>
                      <a:pt x="109" y="19"/>
                    </a:cubicBezTo>
                    <a:cubicBezTo>
                      <a:pt x="111" y="18"/>
                      <a:pt x="110" y="15"/>
                      <a:pt x="112" y="14"/>
                    </a:cubicBezTo>
                    <a:cubicBezTo>
                      <a:pt x="114" y="13"/>
                      <a:pt x="118" y="13"/>
                      <a:pt x="120" y="12"/>
                    </a:cubicBezTo>
                    <a:cubicBezTo>
                      <a:pt x="121" y="11"/>
                      <a:pt x="120" y="8"/>
                      <a:pt x="121" y="7"/>
                    </a:cubicBezTo>
                    <a:cubicBezTo>
                      <a:pt x="126" y="4"/>
                      <a:pt x="132" y="2"/>
                      <a:pt x="138" y="1"/>
                    </a:cubicBezTo>
                    <a:cubicBezTo>
                      <a:pt x="140" y="0"/>
                      <a:pt x="143" y="3"/>
                      <a:pt x="146" y="4"/>
                    </a:cubicBezTo>
                    <a:cubicBezTo>
                      <a:pt x="147" y="4"/>
                      <a:pt x="149" y="4"/>
                      <a:pt x="151" y="5"/>
                    </a:cubicBezTo>
                    <a:cubicBezTo>
                      <a:pt x="152" y="6"/>
                      <a:pt x="153" y="8"/>
                      <a:pt x="154" y="10"/>
                    </a:cubicBezTo>
                    <a:cubicBezTo>
                      <a:pt x="154" y="11"/>
                      <a:pt x="154" y="12"/>
                      <a:pt x="153" y="13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2051" name="Freeform 3152"/>
              <p:cNvSpPr>
                <a:spLocks noChangeAspect="1"/>
              </p:cNvSpPr>
              <p:nvPr/>
            </p:nvSpPr>
            <p:spPr bwMode="auto">
              <a:xfrm>
                <a:off x="5503573" y="2011115"/>
                <a:ext cx="86097" cy="81129"/>
              </a:xfrm>
              <a:custGeom>
                <a:avLst/>
                <a:gdLst>
                  <a:gd name="T0" fmla="*/ 59 w 66"/>
                  <a:gd name="T1" fmla="*/ 7 h 64"/>
                  <a:gd name="T2" fmla="*/ 54 w 66"/>
                  <a:gd name="T3" fmla="*/ 11 h 64"/>
                  <a:gd name="T4" fmla="*/ 55 w 66"/>
                  <a:gd name="T5" fmla="*/ 13 h 64"/>
                  <a:gd name="T6" fmla="*/ 48 w 66"/>
                  <a:gd name="T7" fmla="*/ 13 h 64"/>
                  <a:gd name="T8" fmla="*/ 51 w 66"/>
                  <a:gd name="T9" fmla="*/ 18 h 64"/>
                  <a:gd name="T10" fmla="*/ 51 w 66"/>
                  <a:gd name="T11" fmla="*/ 30 h 64"/>
                  <a:gd name="T12" fmla="*/ 53 w 66"/>
                  <a:gd name="T13" fmla="*/ 48 h 64"/>
                  <a:gd name="T14" fmla="*/ 75 w 66"/>
                  <a:gd name="T15" fmla="*/ 67 h 64"/>
                  <a:gd name="T16" fmla="*/ 79 w 66"/>
                  <a:gd name="T17" fmla="*/ 72 h 64"/>
                  <a:gd name="T18" fmla="*/ 74 w 66"/>
                  <a:gd name="T19" fmla="*/ 75 h 64"/>
                  <a:gd name="T20" fmla="*/ 67 w 66"/>
                  <a:gd name="T21" fmla="*/ 71 h 64"/>
                  <a:gd name="T22" fmla="*/ 65 w 66"/>
                  <a:gd name="T23" fmla="*/ 75 h 64"/>
                  <a:gd name="T24" fmla="*/ 56 w 66"/>
                  <a:gd name="T25" fmla="*/ 75 h 64"/>
                  <a:gd name="T26" fmla="*/ 51 w 66"/>
                  <a:gd name="T27" fmla="*/ 69 h 64"/>
                  <a:gd name="T28" fmla="*/ 48 w 66"/>
                  <a:gd name="T29" fmla="*/ 69 h 64"/>
                  <a:gd name="T30" fmla="*/ 53 w 66"/>
                  <a:gd name="T31" fmla="*/ 75 h 64"/>
                  <a:gd name="T32" fmla="*/ 48 w 66"/>
                  <a:gd name="T33" fmla="*/ 76 h 64"/>
                  <a:gd name="T34" fmla="*/ 43 w 66"/>
                  <a:gd name="T35" fmla="*/ 71 h 64"/>
                  <a:gd name="T36" fmla="*/ 29 w 66"/>
                  <a:gd name="T37" fmla="*/ 71 h 64"/>
                  <a:gd name="T38" fmla="*/ 31 w 66"/>
                  <a:gd name="T39" fmla="*/ 66 h 64"/>
                  <a:gd name="T40" fmla="*/ 30 w 66"/>
                  <a:gd name="T41" fmla="*/ 61 h 64"/>
                  <a:gd name="T42" fmla="*/ 36 w 66"/>
                  <a:gd name="T43" fmla="*/ 59 h 64"/>
                  <a:gd name="T44" fmla="*/ 30 w 66"/>
                  <a:gd name="T45" fmla="*/ 57 h 64"/>
                  <a:gd name="T46" fmla="*/ 25 w 66"/>
                  <a:gd name="T47" fmla="*/ 51 h 64"/>
                  <a:gd name="T48" fmla="*/ 18 w 66"/>
                  <a:gd name="T49" fmla="*/ 52 h 64"/>
                  <a:gd name="T50" fmla="*/ 14 w 66"/>
                  <a:gd name="T51" fmla="*/ 46 h 64"/>
                  <a:gd name="T52" fmla="*/ 10 w 66"/>
                  <a:gd name="T53" fmla="*/ 48 h 64"/>
                  <a:gd name="T54" fmla="*/ 2 w 66"/>
                  <a:gd name="T55" fmla="*/ 47 h 64"/>
                  <a:gd name="T56" fmla="*/ 1 w 66"/>
                  <a:gd name="T57" fmla="*/ 35 h 64"/>
                  <a:gd name="T58" fmla="*/ 7 w 66"/>
                  <a:gd name="T59" fmla="*/ 35 h 64"/>
                  <a:gd name="T60" fmla="*/ 10 w 66"/>
                  <a:gd name="T61" fmla="*/ 37 h 64"/>
                  <a:gd name="T62" fmla="*/ 12 w 66"/>
                  <a:gd name="T63" fmla="*/ 25 h 64"/>
                  <a:gd name="T64" fmla="*/ 13 w 66"/>
                  <a:gd name="T65" fmla="*/ 16 h 64"/>
                  <a:gd name="T66" fmla="*/ 19 w 66"/>
                  <a:gd name="T67" fmla="*/ 6 h 64"/>
                  <a:gd name="T68" fmla="*/ 24 w 66"/>
                  <a:gd name="T69" fmla="*/ 2 h 64"/>
                  <a:gd name="T70" fmla="*/ 36 w 66"/>
                  <a:gd name="T71" fmla="*/ 0 h 64"/>
                  <a:gd name="T72" fmla="*/ 47 w 66"/>
                  <a:gd name="T73" fmla="*/ 2 h 64"/>
                  <a:gd name="T74" fmla="*/ 59 w 66"/>
                  <a:gd name="T75" fmla="*/ 7 h 6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6"/>
                  <a:gd name="T115" fmla="*/ 0 h 64"/>
                  <a:gd name="T116" fmla="*/ 66 w 66"/>
                  <a:gd name="T117" fmla="*/ 64 h 6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6" h="64">
                    <a:moveTo>
                      <a:pt x="49" y="6"/>
                    </a:moveTo>
                    <a:cubicBezTo>
                      <a:pt x="50" y="7"/>
                      <a:pt x="46" y="7"/>
                      <a:pt x="45" y="9"/>
                    </a:cubicBezTo>
                    <a:cubicBezTo>
                      <a:pt x="45" y="9"/>
                      <a:pt x="46" y="11"/>
                      <a:pt x="46" y="11"/>
                    </a:cubicBezTo>
                    <a:cubicBezTo>
                      <a:pt x="44" y="12"/>
                      <a:pt x="41" y="9"/>
                      <a:pt x="40" y="11"/>
                    </a:cubicBezTo>
                    <a:cubicBezTo>
                      <a:pt x="39" y="12"/>
                      <a:pt x="43" y="13"/>
                      <a:pt x="43" y="15"/>
                    </a:cubicBezTo>
                    <a:cubicBezTo>
                      <a:pt x="44" y="18"/>
                      <a:pt x="42" y="22"/>
                      <a:pt x="43" y="25"/>
                    </a:cubicBezTo>
                    <a:cubicBezTo>
                      <a:pt x="43" y="30"/>
                      <a:pt x="41" y="36"/>
                      <a:pt x="44" y="40"/>
                    </a:cubicBezTo>
                    <a:cubicBezTo>
                      <a:pt x="49" y="47"/>
                      <a:pt x="57" y="51"/>
                      <a:pt x="63" y="56"/>
                    </a:cubicBezTo>
                    <a:cubicBezTo>
                      <a:pt x="64" y="57"/>
                      <a:pt x="66" y="58"/>
                      <a:pt x="66" y="60"/>
                    </a:cubicBezTo>
                    <a:cubicBezTo>
                      <a:pt x="66" y="62"/>
                      <a:pt x="64" y="63"/>
                      <a:pt x="62" y="62"/>
                    </a:cubicBezTo>
                    <a:cubicBezTo>
                      <a:pt x="60" y="62"/>
                      <a:pt x="58" y="59"/>
                      <a:pt x="56" y="59"/>
                    </a:cubicBezTo>
                    <a:cubicBezTo>
                      <a:pt x="55" y="59"/>
                      <a:pt x="55" y="62"/>
                      <a:pt x="54" y="62"/>
                    </a:cubicBezTo>
                    <a:cubicBezTo>
                      <a:pt x="52" y="63"/>
                      <a:pt x="49" y="63"/>
                      <a:pt x="47" y="62"/>
                    </a:cubicBezTo>
                    <a:cubicBezTo>
                      <a:pt x="46" y="61"/>
                      <a:pt x="45" y="58"/>
                      <a:pt x="43" y="57"/>
                    </a:cubicBezTo>
                    <a:cubicBezTo>
                      <a:pt x="42" y="56"/>
                      <a:pt x="40" y="56"/>
                      <a:pt x="40" y="57"/>
                    </a:cubicBezTo>
                    <a:cubicBezTo>
                      <a:pt x="40" y="59"/>
                      <a:pt x="44" y="60"/>
                      <a:pt x="44" y="62"/>
                    </a:cubicBezTo>
                    <a:cubicBezTo>
                      <a:pt x="44" y="64"/>
                      <a:pt x="41" y="64"/>
                      <a:pt x="40" y="63"/>
                    </a:cubicBezTo>
                    <a:cubicBezTo>
                      <a:pt x="38" y="63"/>
                      <a:pt x="38" y="59"/>
                      <a:pt x="36" y="59"/>
                    </a:cubicBezTo>
                    <a:cubicBezTo>
                      <a:pt x="32" y="57"/>
                      <a:pt x="28" y="60"/>
                      <a:pt x="24" y="59"/>
                    </a:cubicBezTo>
                    <a:cubicBezTo>
                      <a:pt x="23" y="58"/>
                      <a:pt x="26" y="56"/>
                      <a:pt x="26" y="55"/>
                    </a:cubicBezTo>
                    <a:cubicBezTo>
                      <a:pt x="26" y="54"/>
                      <a:pt x="24" y="52"/>
                      <a:pt x="25" y="51"/>
                    </a:cubicBezTo>
                    <a:cubicBezTo>
                      <a:pt x="26" y="49"/>
                      <a:pt x="30" y="51"/>
                      <a:pt x="30" y="49"/>
                    </a:cubicBezTo>
                    <a:cubicBezTo>
                      <a:pt x="30" y="47"/>
                      <a:pt x="26" y="48"/>
                      <a:pt x="25" y="47"/>
                    </a:cubicBezTo>
                    <a:cubicBezTo>
                      <a:pt x="24" y="45"/>
                      <a:pt x="23" y="42"/>
                      <a:pt x="21" y="42"/>
                    </a:cubicBezTo>
                    <a:cubicBezTo>
                      <a:pt x="20" y="41"/>
                      <a:pt x="17" y="43"/>
                      <a:pt x="15" y="43"/>
                    </a:cubicBezTo>
                    <a:cubicBezTo>
                      <a:pt x="14" y="42"/>
                      <a:pt x="14" y="39"/>
                      <a:pt x="12" y="38"/>
                    </a:cubicBezTo>
                    <a:cubicBezTo>
                      <a:pt x="11" y="38"/>
                      <a:pt x="9" y="39"/>
                      <a:pt x="8" y="40"/>
                    </a:cubicBezTo>
                    <a:cubicBezTo>
                      <a:pt x="6" y="40"/>
                      <a:pt x="3" y="41"/>
                      <a:pt x="2" y="39"/>
                    </a:cubicBezTo>
                    <a:cubicBezTo>
                      <a:pt x="0" y="36"/>
                      <a:pt x="0" y="32"/>
                      <a:pt x="1" y="29"/>
                    </a:cubicBezTo>
                    <a:cubicBezTo>
                      <a:pt x="2" y="27"/>
                      <a:pt x="5" y="28"/>
                      <a:pt x="6" y="29"/>
                    </a:cubicBezTo>
                    <a:cubicBezTo>
                      <a:pt x="7" y="29"/>
                      <a:pt x="7" y="32"/>
                      <a:pt x="8" y="31"/>
                    </a:cubicBezTo>
                    <a:cubicBezTo>
                      <a:pt x="9" y="28"/>
                      <a:pt x="9" y="24"/>
                      <a:pt x="10" y="21"/>
                    </a:cubicBezTo>
                    <a:cubicBezTo>
                      <a:pt x="10" y="19"/>
                      <a:pt x="10" y="16"/>
                      <a:pt x="11" y="13"/>
                    </a:cubicBezTo>
                    <a:cubicBezTo>
                      <a:pt x="12" y="10"/>
                      <a:pt x="14" y="8"/>
                      <a:pt x="16" y="5"/>
                    </a:cubicBezTo>
                    <a:cubicBezTo>
                      <a:pt x="17" y="4"/>
                      <a:pt x="18" y="2"/>
                      <a:pt x="20" y="2"/>
                    </a:cubicBezTo>
                    <a:cubicBezTo>
                      <a:pt x="23" y="1"/>
                      <a:pt x="26" y="0"/>
                      <a:pt x="30" y="0"/>
                    </a:cubicBezTo>
                    <a:cubicBezTo>
                      <a:pt x="33" y="0"/>
                      <a:pt x="36" y="1"/>
                      <a:pt x="39" y="2"/>
                    </a:cubicBezTo>
                    <a:cubicBezTo>
                      <a:pt x="43" y="3"/>
                      <a:pt x="47" y="3"/>
                      <a:pt x="49" y="6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2052" name="Freeform 3153"/>
              <p:cNvSpPr>
                <a:spLocks noChangeAspect="1"/>
              </p:cNvSpPr>
              <p:nvPr/>
            </p:nvSpPr>
            <p:spPr bwMode="auto">
              <a:xfrm>
                <a:off x="5516650" y="2066956"/>
                <a:ext cx="11989" cy="13697"/>
              </a:xfrm>
              <a:custGeom>
                <a:avLst/>
                <a:gdLst>
                  <a:gd name="T0" fmla="*/ 2 w 9"/>
                  <a:gd name="T1" fmla="*/ 1 h 11"/>
                  <a:gd name="T2" fmla="*/ 1 w 9"/>
                  <a:gd name="T3" fmla="*/ 2 h 11"/>
                  <a:gd name="T4" fmla="*/ 10 w 9"/>
                  <a:gd name="T5" fmla="*/ 12 h 11"/>
                  <a:gd name="T6" fmla="*/ 11 w 9"/>
                  <a:gd name="T7" fmla="*/ 8 h 11"/>
                  <a:gd name="T8" fmla="*/ 7 w 9"/>
                  <a:gd name="T9" fmla="*/ 4 h 11"/>
                  <a:gd name="T10" fmla="*/ 2 w 9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1"/>
                  <a:gd name="T20" fmla="*/ 9 w 9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1">
                    <a:moveTo>
                      <a:pt x="2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3" y="5"/>
                      <a:pt x="5" y="8"/>
                      <a:pt x="8" y="10"/>
                    </a:cubicBezTo>
                    <a:cubicBezTo>
                      <a:pt x="9" y="11"/>
                      <a:pt x="9" y="8"/>
                      <a:pt x="9" y="7"/>
                    </a:cubicBezTo>
                    <a:cubicBezTo>
                      <a:pt x="8" y="6"/>
                      <a:pt x="7" y="4"/>
                      <a:pt x="6" y="3"/>
                    </a:cubicBezTo>
                    <a:cubicBezTo>
                      <a:pt x="5" y="2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3" name="Freeform 3159"/>
              <p:cNvSpPr>
                <a:spLocks noChangeAspect="1"/>
              </p:cNvSpPr>
              <p:nvPr/>
            </p:nvSpPr>
            <p:spPr bwMode="auto">
              <a:xfrm>
                <a:off x="5837062" y="2004794"/>
                <a:ext cx="6540" cy="3162"/>
              </a:xfrm>
              <a:custGeom>
                <a:avLst/>
                <a:gdLst>
                  <a:gd name="T0" fmla="*/ 2 w 5"/>
                  <a:gd name="T1" fmla="*/ 3 h 3"/>
                  <a:gd name="T2" fmla="*/ 1 w 5"/>
                  <a:gd name="T3" fmla="*/ 3 h 3"/>
                  <a:gd name="T4" fmla="*/ 2 w 5"/>
                  <a:gd name="T5" fmla="*/ 1 h 3"/>
                  <a:gd name="T6" fmla="*/ 6 w 5"/>
                  <a:gd name="T7" fmla="*/ 1 h 3"/>
                  <a:gd name="T8" fmla="*/ 2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2" y="3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3" y="1"/>
                      <a:pt x="5" y="0"/>
                      <a:pt x="5" y="1"/>
                    </a:cubicBezTo>
                    <a:cubicBezTo>
                      <a:pt x="5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4" name="Freeform 3160"/>
              <p:cNvSpPr>
                <a:spLocks noChangeAspect="1"/>
              </p:cNvSpPr>
              <p:nvPr/>
            </p:nvSpPr>
            <p:spPr bwMode="auto">
              <a:xfrm>
                <a:off x="6754703" y="3475642"/>
                <a:ext cx="4359" cy="4214"/>
              </a:xfrm>
              <a:custGeom>
                <a:avLst/>
                <a:gdLst>
                  <a:gd name="T0" fmla="*/ 2 w 4"/>
                  <a:gd name="T1" fmla="*/ 3 h 4"/>
                  <a:gd name="T2" fmla="*/ 0 w 4"/>
                  <a:gd name="T3" fmla="*/ 3 h 4"/>
                  <a:gd name="T4" fmla="*/ 1 w 4"/>
                  <a:gd name="T5" fmla="*/ 1 h 4"/>
                  <a:gd name="T6" fmla="*/ 3 w 4"/>
                  <a:gd name="T7" fmla="*/ 0 h 4"/>
                  <a:gd name="T8" fmla="*/ 2 w 4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2" y="3"/>
                    </a:moveTo>
                    <a:cubicBezTo>
                      <a:pt x="1" y="3"/>
                      <a:pt x="0" y="4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4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5" name="Freeform 3225"/>
              <p:cNvSpPr>
                <a:spLocks noChangeAspect="1"/>
              </p:cNvSpPr>
              <p:nvPr/>
            </p:nvSpPr>
            <p:spPr bwMode="auto">
              <a:xfrm>
                <a:off x="7148132" y="2656981"/>
                <a:ext cx="8719" cy="11590"/>
              </a:xfrm>
              <a:custGeom>
                <a:avLst/>
                <a:gdLst>
                  <a:gd name="T0" fmla="*/ 3 w 7"/>
                  <a:gd name="T1" fmla="*/ 7 h 9"/>
                  <a:gd name="T2" fmla="*/ 1 w 7"/>
                  <a:gd name="T3" fmla="*/ 10 h 9"/>
                  <a:gd name="T4" fmla="*/ 2 w 7"/>
                  <a:gd name="T5" fmla="*/ 5 h 9"/>
                  <a:gd name="T6" fmla="*/ 7 w 7"/>
                  <a:gd name="T7" fmla="*/ 1 h 9"/>
                  <a:gd name="T8" fmla="*/ 3 w 7"/>
                  <a:gd name="T9" fmla="*/ 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9"/>
                  <a:gd name="T17" fmla="*/ 7 w 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9">
                    <a:moveTo>
                      <a:pt x="3" y="6"/>
                    </a:moveTo>
                    <a:cubicBezTo>
                      <a:pt x="3" y="7"/>
                      <a:pt x="1" y="9"/>
                      <a:pt x="1" y="8"/>
                    </a:cubicBezTo>
                    <a:cubicBezTo>
                      <a:pt x="0" y="7"/>
                      <a:pt x="1" y="5"/>
                      <a:pt x="2" y="4"/>
                    </a:cubicBezTo>
                    <a:cubicBezTo>
                      <a:pt x="3" y="3"/>
                      <a:pt x="5" y="0"/>
                      <a:pt x="6" y="1"/>
                    </a:cubicBezTo>
                    <a:cubicBezTo>
                      <a:pt x="7" y="2"/>
                      <a:pt x="5" y="5"/>
                      <a:pt x="3" y="6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6" name="Freeform 3226"/>
              <p:cNvSpPr>
                <a:spLocks noChangeAspect="1"/>
              </p:cNvSpPr>
              <p:nvPr/>
            </p:nvSpPr>
            <p:spPr bwMode="auto">
              <a:xfrm>
                <a:off x="7121976" y="2678054"/>
                <a:ext cx="11989" cy="14751"/>
              </a:xfrm>
              <a:custGeom>
                <a:avLst/>
                <a:gdLst>
                  <a:gd name="T0" fmla="*/ 5 w 9"/>
                  <a:gd name="T1" fmla="*/ 9 h 11"/>
                  <a:gd name="T2" fmla="*/ 0 w 9"/>
                  <a:gd name="T3" fmla="*/ 13 h 11"/>
                  <a:gd name="T4" fmla="*/ 4 w 9"/>
                  <a:gd name="T5" fmla="*/ 6 h 11"/>
                  <a:gd name="T6" fmla="*/ 10 w 9"/>
                  <a:gd name="T7" fmla="*/ 1 h 11"/>
                  <a:gd name="T8" fmla="*/ 5 w 9"/>
                  <a:gd name="T9" fmla="*/ 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1"/>
                  <a:gd name="T17" fmla="*/ 9 w 9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1">
                    <a:moveTo>
                      <a:pt x="4" y="7"/>
                    </a:moveTo>
                    <a:cubicBezTo>
                      <a:pt x="3" y="9"/>
                      <a:pt x="1" y="11"/>
                      <a:pt x="0" y="10"/>
                    </a:cubicBezTo>
                    <a:cubicBezTo>
                      <a:pt x="0" y="9"/>
                      <a:pt x="1" y="7"/>
                      <a:pt x="3" y="5"/>
                    </a:cubicBezTo>
                    <a:cubicBezTo>
                      <a:pt x="4" y="3"/>
                      <a:pt x="7" y="0"/>
                      <a:pt x="8" y="1"/>
                    </a:cubicBezTo>
                    <a:cubicBezTo>
                      <a:pt x="9" y="2"/>
                      <a:pt x="6" y="5"/>
                      <a:pt x="4" y="7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7" name="Freeform 3227"/>
              <p:cNvSpPr>
                <a:spLocks noChangeAspect="1"/>
              </p:cNvSpPr>
              <p:nvPr/>
            </p:nvSpPr>
            <p:spPr bwMode="auto">
              <a:xfrm>
                <a:off x="7176468" y="2605354"/>
                <a:ext cx="4359" cy="6322"/>
              </a:xfrm>
              <a:custGeom>
                <a:avLst/>
                <a:gdLst>
                  <a:gd name="T0" fmla="*/ 3 w 3"/>
                  <a:gd name="T1" fmla="*/ 5 h 5"/>
                  <a:gd name="T2" fmla="*/ 0 w 3"/>
                  <a:gd name="T3" fmla="*/ 6 h 5"/>
                  <a:gd name="T4" fmla="*/ 1 w 3"/>
                  <a:gd name="T5" fmla="*/ 4 h 5"/>
                  <a:gd name="T6" fmla="*/ 3 w 3"/>
                  <a:gd name="T7" fmla="*/ 1 h 5"/>
                  <a:gd name="T8" fmla="*/ 3 w 3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4"/>
                    </a:move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3"/>
                      <a:pt x="1" y="3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1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8" name="Freeform 3228"/>
              <p:cNvSpPr>
                <a:spLocks noChangeAspect="1"/>
              </p:cNvSpPr>
              <p:nvPr/>
            </p:nvSpPr>
            <p:spPr bwMode="auto">
              <a:xfrm>
                <a:off x="7171019" y="2619051"/>
                <a:ext cx="4359" cy="6322"/>
              </a:xfrm>
              <a:custGeom>
                <a:avLst/>
                <a:gdLst>
                  <a:gd name="T0" fmla="*/ 3 w 3"/>
                  <a:gd name="T1" fmla="*/ 4 h 5"/>
                  <a:gd name="T2" fmla="*/ 0 w 3"/>
                  <a:gd name="T3" fmla="*/ 5 h 5"/>
                  <a:gd name="T4" fmla="*/ 0 w 3"/>
                  <a:gd name="T5" fmla="*/ 2 h 5"/>
                  <a:gd name="T6" fmla="*/ 3 w 3"/>
                  <a:gd name="T7" fmla="*/ 0 h 5"/>
                  <a:gd name="T8" fmla="*/ 3 w 3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2" y="3"/>
                    </a:moveTo>
                    <a:cubicBezTo>
                      <a:pt x="1" y="4"/>
                      <a:pt x="0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9" name="Freeform 3229"/>
              <p:cNvSpPr>
                <a:spLocks noChangeAspect="1"/>
              </p:cNvSpPr>
              <p:nvPr/>
            </p:nvSpPr>
            <p:spPr bwMode="auto">
              <a:xfrm>
                <a:off x="6686042" y="1992151"/>
                <a:ext cx="9809" cy="7376"/>
              </a:xfrm>
              <a:custGeom>
                <a:avLst/>
                <a:gdLst>
                  <a:gd name="T0" fmla="*/ 6 w 7"/>
                  <a:gd name="T1" fmla="*/ 4 h 6"/>
                  <a:gd name="T2" fmla="*/ 8 w 7"/>
                  <a:gd name="T3" fmla="*/ 6 h 6"/>
                  <a:gd name="T4" fmla="*/ 4 w 7"/>
                  <a:gd name="T5" fmla="*/ 5 h 6"/>
                  <a:gd name="T6" fmla="*/ 1 w 7"/>
                  <a:gd name="T7" fmla="*/ 1 h 6"/>
                  <a:gd name="T8" fmla="*/ 6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5" y="3"/>
                    </a:moveTo>
                    <a:cubicBezTo>
                      <a:pt x="6" y="3"/>
                      <a:pt x="7" y="5"/>
                      <a:pt x="6" y="5"/>
                    </a:cubicBezTo>
                    <a:cubicBezTo>
                      <a:pt x="6" y="6"/>
                      <a:pt x="4" y="5"/>
                      <a:pt x="3" y="4"/>
                    </a:cubicBezTo>
                    <a:cubicBezTo>
                      <a:pt x="2" y="3"/>
                      <a:pt x="0" y="2"/>
                      <a:pt x="1" y="1"/>
                    </a:cubicBezTo>
                    <a:cubicBezTo>
                      <a:pt x="2" y="0"/>
                      <a:pt x="4" y="2"/>
                      <a:pt x="5" y="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0" name="Freeform 3230"/>
              <p:cNvSpPr>
                <a:spLocks noChangeAspect="1"/>
              </p:cNvSpPr>
              <p:nvPr/>
            </p:nvSpPr>
            <p:spPr bwMode="auto">
              <a:xfrm>
                <a:off x="6400506" y="1983721"/>
                <a:ext cx="4359" cy="5268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5 h 4"/>
                  <a:gd name="T4" fmla="*/ 1 w 3"/>
                  <a:gd name="T5" fmla="*/ 3 h 4"/>
                  <a:gd name="T6" fmla="*/ 3 w 3"/>
                  <a:gd name="T7" fmla="*/ 0 h 4"/>
                  <a:gd name="T8" fmla="*/ 3 w 3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3"/>
                    </a:moveTo>
                    <a:cubicBezTo>
                      <a:pt x="2" y="3"/>
                      <a:pt x="1" y="4"/>
                      <a:pt x="0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1" name="Freeform 3231"/>
              <p:cNvSpPr>
                <a:spLocks noChangeAspect="1"/>
              </p:cNvSpPr>
              <p:nvPr/>
            </p:nvSpPr>
            <p:spPr bwMode="auto">
              <a:xfrm>
                <a:off x="6331847" y="1917342"/>
                <a:ext cx="6540" cy="6322"/>
              </a:xfrm>
              <a:custGeom>
                <a:avLst/>
                <a:gdLst>
                  <a:gd name="T0" fmla="*/ 5 w 5"/>
                  <a:gd name="T1" fmla="*/ 2 h 5"/>
                  <a:gd name="T2" fmla="*/ 5 w 5"/>
                  <a:gd name="T3" fmla="*/ 5 h 5"/>
                  <a:gd name="T4" fmla="*/ 2 w 5"/>
                  <a:gd name="T5" fmla="*/ 4 h 5"/>
                  <a:gd name="T6" fmla="*/ 1 w 5"/>
                  <a:gd name="T7" fmla="*/ 1 h 5"/>
                  <a:gd name="T8" fmla="*/ 5 w 5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4" y="2"/>
                    </a:moveTo>
                    <a:cubicBezTo>
                      <a:pt x="4" y="3"/>
                      <a:pt x="5" y="4"/>
                      <a:pt x="4" y="4"/>
                    </a:cubicBezTo>
                    <a:cubicBezTo>
                      <a:pt x="4" y="5"/>
                      <a:pt x="3" y="4"/>
                      <a:pt x="2" y="3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2" y="0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2" name="Freeform 3233"/>
              <p:cNvSpPr>
                <a:spLocks noChangeAspect="1"/>
              </p:cNvSpPr>
              <p:nvPr/>
            </p:nvSpPr>
            <p:spPr bwMode="auto">
              <a:xfrm>
                <a:off x="5936236" y="1988988"/>
                <a:ext cx="6540" cy="3162"/>
              </a:xfrm>
              <a:custGeom>
                <a:avLst/>
                <a:gdLst>
                  <a:gd name="T0" fmla="*/ 4 w 5"/>
                  <a:gd name="T1" fmla="*/ 2 h 2"/>
                  <a:gd name="T2" fmla="*/ 5 w 5"/>
                  <a:gd name="T3" fmla="*/ 3 h 2"/>
                  <a:gd name="T4" fmla="*/ 2 w 5"/>
                  <a:gd name="T5" fmla="*/ 3 h 2"/>
                  <a:gd name="T6" fmla="*/ 0 w 5"/>
                  <a:gd name="T7" fmla="*/ 2 h 2"/>
                  <a:gd name="T8" fmla="*/ 4 w 5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3" y="1"/>
                    </a:moveTo>
                    <a:cubicBezTo>
                      <a:pt x="3" y="1"/>
                      <a:pt x="5" y="1"/>
                      <a:pt x="4" y="2"/>
                    </a:cubicBez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3" name="Freeform 3235"/>
              <p:cNvSpPr>
                <a:spLocks noChangeAspect="1"/>
              </p:cNvSpPr>
              <p:nvPr/>
            </p:nvSpPr>
            <p:spPr bwMode="auto">
              <a:xfrm>
                <a:off x="6781947" y="3451408"/>
                <a:ext cx="6540" cy="3162"/>
              </a:xfrm>
              <a:custGeom>
                <a:avLst/>
                <a:gdLst>
                  <a:gd name="T0" fmla="*/ 2 w 5"/>
                  <a:gd name="T1" fmla="*/ 3 h 3"/>
                  <a:gd name="T2" fmla="*/ 0 w 5"/>
                  <a:gd name="T3" fmla="*/ 2 h 3"/>
                  <a:gd name="T4" fmla="*/ 2 w 5"/>
                  <a:gd name="T5" fmla="*/ 1 h 3"/>
                  <a:gd name="T6" fmla="*/ 6 w 5"/>
                  <a:gd name="T7" fmla="*/ 2 h 3"/>
                  <a:gd name="T8" fmla="*/ 2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2" y="3"/>
                    </a:moveTo>
                    <a:cubicBezTo>
                      <a:pt x="2" y="3"/>
                      <a:pt x="0" y="3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3" y="1"/>
                      <a:pt x="5" y="0"/>
                      <a:pt x="5" y="2"/>
                    </a:cubicBezTo>
                    <a:cubicBezTo>
                      <a:pt x="5" y="3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4" name="Freeform 3236"/>
              <p:cNvSpPr>
                <a:spLocks noChangeAspect="1"/>
              </p:cNvSpPr>
              <p:nvPr/>
            </p:nvSpPr>
            <p:spPr bwMode="auto">
              <a:xfrm>
                <a:off x="6768870" y="3462998"/>
                <a:ext cx="3270" cy="2107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1 h 2"/>
                  <a:gd name="T4" fmla="*/ 1 w 3"/>
                  <a:gd name="T5" fmla="*/ 0 h 2"/>
                  <a:gd name="T6" fmla="*/ 3 w 3"/>
                  <a:gd name="T7" fmla="*/ 1 h 2"/>
                  <a:gd name="T8" fmla="*/ 1 w 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5" name="Freeform 3271"/>
              <p:cNvSpPr>
                <a:spLocks noChangeAspect="1"/>
              </p:cNvSpPr>
              <p:nvPr/>
            </p:nvSpPr>
            <p:spPr bwMode="auto">
              <a:xfrm>
                <a:off x="6862596" y="2479974"/>
                <a:ext cx="5450" cy="4214"/>
              </a:xfrm>
              <a:custGeom>
                <a:avLst/>
                <a:gdLst>
                  <a:gd name="T0" fmla="*/ 5 w 4"/>
                  <a:gd name="T1" fmla="*/ 3 h 3"/>
                  <a:gd name="T2" fmla="*/ 3 w 4"/>
                  <a:gd name="T3" fmla="*/ 4 h 3"/>
                  <a:gd name="T4" fmla="*/ 0 w 4"/>
                  <a:gd name="T5" fmla="*/ 3 h 3"/>
                  <a:gd name="T6" fmla="*/ 3 w 4"/>
                  <a:gd name="T7" fmla="*/ 0 h 3"/>
                  <a:gd name="T8" fmla="*/ 5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cubicBezTo>
                      <a:pt x="4" y="3"/>
                      <a:pt x="3" y="3"/>
                      <a:pt x="2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4" y="0"/>
                      <a:pt x="4" y="1"/>
                      <a:pt x="4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6" name="Freeform 3272"/>
              <p:cNvSpPr>
                <a:spLocks noChangeAspect="1"/>
              </p:cNvSpPr>
              <p:nvPr/>
            </p:nvSpPr>
            <p:spPr bwMode="auto">
              <a:xfrm>
                <a:off x="7076204" y="2086975"/>
                <a:ext cx="5450" cy="7376"/>
              </a:xfrm>
              <a:custGeom>
                <a:avLst/>
                <a:gdLst>
                  <a:gd name="T0" fmla="*/ 5 w 4"/>
                  <a:gd name="T1" fmla="*/ 4 h 6"/>
                  <a:gd name="T2" fmla="*/ 4 w 4"/>
                  <a:gd name="T3" fmla="*/ 7 h 6"/>
                  <a:gd name="T4" fmla="*/ 1 w 4"/>
                  <a:gd name="T5" fmla="*/ 5 h 6"/>
                  <a:gd name="T6" fmla="*/ 1 w 4"/>
                  <a:gd name="T7" fmla="*/ 0 h 6"/>
                  <a:gd name="T8" fmla="*/ 5 w 4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3"/>
                    </a:moveTo>
                    <a:cubicBezTo>
                      <a:pt x="4" y="4"/>
                      <a:pt x="4" y="5"/>
                      <a:pt x="3" y="6"/>
                    </a:cubicBezTo>
                    <a:cubicBezTo>
                      <a:pt x="2" y="6"/>
                      <a:pt x="1" y="4"/>
                      <a:pt x="1" y="4"/>
                    </a:cubicBezTo>
                    <a:cubicBezTo>
                      <a:pt x="1" y="3"/>
                      <a:pt x="0" y="0"/>
                      <a:pt x="1" y="0"/>
                    </a:cubicBezTo>
                    <a:cubicBezTo>
                      <a:pt x="3" y="0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7" name="Oval 3273"/>
              <p:cNvSpPr>
                <a:spLocks noChangeAspect="1" noChangeArrowheads="1"/>
              </p:cNvSpPr>
              <p:nvPr/>
            </p:nvSpPr>
            <p:spPr bwMode="auto">
              <a:xfrm>
                <a:off x="6899650" y="1932093"/>
                <a:ext cx="2180" cy="4214"/>
              </a:xfrm>
              <a:prstGeom prst="ellipse">
                <a:avLst/>
              </a:prstGeom>
              <a:solidFill>
                <a:srgbClr val="92D050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8" name="Freeform 3274"/>
              <p:cNvSpPr>
                <a:spLocks noChangeAspect="1"/>
              </p:cNvSpPr>
              <p:nvPr/>
            </p:nvSpPr>
            <p:spPr bwMode="auto">
              <a:xfrm>
                <a:off x="6258828" y="1895217"/>
                <a:ext cx="3270" cy="4214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4 h 3"/>
                  <a:gd name="T4" fmla="*/ 0 w 3"/>
                  <a:gd name="T5" fmla="*/ 1 h 3"/>
                  <a:gd name="T6" fmla="*/ 2 w 3"/>
                  <a:gd name="T7" fmla="*/ 0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2"/>
                    </a:moveTo>
                    <a:cubicBezTo>
                      <a:pt x="3" y="2"/>
                      <a:pt x="3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9" name="Freeform 3278"/>
              <p:cNvSpPr>
                <a:spLocks noChangeAspect="1"/>
              </p:cNvSpPr>
              <p:nvPr/>
            </p:nvSpPr>
            <p:spPr bwMode="auto">
              <a:xfrm>
                <a:off x="5738977" y="2121744"/>
                <a:ext cx="3270" cy="4214"/>
              </a:xfrm>
              <a:custGeom>
                <a:avLst/>
                <a:gdLst>
                  <a:gd name="T0" fmla="*/ 3 w 2"/>
                  <a:gd name="T1" fmla="*/ 3 h 3"/>
                  <a:gd name="T2" fmla="*/ 2 w 2"/>
                  <a:gd name="T3" fmla="*/ 4 h 3"/>
                  <a:gd name="T4" fmla="*/ 0 w 2"/>
                  <a:gd name="T5" fmla="*/ 1 h 3"/>
                  <a:gd name="T6" fmla="*/ 2 w 2"/>
                  <a:gd name="T7" fmla="*/ 0 h 3"/>
                  <a:gd name="T8" fmla="*/ 3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0" name="Freeform 3279"/>
              <p:cNvSpPr>
                <a:spLocks noChangeAspect="1"/>
              </p:cNvSpPr>
              <p:nvPr/>
            </p:nvSpPr>
            <p:spPr bwMode="auto">
              <a:xfrm>
                <a:off x="6704571" y="3437712"/>
                <a:ext cx="4359" cy="3162"/>
              </a:xfrm>
              <a:custGeom>
                <a:avLst/>
                <a:gdLst>
                  <a:gd name="T0" fmla="*/ 1 w 3"/>
                  <a:gd name="T1" fmla="*/ 2 h 3"/>
                  <a:gd name="T2" fmla="*/ 0 w 3"/>
                  <a:gd name="T3" fmla="*/ 2 h 3"/>
                  <a:gd name="T4" fmla="*/ 1 w 3"/>
                  <a:gd name="T5" fmla="*/ 1 h 3"/>
                  <a:gd name="T6" fmla="*/ 3 w 3"/>
                  <a:gd name="T7" fmla="*/ 1 h 3"/>
                  <a:gd name="T8" fmla="*/ 1 w 3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0" y="3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1" name="Freeform 3280"/>
              <p:cNvSpPr>
                <a:spLocks noChangeAspect="1"/>
              </p:cNvSpPr>
              <p:nvPr/>
            </p:nvSpPr>
            <p:spPr bwMode="auto">
              <a:xfrm>
                <a:off x="5361894" y="4471308"/>
                <a:ext cx="3270" cy="4214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2 w 2"/>
                  <a:gd name="T5" fmla="*/ 1 h 3"/>
                  <a:gd name="T6" fmla="*/ 3 w 2"/>
                  <a:gd name="T7" fmla="*/ 1 h 3"/>
                  <a:gd name="T8" fmla="*/ 2 w 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2" name="Freeform 3409"/>
              <p:cNvSpPr>
                <a:spLocks noChangeAspect="1"/>
              </p:cNvSpPr>
              <p:nvPr/>
            </p:nvSpPr>
            <p:spPr bwMode="auto">
              <a:xfrm>
                <a:off x="7192816" y="2576907"/>
                <a:ext cx="2180" cy="316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3 h 2"/>
                  <a:gd name="T4" fmla="*/ 0 w 2"/>
                  <a:gd name="T5" fmla="*/ 2 h 2"/>
                  <a:gd name="T6" fmla="*/ 1 w 2"/>
                  <a:gd name="T7" fmla="*/ 0 h 2"/>
                  <a:gd name="T8" fmla="*/ 2 w 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3" name="Freeform 3410"/>
              <p:cNvSpPr>
                <a:spLocks noChangeAspect="1"/>
              </p:cNvSpPr>
              <p:nvPr/>
            </p:nvSpPr>
            <p:spPr bwMode="auto">
              <a:xfrm>
                <a:off x="7162300" y="2644338"/>
                <a:ext cx="1090" cy="2107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  <a:gd name="T6" fmla="*/ 0 w 1"/>
                  <a:gd name="T7" fmla="*/ 0 h 2"/>
                  <a:gd name="T8" fmla="*/ 1 w 1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4" name="Freeform 3411"/>
              <p:cNvSpPr>
                <a:spLocks noChangeAspect="1"/>
              </p:cNvSpPr>
              <p:nvPr/>
            </p:nvSpPr>
            <p:spPr bwMode="auto">
              <a:xfrm>
                <a:off x="7107809" y="2098565"/>
                <a:ext cx="2180" cy="3162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  <a:gd name="T8" fmla="*/ 1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5" name="Freeform 3412"/>
              <p:cNvSpPr>
                <a:spLocks noChangeAspect="1"/>
              </p:cNvSpPr>
              <p:nvPr/>
            </p:nvSpPr>
            <p:spPr bwMode="auto">
              <a:xfrm>
                <a:off x="7092551" y="2090135"/>
                <a:ext cx="2180" cy="4214"/>
              </a:xfrm>
              <a:custGeom>
                <a:avLst/>
                <a:gdLst>
                  <a:gd name="T0" fmla="*/ 2 w 1"/>
                  <a:gd name="T1" fmla="*/ 3 h 3"/>
                  <a:gd name="T2" fmla="*/ 0 w 1"/>
                  <a:gd name="T3" fmla="*/ 4 h 3"/>
                  <a:gd name="T4" fmla="*/ 0 w 1"/>
                  <a:gd name="T5" fmla="*/ 1 h 3"/>
                  <a:gd name="T6" fmla="*/ 2 w 1"/>
                  <a:gd name="T7" fmla="*/ 0 h 3"/>
                  <a:gd name="T8" fmla="*/ 2 w 1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6" name="Freeform 3413"/>
              <p:cNvSpPr>
                <a:spLocks noChangeAspect="1"/>
              </p:cNvSpPr>
              <p:nvPr/>
            </p:nvSpPr>
            <p:spPr bwMode="auto">
              <a:xfrm>
                <a:off x="7090372" y="2083814"/>
                <a:ext cx="4359" cy="4214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4 h 3"/>
                  <a:gd name="T4" fmla="*/ 0 w 3"/>
                  <a:gd name="T5" fmla="*/ 3 h 3"/>
                  <a:gd name="T6" fmla="*/ 1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2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7" name="Freeform 3414"/>
              <p:cNvSpPr>
                <a:spLocks noChangeAspect="1"/>
              </p:cNvSpPr>
              <p:nvPr/>
            </p:nvSpPr>
            <p:spPr bwMode="auto">
              <a:xfrm>
                <a:off x="6817913" y="1926825"/>
                <a:ext cx="2180" cy="4214"/>
              </a:xfrm>
              <a:custGeom>
                <a:avLst/>
                <a:gdLst>
                  <a:gd name="T0" fmla="*/ 2 w 1"/>
                  <a:gd name="T1" fmla="*/ 3 h 3"/>
                  <a:gd name="T2" fmla="*/ 2 w 1"/>
                  <a:gd name="T3" fmla="*/ 4 h 3"/>
                  <a:gd name="T4" fmla="*/ 0 w 1"/>
                  <a:gd name="T5" fmla="*/ 1 h 3"/>
                  <a:gd name="T6" fmla="*/ 2 w 1"/>
                  <a:gd name="T7" fmla="*/ 0 h 3"/>
                  <a:gd name="T8" fmla="*/ 2 w 1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8" name="Freeform 3415"/>
              <p:cNvSpPr>
                <a:spLocks noChangeAspect="1"/>
              </p:cNvSpPr>
              <p:nvPr/>
            </p:nvSpPr>
            <p:spPr bwMode="auto">
              <a:xfrm>
                <a:off x="6347104" y="1924718"/>
                <a:ext cx="3270" cy="2107"/>
              </a:xfrm>
              <a:custGeom>
                <a:avLst/>
                <a:gdLst>
                  <a:gd name="T0" fmla="*/ 3 w 2"/>
                  <a:gd name="T1" fmla="*/ 1 h 2"/>
                  <a:gd name="T2" fmla="*/ 3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  <a:gd name="T8" fmla="*/ 3 w 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9" name="Freeform 3419"/>
              <p:cNvSpPr>
                <a:spLocks noChangeAspect="1"/>
              </p:cNvSpPr>
              <p:nvPr/>
            </p:nvSpPr>
            <p:spPr bwMode="auto">
              <a:xfrm>
                <a:off x="6247929" y="1887842"/>
                <a:ext cx="2180" cy="4214"/>
              </a:xfrm>
              <a:custGeom>
                <a:avLst/>
                <a:gdLst>
                  <a:gd name="T0" fmla="*/ 1 w 2"/>
                  <a:gd name="T1" fmla="*/ 4 h 3"/>
                  <a:gd name="T2" fmla="*/ 0 w 2"/>
                  <a:gd name="T3" fmla="*/ 4 h 3"/>
                  <a:gd name="T4" fmla="*/ 0 w 2"/>
                  <a:gd name="T5" fmla="*/ 3 h 3"/>
                  <a:gd name="T6" fmla="*/ 2 w 2"/>
                  <a:gd name="T7" fmla="*/ 1 h 3"/>
                  <a:gd name="T8" fmla="*/ 1 w 2"/>
                  <a:gd name="T9" fmla="*/ 4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ubicBezTo>
                      <a:pt x="2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0" name="Freeform 3421"/>
              <p:cNvSpPr>
                <a:spLocks noChangeAspect="1"/>
              </p:cNvSpPr>
              <p:nvPr/>
            </p:nvSpPr>
            <p:spPr bwMode="auto">
              <a:xfrm>
                <a:off x="6117148" y="1922611"/>
                <a:ext cx="2180" cy="3162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  <a:gd name="T8" fmla="*/ 2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1" name="Freeform 3424"/>
              <p:cNvSpPr>
                <a:spLocks noChangeAspect="1"/>
              </p:cNvSpPr>
              <p:nvPr/>
            </p:nvSpPr>
            <p:spPr bwMode="auto">
              <a:xfrm>
                <a:off x="6104070" y="1914182"/>
                <a:ext cx="4359" cy="3162"/>
              </a:xfrm>
              <a:custGeom>
                <a:avLst/>
                <a:gdLst>
                  <a:gd name="T0" fmla="*/ 3 w 3"/>
                  <a:gd name="T1" fmla="*/ 3 h 2"/>
                  <a:gd name="T2" fmla="*/ 0 w 3"/>
                  <a:gd name="T3" fmla="*/ 3 h 2"/>
                  <a:gd name="T4" fmla="*/ 1 w 3"/>
                  <a:gd name="T5" fmla="*/ 2 h 2"/>
                  <a:gd name="T6" fmla="*/ 3 w 3"/>
                  <a:gd name="T7" fmla="*/ 0 h 2"/>
                  <a:gd name="T8" fmla="*/ 3 w 3"/>
                  <a:gd name="T9" fmla="*/ 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2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2" name="Freeform 3426"/>
              <p:cNvSpPr>
                <a:spLocks noChangeAspect="1"/>
              </p:cNvSpPr>
              <p:nvPr/>
            </p:nvSpPr>
            <p:spPr bwMode="auto">
              <a:xfrm>
                <a:off x="5953674" y="1993203"/>
                <a:ext cx="4359" cy="2107"/>
              </a:xfrm>
              <a:custGeom>
                <a:avLst/>
                <a:gdLst>
                  <a:gd name="T0" fmla="*/ 3 w 3"/>
                  <a:gd name="T1" fmla="*/ 0 h 2"/>
                  <a:gd name="T2" fmla="*/ 4 w 3"/>
                  <a:gd name="T3" fmla="*/ 1 h 2"/>
                  <a:gd name="T4" fmla="*/ 3 w 3"/>
                  <a:gd name="T5" fmla="*/ 2 h 2"/>
                  <a:gd name="T6" fmla="*/ 0 w 3"/>
                  <a:gd name="T7" fmla="*/ 1 h 2"/>
                  <a:gd name="T8" fmla="*/ 3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3" name="Freeform 3427"/>
              <p:cNvSpPr>
                <a:spLocks noChangeAspect="1"/>
              </p:cNvSpPr>
              <p:nvPr/>
            </p:nvSpPr>
            <p:spPr bwMode="auto">
              <a:xfrm>
                <a:off x="5929697" y="1988988"/>
                <a:ext cx="3270" cy="4214"/>
              </a:xfrm>
              <a:custGeom>
                <a:avLst/>
                <a:gdLst>
                  <a:gd name="T0" fmla="*/ 3 w 2"/>
                  <a:gd name="T1" fmla="*/ 1 h 3"/>
                  <a:gd name="T2" fmla="*/ 2 w 2"/>
                  <a:gd name="T3" fmla="*/ 3 h 3"/>
                  <a:gd name="T4" fmla="*/ 0 w 2"/>
                  <a:gd name="T5" fmla="*/ 3 h 3"/>
                  <a:gd name="T6" fmla="*/ 0 w 2"/>
                  <a:gd name="T7" fmla="*/ 0 h 3"/>
                  <a:gd name="T8" fmla="*/ 3 w 2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4" name="Freeform 3429"/>
              <p:cNvSpPr>
                <a:spLocks noChangeAspect="1"/>
              </p:cNvSpPr>
              <p:nvPr/>
            </p:nvSpPr>
            <p:spPr bwMode="auto">
              <a:xfrm>
                <a:off x="5850140" y="2012168"/>
                <a:ext cx="4359" cy="2107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1 h 2"/>
                  <a:gd name="T4" fmla="*/ 1 w 3"/>
                  <a:gd name="T5" fmla="*/ 0 h 2"/>
                  <a:gd name="T6" fmla="*/ 4 w 3"/>
                  <a:gd name="T7" fmla="*/ 1 h 2"/>
                  <a:gd name="T8" fmla="*/ 1 w 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2" y="1"/>
                      <a:pt x="1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5" name="Freeform 3430"/>
              <p:cNvSpPr>
                <a:spLocks noChangeAspect="1"/>
              </p:cNvSpPr>
              <p:nvPr/>
            </p:nvSpPr>
            <p:spPr bwMode="auto">
              <a:xfrm>
                <a:off x="5735707" y="2125959"/>
                <a:ext cx="3270" cy="2107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1 h 2"/>
                  <a:gd name="T4" fmla="*/ 1 w 3"/>
                  <a:gd name="T5" fmla="*/ 2 h 2"/>
                  <a:gd name="T6" fmla="*/ 0 w 3"/>
                  <a:gd name="T7" fmla="*/ 0 h 2"/>
                  <a:gd name="T8" fmla="*/ 2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1"/>
                      <a:pt x="2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6" name="Freeform 3431"/>
              <p:cNvSpPr>
                <a:spLocks noChangeAspect="1"/>
              </p:cNvSpPr>
              <p:nvPr/>
            </p:nvSpPr>
            <p:spPr bwMode="auto">
              <a:xfrm>
                <a:off x="5757503" y="2002686"/>
                <a:ext cx="27246" cy="17912"/>
              </a:xfrm>
              <a:custGeom>
                <a:avLst/>
                <a:gdLst>
                  <a:gd name="T0" fmla="*/ 8 w 21"/>
                  <a:gd name="T1" fmla="*/ 0 h 14"/>
                  <a:gd name="T2" fmla="*/ 13 w 21"/>
                  <a:gd name="T3" fmla="*/ 2 h 14"/>
                  <a:gd name="T4" fmla="*/ 14 w 21"/>
                  <a:gd name="T5" fmla="*/ 9 h 14"/>
                  <a:gd name="T6" fmla="*/ 18 w 21"/>
                  <a:gd name="T7" fmla="*/ 7 h 14"/>
                  <a:gd name="T8" fmla="*/ 23 w 21"/>
                  <a:gd name="T9" fmla="*/ 13 h 14"/>
                  <a:gd name="T10" fmla="*/ 12 w 21"/>
                  <a:gd name="T11" fmla="*/ 15 h 14"/>
                  <a:gd name="T12" fmla="*/ 5 w 21"/>
                  <a:gd name="T13" fmla="*/ 16 h 14"/>
                  <a:gd name="T14" fmla="*/ 4 w 21"/>
                  <a:gd name="T15" fmla="*/ 15 h 14"/>
                  <a:gd name="T16" fmla="*/ 1 w 21"/>
                  <a:gd name="T17" fmla="*/ 16 h 14"/>
                  <a:gd name="T18" fmla="*/ 1 w 21"/>
                  <a:gd name="T19" fmla="*/ 10 h 14"/>
                  <a:gd name="T20" fmla="*/ 1 w 21"/>
                  <a:gd name="T21" fmla="*/ 4 h 14"/>
                  <a:gd name="T22" fmla="*/ 8 w 21"/>
                  <a:gd name="T23" fmla="*/ 0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14"/>
                  <a:gd name="T38" fmla="*/ 21 w 21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14">
                    <a:moveTo>
                      <a:pt x="7" y="0"/>
                    </a:moveTo>
                    <a:cubicBezTo>
                      <a:pt x="9" y="0"/>
                      <a:pt x="10" y="1"/>
                      <a:pt x="11" y="2"/>
                    </a:cubicBezTo>
                    <a:cubicBezTo>
                      <a:pt x="12" y="4"/>
                      <a:pt x="11" y="6"/>
                      <a:pt x="12" y="7"/>
                    </a:cubicBezTo>
                    <a:cubicBezTo>
                      <a:pt x="13" y="8"/>
                      <a:pt x="14" y="5"/>
                      <a:pt x="15" y="6"/>
                    </a:cubicBezTo>
                    <a:cubicBezTo>
                      <a:pt x="17" y="7"/>
                      <a:pt x="21" y="9"/>
                      <a:pt x="19" y="11"/>
                    </a:cubicBezTo>
                    <a:cubicBezTo>
                      <a:pt x="18" y="13"/>
                      <a:pt x="13" y="11"/>
                      <a:pt x="10" y="12"/>
                    </a:cubicBezTo>
                    <a:cubicBezTo>
                      <a:pt x="8" y="12"/>
                      <a:pt x="6" y="13"/>
                      <a:pt x="4" y="13"/>
                    </a:cubicBezTo>
                    <a:cubicBezTo>
                      <a:pt x="4" y="13"/>
                      <a:pt x="4" y="12"/>
                      <a:pt x="3" y="12"/>
                    </a:cubicBezTo>
                    <a:cubicBezTo>
                      <a:pt x="2" y="12"/>
                      <a:pt x="1" y="14"/>
                      <a:pt x="1" y="13"/>
                    </a:cubicBezTo>
                    <a:cubicBezTo>
                      <a:pt x="0" y="12"/>
                      <a:pt x="1" y="9"/>
                      <a:pt x="1" y="8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2087" name="Freeform 3432"/>
              <p:cNvSpPr>
                <a:spLocks noChangeAspect="1"/>
              </p:cNvSpPr>
              <p:nvPr/>
            </p:nvSpPr>
            <p:spPr bwMode="auto">
              <a:xfrm>
                <a:off x="5823984" y="2018489"/>
                <a:ext cx="7629" cy="8429"/>
              </a:xfrm>
              <a:custGeom>
                <a:avLst/>
                <a:gdLst>
                  <a:gd name="T0" fmla="*/ 5 w 6"/>
                  <a:gd name="T1" fmla="*/ 1 h 7"/>
                  <a:gd name="T2" fmla="*/ 5 w 6"/>
                  <a:gd name="T3" fmla="*/ 7 h 7"/>
                  <a:gd name="T4" fmla="*/ 1 w 6"/>
                  <a:gd name="T5" fmla="*/ 3 h 7"/>
                  <a:gd name="T6" fmla="*/ 1 w 6"/>
                  <a:gd name="T7" fmla="*/ 0 h 7"/>
                  <a:gd name="T8" fmla="*/ 5 w 6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4" y="1"/>
                    </a:moveTo>
                    <a:cubicBezTo>
                      <a:pt x="5" y="2"/>
                      <a:pt x="6" y="5"/>
                      <a:pt x="4" y="6"/>
                    </a:cubicBezTo>
                    <a:cubicBezTo>
                      <a:pt x="3" y="7"/>
                      <a:pt x="1" y="5"/>
                      <a:pt x="1" y="3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2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8" name="Freeform 3433"/>
              <p:cNvSpPr>
                <a:spLocks noChangeAspect="1"/>
              </p:cNvSpPr>
              <p:nvPr/>
            </p:nvSpPr>
            <p:spPr bwMode="auto">
              <a:xfrm>
                <a:off x="5883924" y="2014276"/>
                <a:ext cx="13078" cy="15805"/>
              </a:xfrm>
              <a:custGeom>
                <a:avLst/>
                <a:gdLst>
                  <a:gd name="T0" fmla="*/ 8 w 10"/>
                  <a:gd name="T1" fmla="*/ 1 h 12"/>
                  <a:gd name="T2" fmla="*/ 5 w 10"/>
                  <a:gd name="T3" fmla="*/ 0 h 12"/>
                  <a:gd name="T4" fmla="*/ 0 w 10"/>
                  <a:gd name="T5" fmla="*/ 10 h 12"/>
                  <a:gd name="T6" fmla="*/ 6 w 10"/>
                  <a:gd name="T7" fmla="*/ 15 h 12"/>
                  <a:gd name="T8" fmla="*/ 11 w 10"/>
                  <a:gd name="T9" fmla="*/ 14 h 12"/>
                  <a:gd name="T10" fmla="*/ 10 w 10"/>
                  <a:gd name="T11" fmla="*/ 10 h 12"/>
                  <a:gd name="T12" fmla="*/ 10 w 10"/>
                  <a:gd name="T13" fmla="*/ 5 h 12"/>
                  <a:gd name="T14" fmla="*/ 8 w 10"/>
                  <a:gd name="T15" fmla="*/ 1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2"/>
                  <a:gd name="T26" fmla="*/ 10 w 1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2" y="2"/>
                      <a:pt x="0" y="5"/>
                      <a:pt x="0" y="8"/>
                    </a:cubicBezTo>
                    <a:cubicBezTo>
                      <a:pt x="1" y="10"/>
                      <a:pt x="3" y="11"/>
                      <a:pt x="5" y="12"/>
                    </a:cubicBezTo>
                    <a:cubicBezTo>
                      <a:pt x="6" y="12"/>
                      <a:pt x="8" y="12"/>
                      <a:pt x="9" y="11"/>
                    </a:cubicBezTo>
                    <a:cubicBezTo>
                      <a:pt x="10" y="10"/>
                      <a:pt x="8" y="9"/>
                      <a:pt x="8" y="8"/>
                    </a:cubicBezTo>
                    <a:cubicBezTo>
                      <a:pt x="8" y="6"/>
                      <a:pt x="8" y="5"/>
                      <a:pt x="8" y="4"/>
                    </a:cubicBezTo>
                    <a:cubicBezTo>
                      <a:pt x="7" y="3"/>
                      <a:pt x="8" y="2"/>
                      <a:pt x="7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2089" name="Freeform 3434"/>
              <p:cNvSpPr>
                <a:spLocks noChangeAspect="1"/>
              </p:cNvSpPr>
              <p:nvPr/>
            </p:nvSpPr>
            <p:spPr bwMode="auto">
              <a:xfrm>
                <a:off x="5863218" y="2030080"/>
                <a:ext cx="19617" cy="13697"/>
              </a:xfrm>
              <a:custGeom>
                <a:avLst/>
                <a:gdLst>
                  <a:gd name="T0" fmla="*/ 8 w 15"/>
                  <a:gd name="T1" fmla="*/ 1 h 11"/>
                  <a:gd name="T2" fmla="*/ 17 w 15"/>
                  <a:gd name="T3" fmla="*/ 2 h 11"/>
                  <a:gd name="T4" fmla="*/ 16 w 15"/>
                  <a:gd name="T5" fmla="*/ 6 h 11"/>
                  <a:gd name="T6" fmla="*/ 11 w 15"/>
                  <a:gd name="T7" fmla="*/ 11 h 11"/>
                  <a:gd name="T8" fmla="*/ 2 w 15"/>
                  <a:gd name="T9" fmla="*/ 13 h 11"/>
                  <a:gd name="T10" fmla="*/ 1 w 15"/>
                  <a:gd name="T11" fmla="*/ 11 h 11"/>
                  <a:gd name="T12" fmla="*/ 6 w 15"/>
                  <a:gd name="T13" fmla="*/ 5 h 11"/>
                  <a:gd name="T14" fmla="*/ 8 w 15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11"/>
                  <a:gd name="T26" fmla="*/ 15 w 15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11">
                    <a:moveTo>
                      <a:pt x="7" y="1"/>
                    </a:moveTo>
                    <a:cubicBezTo>
                      <a:pt x="9" y="0"/>
                      <a:pt x="12" y="1"/>
                      <a:pt x="14" y="2"/>
                    </a:cubicBezTo>
                    <a:cubicBezTo>
                      <a:pt x="15" y="3"/>
                      <a:pt x="14" y="4"/>
                      <a:pt x="13" y="5"/>
                    </a:cubicBezTo>
                    <a:cubicBezTo>
                      <a:pt x="12" y="7"/>
                      <a:pt x="11" y="9"/>
                      <a:pt x="9" y="9"/>
                    </a:cubicBezTo>
                    <a:cubicBezTo>
                      <a:pt x="7" y="11"/>
                      <a:pt x="4" y="11"/>
                      <a:pt x="2" y="11"/>
                    </a:cubicBezTo>
                    <a:cubicBezTo>
                      <a:pt x="1" y="11"/>
                      <a:pt x="0" y="9"/>
                      <a:pt x="1" y="9"/>
                    </a:cubicBezTo>
                    <a:cubicBezTo>
                      <a:pt x="1" y="7"/>
                      <a:pt x="3" y="5"/>
                      <a:pt x="5" y="4"/>
                    </a:cubicBezTo>
                    <a:cubicBezTo>
                      <a:pt x="5" y="3"/>
                      <a:pt x="6" y="1"/>
                      <a:pt x="7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2090" name="Freeform 3437"/>
              <p:cNvSpPr>
                <a:spLocks noChangeAspect="1"/>
              </p:cNvSpPr>
              <p:nvPr/>
            </p:nvSpPr>
            <p:spPr bwMode="auto">
              <a:xfrm>
                <a:off x="6099712" y="1923664"/>
                <a:ext cx="16349" cy="7376"/>
              </a:xfrm>
              <a:custGeom>
                <a:avLst/>
                <a:gdLst>
                  <a:gd name="T0" fmla="*/ 4 w 12"/>
                  <a:gd name="T1" fmla="*/ 0 h 6"/>
                  <a:gd name="T2" fmla="*/ 1 w 12"/>
                  <a:gd name="T3" fmla="*/ 5 h 6"/>
                  <a:gd name="T4" fmla="*/ 10 w 12"/>
                  <a:gd name="T5" fmla="*/ 7 h 6"/>
                  <a:gd name="T6" fmla="*/ 15 w 12"/>
                  <a:gd name="T7" fmla="*/ 6 h 6"/>
                  <a:gd name="T8" fmla="*/ 10 w 12"/>
                  <a:gd name="T9" fmla="*/ 2 h 6"/>
                  <a:gd name="T10" fmla="*/ 4 w 12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6"/>
                  <a:gd name="T20" fmla="*/ 12 w 1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6">
                    <a:moveTo>
                      <a:pt x="3" y="0"/>
                    </a:moveTo>
                    <a:cubicBezTo>
                      <a:pt x="2" y="1"/>
                      <a:pt x="0" y="3"/>
                      <a:pt x="1" y="4"/>
                    </a:cubicBezTo>
                    <a:cubicBezTo>
                      <a:pt x="3" y="5"/>
                      <a:pt x="6" y="6"/>
                      <a:pt x="8" y="6"/>
                    </a:cubicBezTo>
                    <a:cubicBezTo>
                      <a:pt x="10" y="6"/>
                      <a:pt x="12" y="6"/>
                      <a:pt x="12" y="5"/>
                    </a:cubicBezTo>
                    <a:cubicBezTo>
                      <a:pt x="12" y="3"/>
                      <a:pt x="10" y="2"/>
                      <a:pt x="8" y="2"/>
                    </a:cubicBezTo>
                    <a:cubicBezTo>
                      <a:pt x="7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1" name="Freeform 3438"/>
              <p:cNvSpPr>
                <a:spLocks noChangeAspect="1"/>
              </p:cNvSpPr>
              <p:nvPr/>
            </p:nvSpPr>
            <p:spPr bwMode="auto">
              <a:xfrm>
                <a:off x="6240300" y="1868876"/>
                <a:ext cx="16349" cy="7376"/>
              </a:xfrm>
              <a:custGeom>
                <a:avLst/>
                <a:gdLst>
                  <a:gd name="T0" fmla="*/ 13 w 13"/>
                  <a:gd name="T1" fmla="*/ 0 h 6"/>
                  <a:gd name="T2" fmla="*/ 15 w 13"/>
                  <a:gd name="T3" fmla="*/ 4 h 6"/>
                  <a:gd name="T4" fmla="*/ 13 w 13"/>
                  <a:gd name="T5" fmla="*/ 7 h 6"/>
                  <a:gd name="T6" fmla="*/ 8 w 13"/>
                  <a:gd name="T7" fmla="*/ 6 h 6"/>
                  <a:gd name="T8" fmla="*/ 1 w 13"/>
                  <a:gd name="T9" fmla="*/ 5 h 6"/>
                  <a:gd name="T10" fmla="*/ 0 w 13"/>
                  <a:gd name="T11" fmla="*/ 2 h 6"/>
                  <a:gd name="T12" fmla="*/ 5 w 13"/>
                  <a:gd name="T13" fmla="*/ 1 h 6"/>
                  <a:gd name="T14" fmla="*/ 8 w 13"/>
                  <a:gd name="T15" fmla="*/ 1 h 6"/>
                  <a:gd name="T16" fmla="*/ 13 w 13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"/>
                  <a:gd name="T29" fmla="*/ 13 w 13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">
                    <a:moveTo>
                      <a:pt x="11" y="0"/>
                    </a:moveTo>
                    <a:cubicBezTo>
                      <a:pt x="12" y="0"/>
                      <a:pt x="13" y="2"/>
                      <a:pt x="13" y="3"/>
                    </a:cubicBezTo>
                    <a:cubicBezTo>
                      <a:pt x="13" y="4"/>
                      <a:pt x="12" y="6"/>
                      <a:pt x="11" y="6"/>
                    </a:cubicBezTo>
                    <a:cubicBezTo>
                      <a:pt x="9" y="6"/>
                      <a:pt x="8" y="5"/>
                      <a:pt x="7" y="5"/>
                    </a:cubicBezTo>
                    <a:cubicBezTo>
                      <a:pt x="5" y="4"/>
                      <a:pt x="3" y="5"/>
                      <a:pt x="1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3" y="1"/>
                      <a:pt x="4" y="1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9" y="1"/>
                      <a:pt x="10" y="0"/>
                      <a:pt x="11" y="0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2092" name="Freeform 3439"/>
              <p:cNvSpPr>
                <a:spLocks noChangeAspect="1"/>
              </p:cNvSpPr>
              <p:nvPr/>
            </p:nvSpPr>
            <p:spPr bwMode="auto">
              <a:xfrm>
                <a:off x="6232672" y="1863608"/>
                <a:ext cx="8719" cy="6322"/>
              </a:xfrm>
              <a:custGeom>
                <a:avLst/>
                <a:gdLst>
                  <a:gd name="T0" fmla="*/ 5 w 7"/>
                  <a:gd name="T1" fmla="*/ 0 h 5"/>
                  <a:gd name="T2" fmla="*/ 8 w 7"/>
                  <a:gd name="T3" fmla="*/ 2 h 5"/>
                  <a:gd name="T4" fmla="*/ 5 w 7"/>
                  <a:gd name="T5" fmla="*/ 4 h 5"/>
                  <a:gd name="T6" fmla="*/ 2 w 7"/>
                  <a:gd name="T7" fmla="*/ 6 h 5"/>
                  <a:gd name="T8" fmla="*/ 0 w 7"/>
                  <a:gd name="T9" fmla="*/ 4 h 5"/>
                  <a:gd name="T10" fmla="*/ 2 w 7"/>
                  <a:gd name="T11" fmla="*/ 1 h 5"/>
                  <a:gd name="T12" fmla="*/ 5 w 7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5"/>
                  <a:gd name="T23" fmla="*/ 7 w 7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5">
                    <a:moveTo>
                      <a:pt x="4" y="0"/>
                    </a:moveTo>
                    <a:cubicBezTo>
                      <a:pt x="5" y="0"/>
                      <a:pt x="7" y="1"/>
                      <a:pt x="7" y="2"/>
                    </a:cubicBezTo>
                    <a:cubicBezTo>
                      <a:pt x="7" y="3"/>
                      <a:pt x="5" y="2"/>
                      <a:pt x="4" y="3"/>
                    </a:cubicBezTo>
                    <a:cubicBezTo>
                      <a:pt x="3" y="3"/>
                      <a:pt x="3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2" y="2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3" name="Freeform 3440"/>
              <p:cNvSpPr>
                <a:spLocks noChangeAspect="1"/>
              </p:cNvSpPr>
              <p:nvPr/>
            </p:nvSpPr>
            <p:spPr bwMode="auto">
              <a:xfrm>
                <a:off x="6145485" y="1829892"/>
                <a:ext cx="75199" cy="50573"/>
              </a:xfrm>
              <a:custGeom>
                <a:avLst/>
                <a:gdLst>
                  <a:gd name="T0" fmla="*/ 64 w 57"/>
                  <a:gd name="T1" fmla="*/ 22 h 40"/>
                  <a:gd name="T2" fmla="*/ 65 w 57"/>
                  <a:gd name="T3" fmla="*/ 35 h 40"/>
                  <a:gd name="T4" fmla="*/ 40 w 57"/>
                  <a:gd name="T5" fmla="*/ 40 h 40"/>
                  <a:gd name="T6" fmla="*/ 19 w 57"/>
                  <a:gd name="T7" fmla="*/ 40 h 40"/>
                  <a:gd name="T8" fmla="*/ 5 w 57"/>
                  <a:gd name="T9" fmla="*/ 47 h 40"/>
                  <a:gd name="T10" fmla="*/ 1 w 57"/>
                  <a:gd name="T11" fmla="*/ 44 h 40"/>
                  <a:gd name="T12" fmla="*/ 1 w 57"/>
                  <a:gd name="T13" fmla="*/ 29 h 40"/>
                  <a:gd name="T14" fmla="*/ 6 w 57"/>
                  <a:gd name="T15" fmla="*/ 23 h 40"/>
                  <a:gd name="T16" fmla="*/ 11 w 57"/>
                  <a:gd name="T17" fmla="*/ 24 h 40"/>
                  <a:gd name="T18" fmla="*/ 8 w 57"/>
                  <a:gd name="T19" fmla="*/ 16 h 40"/>
                  <a:gd name="T20" fmla="*/ 16 w 57"/>
                  <a:gd name="T21" fmla="*/ 5 h 40"/>
                  <a:gd name="T22" fmla="*/ 22 w 57"/>
                  <a:gd name="T23" fmla="*/ 13 h 40"/>
                  <a:gd name="T24" fmla="*/ 23 w 57"/>
                  <a:gd name="T25" fmla="*/ 2 h 40"/>
                  <a:gd name="T26" fmla="*/ 29 w 57"/>
                  <a:gd name="T27" fmla="*/ 2 h 40"/>
                  <a:gd name="T28" fmla="*/ 31 w 57"/>
                  <a:gd name="T29" fmla="*/ 13 h 40"/>
                  <a:gd name="T30" fmla="*/ 36 w 57"/>
                  <a:gd name="T31" fmla="*/ 7 h 40"/>
                  <a:gd name="T32" fmla="*/ 40 w 57"/>
                  <a:gd name="T33" fmla="*/ 12 h 40"/>
                  <a:gd name="T34" fmla="*/ 44 w 57"/>
                  <a:gd name="T35" fmla="*/ 10 h 40"/>
                  <a:gd name="T36" fmla="*/ 54 w 57"/>
                  <a:gd name="T37" fmla="*/ 19 h 40"/>
                  <a:gd name="T38" fmla="*/ 56 w 57"/>
                  <a:gd name="T39" fmla="*/ 16 h 40"/>
                  <a:gd name="T40" fmla="*/ 64 w 57"/>
                  <a:gd name="T41" fmla="*/ 22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40"/>
                  <a:gd name="T65" fmla="*/ 57 w 57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40">
                    <a:moveTo>
                      <a:pt x="53" y="18"/>
                    </a:moveTo>
                    <a:cubicBezTo>
                      <a:pt x="55" y="21"/>
                      <a:pt x="57" y="27"/>
                      <a:pt x="54" y="29"/>
                    </a:cubicBezTo>
                    <a:cubicBezTo>
                      <a:pt x="48" y="30"/>
                      <a:pt x="40" y="31"/>
                      <a:pt x="33" y="33"/>
                    </a:cubicBezTo>
                    <a:cubicBezTo>
                      <a:pt x="28" y="35"/>
                      <a:pt x="22" y="32"/>
                      <a:pt x="16" y="33"/>
                    </a:cubicBezTo>
                    <a:cubicBezTo>
                      <a:pt x="12" y="34"/>
                      <a:pt x="8" y="38"/>
                      <a:pt x="4" y="39"/>
                    </a:cubicBezTo>
                    <a:cubicBezTo>
                      <a:pt x="3" y="40"/>
                      <a:pt x="1" y="38"/>
                      <a:pt x="1" y="37"/>
                    </a:cubicBezTo>
                    <a:cubicBezTo>
                      <a:pt x="0" y="33"/>
                      <a:pt x="0" y="28"/>
                      <a:pt x="1" y="24"/>
                    </a:cubicBezTo>
                    <a:cubicBezTo>
                      <a:pt x="1" y="22"/>
                      <a:pt x="3" y="20"/>
                      <a:pt x="5" y="19"/>
                    </a:cubicBezTo>
                    <a:cubicBezTo>
                      <a:pt x="6" y="19"/>
                      <a:pt x="8" y="21"/>
                      <a:pt x="9" y="20"/>
                    </a:cubicBezTo>
                    <a:cubicBezTo>
                      <a:pt x="10" y="17"/>
                      <a:pt x="7" y="15"/>
                      <a:pt x="7" y="13"/>
                    </a:cubicBezTo>
                    <a:cubicBezTo>
                      <a:pt x="8" y="10"/>
                      <a:pt x="10" y="5"/>
                      <a:pt x="13" y="4"/>
                    </a:cubicBezTo>
                    <a:cubicBezTo>
                      <a:pt x="16" y="4"/>
                      <a:pt x="15" y="12"/>
                      <a:pt x="18" y="11"/>
                    </a:cubicBezTo>
                    <a:cubicBezTo>
                      <a:pt x="20" y="10"/>
                      <a:pt x="17" y="4"/>
                      <a:pt x="19" y="2"/>
                    </a:cubicBezTo>
                    <a:cubicBezTo>
                      <a:pt x="20" y="0"/>
                      <a:pt x="23" y="0"/>
                      <a:pt x="24" y="2"/>
                    </a:cubicBezTo>
                    <a:cubicBezTo>
                      <a:pt x="26" y="4"/>
                      <a:pt x="24" y="10"/>
                      <a:pt x="26" y="11"/>
                    </a:cubicBezTo>
                    <a:cubicBezTo>
                      <a:pt x="28" y="13"/>
                      <a:pt x="28" y="6"/>
                      <a:pt x="30" y="6"/>
                    </a:cubicBezTo>
                    <a:cubicBezTo>
                      <a:pt x="32" y="5"/>
                      <a:pt x="32" y="9"/>
                      <a:pt x="33" y="10"/>
                    </a:cubicBezTo>
                    <a:cubicBezTo>
                      <a:pt x="35" y="10"/>
                      <a:pt x="35" y="7"/>
                      <a:pt x="36" y="8"/>
                    </a:cubicBezTo>
                    <a:cubicBezTo>
                      <a:pt x="40" y="9"/>
                      <a:pt x="41" y="14"/>
                      <a:pt x="45" y="16"/>
                    </a:cubicBezTo>
                    <a:cubicBezTo>
                      <a:pt x="46" y="16"/>
                      <a:pt x="45" y="13"/>
                      <a:pt x="46" y="13"/>
                    </a:cubicBezTo>
                    <a:cubicBezTo>
                      <a:pt x="49" y="14"/>
                      <a:pt x="52" y="16"/>
                      <a:pt x="53" y="18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2094" name="Freeform 3441"/>
              <p:cNvSpPr>
                <a:spLocks noChangeAspect="1"/>
              </p:cNvSpPr>
              <p:nvPr/>
            </p:nvSpPr>
            <p:spPr bwMode="auto">
              <a:xfrm>
                <a:off x="6040861" y="1805660"/>
                <a:ext cx="102444" cy="51627"/>
              </a:xfrm>
              <a:custGeom>
                <a:avLst/>
                <a:gdLst>
                  <a:gd name="T0" fmla="*/ 78 w 78"/>
                  <a:gd name="T1" fmla="*/ 8 h 41"/>
                  <a:gd name="T2" fmla="*/ 88 w 78"/>
                  <a:gd name="T3" fmla="*/ 16 h 41"/>
                  <a:gd name="T4" fmla="*/ 89 w 78"/>
                  <a:gd name="T5" fmla="*/ 26 h 41"/>
                  <a:gd name="T6" fmla="*/ 80 w 78"/>
                  <a:gd name="T7" fmla="*/ 25 h 41"/>
                  <a:gd name="T8" fmla="*/ 80 w 78"/>
                  <a:gd name="T9" fmla="*/ 30 h 41"/>
                  <a:gd name="T10" fmla="*/ 92 w 78"/>
                  <a:gd name="T11" fmla="*/ 38 h 41"/>
                  <a:gd name="T12" fmla="*/ 92 w 78"/>
                  <a:gd name="T13" fmla="*/ 47 h 41"/>
                  <a:gd name="T14" fmla="*/ 69 w 78"/>
                  <a:gd name="T15" fmla="*/ 47 h 41"/>
                  <a:gd name="T16" fmla="*/ 54 w 78"/>
                  <a:gd name="T17" fmla="*/ 41 h 41"/>
                  <a:gd name="T18" fmla="*/ 42 w 78"/>
                  <a:gd name="T19" fmla="*/ 37 h 41"/>
                  <a:gd name="T20" fmla="*/ 36 w 78"/>
                  <a:gd name="T21" fmla="*/ 33 h 41"/>
                  <a:gd name="T22" fmla="*/ 30 w 78"/>
                  <a:gd name="T23" fmla="*/ 36 h 41"/>
                  <a:gd name="T24" fmla="*/ 16 w 78"/>
                  <a:gd name="T25" fmla="*/ 30 h 41"/>
                  <a:gd name="T26" fmla="*/ 16 w 78"/>
                  <a:gd name="T27" fmla="*/ 24 h 41"/>
                  <a:gd name="T28" fmla="*/ 1 w 78"/>
                  <a:gd name="T29" fmla="*/ 23 h 41"/>
                  <a:gd name="T30" fmla="*/ 1 w 78"/>
                  <a:gd name="T31" fmla="*/ 19 h 41"/>
                  <a:gd name="T32" fmla="*/ 17 w 78"/>
                  <a:gd name="T33" fmla="*/ 16 h 41"/>
                  <a:gd name="T34" fmla="*/ 18 w 78"/>
                  <a:gd name="T35" fmla="*/ 8 h 41"/>
                  <a:gd name="T36" fmla="*/ 28 w 78"/>
                  <a:gd name="T37" fmla="*/ 5 h 41"/>
                  <a:gd name="T38" fmla="*/ 41 w 78"/>
                  <a:gd name="T39" fmla="*/ 4 h 41"/>
                  <a:gd name="T40" fmla="*/ 49 w 78"/>
                  <a:gd name="T41" fmla="*/ 0 h 41"/>
                  <a:gd name="T42" fmla="*/ 60 w 78"/>
                  <a:gd name="T43" fmla="*/ 6 h 41"/>
                  <a:gd name="T44" fmla="*/ 60 w 78"/>
                  <a:gd name="T45" fmla="*/ 12 h 41"/>
                  <a:gd name="T46" fmla="*/ 57 w 78"/>
                  <a:gd name="T47" fmla="*/ 18 h 41"/>
                  <a:gd name="T48" fmla="*/ 60 w 78"/>
                  <a:gd name="T49" fmla="*/ 18 h 41"/>
                  <a:gd name="T50" fmla="*/ 65 w 78"/>
                  <a:gd name="T51" fmla="*/ 12 h 41"/>
                  <a:gd name="T52" fmla="*/ 66 w 78"/>
                  <a:gd name="T53" fmla="*/ 6 h 41"/>
                  <a:gd name="T54" fmla="*/ 72 w 78"/>
                  <a:gd name="T55" fmla="*/ 6 h 41"/>
                  <a:gd name="T56" fmla="*/ 75 w 78"/>
                  <a:gd name="T57" fmla="*/ 8 h 41"/>
                  <a:gd name="T58" fmla="*/ 78 w 78"/>
                  <a:gd name="T59" fmla="*/ 8 h 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78"/>
                  <a:gd name="T91" fmla="*/ 0 h 41"/>
                  <a:gd name="T92" fmla="*/ 78 w 78"/>
                  <a:gd name="T93" fmla="*/ 41 h 4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78" h="41">
                    <a:moveTo>
                      <a:pt x="65" y="7"/>
                    </a:moveTo>
                    <a:cubicBezTo>
                      <a:pt x="68" y="8"/>
                      <a:pt x="71" y="10"/>
                      <a:pt x="73" y="13"/>
                    </a:cubicBezTo>
                    <a:cubicBezTo>
                      <a:pt x="75" y="15"/>
                      <a:pt x="76" y="20"/>
                      <a:pt x="74" y="22"/>
                    </a:cubicBezTo>
                    <a:cubicBezTo>
                      <a:pt x="73" y="24"/>
                      <a:pt x="69" y="20"/>
                      <a:pt x="66" y="21"/>
                    </a:cubicBezTo>
                    <a:cubicBezTo>
                      <a:pt x="65" y="22"/>
                      <a:pt x="65" y="24"/>
                      <a:pt x="66" y="25"/>
                    </a:cubicBezTo>
                    <a:cubicBezTo>
                      <a:pt x="69" y="28"/>
                      <a:pt x="73" y="29"/>
                      <a:pt x="76" y="32"/>
                    </a:cubicBezTo>
                    <a:cubicBezTo>
                      <a:pt x="77" y="34"/>
                      <a:pt x="78" y="38"/>
                      <a:pt x="76" y="39"/>
                    </a:cubicBezTo>
                    <a:cubicBezTo>
                      <a:pt x="70" y="41"/>
                      <a:pt x="63" y="40"/>
                      <a:pt x="57" y="39"/>
                    </a:cubicBezTo>
                    <a:cubicBezTo>
                      <a:pt x="53" y="38"/>
                      <a:pt x="49" y="36"/>
                      <a:pt x="45" y="34"/>
                    </a:cubicBezTo>
                    <a:cubicBezTo>
                      <a:pt x="41" y="33"/>
                      <a:pt x="38" y="33"/>
                      <a:pt x="35" y="31"/>
                    </a:cubicBezTo>
                    <a:cubicBezTo>
                      <a:pt x="33" y="30"/>
                      <a:pt x="32" y="28"/>
                      <a:pt x="30" y="28"/>
                    </a:cubicBezTo>
                    <a:cubicBezTo>
                      <a:pt x="28" y="27"/>
                      <a:pt x="26" y="30"/>
                      <a:pt x="25" y="30"/>
                    </a:cubicBezTo>
                    <a:cubicBezTo>
                      <a:pt x="20" y="29"/>
                      <a:pt x="16" y="28"/>
                      <a:pt x="13" y="25"/>
                    </a:cubicBezTo>
                    <a:cubicBezTo>
                      <a:pt x="11" y="24"/>
                      <a:pt x="14" y="20"/>
                      <a:pt x="13" y="20"/>
                    </a:cubicBezTo>
                    <a:cubicBezTo>
                      <a:pt x="9" y="18"/>
                      <a:pt x="4" y="20"/>
                      <a:pt x="1" y="19"/>
                    </a:cubicBezTo>
                    <a:cubicBezTo>
                      <a:pt x="0" y="19"/>
                      <a:pt x="0" y="17"/>
                      <a:pt x="1" y="16"/>
                    </a:cubicBezTo>
                    <a:cubicBezTo>
                      <a:pt x="5" y="15"/>
                      <a:pt x="10" y="16"/>
                      <a:pt x="14" y="13"/>
                    </a:cubicBezTo>
                    <a:cubicBezTo>
                      <a:pt x="16" y="12"/>
                      <a:pt x="13" y="9"/>
                      <a:pt x="15" y="7"/>
                    </a:cubicBezTo>
                    <a:cubicBezTo>
                      <a:pt x="17" y="5"/>
                      <a:pt x="20" y="5"/>
                      <a:pt x="23" y="4"/>
                    </a:cubicBezTo>
                    <a:cubicBezTo>
                      <a:pt x="27" y="3"/>
                      <a:pt x="30" y="4"/>
                      <a:pt x="34" y="3"/>
                    </a:cubicBezTo>
                    <a:cubicBezTo>
                      <a:pt x="37" y="3"/>
                      <a:pt x="39" y="0"/>
                      <a:pt x="41" y="0"/>
                    </a:cubicBezTo>
                    <a:cubicBezTo>
                      <a:pt x="44" y="1"/>
                      <a:pt x="48" y="2"/>
                      <a:pt x="50" y="5"/>
                    </a:cubicBezTo>
                    <a:cubicBezTo>
                      <a:pt x="51" y="6"/>
                      <a:pt x="50" y="8"/>
                      <a:pt x="50" y="10"/>
                    </a:cubicBezTo>
                    <a:cubicBezTo>
                      <a:pt x="49" y="12"/>
                      <a:pt x="47" y="13"/>
                      <a:pt x="47" y="15"/>
                    </a:cubicBezTo>
                    <a:cubicBezTo>
                      <a:pt x="47" y="16"/>
                      <a:pt x="49" y="16"/>
                      <a:pt x="50" y="15"/>
                    </a:cubicBezTo>
                    <a:cubicBezTo>
                      <a:pt x="52" y="14"/>
                      <a:pt x="53" y="12"/>
                      <a:pt x="54" y="10"/>
                    </a:cubicBezTo>
                    <a:cubicBezTo>
                      <a:pt x="55" y="9"/>
                      <a:pt x="53" y="6"/>
                      <a:pt x="55" y="5"/>
                    </a:cubicBezTo>
                    <a:cubicBezTo>
                      <a:pt x="56" y="4"/>
                      <a:pt x="58" y="5"/>
                      <a:pt x="60" y="5"/>
                    </a:cubicBezTo>
                    <a:cubicBezTo>
                      <a:pt x="61" y="6"/>
                      <a:pt x="61" y="7"/>
                      <a:pt x="62" y="7"/>
                    </a:cubicBezTo>
                    <a:cubicBezTo>
                      <a:pt x="63" y="8"/>
                      <a:pt x="64" y="6"/>
                      <a:pt x="65" y="7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2095" name="Freeform 3442"/>
              <p:cNvSpPr>
                <a:spLocks noChangeAspect="1"/>
              </p:cNvSpPr>
              <p:nvPr/>
            </p:nvSpPr>
            <p:spPr bwMode="auto">
              <a:xfrm>
                <a:off x="6013615" y="1770891"/>
                <a:ext cx="81738" cy="41092"/>
              </a:xfrm>
              <a:custGeom>
                <a:avLst/>
                <a:gdLst>
                  <a:gd name="T0" fmla="*/ 46 w 62"/>
                  <a:gd name="T1" fmla="*/ 1 h 33"/>
                  <a:gd name="T2" fmla="*/ 65 w 62"/>
                  <a:gd name="T3" fmla="*/ 14 h 33"/>
                  <a:gd name="T4" fmla="*/ 75 w 62"/>
                  <a:gd name="T5" fmla="*/ 15 h 33"/>
                  <a:gd name="T6" fmla="*/ 69 w 62"/>
                  <a:gd name="T7" fmla="*/ 20 h 33"/>
                  <a:gd name="T8" fmla="*/ 74 w 62"/>
                  <a:gd name="T9" fmla="*/ 30 h 33"/>
                  <a:gd name="T10" fmla="*/ 63 w 62"/>
                  <a:gd name="T11" fmla="*/ 33 h 33"/>
                  <a:gd name="T12" fmla="*/ 51 w 62"/>
                  <a:gd name="T13" fmla="*/ 35 h 33"/>
                  <a:gd name="T14" fmla="*/ 38 w 62"/>
                  <a:gd name="T15" fmla="*/ 37 h 33"/>
                  <a:gd name="T16" fmla="*/ 29 w 62"/>
                  <a:gd name="T17" fmla="*/ 39 h 33"/>
                  <a:gd name="T18" fmla="*/ 12 w 62"/>
                  <a:gd name="T19" fmla="*/ 37 h 33"/>
                  <a:gd name="T20" fmla="*/ 0 w 62"/>
                  <a:gd name="T21" fmla="*/ 33 h 33"/>
                  <a:gd name="T22" fmla="*/ 0 w 62"/>
                  <a:gd name="T23" fmla="*/ 31 h 33"/>
                  <a:gd name="T24" fmla="*/ 11 w 62"/>
                  <a:gd name="T25" fmla="*/ 26 h 33"/>
                  <a:gd name="T26" fmla="*/ 11 w 62"/>
                  <a:gd name="T27" fmla="*/ 20 h 33"/>
                  <a:gd name="T28" fmla="*/ 25 w 62"/>
                  <a:gd name="T29" fmla="*/ 12 h 33"/>
                  <a:gd name="T30" fmla="*/ 36 w 62"/>
                  <a:gd name="T31" fmla="*/ 11 h 33"/>
                  <a:gd name="T32" fmla="*/ 40 w 62"/>
                  <a:gd name="T33" fmla="*/ 6 h 33"/>
                  <a:gd name="T34" fmla="*/ 40 w 62"/>
                  <a:gd name="T35" fmla="*/ 2 h 33"/>
                  <a:gd name="T36" fmla="*/ 46 w 62"/>
                  <a:gd name="T37" fmla="*/ 1 h 3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"/>
                  <a:gd name="T58" fmla="*/ 0 h 33"/>
                  <a:gd name="T59" fmla="*/ 62 w 62"/>
                  <a:gd name="T60" fmla="*/ 33 h 3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" h="33">
                    <a:moveTo>
                      <a:pt x="38" y="1"/>
                    </a:moveTo>
                    <a:cubicBezTo>
                      <a:pt x="44" y="4"/>
                      <a:pt x="49" y="9"/>
                      <a:pt x="54" y="12"/>
                    </a:cubicBezTo>
                    <a:cubicBezTo>
                      <a:pt x="57" y="13"/>
                      <a:pt x="61" y="11"/>
                      <a:pt x="62" y="13"/>
                    </a:cubicBezTo>
                    <a:cubicBezTo>
                      <a:pt x="62" y="15"/>
                      <a:pt x="57" y="15"/>
                      <a:pt x="57" y="17"/>
                    </a:cubicBezTo>
                    <a:cubicBezTo>
                      <a:pt x="57" y="20"/>
                      <a:pt x="62" y="23"/>
                      <a:pt x="61" y="25"/>
                    </a:cubicBezTo>
                    <a:cubicBezTo>
                      <a:pt x="60" y="28"/>
                      <a:pt x="55" y="27"/>
                      <a:pt x="52" y="28"/>
                    </a:cubicBezTo>
                    <a:cubicBezTo>
                      <a:pt x="49" y="28"/>
                      <a:pt x="46" y="29"/>
                      <a:pt x="42" y="30"/>
                    </a:cubicBezTo>
                    <a:cubicBezTo>
                      <a:pt x="38" y="31"/>
                      <a:pt x="34" y="31"/>
                      <a:pt x="31" y="31"/>
                    </a:cubicBezTo>
                    <a:cubicBezTo>
                      <a:pt x="28" y="31"/>
                      <a:pt x="26" y="33"/>
                      <a:pt x="24" y="33"/>
                    </a:cubicBezTo>
                    <a:cubicBezTo>
                      <a:pt x="19" y="33"/>
                      <a:pt x="15" y="32"/>
                      <a:pt x="10" y="31"/>
                    </a:cubicBezTo>
                    <a:cubicBezTo>
                      <a:pt x="7" y="30"/>
                      <a:pt x="3" y="30"/>
                      <a:pt x="0" y="28"/>
                    </a:cubicBezTo>
                    <a:cubicBezTo>
                      <a:pt x="0" y="28"/>
                      <a:pt x="0" y="26"/>
                      <a:pt x="0" y="26"/>
                    </a:cubicBezTo>
                    <a:cubicBezTo>
                      <a:pt x="3" y="24"/>
                      <a:pt x="7" y="24"/>
                      <a:pt x="9" y="22"/>
                    </a:cubicBezTo>
                    <a:cubicBezTo>
                      <a:pt x="11" y="21"/>
                      <a:pt x="8" y="19"/>
                      <a:pt x="9" y="17"/>
                    </a:cubicBezTo>
                    <a:cubicBezTo>
                      <a:pt x="13" y="14"/>
                      <a:pt x="17" y="12"/>
                      <a:pt x="21" y="10"/>
                    </a:cubicBezTo>
                    <a:cubicBezTo>
                      <a:pt x="24" y="9"/>
                      <a:pt x="27" y="10"/>
                      <a:pt x="30" y="9"/>
                    </a:cubicBezTo>
                    <a:cubicBezTo>
                      <a:pt x="32" y="8"/>
                      <a:pt x="32" y="7"/>
                      <a:pt x="33" y="5"/>
                    </a:cubicBezTo>
                    <a:cubicBezTo>
                      <a:pt x="34" y="4"/>
                      <a:pt x="32" y="3"/>
                      <a:pt x="33" y="2"/>
                    </a:cubicBezTo>
                    <a:cubicBezTo>
                      <a:pt x="35" y="1"/>
                      <a:pt x="37" y="0"/>
                      <a:pt x="38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2096" name="Freeform 3444"/>
              <p:cNvSpPr>
                <a:spLocks noChangeAspect="1"/>
              </p:cNvSpPr>
              <p:nvPr/>
            </p:nvSpPr>
            <p:spPr bwMode="auto">
              <a:xfrm>
                <a:off x="6344926" y="1979507"/>
                <a:ext cx="19617" cy="12644"/>
              </a:xfrm>
              <a:custGeom>
                <a:avLst/>
                <a:gdLst>
                  <a:gd name="T0" fmla="*/ 4 w 15"/>
                  <a:gd name="T1" fmla="*/ 0 h 10"/>
                  <a:gd name="T2" fmla="*/ 2 w 15"/>
                  <a:gd name="T3" fmla="*/ 2 h 10"/>
                  <a:gd name="T4" fmla="*/ 4 w 15"/>
                  <a:gd name="T5" fmla="*/ 7 h 10"/>
                  <a:gd name="T6" fmla="*/ 0 w 15"/>
                  <a:gd name="T7" fmla="*/ 7 h 10"/>
                  <a:gd name="T8" fmla="*/ 4 w 15"/>
                  <a:gd name="T9" fmla="*/ 11 h 10"/>
                  <a:gd name="T10" fmla="*/ 13 w 15"/>
                  <a:gd name="T11" fmla="*/ 12 h 10"/>
                  <a:gd name="T12" fmla="*/ 18 w 15"/>
                  <a:gd name="T13" fmla="*/ 5 h 10"/>
                  <a:gd name="T14" fmla="*/ 16 w 15"/>
                  <a:gd name="T15" fmla="*/ 2 h 10"/>
                  <a:gd name="T16" fmla="*/ 8 w 15"/>
                  <a:gd name="T17" fmla="*/ 1 h 10"/>
                  <a:gd name="T18" fmla="*/ 4 w 15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10"/>
                  <a:gd name="T32" fmla="*/ 15 w 15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10">
                    <a:moveTo>
                      <a:pt x="3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3"/>
                      <a:pt x="4" y="5"/>
                      <a:pt x="3" y="6"/>
                    </a:cubicBezTo>
                    <a:cubicBezTo>
                      <a:pt x="3" y="7"/>
                      <a:pt x="0" y="5"/>
                      <a:pt x="0" y="6"/>
                    </a:cubicBezTo>
                    <a:cubicBezTo>
                      <a:pt x="0" y="7"/>
                      <a:pt x="1" y="9"/>
                      <a:pt x="3" y="9"/>
                    </a:cubicBezTo>
                    <a:cubicBezTo>
                      <a:pt x="5" y="9"/>
                      <a:pt x="9" y="10"/>
                      <a:pt x="11" y="10"/>
                    </a:cubicBezTo>
                    <a:cubicBezTo>
                      <a:pt x="13" y="10"/>
                      <a:pt x="14" y="7"/>
                      <a:pt x="15" y="4"/>
                    </a:cubicBezTo>
                    <a:cubicBezTo>
                      <a:pt x="15" y="3"/>
                      <a:pt x="14" y="2"/>
                      <a:pt x="13" y="2"/>
                    </a:cubicBezTo>
                    <a:cubicBezTo>
                      <a:pt x="11" y="1"/>
                      <a:pt x="9" y="1"/>
                      <a:pt x="7" y="1"/>
                    </a:cubicBezTo>
                    <a:cubicBezTo>
                      <a:pt x="6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2097" name="Freeform 3445"/>
              <p:cNvSpPr>
                <a:spLocks noChangeAspect="1"/>
              </p:cNvSpPr>
              <p:nvPr/>
            </p:nvSpPr>
            <p:spPr bwMode="auto">
              <a:xfrm>
                <a:off x="6670785" y="1941577"/>
                <a:ext cx="7629" cy="15805"/>
              </a:xfrm>
              <a:custGeom>
                <a:avLst/>
                <a:gdLst>
                  <a:gd name="T0" fmla="*/ 1 w 6"/>
                  <a:gd name="T1" fmla="*/ 1 h 13"/>
                  <a:gd name="T2" fmla="*/ 6 w 6"/>
                  <a:gd name="T3" fmla="*/ 8 h 13"/>
                  <a:gd name="T4" fmla="*/ 6 w 6"/>
                  <a:gd name="T5" fmla="*/ 14 h 13"/>
                  <a:gd name="T6" fmla="*/ 2 w 6"/>
                  <a:gd name="T7" fmla="*/ 14 h 13"/>
                  <a:gd name="T8" fmla="*/ 0 w 6"/>
                  <a:gd name="T9" fmla="*/ 5 h 13"/>
                  <a:gd name="T10" fmla="*/ 1 w 6"/>
                  <a:gd name="T11" fmla="*/ 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3"/>
                  <a:gd name="T20" fmla="*/ 6 w 6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3">
                    <a:moveTo>
                      <a:pt x="1" y="1"/>
                    </a:moveTo>
                    <a:cubicBezTo>
                      <a:pt x="3" y="2"/>
                      <a:pt x="4" y="4"/>
                      <a:pt x="5" y="7"/>
                    </a:cubicBezTo>
                    <a:cubicBezTo>
                      <a:pt x="5" y="8"/>
                      <a:pt x="6" y="11"/>
                      <a:pt x="5" y="12"/>
                    </a:cubicBezTo>
                    <a:cubicBezTo>
                      <a:pt x="4" y="13"/>
                      <a:pt x="2" y="13"/>
                      <a:pt x="2" y="12"/>
                    </a:cubicBezTo>
                    <a:cubicBezTo>
                      <a:pt x="1" y="9"/>
                      <a:pt x="1" y="7"/>
                      <a:pt x="0" y="4"/>
                    </a:cubicBezTo>
                    <a:cubicBezTo>
                      <a:pt x="0" y="3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8" name="Freeform 3446"/>
              <p:cNvSpPr>
                <a:spLocks noChangeAspect="1"/>
              </p:cNvSpPr>
              <p:nvPr/>
            </p:nvSpPr>
            <p:spPr bwMode="auto">
              <a:xfrm>
                <a:off x="6748163" y="1986881"/>
                <a:ext cx="14167" cy="13697"/>
              </a:xfrm>
              <a:custGeom>
                <a:avLst/>
                <a:gdLst>
                  <a:gd name="T0" fmla="*/ 2 w 11"/>
                  <a:gd name="T1" fmla="*/ 1 h 11"/>
                  <a:gd name="T2" fmla="*/ 0 w 11"/>
                  <a:gd name="T3" fmla="*/ 5 h 11"/>
                  <a:gd name="T4" fmla="*/ 4 w 11"/>
                  <a:gd name="T5" fmla="*/ 12 h 11"/>
                  <a:gd name="T6" fmla="*/ 9 w 11"/>
                  <a:gd name="T7" fmla="*/ 12 h 11"/>
                  <a:gd name="T8" fmla="*/ 13 w 11"/>
                  <a:gd name="T9" fmla="*/ 8 h 11"/>
                  <a:gd name="T10" fmla="*/ 11 w 11"/>
                  <a:gd name="T11" fmla="*/ 2 h 11"/>
                  <a:gd name="T12" fmla="*/ 8 w 11"/>
                  <a:gd name="T13" fmla="*/ 1 h 11"/>
                  <a:gd name="T14" fmla="*/ 2 w 11"/>
                  <a:gd name="T15" fmla="*/ 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11"/>
                  <a:gd name="T26" fmla="*/ 11 w 11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11">
                    <a:moveTo>
                      <a:pt x="2" y="1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6"/>
                      <a:pt x="2" y="9"/>
                      <a:pt x="3" y="10"/>
                    </a:cubicBezTo>
                    <a:cubicBezTo>
                      <a:pt x="5" y="11"/>
                      <a:pt x="6" y="11"/>
                      <a:pt x="8" y="10"/>
                    </a:cubicBezTo>
                    <a:cubicBezTo>
                      <a:pt x="9" y="9"/>
                      <a:pt x="10" y="9"/>
                      <a:pt x="11" y="7"/>
                    </a:cubicBezTo>
                    <a:cubicBezTo>
                      <a:pt x="11" y="5"/>
                      <a:pt x="10" y="4"/>
                      <a:pt x="9" y="2"/>
                    </a:cubicBezTo>
                    <a:cubicBezTo>
                      <a:pt x="9" y="1"/>
                      <a:pt x="8" y="1"/>
                      <a:pt x="7" y="1"/>
                    </a:cubicBezTo>
                    <a:cubicBezTo>
                      <a:pt x="5" y="1"/>
                      <a:pt x="4" y="0"/>
                      <a:pt x="2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2099" name="Freeform 3447"/>
              <p:cNvSpPr>
                <a:spLocks noChangeAspect="1"/>
              </p:cNvSpPr>
              <p:nvPr/>
            </p:nvSpPr>
            <p:spPr bwMode="auto">
              <a:xfrm>
                <a:off x="6751433" y="1998471"/>
                <a:ext cx="50132" cy="21073"/>
              </a:xfrm>
              <a:custGeom>
                <a:avLst/>
                <a:gdLst>
                  <a:gd name="T0" fmla="*/ 1 w 38"/>
                  <a:gd name="T1" fmla="*/ 13 h 17"/>
                  <a:gd name="T2" fmla="*/ 1 w 38"/>
                  <a:gd name="T3" fmla="*/ 16 h 17"/>
                  <a:gd name="T4" fmla="*/ 13 w 38"/>
                  <a:gd name="T5" fmla="*/ 14 h 17"/>
                  <a:gd name="T6" fmla="*/ 38 w 38"/>
                  <a:gd name="T7" fmla="*/ 18 h 17"/>
                  <a:gd name="T8" fmla="*/ 44 w 38"/>
                  <a:gd name="T9" fmla="*/ 19 h 17"/>
                  <a:gd name="T10" fmla="*/ 46 w 38"/>
                  <a:gd name="T11" fmla="*/ 13 h 17"/>
                  <a:gd name="T12" fmla="*/ 36 w 38"/>
                  <a:gd name="T13" fmla="*/ 5 h 17"/>
                  <a:gd name="T14" fmla="*/ 18 w 38"/>
                  <a:gd name="T15" fmla="*/ 1 h 17"/>
                  <a:gd name="T16" fmla="*/ 10 w 38"/>
                  <a:gd name="T17" fmla="*/ 2 h 17"/>
                  <a:gd name="T18" fmla="*/ 10 w 38"/>
                  <a:gd name="T19" fmla="*/ 9 h 17"/>
                  <a:gd name="T20" fmla="*/ 1 w 38"/>
                  <a:gd name="T21" fmla="*/ 13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17"/>
                  <a:gd name="T35" fmla="*/ 38 w 3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17">
                    <a:moveTo>
                      <a:pt x="1" y="11"/>
                    </a:moveTo>
                    <a:cubicBezTo>
                      <a:pt x="0" y="12"/>
                      <a:pt x="0" y="14"/>
                      <a:pt x="1" y="14"/>
                    </a:cubicBezTo>
                    <a:cubicBezTo>
                      <a:pt x="5" y="14"/>
                      <a:pt x="8" y="11"/>
                      <a:pt x="11" y="12"/>
                    </a:cubicBezTo>
                    <a:cubicBezTo>
                      <a:pt x="18" y="12"/>
                      <a:pt x="24" y="14"/>
                      <a:pt x="31" y="15"/>
                    </a:cubicBezTo>
                    <a:cubicBezTo>
                      <a:pt x="33" y="15"/>
                      <a:pt x="34" y="17"/>
                      <a:pt x="36" y="16"/>
                    </a:cubicBezTo>
                    <a:cubicBezTo>
                      <a:pt x="37" y="15"/>
                      <a:pt x="38" y="13"/>
                      <a:pt x="38" y="11"/>
                    </a:cubicBezTo>
                    <a:cubicBezTo>
                      <a:pt x="36" y="8"/>
                      <a:pt x="33" y="5"/>
                      <a:pt x="30" y="4"/>
                    </a:cubicBezTo>
                    <a:cubicBezTo>
                      <a:pt x="25" y="2"/>
                      <a:pt x="20" y="1"/>
                      <a:pt x="15" y="1"/>
                    </a:cubicBezTo>
                    <a:cubicBezTo>
                      <a:pt x="12" y="0"/>
                      <a:pt x="9" y="1"/>
                      <a:pt x="8" y="2"/>
                    </a:cubicBezTo>
                    <a:cubicBezTo>
                      <a:pt x="6" y="4"/>
                      <a:pt x="9" y="7"/>
                      <a:pt x="8" y="8"/>
                    </a:cubicBezTo>
                    <a:cubicBezTo>
                      <a:pt x="6" y="10"/>
                      <a:pt x="3" y="9"/>
                      <a:pt x="1" y="1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2100" name="Freeform 3448"/>
              <p:cNvSpPr>
                <a:spLocks noChangeAspect="1"/>
              </p:cNvSpPr>
              <p:nvPr/>
            </p:nvSpPr>
            <p:spPr bwMode="auto">
              <a:xfrm>
                <a:off x="6689312" y="1929986"/>
                <a:ext cx="114433" cy="51627"/>
              </a:xfrm>
              <a:custGeom>
                <a:avLst/>
                <a:gdLst>
                  <a:gd name="T0" fmla="*/ 18 w 88"/>
                  <a:gd name="T1" fmla="*/ 0 h 41"/>
                  <a:gd name="T2" fmla="*/ 35 w 88"/>
                  <a:gd name="T3" fmla="*/ 12 h 41"/>
                  <a:gd name="T4" fmla="*/ 41 w 88"/>
                  <a:gd name="T5" fmla="*/ 12 h 41"/>
                  <a:gd name="T6" fmla="*/ 43 w 88"/>
                  <a:gd name="T7" fmla="*/ 17 h 41"/>
                  <a:gd name="T8" fmla="*/ 49 w 88"/>
                  <a:gd name="T9" fmla="*/ 17 h 41"/>
                  <a:gd name="T10" fmla="*/ 48 w 88"/>
                  <a:gd name="T11" fmla="*/ 7 h 41"/>
                  <a:gd name="T12" fmla="*/ 51 w 88"/>
                  <a:gd name="T13" fmla="*/ 6 h 41"/>
                  <a:gd name="T14" fmla="*/ 51 w 88"/>
                  <a:gd name="T15" fmla="*/ 4 h 41"/>
                  <a:gd name="T16" fmla="*/ 63 w 88"/>
                  <a:gd name="T17" fmla="*/ 11 h 41"/>
                  <a:gd name="T18" fmla="*/ 73 w 88"/>
                  <a:gd name="T19" fmla="*/ 12 h 41"/>
                  <a:gd name="T20" fmla="*/ 79 w 88"/>
                  <a:gd name="T21" fmla="*/ 10 h 41"/>
                  <a:gd name="T22" fmla="*/ 89 w 88"/>
                  <a:gd name="T23" fmla="*/ 13 h 41"/>
                  <a:gd name="T24" fmla="*/ 104 w 88"/>
                  <a:gd name="T25" fmla="*/ 19 h 41"/>
                  <a:gd name="T26" fmla="*/ 99 w 88"/>
                  <a:gd name="T27" fmla="*/ 24 h 41"/>
                  <a:gd name="T28" fmla="*/ 104 w 88"/>
                  <a:gd name="T29" fmla="*/ 30 h 41"/>
                  <a:gd name="T30" fmla="*/ 95 w 88"/>
                  <a:gd name="T31" fmla="*/ 36 h 41"/>
                  <a:gd name="T32" fmla="*/ 75 w 88"/>
                  <a:gd name="T33" fmla="*/ 27 h 41"/>
                  <a:gd name="T34" fmla="*/ 73 w 88"/>
                  <a:gd name="T35" fmla="*/ 23 h 41"/>
                  <a:gd name="T36" fmla="*/ 74 w 88"/>
                  <a:gd name="T37" fmla="*/ 18 h 41"/>
                  <a:gd name="T38" fmla="*/ 70 w 88"/>
                  <a:gd name="T39" fmla="*/ 16 h 41"/>
                  <a:gd name="T40" fmla="*/ 64 w 88"/>
                  <a:gd name="T41" fmla="*/ 19 h 41"/>
                  <a:gd name="T42" fmla="*/ 69 w 88"/>
                  <a:gd name="T43" fmla="*/ 29 h 41"/>
                  <a:gd name="T44" fmla="*/ 84 w 88"/>
                  <a:gd name="T45" fmla="*/ 35 h 41"/>
                  <a:gd name="T46" fmla="*/ 91 w 88"/>
                  <a:gd name="T47" fmla="*/ 38 h 41"/>
                  <a:gd name="T48" fmla="*/ 92 w 88"/>
                  <a:gd name="T49" fmla="*/ 42 h 41"/>
                  <a:gd name="T50" fmla="*/ 78 w 88"/>
                  <a:gd name="T51" fmla="*/ 38 h 41"/>
                  <a:gd name="T52" fmla="*/ 76 w 88"/>
                  <a:gd name="T53" fmla="*/ 41 h 41"/>
                  <a:gd name="T54" fmla="*/ 70 w 88"/>
                  <a:gd name="T55" fmla="*/ 39 h 41"/>
                  <a:gd name="T56" fmla="*/ 69 w 88"/>
                  <a:gd name="T57" fmla="*/ 36 h 41"/>
                  <a:gd name="T58" fmla="*/ 62 w 88"/>
                  <a:gd name="T59" fmla="*/ 38 h 41"/>
                  <a:gd name="T60" fmla="*/ 49 w 88"/>
                  <a:gd name="T61" fmla="*/ 42 h 41"/>
                  <a:gd name="T62" fmla="*/ 43 w 88"/>
                  <a:gd name="T63" fmla="*/ 37 h 41"/>
                  <a:gd name="T64" fmla="*/ 41 w 88"/>
                  <a:gd name="T65" fmla="*/ 41 h 41"/>
                  <a:gd name="T66" fmla="*/ 42 w 88"/>
                  <a:gd name="T67" fmla="*/ 44 h 41"/>
                  <a:gd name="T68" fmla="*/ 38 w 88"/>
                  <a:gd name="T69" fmla="*/ 49 h 41"/>
                  <a:gd name="T70" fmla="*/ 27 w 88"/>
                  <a:gd name="T71" fmla="*/ 45 h 41"/>
                  <a:gd name="T72" fmla="*/ 17 w 88"/>
                  <a:gd name="T73" fmla="*/ 37 h 41"/>
                  <a:gd name="T74" fmla="*/ 8 w 88"/>
                  <a:gd name="T75" fmla="*/ 33 h 41"/>
                  <a:gd name="T76" fmla="*/ 1 w 88"/>
                  <a:gd name="T77" fmla="*/ 29 h 41"/>
                  <a:gd name="T78" fmla="*/ 2 w 88"/>
                  <a:gd name="T79" fmla="*/ 25 h 41"/>
                  <a:gd name="T80" fmla="*/ 7 w 88"/>
                  <a:gd name="T81" fmla="*/ 24 h 41"/>
                  <a:gd name="T82" fmla="*/ 1 w 88"/>
                  <a:gd name="T83" fmla="*/ 18 h 41"/>
                  <a:gd name="T84" fmla="*/ 6 w 88"/>
                  <a:gd name="T85" fmla="*/ 17 h 41"/>
                  <a:gd name="T86" fmla="*/ 5 w 88"/>
                  <a:gd name="T87" fmla="*/ 12 h 41"/>
                  <a:gd name="T88" fmla="*/ 11 w 88"/>
                  <a:gd name="T89" fmla="*/ 7 h 41"/>
                  <a:gd name="T90" fmla="*/ 11 w 88"/>
                  <a:gd name="T91" fmla="*/ 2 h 41"/>
                  <a:gd name="T92" fmla="*/ 14 w 88"/>
                  <a:gd name="T93" fmla="*/ 2 h 41"/>
                  <a:gd name="T94" fmla="*/ 18 w 88"/>
                  <a:gd name="T95" fmla="*/ 0 h 4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8"/>
                  <a:gd name="T145" fmla="*/ 0 h 41"/>
                  <a:gd name="T146" fmla="*/ 88 w 88"/>
                  <a:gd name="T147" fmla="*/ 41 h 4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8" h="41">
                    <a:moveTo>
                      <a:pt x="15" y="0"/>
                    </a:moveTo>
                    <a:cubicBezTo>
                      <a:pt x="20" y="3"/>
                      <a:pt x="24" y="7"/>
                      <a:pt x="29" y="10"/>
                    </a:cubicBezTo>
                    <a:cubicBezTo>
                      <a:pt x="30" y="11"/>
                      <a:pt x="33" y="9"/>
                      <a:pt x="34" y="10"/>
                    </a:cubicBezTo>
                    <a:cubicBezTo>
                      <a:pt x="36" y="11"/>
                      <a:pt x="35" y="13"/>
                      <a:pt x="36" y="14"/>
                    </a:cubicBezTo>
                    <a:cubicBezTo>
                      <a:pt x="38" y="15"/>
                      <a:pt x="40" y="15"/>
                      <a:pt x="41" y="14"/>
                    </a:cubicBezTo>
                    <a:cubicBezTo>
                      <a:pt x="42" y="11"/>
                      <a:pt x="39" y="9"/>
                      <a:pt x="40" y="6"/>
                    </a:cubicBezTo>
                    <a:cubicBezTo>
                      <a:pt x="40" y="5"/>
                      <a:pt x="42" y="6"/>
                      <a:pt x="43" y="5"/>
                    </a:cubicBezTo>
                    <a:cubicBezTo>
                      <a:pt x="44" y="4"/>
                      <a:pt x="42" y="3"/>
                      <a:pt x="43" y="3"/>
                    </a:cubicBezTo>
                    <a:cubicBezTo>
                      <a:pt x="47" y="4"/>
                      <a:pt x="50" y="7"/>
                      <a:pt x="53" y="9"/>
                    </a:cubicBezTo>
                    <a:cubicBezTo>
                      <a:pt x="56" y="10"/>
                      <a:pt x="58" y="10"/>
                      <a:pt x="61" y="10"/>
                    </a:cubicBezTo>
                    <a:cubicBezTo>
                      <a:pt x="63" y="10"/>
                      <a:pt x="64" y="7"/>
                      <a:pt x="66" y="8"/>
                    </a:cubicBezTo>
                    <a:cubicBezTo>
                      <a:pt x="69" y="8"/>
                      <a:pt x="72" y="10"/>
                      <a:pt x="75" y="11"/>
                    </a:cubicBezTo>
                    <a:cubicBezTo>
                      <a:pt x="79" y="13"/>
                      <a:pt x="84" y="13"/>
                      <a:pt x="87" y="16"/>
                    </a:cubicBezTo>
                    <a:cubicBezTo>
                      <a:pt x="88" y="17"/>
                      <a:pt x="83" y="18"/>
                      <a:pt x="83" y="20"/>
                    </a:cubicBezTo>
                    <a:cubicBezTo>
                      <a:pt x="83" y="22"/>
                      <a:pt x="87" y="23"/>
                      <a:pt x="87" y="25"/>
                    </a:cubicBezTo>
                    <a:cubicBezTo>
                      <a:pt x="86" y="27"/>
                      <a:pt x="83" y="30"/>
                      <a:pt x="80" y="30"/>
                    </a:cubicBezTo>
                    <a:cubicBezTo>
                      <a:pt x="74" y="29"/>
                      <a:pt x="68" y="26"/>
                      <a:pt x="63" y="23"/>
                    </a:cubicBezTo>
                    <a:cubicBezTo>
                      <a:pt x="61" y="22"/>
                      <a:pt x="61" y="20"/>
                      <a:pt x="61" y="19"/>
                    </a:cubicBezTo>
                    <a:cubicBezTo>
                      <a:pt x="61" y="17"/>
                      <a:pt x="62" y="16"/>
                      <a:pt x="62" y="15"/>
                    </a:cubicBezTo>
                    <a:cubicBezTo>
                      <a:pt x="62" y="14"/>
                      <a:pt x="60" y="13"/>
                      <a:pt x="59" y="13"/>
                    </a:cubicBezTo>
                    <a:cubicBezTo>
                      <a:pt x="57" y="13"/>
                      <a:pt x="55" y="14"/>
                      <a:pt x="54" y="16"/>
                    </a:cubicBezTo>
                    <a:cubicBezTo>
                      <a:pt x="54" y="19"/>
                      <a:pt x="56" y="22"/>
                      <a:pt x="58" y="24"/>
                    </a:cubicBezTo>
                    <a:cubicBezTo>
                      <a:pt x="62" y="27"/>
                      <a:pt x="66" y="27"/>
                      <a:pt x="70" y="29"/>
                    </a:cubicBezTo>
                    <a:cubicBezTo>
                      <a:pt x="72" y="30"/>
                      <a:pt x="74" y="31"/>
                      <a:pt x="76" y="32"/>
                    </a:cubicBezTo>
                    <a:cubicBezTo>
                      <a:pt x="77" y="33"/>
                      <a:pt x="78" y="35"/>
                      <a:pt x="77" y="35"/>
                    </a:cubicBezTo>
                    <a:cubicBezTo>
                      <a:pt x="73" y="35"/>
                      <a:pt x="69" y="33"/>
                      <a:pt x="65" y="32"/>
                    </a:cubicBezTo>
                    <a:cubicBezTo>
                      <a:pt x="64" y="32"/>
                      <a:pt x="65" y="34"/>
                      <a:pt x="64" y="34"/>
                    </a:cubicBezTo>
                    <a:cubicBezTo>
                      <a:pt x="62" y="34"/>
                      <a:pt x="60" y="34"/>
                      <a:pt x="59" y="33"/>
                    </a:cubicBezTo>
                    <a:cubicBezTo>
                      <a:pt x="58" y="32"/>
                      <a:pt x="59" y="30"/>
                      <a:pt x="58" y="30"/>
                    </a:cubicBezTo>
                    <a:cubicBezTo>
                      <a:pt x="56" y="30"/>
                      <a:pt x="54" y="31"/>
                      <a:pt x="52" y="32"/>
                    </a:cubicBezTo>
                    <a:cubicBezTo>
                      <a:pt x="48" y="33"/>
                      <a:pt x="45" y="35"/>
                      <a:pt x="41" y="35"/>
                    </a:cubicBezTo>
                    <a:cubicBezTo>
                      <a:pt x="39" y="35"/>
                      <a:pt x="38" y="31"/>
                      <a:pt x="36" y="31"/>
                    </a:cubicBezTo>
                    <a:cubicBezTo>
                      <a:pt x="35" y="31"/>
                      <a:pt x="34" y="32"/>
                      <a:pt x="34" y="34"/>
                    </a:cubicBezTo>
                    <a:cubicBezTo>
                      <a:pt x="34" y="35"/>
                      <a:pt x="35" y="36"/>
                      <a:pt x="35" y="37"/>
                    </a:cubicBezTo>
                    <a:cubicBezTo>
                      <a:pt x="35" y="39"/>
                      <a:pt x="34" y="41"/>
                      <a:pt x="32" y="41"/>
                    </a:cubicBezTo>
                    <a:cubicBezTo>
                      <a:pt x="29" y="41"/>
                      <a:pt x="26" y="39"/>
                      <a:pt x="23" y="38"/>
                    </a:cubicBezTo>
                    <a:cubicBezTo>
                      <a:pt x="20" y="36"/>
                      <a:pt x="17" y="33"/>
                      <a:pt x="14" y="31"/>
                    </a:cubicBezTo>
                    <a:cubicBezTo>
                      <a:pt x="11" y="30"/>
                      <a:pt x="9" y="29"/>
                      <a:pt x="7" y="28"/>
                    </a:cubicBezTo>
                    <a:cubicBezTo>
                      <a:pt x="5" y="27"/>
                      <a:pt x="2" y="26"/>
                      <a:pt x="1" y="24"/>
                    </a:cubicBezTo>
                    <a:cubicBezTo>
                      <a:pt x="0" y="23"/>
                      <a:pt x="1" y="22"/>
                      <a:pt x="2" y="21"/>
                    </a:cubicBezTo>
                    <a:cubicBezTo>
                      <a:pt x="3" y="20"/>
                      <a:pt x="6" y="21"/>
                      <a:pt x="6" y="20"/>
                    </a:cubicBezTo>
                    <a:cubicBezTo>
                      <a:pt x="5" y="18"/>
                      <a:pt x="1" y="18"/>
                      <a:pt x="1" y="15"/>
                    </a:cubicBezTo>
                    <a:cubicBezTo>
                      <a:pt x="1" y="14"/>
                      <a:pt x="4" y="15"/>
                      <a:pt x="5" y="14"/>
                    </a:cubicBezTo>
                    <a:cubicBezTo>
                      <a:pt x="6" y="13"/>
                      <a:pt x="3" y="11"/>
                      <a:pt x="4" y="10"/>
                    </a:cubicBezTo>
                    <a:cubicBezTo>
                      <a:pt x="5" y="8"/>
                      <a:pt x="8" y="8"/>
                      <a:pt x="9" y="6"/>
                    </a:cubicBezTo>
                    <a:cubicBezTo>
                      <a:pt x="9" y="5"/>
                      <a:pt x="8" y="3"/>
                      <a:pt x="9" y="2"/>
                    </a:cubicBezTo>
                    <a:cubicBezTo>
                      <a:pt x="10" y="1"/>
                      <a:pt x="11" y="2"/>
                      <a:pt x="12" y="2"/>
                    </a:cubicBezTo>
                    <a:cubicBezTo>
                      <a:pt x="13" y="2"/>
                      <a:pt x="14" y="0"/>
                      <a:pt x="15" y="0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1" name="Freeform 3449"/>
              <p:cNvSpPr>
                <a:spLocks noChangeAspect="1"/>
              </p:cNvSpPr>
              <p:nvPr/>
            </p:nvSpPr>
            <p:spPr bwMode="auto">
              <a:xfrm>
                <a:off x="6835351" y="1913128"/>
                <a:ext cx="10899" cy="6322"/>
              </a:xfrm>
              <a:custGeom>
                <a:avLst/>
                <a:gdLst>
                  <a:gd name="T0" fmla="*/ 1 w 8"/>
                  <a:gd name="T1" fmla="*/ 4 h 5"/>
                  <a:gd name="T2" fmla="*/ 1 w 8"/>
                  <a:gd name="T3" fmla="*/ 6 h 5"/>
                  <a:gd name="T4" fmla="*/ 9 w 8"/>
                  <a:gd name="T5" fmla="*/ 5 h 5"/>
                  <a:gd name="T6" fmla="*/ 9 w 8"/>
                  <a:gd name="T7" fmla="*/ 1 h 5"/>
                  <a:gd name="T8" fmla="*/ 5 w 8"/>
                  <a:gd name="T9" fmla="*/ 1 h 5"/>
                  <a:gd name="T10" fmla="*/ 1 w 8"/>
                  <a:gd name="T11" fmla="*/ 4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5"/>
                  <a:gd name="T20" fmla="*/ 8 w 8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5">
                    <a:moveTo>
                      <a:pt x="1" y="3"/>
                    </a:moveTo>
                    <a:cubicBezTo>
                      <a:pt x="0" y="3"/>
                      <a:pt x="0" y="5"/>
                      <a:pt x="1" y="5"/>
                    </a:cubicBezTo>
                    <a:cubicBezTo>
                      <a:pt x="3" y="5"/>
                      <a:pt x="5" y="5"/>
                      <a:pt x="7" y="4"/>
                    </a:cubicBezTo>
                    <a:cubicBezTo>
                      <a:pt x="8" y="4"/>
                      <a:pt x="8" y="2"/>
                      <a:pt x="7" y="1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3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2" name="Freeform 3450"/>
              <p:cNvSpPr>
                <a:spLocks noChangeAspect="1"/>
              </p:cNvSpPr>
              <p:nvPr/>
            </p:nvSpPr>
            <p:spPr bwMode="auto">
              <a:xfrm>
                <a:off x="6816822" y="1944736"/>
                <a:ext cx="70839" cy="31609"/>
              </a:xfrm>
              <a:custGeom>
                <a:avLst/>
                <a:gdLst>
                  <a:gd name="T0" fmla="*/ 1 w 54"/>
                  <a:gd name="T1" fmla="*/ 1 h 25"/>
                  <a:gd name="T2" fmla="*/ 1 w 54"/>
                  <a:gd name="T3" fmla="*/ 13 h 25"/>
                  <a:gd name="T4" fmla="*/ 10 w 54"/>
                  <a:gd name="T5" fmla="*/ 20 h 25"/>
                  <a:gd name="T6" fmla="*/ 25 w 54"/>
                  <a:gd name="T7" fmla="*/ 24 h 25"/>
                  <a:gd name="T8" fmla="*/ 36 w 54"/>
                  <a:gd name="T9" fmla="*/ 30 h 25"/>
                  <a:gd name="T10" fmla="*/ 51 w 54"/>
                  <a:gd name="T11" fmla="*/ 29 h 25"/>
                  <a:gd name="T12" fmla="*/ 61 w 54"/>
                  <a:gd name="T13" fmla="*/ 25 h 25"/>
                  <a:gd name="T14" fmla="*/ 61 w 54"/>
                  <a:gd name="T15" fmla="*/ 19 h 25"/>
                  <a:gd name="T16" fmla="*/ 65 w 54"/>
                  <a:gd name="T17" fmla="*/ 14 h 25"/>
                  <a:gd name="T18" fmla="*/ 61 w 54"/>
                  <a:gd name="T19" fmla="*/ 13 h 25"/>
                  <a:gd name="T20" fmla="*/ 60 w 54"/>
                  <a:gd name="T21" fmla="*/ 14 h 25"/>
                  <a:gd name="T22" fmla="*/ 46 w 54"/>
                  <a:gd name="T23" fmla="*/ 12 h 25"/>
                  <a:gd name="T24" fmla="*/ 35 w 54"/>
                  <a:gd name="T25" fmla="*/ 16 h 25"/>
                  <a:gd name="T26" fmla="*/ 30 w 54"/>
                  <a:gd name="T27" fmla="*/ 11 h 25"/>
                  <a:gd name="T28" fmla="*/ 24 w 54"/>
                  <a:gd name="T29" fmla="*/ 11 h 25"/>
                  <a:gd name="T30" fmla="*/ 19 w 54"/>
                  <a:gd name="T31" fmla="*/ 8 h 25"/>
                  <a:gd name="T32" fmla="*/ 12 w 54"/>
                  <a:gd name="T33" fmla="*/ 12 h 25"/>
                  <a:gd name="T34" fmla="*/ 4 w 54"/>
                  <a:gd name="T35" fmla="*/ 5 h 25"/>
                  <a:gd name="T36" fmla="*/ 1 w 54"/>
                  <a:gd name="T37" fmla="*/ 1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"/>
                  <a:gd name="T58" fmla="*/ 0 h 25"/>
                  <a:gd name="T59" fmla="*/ 54 w 54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" h="25">
                    <a:moveTo>
                      <a:pt x="1" y="1"/>
                    </a:moveTo>
                    <a:cubicBezTo>
                      <a:pt x="0" y="4"/>
                      <a:pt x="1" y="9"/>
                      <a:pt x="1" y="11"/>
                    </a:cubicBezTo>
                    <a:cubicBezTo>
                      <a:pt x="3" y="14"/>
                      <a:pt x="5" y="15"/>
                      <a:pt x="8" y="17"/>
                    </a:cubicBezTo>
                    <a:cubicBezTo>
                      <a:pt x="11" y="17"/>
                      <a:pt x="16" y="19"/>
                      <a:pt x="21" y="20"/>
                    </a:cubicBezTo>
                    <a:cubicBezTo>
                      <a:pt x="24" y="21"/>
                      <a:pt x="26" y="24"/>
                      <a:pt x="30" y="25"/>
                    </a:cubicBezTo>
                    <a:cubicBezTo>
                      <a:pt x="34" y="25"/>
                      <a:pt x="38" y="25"/>
                      <a:pt x="42" y="24"/>
                    </a:cubicBezTo>
                    <a:cubicBezTo>
                      <a:pt x="45" y="23"/>
                      <a:pt x="49" y="23"/>
                      <a:pt x="51" y="21"/>
                    </a:cubicBezTo>
                    <a:cubicBezTo>
                      <a:pt x="53" y="20"/>
                      <a:pt x="51" y="17"/>
                      <a:pt x="51" y="16"/>
                    </a:cubicBezTo>
                    <a:cubicBezTo>
                      <a:pt x="52" y="14"/>
                      <a:pt x="54" y="13"/>
                      <a:pt x="54" y="12"/>
                    </a:cubicBezTo>
                    <a:cubicBezTo>
                      <a:pt x="54" y="11"/>
                      <a:pt x="52" y="11"/>
                      <a:pt x="51" y="11"/>
                    </a:cubicBezTo>
                    <a:cubicBezTo>
                      <a:pt x="51" y="11"/>
                      <a:pt x="50" y="12"/>
                      <a:pt x="50" y="12"/>
                    </a:cubicBezTo>
                    <a:cubicBezTo>
                      <a:pt x="46" y="12"/>
                      <a:pt x="42" y="10"/>
                      <a:pt x="38" y="10"/>
                    </a:cubicBezTo>
                    <a:cubicBezTo>
                      <a:pt x="35" y="10"/>
                      <a:pt x="32" y="13"/>
                      <a:pt x="29" y="13"/>
                    </a:cubicBezTo>
                    <a:cubicBezTo>
                      <a:pt x="27" y="12"/>
                      <a:pt x="27" y="9"/>
                      <a:pt x="25" y="9"/>
                    </a:cubicBezTo>
                    <a:cubicBezTo>
                      <a:pt x="24" y="8"/>
                      <a:pt x="22" y="9"/>
                      <a:pt x="20" y="9"/>
                    </a:cubicBezTo>
                    <a:cubicBezTo>
                      <a:pt x="19" y="9"/>
                      <a:pt x="18" y="7"/>
                      <a:pt x="16" y="7"/>
                    </a:cubicBezTo>
                    <a:cubicBezTo>
                      <a:pt x="14" y="8"/>
                      <a:pt x="12" y="11"/>
                      <a:pt x="10" y="10"/>
                    </a:cubicBezTo>
                    <a:cubicBezTo>
                      <a:pt x="7" y="10"/>
                      <a:pt x="5" y="7"/>
                      <a:pt x="3" y="4"/>
                    </a:cubicBezTo>
                    <a:cubicBezTo>
                      <a:pt x="2" y="3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3" name="Freeform 3451"/>
              <p:cNvSpPr>
                <a:spLocks noChangeAspect="1"/>
              </p:cNvSpPr>
              <p:nvPr/>
            </p:nvSpPr>
            <p:spPr bwMode="auto">
              <a:xfrm>
                <a:off x="6728547" y="2062742"/>
                <a:ext cx="15257" cy="5268"/>
              </a:xfrm>
              <a:custGeom>
                <a:avLst/>
                <a:gdLst>
                  <a:gd name="T0" fmla="*/ 1 w 12"/>
                  <a:gd name="T1" fmla="*/ 0 h 4"/>
                  <a:gd name="T2" fmla="*/ 0 w 12"/>
                  <a:gd name="T3" fmla="*/ 1 h 4"/>
                  <a:gd name="T4" fmla="*/ 11 w 12"/>
                  <a:gd name="T5" fmla="*/ 5 h 4"/>
                  <a:gd name="T6" fmla="*/ 14 w 12"/>
                  <a:gd name="T7" fmla="*/ 3 h 4"/>
                  <a:gd name="T8" fmla="*/ 11 w 12"/>
                  <a:gd name="T9" fmla="*/ 1 h 4"/>
                  <a:gd name="T10" fmla="*/ 1 w 12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"/>
                  <a:gd name="T20" fmla="*/ 12 w 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0" y="4"/>
                      <a:pt x="12" y="4"/>
                      <a:pt x="12" y="2"/>
                    </a:cubicBezTo>
                    <a:cubicBezTo>
                      <a:pt x="12" y="1"/>
                      <a:pt x="10" y="1"/>
                      <a:pt x="9" y="1"/>
                    </a:cubicBezTo>
                    <a:cubicBezTo>
                      <a:pt x="6" y="0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4" name="Freeform 3452"/>
              <p:cNvSpPr>
                <a:spLocks noChangeAspect="1"/>
              </p:cNvSpPr>
              <p:nvPr/>
            </p:nvSpPr>
            <p:spPr bwMode="auto">
              <a:xfrm>
                <a:off x="7190637" y="2109102"/>
                <a:ext cx="23976" cy="12644"/>
              </a:xfrm>
              <a:custGeom>
                <a:avLst/>
                <a:gdLst>
                  <a:gd name="T0" fmla="*/ 5 w 18"/>
                  <a:gd name="T1" fmla="*/ 0 h 10"/>
                  <a:gd name="T2" fmla="*/ 0 w 18"/>
                  <a:gd name="T3" fmla="*/ 1 h 10"/>
                  <a:gd name="T4" fmla="*/ 7 w 18"/>
                  <a:gd name="T5" fmla="*/ 7 h 10"/>
                  <a:gd name="T6" fmla="*/ 17 w 18"/>
                  <a:gd name="T7" fmla="*/ 12 h 10"/>
                  <a:gd name="T8" fmla="*/ 21 w 18"/>
                  <a:gd name="T9" fmla="*/ 10 h 10"/>
                  <a:gd name="T10" fmla="*/ 18 w 18"/>
                  <a:gd name="T11" fmla="*/ 4 h 10"/>
                  <a:gd name="T12" fmla="*/ 5 w 18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0"/>
                  <a:gd name="T23" fmla="*/ 18 w 18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0">
                    <a:moveTo>
                      <a:pt x="4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1" y="4"/>
                      <a:pt x="4" y="4"/>
                      <a:pt x="6" y="6"/>
                    </a:cubicBezTo>
                    <a:cubicBezTo>
                      <a:pt x="9" y="7"/>
                      <a:pt x="11" y="9"/>
                      <a:pt x="14" y="10"/>
                    </a:cubicBezTo>
                    <a:cubicBezTo>
                      <a:pt x="15" y="10"/>
                      <a:pt x="17" y="9"/>
                      <a:pt x="17" y="8"/>
                    </a:cubicBezTo>
                    <a:cubicBezTo>
                      <a:pt x="18" y="6"/>
                      <a:pt x="17" y="4"/>
                      <a:pt x="15" y="3"/>
                    </a:cubicBezTo>
                    <a:cubicBezTo>
                      <a:pt x="12" y="1"/>
                      <a:pt x="7" y="0"/>
                      <a:pt x="4" y="0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2105" name="Freeform 3453"/>
              <p:cNvSpPr>
                <a:spLocks noChangeAspect="1"/>
              </p:cNvSpPr>
              <p:nvPr/>
            </p:nvSpPr>
            <p:spPr bwMode="auto">
              <a:xfrm>
                <a:off x="7330136" y="2063795"/>
                <a:ext cx="53402" cy="28448"/>
              </a:xfrm>
              <a:custGeom>
                <a:avLst/>
                <a:gdLst>
                  <a:gd name="T0" fmla="*/ 6 w 41"/>
                  <a:gd name="T1" fmla="*/ 4 h 22"/>
                  <a:gd name="T2" fmla="*/ 0 w 41"/>
                  <a:gd name="T3" fmla="*/ 15 h 22"/>
                  <a:gd name="T4" fmla="*/ 7 w 41"/>
                  <a:gd name="T5" fmla="*/ 26 h 22"/>
                  <a:gd name="T6" fmla="*/ 14 w 41"/>
                  <a:gd name="T7" fmla="*/ 22 h 22"/>
                  <a:gd name="T8" fmla="*/ 25 w 41"/>
                  <a:gd name="T9" fmla="*/ 20 h 22"/>
                  <a:gd name="T10" fmla="*/ 37 w 41"/>
                  <a:gd name="T11" fmla="*/ 20 h 22"/>
                  <a:gd name="T12" fmla="*/ 47 w 41"/>
                  <a:gd name="T13" fmla="*/ 17 h 22"/>
                  <a:gd name="T14" fmla="*/ 47 w 41"/>
                  <a:gd name="T15" fmla="*/ 10 h 22"/>
                  <a:gd name="T16" fmla="*/ 31 w 41"/>
                  <a:gd name="T17" fmla="*/ 2 h 22"/>
                  <a:gd name="T18" fmla="*/ 25 w 41"/>
                  <a:gd name="T19" fmla="*/ 0 h 22"/>
                  <a:gd name="T20" fmla="*/ 17 w 41"/>
                  <a:gd name="T21" fmla="*/ 2 h 22"/>
                  <a:gd name="T22" fmla="*/ 6 w 41"/>
                  <a:gd name="T23" fmla="*/ 4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22"/>
                  <a:gd name="T38" fmla="*/ 41 w 41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22">
                    <a:moveTo>
                      <a:pt x="5" y="3"/>
                    </a:moveTo>
                    <a:cubicBezTo>
                      <a:pt x="4" y="6"/>
                      <a:pt x="1" y="9"/>
                      <a:pt x="0" y="12"/>
                    </a:cubicBezTo>
                    <a:cubicBezTo>
                      <a:pt x="1" y="15"/>
                      <a:pt x="3" y="18"/>
                      <a:pt x="6" y="21"/>
                    </a:cubicBezTo>
                    <a:cubicBezTo>
                      <a:pt x="8" y="22"/>
                      <a:pt x="10" y="19"/>
                      <a:pt x="12" y="18"/>
                    </a:cubicBezTo>
                    <a:cubicBezTo>
                      <a:pt x="15" y="17"/>
                      <a:pt x="18" y="16"/>
                      <a:pt x="21" y="16"/>
                    </a:cubicBezTo>
                    <a:cubicBezTo>
                      <a:pt x="24" y="16"/>
                      <a:pt x="27" y="16"/>
                      <a:pt x="31" y="16"/>
                    </a:cubicBezTo>
                    <a:cubicBezTo>
                      <a:pt x="34" y="15"/>
                      <a:pt x="37" y="16"/>
                      <a:pt x="39" y="14"/>
                    </a:cubicBezTo>
                    <a:cubicBezTo>
                      <a:pt x="41" y="13"/>
                      <a:pt x="41" y="9"/>
                      <a:pt x="39" y="8"/>
                    </a:cubicBezTo>
                    <a:cubicBezTo>
                      <a:pt x="36" y="5"/>
                      <a:pt x="31" y="4"/>
                      <a:pt x="26" y="2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18" y="0"/>
                      <a:pt x="16" y="1"/>
                      <a:pt x="14" y="2"/>
                    </a:cubicBezTo>
                    <a:cubicBezTo>
                      <a:pt x="11" y="2"/>
                      <a:pt x="8" y="2"/>
                      <a:pt x="5" y="3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6" name="Freeform 3454"/>
              <p:cNvSpPr>
                <a:spLocks noChangeAspect="1"/>
              </p:cNvSpPr>
              <p:nvPr/>
            </p:nvSpPr>
            <p:spPr bwMode="auto">
              <a:xfrm>
                <a:off x="7303980" y="2472600"/>
                <a:ext cx="20707" cy="18966"/>
              </a:xfrm>
              <a:custGeom>
                <a:avLst/>
                <a:gdLst>
                  <a:gd name="T0" fmla="*/ 4 w 16"/>
                  <a:gd name="T1" fmla="*/ 0 h 15"/>
                  <a:gd name="T2" fmla="*/ 8 w 16"/>
                  <a:gd name="T3" fmla="*/ 1 h 15"/>
                  <a:gd name="T4" fmla="*/ 8 w 16"/>
                  <a:gd name="T5" fmla="*/ 5 h 15"/>
                  <a:gd name="T6" fmla="*/ 19 w 16"/>
                  <a:gd name="T7" fmla="*/ 14 h 15"/>
                  <a:gd name="T8" fmla="*/ 18 w 16"/>
                  <a:gd name="T9" fmla="*/ 17 h 15"/>
                  <a:gd name="T10" fmla="*/ 8 w 16"/>
                  <a:gd name="T11" fmla="*/ 10 h 15"/>
                  <a:gd name="T12" fmla="*/ 0 w 16"/>
                  <a:gd name="T13" fmla="*/ 4 h 15"/>
                  <a:gd name="T14" fmla="*/ 4 w 16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15"/>
                  <a:gd name="T26" fmla="*/ 16 w 16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15">
                    <a:moveTo>
                      <a:pt x="3" y="0"/>
                    </a:moveTo>
                    <a:cubicBezTo>
                      <a:pt x="4" y="0"/>
                      <a:pt x="6" y="0"/>
                      <a:pt x="7" y="1"/>
                    </a:cubicBezTo>
                    <a:cubicBezTo>
                      <a:pt x="7" y="2"/>
                      <a:pt x="6" y="3"/>
                      <a:pt x="7" y="4"/>
                    </a:cubicBezTo>
                    <a:cubicBezTo>
                      <a:pt x="9" y="7"/>
                      <a:pt x="13" y="9"/>
                      <a:pt x="16" y="12"/>
                    </a:cubicBezTo>
                    <a:cubicBezTo>
                      <a:pt x="16" y="13"/>
                      <a:pt x="16" y="15"/>
                      <a:pt x="15" y="14"/>
                    </a:cubicBezTo>
                    <a:cubicBezTo>
                      <a:pt x="12" y="13"/>
                      <a:pt x="10" y="10"/>
                      <a:pt x="7" y="8"/>
                    </a:cubicBezTo>
                    <a:cubicBezTo>
                      <a:pt x="5" y="6"/>
                      <a:pt x="2" y="6"/>
                      <a:pt x="0" y="3"/>
                    </a:cubicBezTo>
                    <a:cubicBezTo>
                      <a:pt x="0" y="2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2107" name="Freeform 3455"/>
              <p:cNvSpPr>
                <a:spLocks noChangeAspect="1"/>
              </p:cNvSpPr>
              <p:nvPr/>
            </p:nvSpPr>
            <p:spPr bwMode="auto">
              <a:xfrm>
                <a:off x="7333404" y="2486295"/>
                <a:ext cx="11989" cy="8429"/>
              </a:xfrm>
              <a:custGeom>
                <a:avLst/>
                <a:gdLst>
                  <a:gd name="T0" fmla="*/ 4 w 9"/>
                  <a:gd name="T1" fmla="*/ 0 h 7"/>
                  <a:gd name="T2" fmla="*/ 0 w 9"/>
                  <a:gd name="T3" fmla="*/ 2 h 7"/>
                  <a:gd name="T4" fmla="*/ 9 w 9"/>
                  <a:gd name="T5" fmla="*/ 7 h 7"/>
                  <a:gd name="T6" fmla="*/ 11 w 9"/>
                  <a:gd name="T7" fmla="*/ 6 h 7"/>
                  <a:gd name="T8" fmla="*/ 4 w 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7"/>
                  <a:gd name="T17" fmla="*/ 9 w 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7">
                    <a:moveTo>
                      <a:pt x="3" y="0"/>
                    </a:moveTo>
                    <a:cubicBezTo>
                      <a:pt x="2" y="0"/>
                      <a:pt x="0" y="1"/>
                      <a:pt x="0" y="2"/>
                    </a:cubicBezTo>
                    <a:cubicBezTo>
                      <a:pt x="2" y="4"/>
                      <a:pt x="5" y="5"/>
                      <a:pt x="7" y="6"/>
                    </a:cubicBezTo>
                    <a:cubicBezTo>
                      <a:pt x="8" y="7"/>
                      <a:pt x="9" y="6"/>
                      <a:pt x="9" y="5"/>
                    </a:cubicBezTo>
                    <a:cubicBezTo>
                      <a:pt x="7" y="3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DC440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2108" name="Freeform 3456"/>
              <p:cNvSpPr>
                <a:spLocks noChangeAspect="1"/>
              </p:cNvSpPr>
              <p:nvPr/>
            </p:nvSpPr>
            <p:spPr bwMode="auto">
              <a:xfrm>
                <a:off x="7179738" y="2580068"/>
                <a:ext cx="13078" cy="17912"/>
              </a:xfrm>
              <a:custGeom>
                <a:avLst/>
                <a:gdLst>
                  <a:gd name="T0" fmla="*/ 11 w 10"/>
                  <a:gd name="T1" fmla="*/ 0 h 14"/>
                  <a:gd name="T2" fmla="*/ 7 w 10"/>
                  <a:gd name="T3" fmla="*/ 0 h 14"/>
                  <a:gd name="T4" fmla="*/ 4 w 10"/>
                  <a:gd name="T5" fmla="*/ 9 h 14"/>
                  <a:gd name="T6" fmla="*/ 0 w 10"/>
                  <a:gd name="T7" fmla="*/ 11 h 14"/>
                  <a:gd name="T8" fmla="*/ 4 w 10"/>
                  <a:gd name="T9" fmla="*/ 17 h 14"/>
                  <a:gd name="T10" fmla="*/ 10 w 10"/>
                  <a:gd name="T11" fmla="*/ 10 h 14"/>
                  <a:gd name="T12" fmla="*/ 12 w 10"/>
                  <a:gd name="T13" fmla="*/ 5 h 14"/>
                  <a:gd name="T14" fmla="*/ 11 w 10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4"/>
                  <a:gd name="T26" fmla="*/ 10 w 10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4">
                    <a:moveTo>
                      <a:pt x="9" y="0"/>
                    </a:moveTo>
                    <a:cubicBezTo>
                      <a:pt x="8" y="0"/>
                      <a:pt x="7" y="0"/>
                      <a:pt x="6" y="0"/>
                    </a:cubicBezTo>
                    <a:cubicBezTo>
                      <a:pt x="5" y="2"/>
                      <a:pt x="5" y="5"/>
                      <a:pt x="3" y="7"/>
                    </a:cubicBezTo>
                    <a:cubicBezTo>
                      <a:pt x="3" y="8"/>
                      <a:pt x="0" y="8"/>
                      <a:pt x="0" y="9"/>
                    </a:cubicBezTo>
                    <a:cubicBezTo>
                      <a:pt x="0" y="11"/>
                      <a:pt x="1" y="14"/>
                      <a:pt x="3" y="14"/>
                    </a:cubicBezTo>
                    <a:cubicBezTo>
                      <a:pt x="6" y="13"/>
                      <a:pt x="6" y="10"/>
                      <a:pt x="8" y="8"/>
                    </a:cubicBezTo>
                    <a:cubicBezTo>
                      <a:pt x="9" y="6"/>
                      <a:pt x="10" y="5"/>
                      <a:pt x="10" y="4"/>
                    </a:cubicBezTo>
                    <a:cubicBezTo>
                      <a:pt x="10" y="2"/>
                      <a:pt x="10" y="1"/>
                      <a:pt x="9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9" name="Freeform 3457"/>
              <p:cNvSpPr>
                <a:spLocks noChangeAspect="1"/>
              </p:cNvSpPr>
              <p:nvPr/>
            </p:nvSpPr>
            <p:spPr bwMode="auto">
              <a:xfrm>
                <a:off x="7086013" y="2692804"/>
                <a:ext cx="26156" cy="25287"/>
              </a:xfrm>
              <a:custGeom>
                <a:avLst/>
                <a:gdLst>
                  <a:gd name="T0" fmla="*/ 23 w 20"/>
                  <a:gd name="T1" fmla="*/ 0 h 20"/>
                  <a:gd name="T2" fmla="*/ 23 w 20"/>
                  <a:gd name="T3" fmla="*/ 4 h 20"/>
                  <a:gd name="T4" fmla="*/ 19 w 20"/>
                  <a:gd name="T5" fmla="*/ 4 h 20"/>
                  <a:gd name="T6" fmla="*/ 12 w 20"/>
                  <a:gd name="T7" fmla="*/ 12 h 20"/>
                  <a:gd name="T8" fmla="*/ 8 w 20"/>
                  <a:gd name="T9" fmla="*/ 13 h 20"/>
                  <a:gd name="T10" fmla="*/ 1 w 20"/>
                  <a:gd name="T11" fmla="*/ 24 h 20"/>
                  <a:gd name="T12" fmla="*/ 0 w 20"/>
                  <a:gd name="T13" fmla="*/ 20 h 20"/>
                  <a:gd name="T14" fmla="*/ 5 w 20"/>
                  <a:gd name="T15" fmla="*/ 14 h 20"/>
                  <a:gd name="T16" fmla="*/ 10 w 20"/>
                  <a:gd name="T17" fmla="*/ 4 h 20"/>
                  <a:gd name="T18" fmla="*/ 16 w 20"/>
                  <a:gd name="T19" fmla="*/ 6 h 20"/>
                  <a:gd name="T20" fmla="*/ 23 w 20"/>
                  <a:gd name="T21" fmla="*/ 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"/>
                  <a:gd name="T34" fmla="*/ 0 h 20"/>
                  <a:gd name="T35" fmla="*/ 20 w 20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" h="20">
                    <a:moveTo>
                      <a:pt x="19" y="0"/>
                    </a:moveTo>
                    <a:cubicBezTo>
                      <a:pt x="20" y="0"/>
                      <a:pt x="20" y="2"/>
                      <a:pt x="19" y="3"/>
                    </a:cubicBezTo>
                    <a:cubicBezTo>
                      <a:pt x="19" y="4"/>
                      <a:pt x="17" y="3"/>
                      <a:pt x="16" y="3"/>
                    </a:cubicBezTo>
                    <a:cubicBezTo>
                      <a:pt x="14" y="5"/>
                      <a:pt x="12" y="8"/>
                      <a:pt x="10" y="10"/>
                    </a:cubicBezTo>
                    <a:cubicBezTo>
                      <a:pt x="9" y="11"/>
                      <a:pt x="8" y="10"/>
                      <a:pt x="7" y="11"/>
                    </a:cubicBezTo>
                    <a:cubicBezTo>
                      <a:pt x="5" y="13"/>
                      <a:pt x="4" y="17"/>
                      <a:pt x="1" y="20"/>
                    </a:cubicBezTo>
                    <a:cubicBezTo>
                      <a:pt x="0" y="20"/>
                      <a:pt x="0" y="18"/>
                      <a:pt x="0" y="17"/>
                    </a:cubicBezTo>
                    <a:cubicBezTo>
                      <a:pt x="1" y="15"/>
                      <a:pt x="3" y="13"/>
                      <a:pt x="4" y="12"/>
                    </a:cubicBezTo>
                    <a:cubicBezTo>
                      <a:pt x="5" y="9"/>
                      <a:pt x="5" y="5"/>
                      <a:pt x="8" y="3"/>
                    </a:cubicBezTo>
                    <a:cubicBezTo>
                      <a:pt x="9" y="2"/>
                      <a:pt x="12" y="5"/>
                      <a:pt x="13" y="5"/>
                    </a:cubicBezTo>
                    <a:cubicBezTo>
                      <a:pt x="16" y="4"/>
                      <a:pt x="16" y="0"/>
                      <a:pt x="19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0" name="Freeform 3458"/>
              <p:cNvSpPr>
                <a:spLocks noChangeAspect="1"/>
              </p:cNvSpPr>
              <p:nvPr/>
            </p:nvSpPr>
            <p:spPr bwMode="auto">
              <a:xfrm>
                <a:off x="7066395" y="2714931"/>
                <a:ext cx="15257" cy="16857"/>
              </a:xfrm>
              <a:custGeom>
                <a:avLst/>
                <a:gdLst>
                  <a:gd name="T0" fmla="*/ 9 w 11"/>
                  <a:gd name="T1" fmla="*/ 1 h 13"/>
                  <a:gd name="T2" fmla="*/ 14 w 11"/>
                  <a:gd name="T3" fmla="*/ 2 h 13"/>
                  <a:gd name="T4" fmla="*/ 10 w 11"/>
                  <a:gd name="T5" fmla="*/ 7 h 13"/>
                  <a:gd name="T6" fmla="*/ 4 w 11"/>
                  <a:gd name="T7" fmla="*/ 16 h 13"/>
                  <a:gd name="T8" fmla="*/ 0 w 11"/>
                  <a:gd name="T9" fmla="*/ 14 h 13"/>
                  <a:gd name="T10" fmla="*/ 8 w 11"/>
                  <a:gd name="T11" fmla="*/ 4 h 13"/>
                  <a:gd name="T12" fmla="*/ 9 w 11"/>
                  <a:gd name="T13" fmla="*/ 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3"/>
                  <a:gd name="T23" fmla="*/ 11 w 1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3">
                    <a:moveTo>
                      <a:pt x="7" y="1"/>
                    </a:moveTo>
                    <a:cubicBezTo>
                      <a:pt x="9" y="0"/>
                      <a:pt x="11" y="1"/>
                      <a:pt x="11" y="2"/>
                    </a:cubicBezTo>
                    <a:cubicBezTo>
                      <a:pt x="11" y="4"/>
                      <a:pt x="9" y="4"/>
                      <a:pt x="8" y="6"/>
                    </a:cubicBezTo>
                    <a:cubicBezTo>
                      <a:pt x="6" y="8"/>
                      <a:pt x="5" y="11"/>
                      <a:pt x="3" y="13"/>
                    </a:cubicBezTo>
                    <a:cubicBezTo>
                      <a:pt x="2" y="13"/>
                      <a:pt x="0" y="12"/>
                      <a:pt x="0" y="11"/>
                    </a:cubicBezTo>
                    <a:cubicBezTo>
                      <a:pt x="1" y="8"/>
                      <a:pt x="4" y="6"/>
                      <a:pt x="6" y="3"/>
                    </a:cubicBezTo>
                    <a:cubicBezTo>
                      <a:pt x="6" y="2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1" name="Freeform 3459"/>
              <p:cNvSpPr>
                <a:spLocks noChangeAspect="1"/>
              </p:cNvSpPr>
              <p:nvPr/>
            </p:nvSpPr>
            <p:spPr bwMode="auto">
              <a:xfrm>
                <a:off x="6951962" y="2494725"/>
                <a:ext cx="14167" cy="16857"/>
              </a:xfrm>
              <a:custGeom>
                <a:avLst/>
                <a:gdLst>
                  <a:gd name="T0" fmla="*/ 6 w 11"/>
                  <a:gd name="T1" fmla="*/ 1 h 13"/>
                  <a:gd name="T2" fmla="*/ 8 w 11"/>
                  <a:gd name="T3" fmla="*/ 7 h 13"/>
                  <a:gd name="T4" fmla="*/ 12 w 11"/>
                  <a:gd name="T5" fmla="*/ 7 h 13"/>
                  <a:gd name="T6" fmla="*/ 12 w 11"/>
                  <a:gd name="T7" fmla="*/ 15 h 13"/>
                  <a:gd name="T8" fmla="*/ 7 w 11"/>
                  <a:gd name="T9" fmla="*/ 15 h 13"/>
                  <a:gd name="T10" fmla="*/ 7 w 11"/>
                  <a:gd name="T11" fmla="*/ 10 h 13"/>
                  <a:gd name="T12" fmla="*/ 0 w 11"/>
                  <a:gd name="T13" fmla="*/ 4 h 13"/>
                  <a:gd name="T14" fmla="*/ 4 w 11"/>
                  <a:gd name="T15" fmla="*/ 4 h 13"/>
                  <a:gd name="T16" fmla="*/ 6 w 11"/>
                  <a:gd name="T17" fmla="*/ 1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3"/>
                  <a:gd name="T29" fmla="*/ 11 w 1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3">
                    <a:moveTo>
                      <a:pt x="5" y="1"/>
                    </a:moveTo>
                    <a:cubicBezTo>
                      <a:pt x="7" y="2"/>
                      <a:pt x="6" y="4"/>
                      <a:pt x="7" y="6"/>
                    </a:cubicBezTo>
                    <a:cubicBezTo>
                      <a:pt x="7" y="6"/>
                      <a:pt x="9" y="5"/>
                      <a:pt x="10" y="6"/>
                    </a:cubicBezTo>
                    <a:cubicBezTo>
                      <a:pt x="11" y="8"/>
                      <a:pt x="11" y="11"/>
                      <a:pt x="10" y="12"/>
                    </a:cubicBezTo>
                    <a:cubicBezTo>
                      <a:pt x="9" y="13"/>
                      <a:pt x="7" y="12"/>
                      <a:pt x="6" y="12"/>
                    </a:cubicBezTo>
                    <a:cubicBezTo>
                      <a:pt x="6" y="11"/>
                      <a:pt x="7" y="9"/>
                      <a:pt x="6" y="8"/>
                    </a:cubicBezTo>
                    <a:cubicBezTo>
                      <a:pt x="5" y="6"/>
                      <a:pt x="1" y="5"/>
                      <a:pt x="0" y="3"/>
                    </a:cubicBezTo>
                    <a:cubicBezTo>
                      <a:pt x="0" y="2"/>
                      <a:pt x="2" y="3"/>
                      <a:pt x="3" y="3"/>
                    </a:cubicBezTo>
                    <a:cubicBezTo>
                      <a:pt x="4" y="2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2" name="Freeform 3460"/>
              <p:cNvSpPr>
                <a:spLocks noChangeAspect="1"/>
              </p:cNvSpPr>
              <p:nvPr/>
            </p:nvSpPr>
            <p:spPr bwMode="auto">
              <a:xfrm>
                <a:off x="6953052" y="2512637"/>
                <a:ext cx="76288" cy="174900"/>
              </a:xfrm>
              <a:custGeom>
                <a:avLst/>
                <a:gdLst>
                  <a:gd name="T0" fmla="*/ 13 w 58"/>
                  <a:gd name="T1" fmla="*/ 1 h 138"/>
                  <a:gd name="T2" fmla="*/ 22 w 58"/>
                  <a:gd name="T3" fmla="*/ 18 h 138"/>
                  <a:gd name="T4" fmla="*/ 27 w 58"/>
                  <a:gd name="T5" fmla="*/ 31 h 138"/>
                  <a:gd name="T6" fmla="*/ 29 w 58"/>
                  <a:gd name="T7" fmla="*/ 47 h 138"/>
                  <a:gd name="T8" fmla="*/ 31 w 58"/>
                  <a:gd name="T9" fmla="*/ 45 h 138"/>
                  <a:gd name="T10" fmla="*/ 46 w 58"/>
                  <a:gd name="T11" fmla="*/ 73 h 138"/>
                  <a:gd name="T12" fmla="*/ 60 w 58"/>
                  <a:gd name="T13" fmla="*/ 93 h 138"/>
                  <a:gd name="T14" fmla="*/ 65 w 58"/>
                  <a:gd name="T15" fmla="*/ 103 h 138"/>
                  <a:gd name="T16" fmla="*/ 70 w 58"/>
                  <a:gd name="T17" fmla="*/ 106 h 138"/>
                  <a:gd name="T18" fmla="*/ 69 w 58"/>
                  <a:gd name="T19" fmla="*/ 111 h 138"/>
                  <a:gd name="T20" fmla="*/ 68 w 58"/>
                  <a:gd name="T21" fmla="*/ 108 h 138"/>
                  <a:gd name="T22" fmla="*/ 63 w 58"/>
                  <a:gd name="T23" fmla="*/ 103 h 138"/>
                  <a:gd name="T24" fmla="*/ 57 w 58"/>
                  <a:gd name="T25" fmla="*/ 96 h 138"/>
                  <a:gd name="T26" fmla="*/ 47 w 58"/>
                  <a:gd name="T27" fmla="*/ 93 h 138"/>
                  <a:gd name="T28" fmla="*/ 41 w 58"/>
                  <a:gd name="T29" fmla="*/ 97 h 138"/>
                  <a:gd name="T30" fmla="*/ 41 w 58"/>
                  <a:gd name="T31" fmla="*/ 118 h 138"/>
                  <a:gd name="T32" fmla="*/ 40 w 58"/>
                  <a:gd name="T33" fmla="*/ 124 h 138"/>
                  <a:gd name="T34" fmla="*/ 51 w 58"/>
                  <a:gd name="T35" fmla="*/ 132 h 138"/>
                  <a:gd name="T36" fmla="*/ 56 w 58"/>
                  <a:gd name="T37" fmla="*/ 144 h 138"/>
                  <a:gd name="T38" fmla="*/ 62 w 58"/>
                  <a:gd name="T39" fmla="*/ 147 h 138"/>
                  <a:gd name="T40" fmla="*/ 64 w 58"/>
                  <a:gd name="T41" fmla="*/ 158 h 138"/>
                  <a:gd name="T42" fmla="*/ 63 w 58"/>
                  <a:gd name="T43" fmla="*/ 159 h 138"/>
                  <a:gd name="T44" fmla="*/ 60 w 58"/>
                  <a:gd name="T45" fmla="*/ 153 h 138"/>
                  <a:gd name="T46" fmla="*/ 52 w 58"/>
                  <a:gd name="T47" fmla="*/ 150 h 138"/>
                  <a:gd name="T48" fmla="*/ 49 w 58"/>
                  <a:gd name="T49" fmla="*/ 153 h 138"/>
                  <a:gd name="T50" fmla="*/ 48 w 58"/>
                  <a:gd name="T51" fmla="*/ 164 h 138"/>
                  <a:gd name="T52" fmla="*/ 46 w 58"/>
                  <a:gd name="T53" fmla="*/ 165 h 138"/>
                  <a:gd name="T54" fmla="*/ 42 w 58"/>
                  <a:gd name="T55" fmla="*/ 156 h 138"/>
                  <a:gd name="T56" fmla="*/ 40 w 58"/>
                  <a:gd name="T57" fmla="*/ 150 h 138"/>
                  <a:gd name="T58" fmla="*/ 40 w 58"/>
                  <a:gd name="T59" fmla="*/ 141 h 138"/>
                  <a:gd name="T60" fmla="*/ 35 w 58"/>
                  <a:gd name="T61" fmla="*/ 132 h 138"/>
                  <a:gd name="T62" fmla="*/ 35 w 58"/>
                  <a:gd name="T63" fmla="*/ 120 h 138"/>
                  <a:gd name="T64" fmla="*/ 28 w 58"/>
                  <a:gd name="T65" fmla="*/ 113 h 138"/>
                  <a:gd name="T66" fmla="*/ 28 w 58"/>
                  <a:gd name="T67" fmla="*/ 107 h 138"/>
                  <a:gd name="T68" fmla="*/ 27 w 58"/>
                  <a:gd name="T69" fmla="*/ 91 h 138"/>
                  <a:gd name="T70" fmla="*/ 19 w 58"/>
                  <a:gd name="T71" fmla="*/ 61 h 138"/>
                  <a:gd name="T72" fmla="*/ 19 w 58"/>
                  <a:gd name="T73" fmla="*/ 52 h 138"/>
                  <a:gd name="T74" fmla="*/ 10 w 58"/>
                  <a:gd name="T75" fmla="*/ 42 h 138"/>
                  <a:gd name="T76" fmla="*/ 8 w 58"/>
                  <a:gd name="T77" fmla="*/ 38 h 138"/>
                  <a:gd name="T78" fmla="*/ 5 w 58"/>
                  <a:gd name="T79" fmla="*/ 36 h 138"/>
                  <a:gd name="T80" fmla="*/ 4 w 58"/>
                  <a:gd name="T81" fmla="*/ 18 h 138"/>
                  <a:gd name="T82" fmla="*/ 0 w 58"/>
                  <a:gd name="T83" fmla="*/ 7 h 138"/>
                  <a:gd name="T84" fmla="*/ 4 w 58"/>
                  <a:gd name="T85" fmla="*/ 4 h 138"/>
                  <a:gd name="T86" fmla="*/ 8 w 58"/>
                  <a:gd name="T87" fmla="*/ 7 h 138"/>
                  <a:gd name="T88" fmla="*/ 10 w 58"/>
                  <a:gd name="T89" fmla="*/ 1 h 138"/>
                  <a:gd name="T90" fmla="*/ 13 w 58"/>
                  <a:gd name="T91" fmla="*/ 1 h 13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8"/>
                  <a:gd name="T139" fmla="*/ 0 h 138"/>
                  <a:gd name="T140" fmla="*/ 58 w 58"/>
                  <a:gd name="T141" fmla="*/ 138 h 13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8" h="138">
                    <a:moveTo>
                      <a:pt x="11" y="1"/>
                    </a:moveTo>
                    <a:cubicBezTo>
                      <a:pt x="14" y="5"/>
                      <a:pt x="16" y="10"/>
                      <a:pt x="18" y="15"/>
                    </a:cubicBezTo>
                    <a:cubicBezTo>
                      <a:pt x="19" y="19"/>
                      <a:pt x="21" y="22"/>
                      <a:pt x="22" y="26"/>
                    </a:cubicBezTo>
                    <a:cubicBezTo>
                      <a:pt x="23" y="30"/>
                      <a:pt x="22" y="35"/>
                      <a:pt x="24" y="39"/>
                    </a:cubicBezTo>
                    <a:cubicBezTo>
                      <a:pt x="24" y="39"/>
                      <a:pt x="25" y="36"/>
                      <a:pt x="26" y="37"/>
                    </a:cubicBezTo>
                    <a:cubicBezTo>
                      <a:pt x="31" y="44"/>
                      <a:pt x="34" y="53"/>
                      <a:pt x="38" y="61"/>
                    </a:cubicBezTo>
                    <a:cubicBezTo>
                      <a:pt x="41" y="66"/>
                      <a:pt x="46" y="71"/>
                      <a:pt x="50" y="77"/>
                    </a:cubicBezTo>
                    <a:cubicBezTo>
                      <a:pt x="51" y="80"/>
                      <a:pt x="52" y="83"/>
                      <a:pt x="54" y="86"/>
                    </a:cubicBezTo>
                    <a:cubicBezTo>
                      <a:pt x="55" y="87"/>
                      <a:pt x="57" y="86"/>
                      <a:pt x="58" y="88"/>
                    </a:cubicBezTo>
                    <a:cubicBezTo>
                      <a:pt x="58" y="89"/>
                      <a:pt x="58" y="91"/>
                      <a:pt x="57" y="92"/>
                    </a:cubicBezTo>
                    <a:cubicBezTo>
                      <a:pt x="57" y="92"/>
                      <a:pt x="56" y="90"/>
                      <a:pt x="56" y="90"/>
                    </a:cubicBezTo>
                    <a:cubicBezTo>
                      <a:pt x="55" y="88"/>
                      <a:pt x="53" y="87"/>
                      <a:pt x="52" y="86"/>
                    </a:cubicBezTo>
                    <a:cubicBezTo>
                      <a:pt x="50" y="84"/>
                      <a:pt x="49" y="81"/>
                      <a:pt x="47" y="80"/>
                    </a:cubicBezTo>
                    <a:cubicBezTo>
                      <a:pt x="45" y="78"/>
                      <a:pt x="42" y="77"/>
                      <a:pt x="39" y="77"/>
                    </a:cubicBezTo>
                    <a:cubicBezTo>
                      <a:pt x="37" y="78"/>
                      <a:pt x="35" y="79"/>
                      <a:pt x="34" y="81"/>
                    </a:cubicBezTo>
                    <a:cubicBezTo>
                      <a:pt x="33" y="86"/>
                      <a:pt x="34" y="92"/>
                      <a:pt x="34" y="98"/>
                    </a:cubicBezTo>
                    <a:cubicBezTo>
                      <a:pt x="33" y="99"/>
                      <a:pt x="32" y="101"/>
                      <a:pt x="33" y="103"/>
                    </a:cubicBezTo>
                    <a:cubicBezTo>
                      <a:pt x="35" y="106"/>
                      <a:pt x="40" y="107"/>
                      <a:pt x="42" y="110"/>
                    </a:cubicBezTo>
                    <a:cubicBezTo>
                      <a:pt x="44" y="112"/>
                      <a:pt x="44" y="117"/>
                      <a:pt x="46" y="120"/>
                    </a:cubicBezTo>
                    <a:cubicBezTo>
                      <a:pt x="47" y="121"/>
                      <a:pt x="50" y="120"/>
                      <a:pt x="51" y="122"/>
                    </a:cubicBezTo>
                    <a:cubicBezTo>
                      <a:pt x="52" y="124"/>
                      <a:pt x="53" y="128"/>
                      <a:pt x="53" y="131"/>
                    </a:cubicBezTo>
                    <a:cubicBezTo>
                      <a:pt x="53" y="132"/>
                      <a:pt x="52" y="132"/>
                      <a:pt x="52" y="132"/>
                    </a:cubicBezTo>
                    <a:cubicBezTo>
                      <a:pt x="51" y="131"/>
                      <a:pt x="51" y="128"/>
                      <a:pt x="50" y="127"/>
                    </a:cubicBezTo>
                    <a:cubicBezTo>
                      <a:pt x="48" y="125"/>
                      <a:pt x="46" y="125"/>
                      <a:pt x="43" y="125"/>
                    </a:cubicBezTo>
                    <a:cubicBezTo>
                      <a:pt x="42" y="125"/>
                      <a:pt x="41" y="126"/>
                      <a:pt x="41" y="127"/>
                    </a:cubicBezTo>
                    <a:cubicBezTo>
                      <a:pt x="40" y="130"/>
                      <a:pt x="40" y="133"/>
                      <a:pt x="40" y="136"/>
                    </a:cubicBezTo>
                    <a:cubicBezTo>
                      <a:pt x="39" y="136"/>
                      <a:pt x="38" y="138"/>
                      <a:pt x="38" y="137"/>
                    </a:cubicBezTo>
                    <a:cubicBezTo>
                      <a:pt x="36" y="135"/>
                      <a:pt x="36" y="133"/>
                      <a:pt x="35" y="130"/>
                    </a:cubicBezTo>
                    <a:cubicBezTo>
                      <a:pt x="34" y="129"/>
                      <a:pt x="33" y="127"/>
                      <a:pt x="33" y="125"/>
                    </a:cubicBezTo>
                    <a:cubicBezTo>
                      <a:pt x="32" y="122"/>
                      <a:pt x="33" y="120"/>
                      <a:pt x="33" y="117"/>
                    </a:cubicBezTo>
                    <a:cubicBezTo>
                      <a:pt x="32" y="115"/>
                      <a:pt x="29" y="113"/>
                      <a:pt x="29" y="110"/>
                    </a:cubicBezTo>
                    <a:cubicBezTo>
                      <a:pt x="28" y="107"/>
                      <a:pt x="30" y="103"/>
                      <a:pt x="29" y="100"/>
                    </a:cubicBezTo>
                    <a:cubicBezTo>
                      <a:pt x="28" y="98"/>
                      <a:pt x="25" y="97"/>
                      <a:pt x="23" y="94"/>
                    </a:cubicBezTo>
                    <a:cubicBezTo>
                      <a:pt x="22" y="93"/>
                      <a:pt x="23" y="91"/>
                      <a:pt x="23" y="89"/>
                    </a:cubicBezTo>
                    <a:cubicBezTo>
                      <a:pt x="22" y="85"/>
                      <a:pt x="23" y="80"/>
                      <a:pt x="22" y="76"/>
                    </a:cubicBezTo>
                    <a:cubicBezTo>
                      <a:pt x="21" y="68"/>
                      <a:pt x="17" y="60"/>
                      <a:pt x="16" y="51"/>
                    </a:cubicBezTo>
                    <a:cubicBezTo>
                      <a:pt x="15" y="49"/>
                      <a:pt x="17" y="46"/>
                      <a:pt x="16" y="43"/>
                    </a:cubicBezTo>
                    <a:cubicBezTo>
                      <a:pt x="14" y="40"/>
                      <a:pt x="10" y="38"/>
                      <a:pt x="8" y="35"/>
                    </a:cubicBezTo>
                    <a:cubicBezTo>
                      <a:pt x="7" y="34"/>
                      <a:pt x="8" y="33"/>
                      <a:pt x="7" y="32"/>
                    </a:cubicBezTo>
                    <a:cubicBezTo>
                      <a:pt x="7" y="31"/>
                      <a:pt x="5" y="31"/>
                      <a:pt x="4" y="30"/>
                    </a:cubicBezTo>
                    <a:cubicBezTo>
                      <a:pt x="3" y="25"/>
                      <a:pt x="4" y="20"/>
                      <a:pt x="3" y="15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5"/>
                      <a:pt x="1" y="3"/>
                      <a:pt x="3" y="3"/>
                    </a:cubicBezTo>
                    <a:cubicBezTo>
                      <a:pt x="4" y="3"/>
                      <a:pt x="5" y="6"/>
                      <a:pt x="7" y="6"/>
                    </a:cubicBezTo>
                    <a:cubicBezTo>
                      <a:pt x="8" y="5"/>
                      <a:pt x="7" y="2"/>
                      <a:pt x="8" y="1"/>
                    </a:cubicBezTo>
                    <a:cubicBezTo>
                      <a:pt x="8" y="0"/>
                      <a:pt x="10" y="0"/>
                      <a:pt x="11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3" name="Freeform 3649"/>
              <p:cNvSpPr>
                <a:spLocks noChangeAspect="1"/>
              </p:cNvSpPr>
              <p:nvPr/>
            </p:nvSpPr>
            <p:spPr bwMode="auto">
              <a:xfrm>
                <a:off x="6554173" y="3491445"/>
                <a:ext cx="13078" cy="11590"/>
              </a:xfrm>
              <a:custGeom>
                <a:avLst/>
                <a:gdLst>
                  <a:gd name="T0" fmla="*/ 1 w 10"/>
                  <a:gd name="T1" fmla="*/ 4 h 9"/>
                  <a:gd name="T2" fmla="*/ 7 w 10"/>
                  <a:gd name="T3" fmla="*/ 1 h 9"/>
                  <a:gd name="T4" fmla="*/ 11 w 10"/>
                  <a:gd name="T5" fmla="*/ 9 h 9"/>
                  <a:gd name="T6" fmla="*/ 5 w 10"/>
                  <a:gd name="T7" fmla="*/ 7 h 9"/>
                  <a:gd name="T8" fmla="*/ 1 w 10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9"/>
                  <a:gd name="T17" fmla="*/ 10 w 1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9">
                    <a:moveTo>
                      <a:pt x="1" y="3"/>
                    </a:moveTo>
                    <a:cubicBezTo>
                      <a:pt x="2" y="1"/>
                      <a:pt x="5" y="0"/>
                      <a:pt x="6" y="1"/>
                    </a:cubicBezTo>
                    <a:cubicBezTo>
                      <a:pt x="8" y="2"/>
                      <a:pt x="10" y="5"/>
                      <a:pt x="9" y="7"/>
                    </a:cubicBezTo>
                    <a:cubicBezTo>
                      <a:pt x="8" y="9"/>
                      <a:pt x="5" y="7"/>
                      <a:pt x="4" y="6"/>
                    </a:cubicBezTo>
                    <a:cubicBezTo>
                      <a:pt x="2" y="5"/>
                      <a:pt x="0" y="4"/>
                      <a:pt x="1" y="3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4" name="Freeform 3650"/>
              <p:cNvSpPr>
                <a:spLocks noChangeAspect="1"/>
              </p:cNvSpPr>
              <p:nvPr/>
            </p:nvSpPr>
            <p:spPr bwMode="auto">
              <a:xfrm>
                <a:off x="6781947" y="3399781"/>
                <a:ext cx="81738" cy="72700"/>
              </a:xfrm>
              <a:custGeom>
                <a:avLst/>
                <a:gdLst>
                  <a:gd name="T0" fmla="*/ 69 w 63"/>
                  <a:gd name="T1" fmla="*/ 56 h 58"/>
                  <a:gd name="T2" fmla="*/ 69 w 63"/>
                  <a:gd name="T3" fmla="*/ 45 h 58"/>
                  <a:gd name="T4" fmla="*/ 75 w 63"/>
                  <a:gd name="T5" fmla="*/ 38 h 58"/>
                  <a:gd name="T6" fmla="*/ 70 w 63"/>
                  <a:gd name="T7" fmla="*/ 29 h 58"/>
                  <a:gd name="T8" fmla="*/ 69 w 63"/>
                  <a:gd name="T9" fmla="*/ 17 h 58"/>
                  <a:gd name="T10" fmla="*/ 64 w 63"/>
                  <a:gd name="T11" fmla="*/ 17 h 58"/>
                  <a:gd name="T12" fmla="*/ 69 w 63"/>
                  <a:gd name="T13" fmla="*/ 11 h 58"/>
                  <a:gd name="T14" fmla="*/ 64 w 63"/>
                  <a:gd name="T15" fmla="*/ 5 h 58"/>
                  <a:gd name="T16" fmla="*/ 57 w 63"/>
                  <a:gd name="T17" fmla="*/ 1 h 58"/>
                  <a:gd name="T18" fmla="*/ 54 w 63"/>
                  <a:gd name="T19" fmla="*/ 8 h 58"/>
                  <a:gd name="T20" fmla="*/ 49 w 63"/>
                  <a:gd name="T21" fmla="*/ 6 h 58"/>
                  <a:gd name="T22" fmla="*/ 48 w 63"/>
                  <a:gd name="T23" fmla="*/ 10 h 58"/>
                  <a:gd name="T24" fmla="*/ 43 w 63"/>
                  <a:gd name="T25" fmla="*/ 8 h 58"/>
                  <a:gd name="T26" fmla="*/ 40 w 63"/>
                  <a:gd name="T27" fmla="*/ 18 h 58"/>
                  <a:gd name="T28" fmla="*/ 36 w 63"/>
                  <a:gd name="T29" fmla="*/ 17 h 58"/>
                  <a:gd name="T30" fmla="*/ 35 w 63"/>
                  <a:gd name="T31" fmla="*/ 24 h 58"/>
                  <a:gd name="T32" fmla="*/ 27 w 63"/>
                  <a:gd name="T33" fmla="*/ 25 h 58"/>
                  <a:gd name="T34" fmla="*/ 30 w 63"/>
                  <a:gd name="T35" fmla="*/ 18 h 58"/>
                  <a:gd name="T36" fmla="*/ 23 w 63"/>
                  <a:gd name="T37" fmla="*/ 17 h 58"/>
                  <a:gd name="T38" fmla="*/ 17 w 63"/>
                  <a:gd name="T39" fmla="*/ 21 h 58"/>
                  <a:gd name="T40" fmla="*/ 10 w 63"/>
                  <a:gd name="T41" fmla="*/ 25 h 58"/>
                  <a:gd name="T42" fmla="*/ 1 w 63"/>
                  <a:gd name="T43" fmla="*/ 37 h 58"/>
                  <a:gd name="T44" fmla="*/ 2 w 63"/>
                  <a:gd name="T45" fmla="*/ 45 h 58"/>
                  <a:gd name="T46" fmla="*/ 13 w 63"/>
                  <a:gd name="T47" fmla="*/ 31 h 58"/>
                  <a:gd name="T48" fmla="*/ 14 w 63"/>
                  <a:gd name="T49" fmla="*/ 36 h 58"/>
                  <a:gd name="T50" fmla="*/ 19 w 63"/>
                  <a:gd name="T51" fmla="*/ 30 h 58"/>
                  <a:gd name="T52" fmla="*/ 24 w 63"/>
                  <a:gd name="T53" fmla="*/ 36 h 58"/>
                  <a:gd name="T54" fmla="*/ 27 w 63"/>
                  <a:gd name="T55" fmla="*/ 30 h 58"/>
                  <a:gd name="T56" fmla="*/ 38 w 63"/>
                  <a:gd name="T57" fmla="*/ 36 h 58"/>
                  <a:gd name="T58" fmla="*/ 32 w 63"/>
                  <a:gd name="T59" fmla="*/ 43 h 58"/>
                  <a:gd name="T60" fmla="*/ 37 w 63"/>
                  <a:gd name="T61" fmla="*/ 56 h 58"/>
                  <a:gd name="T62" fmla="*/ 49 w 63"/>
                  <a:gd name="T63" fmla="*/ 63 h 58"/>
                  <a:gd name="T64" fmla="*/ 54 w 63"/>
                  <a:gd name="T65" fmla="*/ 58 h 58"/>
                  <a:gd name="T66" fmla="*/ 56 w 63"/>
                  <a:gd name="T67" fmla="*/ 68 h 58"/>
                  <a:gd name="T68" fmla="*/ 61 w 63"/>
                  <a:gd name="T69" fmla="*/ 59 h 58"/>
                  <a:gd name="T70" fmla="*/ 57 w 63"/>
                  <a:gd name="T71" fmla="*/ 51 h 58"/>
                  <a:gd name="T72" fmla="*/ 55 w 63"/>
                  <a:gd name="T73" fmla="*/ 44 h 58"/>
                  <a:gd name="T74" fmla="*/ 62 w 63"/>
                  <a:gd name="T75" fmla="*/ 38 h 58"/>
                  <a:gd name="T76" fmla="*/ 64 w 63"/>
                  <a:gd name="T77" fmla="*/ 51 h 58"/>
                  <a:gd name="T78" fmla="*/ 69 w 63"/>
                  <a:gd name="T79" fmla="*/ 56 h 5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3"/>
                  <a:gd name="T121" fmla="*/ 0 h 58"/>
                  <a:gd name="T122" fmla="*/ 63 w 63"/>
                  <a:gd name="T123" fmla="*/ 58 h 5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3" h="58">
                    <a:moveTo>
                      <a:pt x="58" y="47"/>
                    </a:moveTo>
                    <a:cubicBezTo>
                      <a:pt x="59" y="44"/>
                      <a:pt x="57" y="41"/>
                      <a:pt x="58" y="38"/>
                    </a:cubicBezTo>
                    <a:cubicBezTo>
                      <a:pt x="59" y="35"/>
                      <a:pt x="63" y="35"/>
                      <a:pt x="63" y="32"/>
                    </a:cubicBezTo>
                    <a:cubicBezTo>
                      <a:pt x="63" y="29"/>
                      <a:pt x="60" y="27"/>
                      <a:pt x="59" y="24"/>
                    </a:cubicBezTo>
                    <a:cubicBezTo>
                      <a:pt x="58" y="21"/>
                      <a:pt x="59" y="17"/>
                      <a:pt x="58" y="14"/>
                    </a:cubicBezTo>
                    <a:cubicBezTo>
                      <a:pt x="57" y="13"/>
                      <a:pt x="54" y="16"/>
                      <a:pt x="54" y="14"/>
                    </a:cubicBezTo>
                    <a:cubicBezTo>
                      <a:pt x="54" y="12"/>
                      <a:pt x="58" y="11"/>
                      <a:pt x="58" y="9"/>
                    </a:cubicBezTo>
                    <a:cubicBezTo>
                      <a:pt x="58" y="7"/>
                      <a:pt x="56" y="5"/>
                      <a:pt x="54" y="4"/>
                    </a:cubicBezTo>
                    <a:cubicBezTo>
                      <a:pt x="53" y="2"/>
                      <a:pt x="50" y="0"/>
                      <a:pt x="48" y="1"/>
                    </a:cubicBezTo>
                    <a:cubicBezTo>
                      <a:pt x="46" y="2"/>
                      <a:pt x="47" y="6"/>
                      <a:pt x="45" y="7"/>
                    </a:cubicBezTo>
                    <a:cubicBezTo>
                      <a:pt x="44" y="8"/>
                      <a:pt x="42" y="5"/>
                      <a:pt x="41" y="5"/>
                    </a:cubicBezTo>
                    <a:cubicBezTo>
                      <a:pt x="40" y="6"/>
                      <a:pt x="41" y="8"/>
                      <a:pt x="40" y="8"/>
                    </a:cubicBezTo>
                    <a:cubicBezTo>
                      <a:pt x="39" y="8"/>
                      <a:pt x="37" y="6"/>
                      <a:pt x="36" y="7"/>
                    </a:cubicBezTo>
                    <a:cubicBezTo>
                      <a:pt x="35" y="9"/>
                      <a:pt x="36" y="12"/>
                      <a:pt x="34" y="15"/>
                    </a:cubicBezTo>
                    <a:cubicBezTo>
                      <a:pt x="33" y="16"/>
                      <a:pt x="31" y="13"/>
                      <a:pt x="30" y="14"/>
                    </a:cubicBezTo>
                    <a:cubicBezTo>
                      <a:pt x="29" y="15"/>
                      <a:pt x="30" y="18"/>
                      <a:pt x="29" y="20"/>
                    </a:cubicBezTo>
                    <a:cubicBezTo>
                      <a:pt x="27" y="21"/>
                      <a:pt x="24" y="23"/>
                      <a:pt x="23" y="21"/>
                    </a:cubicBezTo>
                    <a:cubicBezTo>
                      <a:pt x="21" y="19"/>
                      <a:pt x="26" y="17"/>
                      <a:pt x="25" y="15"/>
                    </a:cubicBezTo>
                    <a:cubicBezTo>
                      <a:pt x="24" y="13"/>
                      <a:pt x="21" y="14"/>
                      <a:pt x="19" y="14"/>
                    </a:cubicBezTo>
                    <a:cubicBezTo>
                      <a:pt x="17" y="15"/>
                      <a:pt x="16" y="17"/>
                      <a:pt x="14" y="18"/>
                    </a:cubicBezTo>
                    <a:cubicBezTo>
                      <a:pt x="12" y="20"/>
                      <a:pt x="9" y="20"/>
                      <a:pt x="8" y="21"/>
                    </a:cubicBezTo>
                    <a:cubicBezTo>
                      <a:pt x="5" y="24"/>
                      <a:pt x="3" y="27"/>
                      <a:pt x="1" y="31"/>
                    </a:cubicBezTo>
                    <a:cubicBezTo>
                      <a:pt x="1" y="33"/>
                      <a:pt x="0" y="39"/>
                      <a:pt x="2" y="38"/>
                    </a:cubicBezTo>
                    <a:cubicBezTo>
                      <a:pt x="6" y="35"/>
                      <a:pt x="7" y="29"/>
                      <a:pt x="11" y="26"/>
                    </a:cubicBezTo>
                    <a:cubicBezTo>
                      <a:pt x="12" y="25"/>
                      <a:pt x="10" y="30"/>
                      <a:pt x="12" y="30"/>
                    </a:cubicBezTo>
                    <a:cubicBezTo>
                      <a:pt x="14" y="30"/>
                      <a:pt x="14" y="25"/>
                      <a:pt x="16" y="25"/>
                    </a:cubicBezTo>
                    <a:cubicBezTo>
                      <a:pt x="18" y="25"/>
                      <a:pt x="18" y="30"/>
                      <a:pt x="20" y="30"/>
                    </a:cubicBezTo>
                    <a:cubicBezTo>
                      <a:pt x="22" y="30"/>
                      <a:pt x="21" y="25"/>
                      <a:pt x="23" y="25"/>
                    </a:cubicBezTo>
                    <a:cubicBezTo>
                      <a:pt x="26" y="25"/>
                      <a:pt x="31" y="27"/>
                      <a:pt x="32" y="30"/>
                    </a:cubicBezTo>
                    <a:cubicBezTo>
                      <a:pt x="33" y="32"/>
                      <a:pt x="28" y="34"/>
                      <a:pt x="27" y="36"/>
                    </a:cubicBezTo>
                    <a:cubicBezTo>
                      <a:pt x="27" y="40"/>
                      <a:pt x="28" y="44"/>
                      <a:pt x="31" y="47"/>
                    </a:cubicBezTo>
                    <a:cubicBezTo>
                      <a:pt x="33" y="50"/>
                      <a:pt x="37" y="52"/>
                      <a:pt x="41" y="53"/>
                    </a:cubicBezTo>
                    <a:cubicBezTo>
                      <a:pt x="43" y="53"/>
                      <a:pt x="43" y="48"/>
                      <a:pt x="45" y="49"/>
                    </a:cubicBezTo>
                    <a:cubicBezTo>
                      <a:pt x="47" y="51"/>
                      <a:pt x="44" y="57"/>
                      <a:pt x="47" y="57"/>
                    </a:cubicBezTo>
                    <a:cubicBezTo>
                      <a:pt x="49" y="58"/>
                      <a:pt x="51" y="53"/>
                      <a:pt x="51" y="50"/>
                    </a:cubicBezTo>
                    <a:cubicBezTo>
                      <a:pt x="51" y="48"/>
                      <a:pt x="49" y="45"/>
                      <a:pt x="48" y="43"/>
                    </a:cubicBezTo>
                    <a:cubicBezTo>
                      <a:pt x="48" y="41"/>
                      <a:pt x="45" y="39"/>
                      <a:pt x="46" y="37"/>
                    </a:cubicBezTo>
                    <a:cubicBezTo>
                      <a:pt x="46" y="35"/>
                      <a:pt x="50" y="30"/>
                      <a:pt x="52" y="32"/>
                    </a:cubicBezTo>
                    <a:cubicBezTo>
                      <a:pt x="55" y="34"/>
                      <a:pt x="53" y="39"/>
                      <a:pt x="54" y="43"/>
                    </a:cubicBezTo>
                    <a:cubicBezTo>
                      <a:pt x="55" y="45"/>
                      <a:pt x="57" y="48"/>
                      <a:pt x="58" y="47"/>
                    </a:cubicBezTo>
                    <a:close/>
                  </a:path>
                </a:pathLst>
              </a:custGeom>
              <a:solidFill>
                <a:srgbClr val="F2F2F2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5" name="Freeform 2584"/>
              <p:cNvSpPr>
                <a:spLocks noChangeAspect="1"/>
              </p:cNvSpPr>
              <p:nvPr/>
            </p:nvSpPr>
            <p:spPr bwMode="auto">
              <a:xfrm>
                <a:off x="4871468" y="2656981"/>
                <a:ext cx="189632" cy="194919"/>
              </a:xfrm>
              <a:custGeom>
                <a:avLst/>
                <a:gdLst>
                  <a:gd name="T0" fmla="*/ 94 w 145"/>
                  <a:gd name="T1" fmla="*/ 29 h 154"/>
                  <a:gd name="T2" fmla="*/ 80 w 145"/>
                  <a:gd name="T3" fmla="*/ 38 h 154"/>
                  <a:gd name="T4" fmla="*/ 82 w 145"/>
                  <a:gd name="T5" fmla="*/ 58 h 154"/>
                  <a:gd name="T6" fmla="*/ 97 w 145"/>
                  <a:gd name="T7" fmla="*/ 71 h 154"/>
                  <a:gd name="T8" fmla="*/ 119 w 145"/>
                  <a:gd name="T9" fmla="*/ 102 h 154"/>
                  <a:gd name="T10" fmla="*/ 138 w 145"/>
                  <a:gd name="T11" fmla="*/ 105 h 154"/>
                  <a:gd name="T12" fmla="*/ 140 w 145"/>
                  <a:gd name="T13" fmla="*/ 118 h 154"/>
                  <a:gd name="T14" fmla="*/ 169 w 145"/>
                  <a:gd name="T15" fmla="*/ 133 h 154"/>
                  <a:gd name="T16" fmla="*/ 167 w 145"/>
                  <a:gd name="T17" fmla="*/ 143 h 154"/>
                  <a:gd name="T18" fmla="*/ 156 w 145"/>
                  <a:gd name="T19" fmla="*/ 136 h 154"/>
                  <a:gd name="T20" fmla="*/ 145 w 145"/>
                  <a:gd name="T21" fmla="*/ 147 h 154"/>
                  <a:gd name="T22" fmla="*/ 154 w 145"/>
                  <a:gd name="T23" fmla="*/ 159 h 154"/>
                  <a:gd name="T24" fmla="*/ 145 w 145"/>
                  <a:gd name="T25" fmla="*/ 167 h 154"/>
                  <a:gd name="T26" fmla="*/ 139 w 145"/>
                  <a:gd name="T27" fmla="*/ 184 h 154"/>
                  <a:gd name="T28" fmla="*/ 136 w 145"/>
                  <a:gd name="T29" fmla="*/ 173 h 154"/>
                  <a:gd name="T30" fmla="*/ 139 w 145"/>
                  <a:gd name="T31" fmla="*/ 163 h 154"/>
                  <a:gd name="T32" fmla="*/ 132 w 145"/>
                  <a:gd name="T33" fmla="*/ 143 h 154"/>
                  <a:gd name="T34" fmla="*/ 121 w 145"/>
                  <a:gd name="T35" fmla="*/ 138 h 154"/>
                  <a:gd name="T36" fmla="*/ 115 w 145"/>
                  <a:gd name="T37" fmla="*/ 132 h 154"/>
                  <a:gd name="T38" fmla="*/ 102 w 145"/>
                  <a:gd name="T39" fmla="*/ 119 h 154"/>
                  <a:gd name="T40" fmla="*/ 84 w 145"/>
                  <a:gd name="T41" fmla="*/ 111 h 154"/>
                  <a:gd name="T42" fmla="*/ 66 w 145"/>
                  <a:gd name="T43" fmla="*/ 95 h 154"/>
                  <a:gd name="T44" fmla="*/ 56 w 145"/>
                  <a:gd name="T45" fmla="*/ 82 h 154"/>
                  <a:gd name="T46" fmla="*/ 47 w 145"/>
                  <a:gd name="T47" fmla="*/ 62 h 154"/>
                  <a:gd name="T48" fmla="*/ 29 w 145"/>
                  <a:gd name="T49" fmla="*/ 55 h 154"/>
                  <a:gd name="T50" fmla="*/ 16 w 145"/>
                  <a:gd name="T51" fmla="*/ 66 h 154"/>
                  <a:gd name="T52" fmla="*/ 8 w 145"/>
                  <a:gd name="T53" fmla="*/ 66 h 154"/>
                  <a:gd name="T54" fmla="*/ 10 w 145"/>
                  <a:gd name="T55" fmla="*/ 61 h 154"/>
                  <a:gd name="T56" fmla="*/ 4 w 145"/>
                  <a:gd name="T57" fmla="*/ 46 h 154"/>
                  <a:gd name="T58" fmla="*/ 6 w 145"/>
                  <a:gd name="T59" fmla="*/ 37 h 154"/>
                  <a:gd name="T60" fmla="*/ 1 w 145"/>
                  <a:gd name="T61" fmla="*/ 25 h 154"/>
                  <a:gd name="T62" fmla="*/ 12 w 145"/>
                  <a:gd name="T63" fmla="*/ 23 h 154"/>
                  <a:gd name="T64" fmla="*/ 20 w 145"/>
                  <a:gd name="T65" fmla="*/ 16 h 154"/>
                  <a:gd name="T66" fmla="*/ 29 w 145"/>
                  <a:gd name="T67" fmla="*/ 20 h 154"/>
                  <a:gd name="T68" fmla="*/ 36 w 145"/>
                  <a:gd name="T69" fmla="*/ 16 h 154"/>
                  <a:gd name="T70" fmla="*/ 46 w 145"/>
                  <a:gd name="T71" fmla="*/ 16 h 154"/>
                  <a:gd name="T72" fmla="*/ 49 w 145"/>
                  <a:gd name="T73" fmla="*/ 10 h 154"/>
                  <a:gd name="T74" fmla="*/ 54 w 145"/>
                  <a:gd name="T75" fmla="*/ 5 h 154"/>
                  <a:gd name="T76" fmla="*/ 62 w 145"/>
                  <a:gd name="T77" fmla="*/ 4 h 154"/>
                  <a:gd name="T78" fmla="*/ 79 w 145"/>
                  <a:gd name="T79" fmla="*/ 0 h 154"/>
                  <a:gd name="T80" fmla="*/ 90 w 145"/>
                  <a:gd name="T81" fmla="*/ 10 h 154"/>
                  <a:gd name="T82" fmla="*/ 97 w 145"/>
                  <a:gd name="T83" fmla="*/ 14 h 154"/>
                  <a:gd name="T84" fmla="*/ 101 w 145"/>
                  <a:gd name="T85" fmla="*/ 29 h 15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5"/>
                  <a:gd name="T130" fmla="*/ 0 h 154"/>
                  <a:gd name="T131" fmla="*/ 145 w 145"/>
                  <a:gd name="T132" fmla="*/ 154 h 15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5" h="154">
                    <a:moveTo>
                      <a:pt x="84" y="24"/>
                    </a:moveTo>
                    <a:cubicBezTo>
                      <a:pt x="83" y="24"/>
                      <a:pt x="82" y="24"/>
                      <a:pt x="81" y="24"/>
                    </a:cubicBezTo>
                    <a:cubicBezTo>
                      <a:pt x="80" y="24"/>
                      <a:pt x="79" y="23"/>
                      <a:pt x="78" y="24"/>
                    </a:cubicBezTo>
                    <a:cubicBezTo>
                      <a:pt x="76" y="24"/>
                      <a:pt x="75" y="26"/>
                      <a:pt x="74" y="26"/>
                    </a:cubicBezTo>
                    <a:cubicBezTo>
                      <a:pt x="72" y="27"/>
                      <a:pt x="70" y="26"/>
                      <a:pt x="69" y="27"/>
                    </a:cubicBezTo>
                    <a:cubicBezTo>
                      <a:pt x="68" y="28"/>
                      <a:pt x="67" y="30"/>
                      <a:pt x="67" y="32"/>
                    </a:cubicBezTo>
                    <a:cubicBezTo>
                      <a:pt x="67" y="34"/>
                      <a:pt x="70" y="35"/>
                      <a:pt x="70" y="37"/>
                    </a:cubicBezTo>
                    <a:cubicBezTo>
                      <a:pt x="70" y="38"/>
                      <a:pt x="67" y="39"/>
                      <a:pt x="67" y="40"/>
                    </a:cubicBezTo>
                    <a:cubicBezTo>
                      <a:pt x="67" y="43"/>
                      <a:pt x="67" y="46"/>
                      <a:pt x="68" y="48"/>
                    </a:cubicBezTo>
                    <a:cubicBezTo>
                      <a:pt x="69" y="50"/>
                      <a:pt x="70" y="52"/>
                      <a:pt x="71" y="54"/>
                    </a:cubicBezTo>
                    <a:cubicBezTo>
                      <a:pt x="72" y="55"/>
                      <a:pt x="74" y="53"/>
                      <a:pt x="75" y="54"/>
                    </a:cubicBezTo>
                    <a:cubicBezTo>
                      <a:pt x="77" y="55"/>
                      <a:pt x="79" y="58"/>
                      <a:pt x="81" y="59"/>
                    </a:cubicBezTo>
                    <a:cubicBezTo>
                      <a:pt x="82" y="60"/>
                      <a:pt x="83" y="59"/>
                      <a:pt x="84" y="60"/>
                    </a:cubicBezTo>
                    <a:cubicBezTo>
                      <a:pt x="86" y="65"/>
                      <a:pt x="87" y="72"/>
                      <a:pt x="90" y="77"/>
                    </a:cubicBezTo>
                    <a:cubicBezTo>
                      <a:pt x="92" y="81"/>
                      <a:pt x="96" y="82"/>
                      <a:pt x="99" y="85"/>
                    </a:cubicBezTo>
                    <a:cubicBezTo>
                      <a:pt x="100" y="86"/>
                      <a:pt x="101" y="87"/>
                      <a:pt x="102" y="87"/>
                    </a:cubicBezTo>
                    <a:cubicBezTo>
                      <a:pt x="105" y="88"/>
                      <a:pt x="108" y="87"/>
                      <a:pt x="112" y="87"/>
                    </a:cubicBezTo>
                    <a:cubicBezTo>
                      <a:pt x="113" y="87"/>
                      <a:pt x="114" y="87"/>
                      <a:pt x="115" y="87"/>
                    </a:cubicBezTo>
                    <a:cubicBezTo>
                      <a:pt x="116" y="88"/>
                      <a:pt x="115" y="90"/>
                      <a:pt x="114" y="91"/>
                    </a:cubicBezTo>
                    <a:cubicBezTo>
                      <a:pt x="114" y="92"/>
                      <a:pt x="112" y="93"/>
                      <a:pt x="112" y="94"/>
                    </a:cubicBezTo>
                    <a:cubicBezTo>
                      <a:pt x="113" y="96"/>
                      <a:pt x="115" y="97"/>
                      <a:pt x="117" y="98"/>
                    </a:cubicBezTo>
                    <a:cubicBezTo>
                      <a:pt x="120" y="100"/>
                      <a:pt x="124" y="100"/>
                      <a:pt x="126" y="101"/>
                    </a:cubicBezTo>
                    <a:cubicBezTo>
                      <a:pt x="130" y="103"/>
                      <a:pt x="132" y="106"/>
                      <a:pt x="135" y="108"/>
                    </a:cubicBezTo>
                    <a:cubicBezTo>
                      <a:pt x="137" y="109"/>
                      <a:pt x="139" y="109"/>
                      <a:pt x="141" y="111"/>
                    </a:cubicBezTo>
                    <a:cubicBezTo>
                      <a:pt x="142" y="112"/>
                      <a:pt x="143" y="113"/>
                      <a:pt x="143" y="115"/>
                    </a:cubicBezTo>
                    <a:cubicBezTo>
                      <a:pt x="143" y="118"/>
                      <a:pt x="145" y="121"/>
                      <a:pt x="143" y="123"/>
                    </a:cubicBezTo>
                    <a:cubicBezTo>
                      <a:pt x="142" y="124"/>
                      <a:pt x="140" y="121"/>
                      <a:pt x="139" y="119"/>
                    </a:cubicBezTo>
                    <a:cubicBezTo>
                      <a:pt x="138" y="118"/>
                      <a:pt x="139" y="116"/>
                      <a:pt x="138" y="115"/>
                    </a:cubicBezTo>
                    <a:cubicBezTo>
                      <a:pt x="138" y="114"/>
                      <a:pt x="137" y="115"/>
                      <a:pt x="136" y="115"/>
                    </a:cubicBezTo>
                    <a:cubicBezTo>
                      <a:pt x="134" y="114"/>
                      <a:pt x="132" y="114"/>
                      <a:pt x="130" y="113"/>
                    </a:cubicBezTo>
                    <a:cubicBezTo>
                      <a:pt x="129" y="113"/>
                      <a:pt x="128" y="111"/>
                      <a:pt x="127" y="111"/>
                    </a:cubicBezTo>
                    <a:cubicBezTo>
                      <a:pt x="125" y="112"/>
                      <a:pt x="123" y="114"/>
                      <a:pt x="122" y="115"/>
                    </a:cubicBezTo>
                    <a:cubicBezTo>
                      <a:pt x="121" y="117"/>
                      <a:pt x="121" y="120"/>
                      <a:pt x="121" y="122"/>
                    </a:cubicBezTo>
                    <a:cubicBezTo>
                      <a:pt x="121" y="123"/>
                      <a:pt x="121" y="124"/>
                      <a:pt x="121" y="125"/>
                    </a:cubicBezTo>
                    <a:cubicBezTo>
                      <a:pt x="123" y="127"/>
                      <a:pt x="126" y="127"/>
                      <a:pt x="128" y="129"/>
                    </a:cubicBezTo>
                    <a:cubicBezTo>
                      <a:pt x="129" y="129"/>
                      <a:pt x="128" y="131"/>
                      <a:pt x="128" y="132"/>
                    </a:cubicBezTo>
                    <a:cubicBezTo>
                      <a:pt x="128" y="133"/>
                      <a:pt x="130" y="135"/>
                      <a:pt x="129" y="137"/>
                    </a:cubicBezTo>
                    <a:cubicBezTo>
                      <a:pt x="128" y="138"/>
                      <a:pt x="127" y="136"/>
                      <a:pt x="125" y="137"/>
                    </a:cubicBezTo>
                    <a:cubicBezTo>
                      <a:pt x="124" y="137"/>
                      <a:pt x="122" y="138"/>
                      <a:pt x="121" y="139"/>
                    </a:cubicBezTo>
                    <a:cubicBezTo>
                      <a:pt x="121" y="141"/>
                      <a:pt x="122" y="144"/>
                      <a:pt x="121" y="146"/>
                    </a:cubicBezTo>
                    <a:cubicBezTo>
                      <a:pt x="121" y="147"/>
                      <a:pt x="118" y="147"/>
                      <a:pt x="118" y="148"/>
                    </a:cubicBezTo>
                    <a:cubicBezTo>
                      <a:pt x="117" y="150"/>
                      <a:pt x="118" y="152"/>
                      <a:pt x="116" y="153"/>
                    </a:cubicBezTo>
                    <a:cubicBezTo>
                      <a:pt x="115" y="154"/>
                      <a:pt x="113" y="153"/>
                      <a:pt x="112" y="152"/>
                    </a:cubicBezTo>
                    <a:cubicBezTo>
                      <a:pt x="111" y="152"/>
                      <a:pt x="111" y="151"/>
                      <a:pt x="111" y="150"/>
                    </a:cubicBezTo>
                    <a:cubicBezTo>
                      <a:pt x="112" y="148"/>
                      <a:pt x="113" y="146"/>
                      <a:pt x="113" y="144"/>
                    </a:cubicBezTo>
                    <a:cubicBezTo>
                      <a:pt x="113" y="143"/>
                      <a:pt x="112" y="142"/>
                      <a:pt x="113" y="142"/>
                    </a:cubicBezTo>
                    <a:cubicBezTo>
                      <a:pt x="114" y="140"/>
                      <a:pt x="117" y="141"/>
                      <a:pt x="118" y="140"/>
                    </a:cubicBezTo>
                    <a:cubicBezTo>
                      <a:pt x="118" y="138"/>
                      <a:pt x="116" y="137"/>
                      <a:pt x="116" y="136"/>
                    </a:cubicBezTo>
                    <a:cubicBezTo>
                      <a:pt x="115" y="135"/>
                      <a:pt x="116" y="134"/>
                      <a:pt x="115" y="133"/>
                    </a:cubicBezTo>
                    <a:cubicBezTo>
                      <a:pt x="115" y="131"/>
                      <a:pt x="114" y="129"/>
                      <a:pt x="113" y="127"/>
                    </a:cubicBezTo>
                    <a:cubicBezTo>
                      <a:pt x="112" y="125"/>
                      <a:pt x="111" y="121"/>
                      <a:pt x="110" y="119"/>
                    </a:cubicBezTo>
                    <a:cubicBezTo>
                      <a:pt x="109" y="118"/>
                      <a:pt x="108" y="119"/>
                      <a:pt x="108" y="119"/>
                    </a:cubicBezTo>
                    <a:cubicBezTo>
                      <a:pt x="107" y="119"/>
                      <a:pt x="105" y="119"/>
                      <a:pt x="105" y="118"/>
                    </a:cubicBezTo>
                    <a:cubicBezTo>
                      <a:pt x="103" y="117"/>
                      <a:pt x="102" y="116"/>
                      <a:pt x="101" y="115"/>
                    </a:cubicBezTo>
                    <a:cubicBezTo>
                      <a:pt x="101" y="114"/>
                      <a:pt x="103" y="114"/>
                      <a:pt x="102" y="114"/>
                    </a:cubicBezTo>
                    <a:cubicBezTo>
                      <a:pt x="102" y="112"/>
                      <a:pt x="101" y="111"/>
                      <a:pt x="100" y="110"/>
                    </a:cubicBezTo>
                    <a:cubicBezTo>
                      <a:pt x="99" y="109"/>
                      <a:pt x="97" y="110"/>
                      <a:pt x="96" y="110"/>
                    </a:cubicBezTo>
                    <a:cubicBezTo>
                      <a:pt x="94" y="109"/>
                      <a:pt x="93" y="109"/>
                      <a:pt x="91" y="108"/>
                    </a:cubicBezTo>
                    <a:cubicBezTo>
                      <a:pt x="90" y="107"/>
                      <a:pt x="89" y="105"/>
                      <a:pt x="88" y="103"/>
                    </a:cubicBezTo>
                    <a:cubicBezTo>
                      <a:pt x="87" y="101"/>
                      <a:pt x="87" y="100"/>
                      <a:pt x="85" y="99"/>
                    </a:cubicBezTo>
                    <a:cubicBezTo>
                      <a:pt x="84" y="98"/>
                      <a:pt x="82" y="99"/>
                      <a:pt x="80" y="99"/>
                    </a:cubicBezTo>
                    <a:cubicBezTo>
                      <a:pt x="78" y="99"/>
                      <a:pt x="76" y="98"/>
                      <a:pt x="75" y="96"/>
                    </a:cubicBezTo>
                    <a:cubicBezTo>
                      <a:pt x="73" y="95"/>
                      <a:pt x="72" y="93"/>
                      <a:pt x="70" y="92"/>
                    </a:cubicBezTo>
                    <a:cubicBezTo>
                      <a:pt x="69" y="91"/>
                      <a:pt x="67" y="90"/>
                      <a:pt x="66" y="88"/>
                    </a:cubicBezTo>
                    <a:cubicBezTo>
                      <a:pt x="65" y="87"/>
                      <a:pt x="63" y="85"/>
                      <a:pt x="61" y="83"/>
                    </a:cubicBezTo>
                    <a:cubicBezTo>
                      <a:pt x="59" y="82"/>
                      <a:pt x="57" y="81"/>
                      <a:pt x="55" y="79"/>
                    </a:cubicBezTo>
                    <a:cubicBezTo>
                      <a:pt x="53" y="78"/>
                      <a:pt x="53" y="76"/>
                      <a:pt x="52" y="74"/>
                    </a:cubicBezTo>
                    <a:cubicBezTo>
                      <a:pt x="50" y="73"/>
                      <a:pt x="48" y="72"/>
                      <a:pt x="47" y="71"/>
                    </a:cubicBezTo>
                    <a:cubicBezTo>
                      <a:pt x="46" y="70"/>
                      <a:pt x="47" y="69"/>
                      <a:pt x="47" y="68"/>
                    </a:cubicBezTo>
                    <a:cubicBezTo>
                      <a:pt x="46" y="66"/>
                      <a:pt x="45" y="64"/>
                      <a:pt x="44" y="62"/>
                    </a:cubicBezTo>
                    <a:cubicBezTo>
                      <a:pt x="43" y="59"/>
                      <a:pt x="43" y="56"/>
                      <a:pt x="42" y="54"/>
                    </a:cubicBezTo>
                    <a:cubicBezTo>
                      <a:pt x="42" y="53"/>
                      <a:pt x="40" y="52"/>
                      <a:pt x="39" y="52"/>
                    </a:cubicBezTo>
                    <a:cubicBezTo>
                      <a:pt x="37" y="51"/>
                      <a:pt x="36" y="51"/>
                      <a:pt x="34" y="50"/>
                    </a:cubicBezTo>
                    <a:cubicBezTo>
                      <a:pt x="32" y="49"/>
                      <a:pt x="31" y="47"/>
                      <a:pt x="29" y="47"/>
                    </a:cubicBezTo>
                    <a:cubicBezTo>
                      <a:pt x="27" y="46"/>
                      <a:pt x="26" y="46"/>
                      <a:pt x="24" y="46"/>
                    </a:cubicBezTo>
                    <a:cubicBezTo>
                      <a:pt x="22" y="47"/>
                      <a:pt x="21" y="48"/>
                      <a:pt x="19" y="49"/>
                    </a:cubicBezTo>
                    <a:cubicBezTo>
                      <a:pt x="18" y="50"/>
                      <a:pt x="18" y="52"/>
                      <a:pt x="17" y="53"/>
                    </a:cubicBezTo>
                    <a:cubicBezTo>
                      <a:pt x="16" y="54"/>
                      <a:pt x="15" y="55"/>
                      <a:pt x="13" y="55"/>
                    </a:cubicBezTo>
                    <a:cubicBezTo>
                      <a:pt x="12" y="56"/>
                      <a:pt x="11" y="56"/>
                      <a:pt x="9" y="56"/>
                    </a:cubicBezTo>
                    <a:cubicBezTo>
                      <a:pt x="9" y="57"/>
                      <a:pt x="8" y="58"/>
                      <a:pt x="8" y="58"/>
                    </a:cubicBezTo>
                    <a:cubicBezTo>
                      <a:pt x="8" y="57"/>
                      <a:pt x="7" y="56"/>
                      <a:pt x="7" y="55"/>
                    </a:cubicBezTo>
                    <a:cubicBezTo>
                      <a:pt x="8" y="54"/>
                      <a:pt x="10" y="55"/>
                      <a:pt x="11" y="54"/>
                    </a:cubicBezTo>
                    <a:cubicBezTo>
                      <a:pt x="12" y="53"/>
                      <a:pt x="12" y="52"/>
                      <a:pt x="12" y="51"/>
                    </a:cubicBezTo>
                    <a:cubicBezTo>
                      <a:pt x="11" y="50"/>
                      <a:pt x="9" y="51"/>
                      <a:pt x="8" y="51"/>
                    </a:cubicBezTo>
                    <a:cubicBezTo>
                      <a:pt x="6" y="50"/>
                      <a:pt x="4" y="49"/>
                      <a:pt x="3" y="47"/>
                    </a:cubicBezTo>
                    <a:cubicBezTo>
                      <a:pt x="2" y="46"/>
                      <a:pt x="3" y="44"/>
                      <a:pt x="3" y="42"/>
                    </a:cubicBezTo>
                    <a:cubicBezTo>
                      <a:pt x="3" y="41"/>
                      <a:pt x="4" y="40"/>
                      <a:pt x="3" y="38"/>
                    </a:cubicBezTo>
                    <a:cubicBezTo>
                      <a:pt x="3" y="37"/>
                      <a:pt x="0" y="37"/>
                      <a:pt x="0" y="36"/>
                    </a:cubicBezTo>
                    <a:cubicBezTo>
                      <a:pt x="0" y="35"/>
                      <a:pt x="1" y="34"/>
                      <a:pt x="1" y="33"/>
                    </a:cubicBezTo>
                    <a:cubicBezTo>
                      <a:pt x="2" y="32"/>
                      <a:pt x="4" y="32"/>
                      <a:pt x="5" y="31"/>
                    </a:cubicBezTo>
                    <a:cubicBezTo>
                      <a:pt x="5" y="30"/>
                      <a:pt x="4" y="28"/>
                      <a:pt x="4" y="27"/>
                    </a:cubicBezTo>
                    <a:cubicBezTo>
                      <a:pt x="3" y="26"/>
                      <a:pt x="1" y="25"/>
                      <a:pt x="0" y="23"/>
                    </a:cubicBezTo>
                    <a:cubicBezTo>
                      <a:pt x="0" y="23"/>
                      <a:pt x="0" y="22"/>
                      <a:pt x="1" y="21"/>
                    </a:cubicBezTo>
                    <a:cubicBezTo>
                      <a:pt x="1" y="21"/>
                      <a:pt x="3" y="21"/>
                      <a:pt x="4" y="20"/>
                    </a:cubicBezTo>
                    <a:cubicBezTo>
                      <a:pt x="5" y="20"/>
                      <a:pt x="6" y="21"/>
                      <a:pt x="7" y="20"/>
                    </a:cubicBezTo>
                    <a:cubicBezTo>
                      <a:pt x="8" y="20"/>
                      <a:pt x="9" y="19"/>
                      <a:pt x="10" y="19"/>
                    </a:cubicBezTo>
                    <a:cubicBezTo>
                      <a:pt x="11" y="19"/>
                      <a:pt x="12" y="20"/>
                      <a:pt x="13" y="20"/>
                    </a:cubicBezTo>
                    <a:cubicBezTo>
                      <a:pt x="15" y="19"/>
                      <a:pt x="16" y="18"/>
                      <a:pt x="17" y="16"/>
                    </a:cubicBezTo>
                    <a:cubicBezTo>
                      <a:pt x="17" y="15"/>
                      <a:pt x="17" y="14"/>
                      <a:pt x="17" y="13"/>
                    </a:cubicBezTo>
                    <a:cubicBezTo>
                      <a:pt x="18" y="12"/>
                      <a:pt x="19" y="10"/>
                      <a:pt x="20" y="10"/>
                    </a:cubicBezTo>
                    <a:cubicBezTo>
                      <a:pt x="22" y="11"/>
                      <a:pt x="20" y="14"/>
                      <a:pt x="21" y="15"/>
                    </a:cubicBezTo>
                    <a:cubicBezTo>
                      <a:pt x="22" y="16"/>
                      <a:pt x="23" y="16"/>
                      <a:pt x="24" y="17"/>
                    </a:cubicBezTo>
                    <a:cubicBezTo>
                      <a:pt x="25" y="17"/>
                      <a:pt x="25" y="19"/>
                      <a:pt x="26" y="19"/>
                    </a:cubicBezTo>
                    <a:cubicBezTo>
                      <a:pt x="27" y="19"/>
                      <a:pt x="28" y="19"/>
                      <a:pt x="29" y="18"/>
                    </a:cubicBezTo>
                    <a:cubicBezTo>
                      <a:pt x="30" y="17"/>
                      <a:pt x="30" y="15"/>
                      <a:pt x="30" y="13"/>
                    </a:cubicBezTo>
                    <a:cubicBezTo>
                      <a:pt x="30" y="12"/>
                      <a:pt x="30" y="11"/>
                      <a:pt x="31" y="11"/>
                    </a:cubicBezTo>
                    <a:cubicBezTo>
                      <a:pt x="33" y="11"/>
                      <a:pt x="33" y="13"/>
                      <a:pt x="34" y="13"/>
                    </a:cubicBezTo>
                    <a:cubicBezTo>
                      <a:pt x="35" y="14"/>
                      <a:pt x="37" y="13"/>
                      <a:pt x="38" y="13"/>
                    </a:cubicBezTo>
                    <a:cubicBezTo>
                      <a:pt x="39" y="13"/>
                      <a:pt x="40" y="14"/>
                      <a:pt x="40" y="14"/>
                    </a:cubicBezTo>
                    <a:cubicBezTo>
                      <a:pt x="41" y="12"/>
                      <a:pt x="40" y="11"/>
                      <a:pt x="40" y="9"/>
                    </a:cubicBezTo>
                    <a:cubicBezTo>
                      <a:pt x="40" y="9"/>
                      <a:pt x="40" y="8"/>
                      <a:pt x="41" y="8"/>
                    </a:cubicBezTo>
                    <a:cubicBezTo>
                      <a:pt x="42" y="8"/>
                      <a:pt x="43" y="10"/>
                      <a:pt x="44" y="10"/>
                    </a:cubicBezTo>
                    <a:cubicBezTo>
                      <a:pt x="45" y="9"/>
                      <a:pt x="44" y="7"/>
                      <a:pt x="44" y="6"/>
                    </a:cubicBezTo>
                    <a:cubicBezTo>
                      <a:pt x="44" y="5"/>
                      <a:pt x="44" y="4"/>
                      <a:pt x="45" y="4"/>
                    </a:cubicBezTo>
                    <a:cubicBezTo>
                      <a:pt x="46" y="4"/>
                      <a:pt x="47" y="5"/>
                      <a:pt x="48" y="5"/>
                    </a:cubicBezTo>
                    <a:cubicBezTo>
                      <a:pt x="50" y="5"/>
                      <a:pt x="51" y="6"/>
                      <a:pt x="52" y="6"/>
                    </a:cubicBezTo>
                    <a:cubicBezTo>
                      <a:pt x="53" y="5"/>
                      <a:pt x="52" y="3"/>
                      <a:pt x="52" y="3"/>
                    </a:cubicBezTo>
                    <a:cubicBezTo>
                      <a:pt x="54" y="2"/>
                      <a:pt x="55" y="2"/>
                      <a:pt x="57" y="2"/>
                    </a:cubicBezTo>
                    <a:cubicBezTo>
                      <a:pt x="59" y="1"/>
                      <a:pt x="60" y="2"/>
                      <a:pt x="62" y="1"/>
                    </a:cubicBezTo>
                    <a:cubicBezTo>
                      <a:pt x="63" y="1"/>
                      <a:pt x="64" y="0"/>
                      <a:pt x="66" y="0"/>
                    </a:cubicBezTo>
                    <a:cubicBezTo>
                      <a:pt x="66" y="1"/>
                      <a:pt x="65" y="2"/>
                      <a:pt x="66" y="3"/>
                    </a:cubicBezTo>
                    <a:cubicBezTo>
                      <a:pt x="66" y="5"/>
                      <a:pt x="67" y="6"/>
                      <a:pt x="69" y="7"/>
                    </a:cubicBezTo>
                    <a:cubicBezTo>
                      <a:pt x="70" y="7"/>
                      <a:pt x="73" y="7"/>
                      <a:pt x="75" y="8"/>
                    </a:cubicBezTo>
                    <a:cubicBezTo>
                      <a:pt x="77" y="8"/>
                      <a:pt x="80" y="9"/>
                      <a:pt x="83" y="9"/>
                    </a:cubicBezTo>
                    <a:cubicBezTo>
                      <a:pt x="83" y="9"/>
                      <a:pt x="83" y="10"/>
                      <a:pt x="84" y="10"/>
                    </a:cubicBezTo>
                    <a:cubicBezTo>
                      <a:pt x="83" y="11"/>
                      <a:pt x="81" y="11"/>
                      <a:pt x="81" y="12"/>
                    </a:cubicBezTo>
                    <a:cubicBezTo>
                      <a:pt x="80" y="13"/>
                      <a:pt x="82" y="14"/>
                      <a:pt x="82" y="16"/>
                    </a:cubicBezTo>
                    <a:cubicBezTo>
                      <a:pt x="83" y="17"/>
                      <a:pt x="81" y="18"/>
                      <a:pt x="82" y="20"/>
                    </a:cubicBezTo>
                    <a:cubicBezTo>
                      <a:pt x="82" y="21"/>
                      <a:pt x="83" y="22"/>
                      <a:pt x="84" y="24"/>
                    </a:cubicBezTo>
                    <a:close/>
                  </a:path>
                </a:pathLst>
              </a:custGeom>
              <a:solidFill>
                <a:srgbClr val="DC4405"/>
              </a:solidFill>
              <a:ln w="952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kern="0">
                  <a:solidFill>
                    <a:srgbClr val="133B9C"/>
                  </a:solidFill>
                </a:endParaRPr>
              </a:p>
            </p:txBody>
          </p:sp>
          <p:sp>
            <p:nvSpPr>
              <p:cNvPr id="2116" name="Freeform 2599"/>
              <p:cNvSpPr>
                <a:spLocks noChangeAspect="1"/>
              </p:cNvSpPr>
              <p:nvPr/>
            </p:nvSpPr>
            <p:spPr bwMode="auto">
              <a:xfrm>
                <a:off x="5085076" y="2632749"/>
                <a:ext cx="151487" cy="95880"/>
              </a:xfrm>
              <a:custGeom>
                <a:avLst/>
                <a:gdLst>
                  <a:gd name="T0" fmla="*/ 137 w 116"/>
                  <a:gd name="T1" fmla="*/ 63 h 76"/>
                  <a:gd name="T2" fmla="*/ 129 w 116"/>
                  <a:gd name="T3" fmla="*/ 59 h 76"/>
                  <a:gd name="T4" fmla="*/ 125 w 116"/>
                  <a:gd name="T5" fmla="*/ 62 h 76"/>
                  <a:gd name="T6" fmla="*/ 119 w 116"/>
                  <a:gd name="T7" fmla="*/ 63 h 76"/>
                  <a:gd name="T8" fmla="*/ 114 w 116"/>
                  <a:gd name="T9" fmla="*/ 61 h 76"/>
                  <a:gd name="T10" fmla="*/ 111 w 116"/>
                  <a:gd name="T11" fmla="*/ 47 h 76"/>
                  <a:gd name="T12" fmla="*/ 116 w 116"/>
                  <a:gd name="T13" fmla="*/ 36 h 76"/>
                  <a:gd name="T14" fmla="*/ 109 w 116"/>
                  <a:gd name="T15" fmla="*/ 25 h 76"/>
                  <a:gd name="T16" fmla="*/ 99 w 116"/>
                  <a:gd name="T17" fmla="*/ 14 h 76"/>
                  <a:gd name="T18" fmla="*/ 95 w 116"/>
                  <a:gd name="T19" fmla="*/ 2 h 76"/>
                  <a:gd name="T20" fmla="*/ 89 w 116"/>
                  <a:gd name="T21" fmla="*/ 0 h 76"/>
                  <a:gd name="T22" fmla="*/ 84 w 116"/>
                  <a:gd name="T23" fmla="*/ 1 h 76"/>
                  <a:gd name="T24" fmla="*/ 79 w 116"/>
                  <a:gd name="T25" fmla="*/ 2 h 76"/>
                  <a:gd name="T26" fmla="*/ 70 w 116"/>
                  <a:gd name="T27" fmla="*/ 4 h 76"/>
                  <a:gd name="T28" fmla="*/ 65 w 116"/>
                  <a:gd name="T29" fmla="*/ 10 h 76"/>
                  <a:gd name="T30" fmla="*/ 60 w 116"/>
                  <a:gd name="T31" fmla="*/ 5 h 76"/>
                  <a:gd name="T32" fmla="*/ 55 w 116"/>
                  <a:gd name="T33" fmla="*/ 5 h 76"/>
                  <a:gd name="T34" fmla="*/ 46 w 116"/>
                  <a:gd name="T35" fmla="*/ 4 h 76"/>
                  <a:gd name="T36" fmla="*/ 40 w 116"/>
                  <a:gd name="T37" fmla="*/ 0 h 76"/>
                  <a:gd name="T38" fmla="*/ 36 w 116"/>
                  <a:gd name="T39" fmla="*/ 5 h 76"/>
                  <a:gd name="T40" fmla="*/ 34 w 116"/>
                  <a:gd name="T41" fmla="*/ 7 h 76"/>
                  <a:gd name="T42" fmla="*/ 29 w 116"/>
                  <a:gd name="T43" fmla="*/ 8 h 76"/>
                  <a:gd name="T44" fmla="*/ 24 w 116"/>
                  <a:gd name="T45" fmla="*/ 14 h 76"/>
                  <a:gd name="T46" fmla="*/ 19 w 116"/>
                  <a:gd name="T47" fmla="*/ 23 h 76"/>
                  <a:gd name="T48" fmla="*/ 18 w 116"/>
                  <a:gd name="T49" fmla="*/ 31 h 76"/>
                  <a:gd name="T50" fmla="*/ 14 w 116"/>
                  <a:gd name="T51" fmla="*/ 32 h 76"/>
                  <a:gd name="T52" fmla="*/ 14 w 116"/>
                  <a:gd name="T53" fmla="*/ 37 h 76"/>
                  <a:gd name="T54" fmla="*/ 8 w 116"/>
                  <a:gd name="T55" fmla="*/ 40 h 76"/>
                  <a:gd name="T56" fmla="*/ 0 w 116"/>
                  <a:gd name="T57" fmla="*/ 42 h 76"/>
                  <a:gd name="T58" fmla="*/ 4 w 116"/>
                  <a:gd name="T59" fmla="*/ 48 h 76"/>
                  <a:gd name="T60" fmla="*/ 7 w 116"/>
                  <a:gd name="T61" fmla="*/ 53 h 76"/>
                  <a:gd name="T62" fmla="*/ 10 w 116"/>
                  <a:gd name="T63" fmla="*/ 59 h 76"/>
                  <a:gd name="T64" fmla="*/ 18 w 116"/>
                  <a:gd name="T65" fmla="*/ 63 h 76"/>
                  <a:gd name="T66" fmla="*/ 18 w 116"/>
                  <a:gd name="T67" fmla="*/ 71 h 76"/>
                  <a:gd name="T68" fmla="*/ 25 w 116"/>
                  <a:gd name="T69" fmla="*/ 74 h 76"/>
                  <a:gd name="T70" fmla="*/ 30 w 116"/>
                  <a:gd name="T71" fmla="*/ 77 h 76"/>
                  <a:gd name="T72" fmla="*/ 31 w 116"/>
                  <a:gd name="T73" fmla="*/ 73 h 76"/>
                  <a:gd name="T74" fmla="*/ 35 w 116"/>
                  <a:gd name="T75" fmla="*/ 75 h 76"/>
                  <a:gd name="T76" fmla="*/ 32 w 116"/>
                  <a:gd name="T77" fmla="*/ 78 h 76"/>
                  <a:gd name="T78" fmla="*/ 34 w 116"/>
                  <a:gd name="T79" fmla="*/ 80 h 76"/>
                  <a:gd name="T80" fmla="*/ 38 w 116"/>
                  <a:gd name="T81" fmla="*/ 85 h 76"/>
                  <a:gd name="T82" fmla="*/ 36 w 116"/>
                  <a:gd name="T83" fmla="*/ 90 h 76"/>
                  <a:gd name="T84" fmla="*/ 44 w 116"/>
                  <a:gd name="T85" fmla="*/ 89 h 76"/>
                  <a:gd name="T86" fmla="*/ 60 w 116"/>
                  <a:gd name="T87" fmla="*/ 90 h 76"/>
                  <a:gd name="T88" fmla="*/ 70 w 116"/>
                  <a:gd name="T89" fmla="*/ 91 h 76"/>
                  <a:gd name="T90" fmla="*/ 84 w 116"/>
                  <a:gd name="T91" fmla="*/ 89 h 76"/>
                  <a:gd name="T92" fmla="*/ 89 w 116"/>
                  <a:gd name="T93" fmla="*/ 85 h 76"/>
                  <a:gd name="T94" fmla="*/ 96 w 116"/>
                  <a:gd name="T95" fmla="*/ 84 h 76"/>
                  <a:gd name="T96" fmla="*/ 102 w 116"/>
                  <a:gd name="T97" fmla="*/ 84 h 76"/>
                  <a:gd name="T98" fmla="*/ 108 w 116"/>
                  <a:gd name="T99" fmla="*/ 86 h 76"/>
                  <a:gd name="T100" fmla="*/ 115 w 116"/>
                  <a:gd name="T101" fmla="*/ 87 h 76"/>
                  <a:gd name="T102" fmla="*/ 119 w 116"/>
                  <a:gd name="T103" fmla="*/ 90 h 76"/>
                  <a:gd name="T104" fmla="*/ 122 w 116"/>
                  <a:gd name="T105" fmla="*/ 90 h 76"/>
                  <a:gd name="T106" fmla="*/ 122 w 116"/>
                  <a:gd name="T107" fmla="*/ 81 h 76"/>
                  <a:gd name="T108" fmla="*/ 125 w 116"/>
                  <a:gd name="T109" fmla="*/ 77 h 76"/>
                  <a:gd name="T110" fmla="*/ 121 w 116"/>
                  <a:gd name="T111" fmla="*/ 72 h 76"/>
                  <a:gd name="T112" fmla="*/ 126 w 116"/>
                  <a:gd name="T113" fmla="*/ 66 h 76"/>
                  <a:gd name="T114" fmla="*/ 129 w 116"/>
                  <a:gd name="T115" fmla="*/ 67 h 76"/>
                  <a:gd name="T116" fmla="*/ 128 w 116"/>
                  <a:gd name="T117" fmla="*/ 74 h 76"/>
                  <a:gd name="T118" fmla="*/ 137 w 116"/>
                  <a:gd name="T119" fmla="*/ 72 h 76"/>
                  <a:gd name="T120" fmla="*/ 137 w 116"/>
                  <a:gd name="T121" fmla="*/ 63 h 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6"/>
                  <a:gd name="T184" fmla="*/ 0 h 76"/>
                  <a:gd name="T185" fmla="*/ 116 w 116"/>
                  <a:gd name="T186" fmla="*/ 76 h 7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6" h="76">
                    <a:moveTo>
                      <a:pt x="114" y="53"/>
                    </a:moveTo>
                    <a:cubicBezTo>
                      <a:pt x="112" y="52"/>
                      <a:pt x="111" y="49"/>
                      <a:pt x="108" y="49"/>
                    </a:cubicBezTo>
                    <a:cubicBezTo>
                      <a:pt x="106" y="49"/>
                      <a:pt x="106" y="52"/>
                      <a:pt x="104" y="52"/>
                    </a:cubicBezTo>
                    <a:cubicBezTo>
                      <a:pt x="102" y="53"/>
                      <a:pt x="101" y="53"/>
                      <a:pt x="99" y="53"/>
                    </a:cubicBezTo>
                    <a:cubicBezTo>
                      <a:pt x="97" y="53"/>
                      <a:pt x="96" y="51"/>
                      <a:pt x="95" y="51"/>
                    </a:cubicBezTo>
                    <a:cubicBezTo>
                      <a:pt x="94" y="46"/>
                      <a:pt x="93" y="43"/>
                      <a:pt x="93" y="39"/>
                    </a:cubicBezTo>
                    <a:cubicBezTo>
                      <a:pt x="94" y="36"/>
                      <a:pt x="97" y="33"/>
                      <a:pt x="97" y="30"/>
                    </a:cubicBezTo>
                    <a:cubicBezTo>
                      <a:pt x="96" y="27"/>
                      <a:pt x="93" y="24"/>
                      <a:pt x="91" y="21"/>
                    </a:cubicBezTo>
                    <a:cubicBezTo>
                      <a:pt x="89" y="18"/>
                      <a:pt x="85" y="15"/>
                      <a:pt x="83" y="12"/>
                    </a:cubicBezTo>
                    <a:cubicBezTo>
                      <a:pt x="81" y="9"/>
                      <a:pt x="81" y="5"/>
                      <a:pt x="79" y="2"/>
                    </a:cubicBezTo>
                    <a:cubicBezTo>
                      <a:pt x="78" y="0"/>
                      <a:pt x="76" y="0"/>
                      <a:pt x="74" y="0"/>
                    </a:cubicBezTo>
                    <a:cubicBezTo>
                      <a:pt x="73" y="0"/>
                      <a:pt x="71" y="0"/>
                      <a:pt x="70" y="1"/>
                    </a:cubicBezTo>
                    <a:cubicBezTo>
                      <a:pt x="68" y="1"/>
                      <a:pt x="67" y="2"/>
                      <a:pt x="66" y="2"/>
                    </a:cubicBezTo>
                    <a:cubicBezTo>
                      <a:pt x="63" y="3"/>
                      <a:pt x="60" y="2"/>
                      <a:pt x="58" y="3"/>
                    </a:cubicBezTo>
                    <a:cubicBezTo>
                      <a:pt x="56" y="4"/>
                      <a:pt x="56" y="7"/>
                      <a:pt x="54" y="8"/>
                    </a:cubicBezTo>
                    <a:cubicBezTo>
                      <a:pt x="53" y="8"/>
                      <a:pt x="52" y="5"/>
                      <a:pt x="50" y="4"/>
                    </a:cubicBezTo>
                    <a:cubicBezTo>
                      <a:pt x="49" y="3"/>
                      <a:pt x="47" y="4"/>
                      <a:pt x="46" y="4"/>
                    </a:cubicBezTo>
                    <a:cubicBezTo>
                      <a:pt x="43" y="4"/>
                      <a:pt x="41" y="3"/>
                      <a:pt x="38" y="3"/>
                    </a:cubicBezTo>
                    <a:cubicBezTo>
                      <a:pt x="36" y="2"/>
                      <a:pt x="35" y="0"/>
                      <a:pt x="33" y="0"/>
                    </a:cubicBezTo>
                    <a:cubicBezTo>
                      <a:pt x="31" y="0"/>
                      <a:pt x="31" y="3"/>
                      <a:pt x="30" y="4"/>
                    </a:cubicBezTo>
                    <a:cubicBezTo>
                      <a:pt x="29" y="4"/>
                      <a:pt x="29" y="5"/>
                      <a:pt x="28" y="6"/>
                    </a:cubicBezTo>
                    <a:cubicBezTo>
                      <a:pt x="27" y="7"/>
                      <a:pt x="25" y="6"/>
                      <a:pt x="24" y="7"/>
                    </a:cubicBezTo>
                    <a:cubicBezTo>
                      <a:pt x="22" y="9"/>
                      <a:pt x="21" y="11"/>
                      <a:pt x="20" y="12"/>
                    </a:cubicBezTo>
                    <a:cubicBezTo>
                      <a:pt x="18" y="14"/>
                      <a:pt x="17" y="16"/>
                      <a:pt x="16" y="19"/>
                    </a:cubicBezTo>
                    <a:cubicBezTo>
                      <a:pt x="15" y="21"/>
                      <a:pt x="16" y="24"/>
                      <a:pt x="15" y="26"/>
                    </a:cubicBezTo>
                    <a:cubicBezTo>
                      <a:pt x="14" y="27"/>
                      <a:pt x="12" y="26"/>
                      <a:pt x="12" y="27"/>
                    </a:cubicBezTo>
                    <a:cubicBezTo>
                      <a:pt x="11" y="28"/>
                      <a:pt x="13" y="30"/>
                      <a:pt x="12" y="31"/>
                    </a:cubicBezTo>
                    <a:cubicBezTo>
                      <a:pt x="11" y="33"/>
                      <a:pt x="8" y="33"/>
                      <a:pt x="7" y="33"/>
                    </a:cubicBezTo>
                    <a:cubicBezTo>
                      <a:pt x="5" y="34"/>
                      <a:pt x="2" y="34"/>
                      <a:pt x="0" y="35"/>
                    </a:cubicBezTo>
                    <a:cubicBezTo>
                      <a:pt x="1" y="37"/>
                      <a:pt x="2" y="39"/>
                      <a:pt x="3" y="40"/>
                    </a:cubicBezTo>
                    <a:cubicBezTo>
                      <a:pt x="4" y="42"/>
                      <a:pt x="5" y="42"/>
                      <a:pt x="6" y="44"/>
                    </a:cubicBezTo>
                    <a:cubicBezTo>
                      <a:pt x="7" y="45"/>
                      <a:pt x="7" y="47"/>
                      <a:pt x="8" y="49"/>
                    </a:cubicBezTo>
                    <a:cubicBezTo>
                      <a:pt x="10" y="51"/>
                      <a:pt x="13" y="51"/>
                      <a:pt x="15" y="53"/>
                    </a:cubicBezTo>
                    <a:cubicBezTo>
                      <a:pt x="16" y="54"/>
                      <a:pt x="13" y="57"/>
                      <a:pt x="15" y="59"/>
                    </a:cubicBezTo>
                    <a:cubicBezTo>
                      <a:pt x="16" y="61"/>
                      <a:pt x="19" y="61"/>
                      <a:pt x="21" y="62"/>
                    </a:cubicBezTo>
                    <a:cubicBezTo>
                      <a:pt x="22" y="62"/>
                      <a:pt x="23" y="64"/>
                      <a:pt x="25" y="64"/>
                    </a:cubicBezTo>
                    <a:cubicBezTo>
                      <a:pt x="26" y="64"/>
                      <a:pt x="25" y="61"/>
                      <a:pt x="26" y="61"/>
                    </a:cubicBezTo>
                    <a:cubicBezTo>
                      <a:pt x="28" y="61"/>
                      <a:pt x="29" y="62"/>
                      <a:pt x="29" y="63"/>
                    </a:cubicBezTo>
                    <a:cubicBezTo>
                      <a:pt x="30" y="64"/>
                      <a:pt x="28" y="64"/>
                      <a:pt x="27" y="65"/>
                    </a:cubicBezTo>
                    <a:cubicBezTo>
                      <a:pt x="27" y="66"/>
                      <a:pt x="28" y="66"/>
                      <a:pt x="28" y="67"/>
                    </a:cubicBezTo>
                    <a:cubicBezTo>
                      <a:pt x="30" y="69"/>
                      <a:pt x="31" y="69"/>
                      <a:pt x="32" y="71"/>
                    </a:cubicBezTo>
                    <a:cubicBezTo>
                      <a:pt x="32" y="72"/>
                      <a:pt x="29" y="74"/>
                      <a:pt x="30" y="75"/>
                    </a:cubicBezTo>
                    <a:cubicBezTo>
                      <a:pt x="32" y="76"/>
                      <a:pt x="35" y="74"/>
                      <a:pt x="37" y="74"/>
                    </a:cubicBezTo>
                    <a:cubicBezTo>
                      <a:pt x="42" y="74"/>
                      <a:pt x="46" y="75"/>
                      <a:pt x="50" y="75"/>
                    </a:cubicBezTo>
                    <a:cubicBezTo>
                      <a:pt x="52" y="76"/>
                      <a:pt x="55" y="76"/>
                      <a:pt x="58" y="76"/>
                    </a:cubicBezTo>
                    <a:cubicBezTo>
                      <a:pt x="62" y="76"/>
                      <a:pt x="66" y="75"/>
                      <a:pt x="70" y="74"/>
                    </a:cubicBezTo>
                    <a:cubicBezTo>
                      <a:pt x="72" y="73"/>
                      <a:pt x="72" y="71"/>
                      <a:pt x="74" y="71"/>
                    </a:cubicBezTo>
                    <a:cubicBezTo>
                      <a:pt x="76" y="70"/>
                      <a:pt x="78" y="70"/>
                      <a:pt x="80" y="70"/>
                    </a:cubicBezTo>
                    <a:cubicBezTo>
                      <a:pt x="82" y="70"/>
                      <a:pt x="84" y="70"/>
                      <a:pt x="85" y="70"/>
                    </a:cubicBezTo>
                    <a:cubicBezTo>
                      <a:pt x="87" y="70"/>
                      <a:pt x="88" y="71"/>
                      <a:pt x="90" y="72"/>
                    </a:cubicBezTo>
                    <a:cubicBezTo>
                      <a:pt x="92" y="72"/>
                      <a:pt x="94" y="72"/>
                      <a:pt x="96" y="73"/>
                    </a:cubicBezTo>
                    <a:cubicBezTo>
                      <a:pt x="97" y="73"/>
                      <a:pt x="98" y="74"/>
                      <a:pt x="99" y="75"/>
                    </a:cubicBezTo>
                    <a:cubicBezTo>
                      <a:pt x="100" y="75"/>
                      <a:pt x="101" y="75"/>
                      <a:pt x="102" y="75"/>
                    </a:cubicBezTo>
                    <a:cubicBezTo>
                      <a:pt x="102" y="72"/>
                      <a:pt x="102" y="70"/>
                      <a:pt x="102" y="68"/>
                    </a:cubicBezTo>
                    <a:cubicBezTo>
                      <a:pt x="102" y="66"/>
                      <a:pt x="105" y="65"/>
                      <a:pt x="104" y="64"/>
                    </a:cubicBezTo>
                    <a:cubicBezTo>
                      <a:pt x="104" y="62"/>
                      <a:pt x="101" y="62"/>
                      <a:pt x="101" y="60"/>
                    </a:cubicBezTo>
                    <a:cubicBezTo>
                      <a:pt x="101" y="58"/>
                      <a:pt x="103" y="56"/>
                      <a:pt x="105" y="55"/>
                    </a:cubicBezTo>
                    <a:cubicBezTo>
                      <a:pt x="106" y="55"/>
                      <a:pt x="108" y="55"/>
                      <a:pt x="108" y="56"/>
                    </a:cubicBezTo>
                    <a:cubicBezTo>
                      <a:pt x="109" y="58"/>
                      <a:pt x="105" y="61"/>
                      <a:pt x="107" y="62"/>
                    </a:cubicBezTo>
                    <a:cubicBezTo>
                      <a:pt x="109" y="63"/>
                      <a:pt x="113" y="62"/>
                      <a:pt x="114" y="60"/>
                    </a:cubicBezTo>
                    <a:cubicBezTo>
                      <a:pt x="116" y="58"/>
                      <a:pt x="114" y="55"/>
                      <a:pt x="114" y="53"/>
                    </a:cubicBezTo>
                    <a:close/>
                  </a:path>
                </a:pathLst>
              </a:custGeom>
              <a:solidFill>
                <a:srgbClr val="DC4405"/>
              </a:solidFill>
              <a:ln w="952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7" name="Freeform 2511"/>
              <p:cNvSpPr>
                <a:spLocks noChangeAspect="1"/>
              </p:cNvSpPr>
              <p:nvPr/>
            </p:nvSpPr>
            <p:spPr bwMode="auto">
              <a:xfrm>
                <a:off x="5038213" y="3981378"/>
                <a:ext cx="269189" cy="248653"/>
              </a:xfrm>
              <a:custGeom>
                <a:avLst/>
                <a:gdLst>
                  <a:gd name="T0" fmla="*/ 235 w 206"/>
                  <a:gd name="T1" fmla="*/ 85 h 197"/>
                  <a:gd name="T2" fmla="*/ 229 w 206"/>
                  <a:gd name="T3" fmla="*/ 95 h 197"/>
                  <a:gd name="T4" fmla="*/ 215 w 206"/>
                  <a:gd name="T5" fmla="*/ 86 h 197"/>
                  <a:gd name="T6" fmla="*/ 218 w 206"/>
                  <a:gd name="T7" fmla="*/ 71 h 197"/>
                  <a:gd name="T8" fmla="*/ 235 w 206"/>
                  <a:gd name="T9" fmla="*/ 72 h 197"/>
                  <a:gd name="T10" fmla="*/ 233 w 206"/>
                  <a:gd name="T11" fmla="*/ 62 h 197"/>
                  <a:gd name="T12" fmla="*/ 231 w 206"/>
                  <a:gd name="T13" fmla="*/ 36 h 197"/>
                  <a:gd name="T14" fmla="*/ 229 w 206"/>
                  <a:gd name="T15" fmla="*/ 19 h 197"/>
                  <a:gd name="T16" fmla="*/ 225 w 206"/>
                  <a:gd name="T17" fmla="*/ 5 h 197"/>
                  <a:gd name="T18" fmla="*/ 218 w 206"/>
                  <a:gd name="T19" fmla="*/ 2 h 197"/>
                  <a:gd name="T20" fmla="*/ 201 w 206"/>
                  <a:gd name="T21" fmla="*/ 1 h 197"/>
                  <a:gd name="T22" fmla="*/ 188 w 206"/>
                  <a:gd name="T23" fmla="*/ 4 h 197"/>
                  <a:gd name="T24" fmla="*/ 175 w 206"/>
                  <a:gd name="T25" fmla="*/ 12 h 197"/>
                  <a:gd name="T26" fmla="*/ 158 w 206"/>
                  <a:gd name="T27" fmla="*/ 36 h 197"/>
                  <a:gd name="T28" fmla="*/ 143 w 206"/>
                  <a:gd name="T29" fmla="*/ 46 h 197"/>
                  <a:gd name="T30" fmla="*/ 138 w 206"/>
                  <a:gd name="T31" fmla="*/ 63 h 197"/>
                  <a:gd name="T32" fmla="*/ 122 w 206"/>
                  <a:gd name="T33" fmla="*/ 66 h 197"/>
                  <a:gd name="T34" fmla="*/ 109 w 206"/>
                  <a:gd name="T35" fmla="*/ 56 h 197"/>
                  <a:gd name="T36" fmla="*/ 97 w 206"/>
                  <a:gd name="T37" fmla="*/ 59 h 197"/>
                  <a:gd name="T38" fmla="*/ 89 w 206"/>
                  <a:gd name="T39" fmla="*/ 74 h 197"/>
                  <a:gd name="T40" fmla="*/ 79 w 206"/>
                  <a:gd name="T41" fmla="*/ 84 h 197"/>
                  <a:gd name="T42" fmla="*/ 62 w 206"/>
                  <a:gd name="T43" fmla="*/ 85 h 197"/>
                  <a:gd name="T44" fmla="*/ 65 w 206"/>
                  <a:gd name="T45" fmla="*/ 69 h 197"/>
                  <a:gd name="T46" fmla="*/ 59 w 206"/>
                  <a:gd name="T47" fmla="*/ 53 h 197"/>
                  <a:gd name="T48" fmla="*/ 53 w 206"/>
                  <a:gd name="T49" fmla="*/ 115 h 197"/>
                  <a:gd name="T50" fmla="*/ 44 w 206"/>
                  <a:gd name="T51" fmla="*/ 121 h 197"/>
                  <a:gd name="T52" fmla="*/ 34 w 206"/>
                  <a:gd name="T53" fmla="*/ 122 h 197"/>
                  <a:gd name="T54" fmla="*/ 16 w 206"/>
                  <a:gd name="T55" fmla="*/ 121 h 197"/>
                  <a:gd name="T56" fmla="*/ 8 w 206"/>
                  <a:gd name="T57" fmla="*/ 108 h 197"/>
                  <a:gd name="T58" fmla="*/ 5 w 206"/>
                  <a:gd name="T59" fmla="*/ 117 h 197"/>
                  <a:gd name="T60" fmla="*/ 4 w 206"/>
                  <a:gd name="T61" fmla="*/ 129 h 197"/>
                  <a:gd name="T62" fmla="*/ 19 w 206"/>
                  <a:gd name="T63" fmla="*/ 168 h 197"/>
                  <a:gd name="T64" fmla="*/ 25 w 206"/>
                  <a:gd name="T65" fmla="*/ 195 h 197"/>
                  <a:gd name="T66" fmla="*/ 20 w 206"/>
                  <a:gd name="T67" fmla="*/ 199 h 197"/>
                  <a:gd name="T68" fmla="*/ 26 w 206"/>
                  <a:gd name="T69" fmla="*/ 217 h 197"/>
                  <a:gd name="T70" fmla="*/ 34 w 206"/>
                  <a:gd name="T71" fmla="*/ 224 h 197"/>
                  <a:gd name="T72" fmla="*/ 49 w 206"/>
                  <a:gd name="T73" fmla="*/ 235 h 197"/>
                  <a:gd name="T74" fmla="*/ 65 w 206"/>
                  <a:gd name="T75" fmla="*/ 225 h 197"/>
                  <a:gd name="T76" fmla="*/ 80 w 206"/>
                  <a:gd name="T77" fmla="*/ 222 h 197"/>
                  <a:gd name="T78" fmla="*/ 100 w 206"/>
                  <a:gd name="T79" fmla="*/ 222 h 197"/>
                  <a:gd name="T80" fmla="*/ 121 w 206"/>
                  <a:gd name="T81" fmla="*/ 222 h 197"/>
                  <a:gd name="T82" fmla="*/ 134 w 206"/>
                  <a:gd name="T83" fmla="*/ 218 h 197"/>
                  <a:gd name="T84" fmla="*/ 147 w 206"/>
                  <a:gd name="T85" fmla="*/ 213 h 197"/>
                  <a:gd name="T86" fmla="*/ 169 w 206"/>
                  <a:gd name="T87" fmla="*/ 200 h 197"/>
                  <a:gd name="T88" fmla="*/ 191 w 206"/>
                  <a:gd name="T89" fmla="*/ 177 h 197"/>
                  <a:gd name="T90" fmla="*/ 206 w 206"/>
                  <a:gd name="T91" fmla="*/ 161 h 197"/>
                  <a:gd name="T92" fmla="*/ 219 w 206"/>
                  <a:gd name="T93" fmla="*/ 133 h 197"/>
                  <a:gd name="T94" fmla="*/ 235 w 206"/>
                  <a:gd name="T95" fmla="*/ 121 h 197"/>
                  <a:gd name="T96" fmla="*/ 243 w 206"/>
                  <a:gd name="T97" fmla="*/ 97 h 19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06"/>
                  <a:gd name="T148" fmla="*/ 0 h 197"/>
                  <a:gd name="T149" fmla="*/ 206 w 206"/>
                  <a:gd name="T150" fmla="*/ 197 h 19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06" h="197">
                    <a:moveTo>
                      <a:pt x="206" y="72"/>
                    </a:moveTo>
                    <a:lnTo>
                      <a:pt x="196" y="71"/>
                    </a:lnTo>
                    <a:cubicBezTo>
                      <a:pt x="196" y="74"/>
                      <a:pt x="195" y="76"/>
                      <a:pt x="194" y="77"/>
                    </a:cubicBezTo>
                    <a:cubicBezTo>
                      <a:pt x="193" y="78"/>
                      <a:pt x="192" y="79"/>
                      <a:pt x="191" y="79"/>
                    </a:cubicBezTo>
                    <a:cubicBezTo>
                      <a:pt x="189" y="79"/>
                      <a:pt x="186" y="78"/>
                      <a:pt x="185" y="77"/>
                    </a:cubicBezTo>
                    <a:cubicBezTo>
                      <a:pt x="182" y="76"/>
                      <a:pt x="180" y="74"/>
                      <a:pt x="179" y="72"/>
                    </a:cubicBezTo>
                    <a:cubicBezTo>
                      <a:pt x="178" y="70"/>
                      <a:pt x="178" y="67"/>
                      <a:pt x="179" y="65"/>
                    </a:cubicBezTo>
                    <a:cubicBezTo>
                      <a:pt x="179" y="63"/>
                      <a:pt x="181" y="61"/>
                      <a:pt x="182" y="59"/>
                    </a:cubicBezTo>
                    <a:cubicBezTo>
                      <a:pt x="184" y="57"/>
                      <a:pt x="185" y="55"/>
                      <a:pt x="187" y="55"/>
                    </a:cubicBezTo>
                    <a:cubicBezTo>
                      <a:pt x="190" y="55"/>
                      <a:pt x="193" y="58"/>
                      <a:pt x="196" y="60"/>
                    </a:cubicBezTo>
                    <a:cubicBezTo>
                      <a:pt x="195" y="58"/>
                      <a:pt x="194" y="57"/>
                      <a:pt x="194" y="56"/>
                    </a:cubicBezTo>
                    <a:cubicBezTo>
                      <a:pt x="194" y="55"/>
                      <a:pt x="194" y="54"/>
                      <a:pt x="194" y="52"/>
                    </a:cubicBezTo>
                    <a:cubicBezTo>
                      <a:pt x="195" y="47"/>
                      <a:pt x="195" y="42"/>
                      <a:pt x="195" y="37"/>
                    </a:cubicBezTo>
                    <a:cubicBezTo>
                      <a:pt x="195" y="35"/>
                      <a:pt x="194" y="32"/>
                      <a:pt x="193" y="30"/>
                    </a:cubicBezTo>
                    <a:cubicBezTo>
                      <a:pt x="192" y="27"/>
                      <a:pt x="191" y="25"/>
                      <a:pt x="191" y="22"/>
                    </a:cubicBezTo>
                    <a:cubicBezTo>
                      <a:pt x="190" y="20"/>
                      <a:pt x="191" y="18"/>
                      <a:pt x="191" y="16"/>
                    </a:cubicBezTo>
                    <a:cubicBezTo>
                      <a:pt x="191" y="15"/>
                      <a:pt x="189" y="13"/>
                      <a:pt x="189" y="12"/>
                    </a:cubicBezTo>
                    <a:cubicBezTo>
                      <a:pt x="188" y="9"/>
                      <a:pt x="188" y="7"/>
                      <a:pt x="188" y="4"/>
                    </a:cubicBezTo>
                    <a:cubicBezTo>
                      <a:pt x="187" y="4"/>
                      <a:pt x="187" y="5"/>
                      <a:pt x="186" y="4"/>
                    </a:cubicBezTo>
                    <a:cubicBezTo>
                      <a:pt x="185" y="4"/>
                      <a:pt x="184" y="2"/>
                      <a:pt x="182" y="2"/>
                    </a:cubicBezTo>
                    <a:cubicBezTo>
                      <a:pt x="180" y="2"/>
                      <a:pt x="178" y="2"/>
                      <a:pt x="177" y="2"/>
                    </a:cubicBezTo>
                    <a:cubicBezTo>
                      <a:pt x="174" y="2"/>
                      <a:pt x="171" y="1"/>
                      <a:pt x="168" y="1"/>
                    </a:cubicBezTo>
                    <a:cubicBezTo>
                      <a:pt x="166" y="0"/>
                      <a:pt x="164" y="0"/>
                      <a:pt x="161" y="0"/>
                    </a:cubicBezTo>
                    <a:cubicBezTo>
                      <a:pt x="160" y="1"/>
                      <a:pt x="158" y="2"/>
                      <a:pt x="157" y="3"/>
                    </a:cubicBezTo>
                    <a:cubicBezTo>
                      <a:pt x="156" y="4"/>
                      <a:pt x="154" y="5"/>
                      <a:pt x="153" y="5"/>
                    </a:cubicBezTo>
                    <a:cubicBezTo>
                      <a:pt x="150" y="7"/>
                      <a:pt x="148" y="9"/>
                      <a:pt x="146" y="10"/>
                    </a:cubicBezTo>
                    <a:cubicBezTo>
                      <a:pt x="142" y="14"/>
                      <a:pt x="137" y="17"/>
                      <a:pt x="134" y="21"/>
                    </a:cubicBezTo>
                    <a:cubicBezTo>
                      <a:pt x="133" y="23"/>
                      <a:pt x="134" y="27"/>
                      <a:pt x="132" y="30"/>
                    </a:cubicBezTo>
                    <a:cubicBezTo>
                      <a:pt x="131" y="32"/>
                      <a:pt x="129" y="34"/>
                      <a:pt x="126" y="36"/>
                    </a:cubicBezTo>
                    <a:cubicBezTo>
                      <a:pt x="124" y="37"/>
                      <a:pt x="121" y="37"/>
                      <a:pt x="119" y="38"/>
                    </a:cubicBezTo>
                    <a:cubicBezTo>
                      <a:pt x="117" y="41"/>
                      <a:pt x="118" y="44"/>
                      <a:pt x="117" y="47"/>
                    </a:cubicBezTo>
                    <a:cubicBezTo>
                      <a:pt x="116" y="49"/>
                      <a:pt x="116" y="51"/>
                      <a:pt x="115" y="53"/>
                    </a:cubicBezTo>
                    <a:cubicBezTo>
                      <a:pt x="112" y="54"/>
                      <a:pt x="109" y="54"/>
                      <a:pt x="106" y="54"/>
                    </a:cubicBezTo>
                    <a:cubicBezTo>
                      <a:pt x="105" y="55"/>
                      <a:pt x="104" y="55"/>
                      <a:pt x="102" y="55"/>
                    </a:cubicBezTo>
                    <a:cubicBezTo>
                      <a:pt x="100" y="55"/>
                      <a:pt x="97" y="54"/>
                      <a:pt x="95" y="53"/>
                    </a:cubicBezTo>
                    <a:cubicBezTo>
                      <a:pt x="93" y="51"/>
                      <a:pt x="93" y="48"/>
                      <a:pt x="91" y="47"/>
                    </a:cubicBezTo>
                    <a:cubicBezTo>
                      <a:pt x="90" y="46"/>
                      <a:pt x="88" y="46"/>
                      <a:pt x="86" y="47"/>
                    </a:cubicBezTo>
                    <a:cubicBezTo>
                      <a:pt x="84" y="47"/>
                      <a:pt x="82" y="48"/>
                      <a:pt x="81" y="49"/>
                    </a:cubicBezTo>
                    <a:cubicBezTo>
                      <a:pt x="80" y="52"/>
                      <a:pt x="80" y="55"/>
                      <a:pt x="78" y="57"/>
                    </a:cubicBezTo>
                    <a:cubicBezTo>
                      <a:pt x="77" y="59"/>
                      <a:pt x="76" y="61"/>
                      <a:pt x="74" y="62"/>
                    </a:cubicBezTo>
                    <a:cubicBezTo>
                      <a:pt x="72" y="64"/>
                      <a:pt x="69" y="65"/>
                      <a:pt x="67" y="67"/>
                    </a:cubicBezTo>
                    <a:cubicBezTo>
                      <a:pt x="66" y="67"/>
                      <a:pt x="67" y="70"/>
                      <a:pt x="66" y="70"/>
                    </a:cubicBezTo>
                    <a:cubicBezTo>
                      <a:pt x="63" y="71"/>
                      <a:pt x="60" y="69"/>
                      <a:pt x="57" y="69"/>
                    </a:cubicBezTo>
                    <a:cubicBezTo>
                      <a:pt x="55" y="70"/>
                      <a:pt x="53" y="72"/>
                      <a:pt x="52" y="71"/>
                    </a:cubicBezTo>
                    <a:cubicBezTo>
                      <a:pt x="50" y="70"/>
                      <a:pt x="50" y="68"/>
                      <a:pt x="50" y="66"/>
                    </a:cubicBezTo>
                    <a:cubicBezTo>
                      <a:pt x="51" y="63"/>
                      <a:pt x="54" y="61"/>
                      <a:pt x="54" y="58"/>
                    </a:cubicBezTo>
                    <a:cubicBezTo>
                      <a:pt x="54" y="56"/>
                      <a:pt x="52" y="55"/>
                      <a:pt x="51" y="53"/>
                    </a:cubicBezTo>
                    <a:cubicBezTo>
                      <a:pt x="50" y="50"/>
                      <a:pt x="51" y="47"/>
                      <a:pt x="49" y="44"/>
                    </a:cubicBezTo>
                    <a:cubicBezTo>
                      <a:pt x="48" y="42"/>
                      <a:pt x="46" y="41"/>
                      <a:pt x="45" y="40"/>
                    </a:cubicBezTo>
                    <a:lnTo>
                      <a:pt x="44" y="96"/>
                    </a:lnTo>
                    <a:cubicBezTo>
                      <a:pt x="43" y="97"/>
                      <a:pt x="42" y="98"/>
                      <a:pt x="41" y="99"/>
                    </a:cubicBezTo>
                    <a:cubicBezTo>
                      <a:pt x="39" y="100"/>
                      <a:pt x="38" y="100"/>
                      <a:pt x="37" y="101"/>
                    </a:cubicBezTo>
                    <a:cubicBezTo>
                      <a:pt x="36" y="102"/>
                      <a:pt x="35" y="104"/>
                      <a:pt x="34" y="104"/>
                    </a:cubicBezTo>
                    <a:cubicBezTo>
                      <a:pt x="32" y="105"/>
                      <a:pt x="30" y="102"/>
                      <a:pt x="28" y="102"/>
                    </a:cubicBezTo>
                    <a:cubicBezTo>
                      <a:pt x="25" y="102"/>
                      <a:pt x="23" y="104"/>
                      <a:pt x="20" y="104"/>
                    </a:cubicBezTo>
                    <a:cubicBezTo>
                      <a:pt x="18" y="103"/>
                      <a:pt x="15" y="103"/>
                      <a:pt x="13" y="101"/>
                    </a:cubicBezTo>
                    <a:cubicBezTo>
                      <a:pt x="11" y="100"/>
                      <a:pt x="12" y="97"/>
                      <a:pt x="11" y="95"/>
                    </a:cubicBezTo>
                    <a:cubicBezTo>
                      <a:pt x="10" y="93"/>
                      <a:pt x="9" y="90"/>
                      <a:pt x="7" y="90"/>
                    </a:cubicBezTo>
                    <a:cubicBezTo>
                      <a:pt x="6" y="89"/>
                      <a:pt x="4" y="91"/>
                      <a:pt x="4" y="92"/>
                    </a:cubicBezTo>
                    <a:cubicBezTo>
                      <a:pt x="3" y="94"/>
                      <a:pt x="4" y="96"/>
                      <a:pt x="4" y="98"/>
                    </a:cubicBezTo>
                    <a:cubicBezTo>
                      <a:pt x="3" y="98"/>
                      <a:pt x="1" y="98"/>
                      <a:pt x="0" y="98"/>
                    </a:cubicBezTo>
                    <a:cubicBezTo>
                      <a:pt x="1" y="102"/>
                      <a:pt x="2" y="104"/>
                      <a:pt x="3" y="108"/>
                    </a:cubicBezTo>
                    <a:cubicBezTo>
                      <a:pt x="5" y="112"/>
                      <a:pt x="6" y="116"/>
                      <a:pt x="8" y="120"/>
                    </a:cubicBezTo>
                    <a:cubicBezTo>
                      <a:pt x="11" y="127"/>
                      <a:pt x="14" y="133"/>
                      <a:pt x="16" y="140"/>
                    </a:cubicBezTo>
                    <a:cubicBezTo>
                      <a:pt x="18" y="144"/>
                      <a:pt x="21" y="148"/>
                      <a:pt x="22" y="153"/>
                    </a:cubicBezTo>
                    <a:cubicBezTo>
                      <a:pt x="22" y="156"/>
                      <a:pt x="23" y="160"/>
                      <a:pt x="21" y="163"/>
                    </a:cubicBezTo>
                    <a:cubicBezTo>
                      <a:pt x="20" y="164"/>
                      <a:pt x="18" y="159"/>
                      <a:pt x="17" y="160"/>
                    </a:cubicBezTo>
                    <a:cubicBezTo>
                      <a:pt x="15" y="161"/>
                      <a:pt x="16" y="164"/>
                      <a:pt x="17" y="166"/>
                    </a:cubicBezTo>
                    <a:cubicBezTo>
                      <a:pt x="18" y="170"/>
                      <a:pt x="21" y="173"/>
                      <a:pt x="22" y="177"/>
                    </a:cubicBezTo>
                    <a:cubicBezTo>
                      <a:pt x="23" y="178"/>
                      <a:pt x="22" y="180"/>
                      <a:pt x="22" y="181"/>
                    </a:cubicBezTo>
                    <a:cubicBezTo>
                      <a:pt x="23" y="182"/>
                      <a:pt x="24" y="182"/>
                      <a:pt x="25" y="183"/>
                    </a:cubicBezTo>
                    <a:cubicBezTo>
                      <a:pt x="26" y="184"/>
                      <a:pt x="27" y="186"/>
                      <a:pt x="28" y="187"/>
                    </a:cubicBezTo>
                    <a:cubicBezTo>
                      <a:pt x="31" y="189"/>
                      <a:pt x="33" y="190"/>
                      <a:pt x="36" y="192"/>
                    </a:cubicBezTo>
                    <a:cubicBezTo>
                      <a:pt x="38" y="193"/>
                      <a:pt x="39" y="196"/>
                      <a:pt x="41" y="196"/>
                    </a:cubicBezTo>
                    <a:cubicBezTo>
                      <a:pt x="43" y="197"/>
                      <a:pt x="44" y="194"/>
                      <a:pt x="45" y="193"/>
                    </a:cubicBezTo>
                    <a:cubicBezTo>
                      <a:pt x="48" y="191"/>
                      <a:pt x="51" y="189"/>
                      <a:pt x="54" y="188"/>
                    </a:cubicBezTo>
                    <a:cubicBezTo>
                      <a:pt x="57" y="188"/>
                      <a:pt x="60" y="189"/>
                      <a:pt x="62" y="188"/>
                    </a:cubicBezTo>
                    <a:cubicBezTo>
                      <a:pt x="64" y="188"/>
                      <a:pt x="65" y="186"/>
                      <a:pt x="67" y="185"/>
                    </a:cubicBezTo>
                    <a:cubicBezTo>
                      <a:pt x="69" y="184"/>
                      <a:pt x="70" y="182"/>
                      <a:pt x="72" y="182"/>
                    </a:cubicBezTo>
                    <a:cubicBezTo>
                      <a:pt x="75" y="182"/>
                      <a:pt x="79" y="185"/>
                      <a:pt x="83" y="185"/>
                    </a:cubicBezTo>
                    <a:cubicBezTo>
                      <a:pt x="85" y="185"/>
                      <a:pt x="86" y="181"/>
                      <a:pt x="87" y="181"/>
                    </a:cubicBezTo>
                    <a:cubicBezTo>
                      <a:pt x="92" y="181"/>
                      <a:pt x="96" y="185"/>
                      <a:pt x="101" y="185"/>
                    </a:cubicBezTo>
                    <a:cubicBezTo>
                      <a:pt x="103" y="185"/>
                      <a:pt x="102" y="182"/>
                      <a:pt x="104" y="182"/>
                    </a:cubicBezTo>
                    <a:cubicBezTo>
                      <a:pt x="106" y="181"/>
                      <a:pt x="109" y="183"/>
                      <a:pt x="112" y="182"/>
                    </a:cubicBezTo>
                    <a:cubicBezTo>
                      <a:pt x="113" y="182"/>
                      <a:pt x="113" y="179"/>
                      <a:pt x="114" y="178"/>
                    </a:cubicBezTo>
                    <a:cubicBezTo>
                      <a:pt x="117" y="177"/>
                      <a:pt x="120" y="179"/>
                      <a:pt x="123" y="178"/>
                    </a:cubicBezTo>
                    <a:cubicBezTo>
                      <a:pt x="126" y="177"/>
                      <a:pt x="128" y="176"/>
                      <a:pt x="131" y="174"/>
                    </a:cubicBezTo>
                    <a:cubicBezTo>
                      <a:pt x="135" y="172"/>
                      <a:pt x="138" y="169"/>
                      <a:pt x="141" y="167"/>
                    </a:cubicBezTo>
                    <a:cubicBezTo>
                      <a:pt x="144" y="164"/>
                      <a:pt x="146" y="161"/>
                      <a:pt x="149" y="158"/>
                    </a:cubicBezTo>
                    <a:cubicBezTo>
                      <a:pt x="153" y="154"/>
                      <a:pt x="156" y="151"/>
                      <a:pt x="159" y="148"/>
                    </a:cubicBezTo>
                    <a:cubicBezTo>
                      <a:pt x="160" y="146"/>
                      <a:pt x="162" y="144"/>
                      <a:pt x="164" y="143"/>
                    </a:cubicBezTo>
                    <a:cubicBezTo>
                      <a:pt x="167" y="140"/>
                      <a:pt x="170" y="137"/>
                      <a:pt x="172" y="134"/>
                    </a:cubicBezTo>
                    <a:cubicBezTo>
                      <a:pt x="175" y="131"/>
                      <a:pt x="177" y="126"/>
                      <a:pt x="178" y="122"/>
                    </a:cubicBezTo>
                    <a:cubicBezTo>
                      <a:pt x="180" y="118"/>
                      <a:pt x="181" y="114"/>
                      <a:pt x="183" y="111"/>
                    </a:cubicBezTo>
                    <a:cubicBezTo>
                      <a:pt x="184" y="109"/>
                      <a:pt x="186" y="107"/>
                      <a:pt x="188" y="106"/>
                    </a:cubicBezTo>
                    <a:cubicBezTo>
                      <a:pt x="190" y="104"/>
                      <a:pt x="194" y="103"/>
                      <a:pt x="196" y="101"/>
                    </a:cubicBezTo>
                    <a:cubicBezTo>
                      <a:pt x="198" y="98"/>
                      <a:pt x="199" y="96"/>
                      <a:pt x="200" y="93"/>
                    </a:cubicBezTo>
                    <a:cubicBezTo>
                      <a:pt x="201" y="89"/>
                      <a:pt x="202" y="85"/>
                      <a:pt x="203" y="81"/>
                    </a:cubicBezTo>
                    <a:cubicBezTo>
                      <a:pt x="204" y="78"/>
                      <a:pt x="205" y="75"/>
                      <a:pt x="206" y="72"/>
                    </a:cubicBezTo>
                    <a:close/>
                  </a:path>
                </a:pathLst>
              </a:custGeom>
              <a:solidFill>
                <a:srgbClr val="DC4405"/>
              </a:solidFill>
              <a:ln w="9525" cap="rnd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105" name="Connettore 1 1104"/>
            <p:cNvCxnSpPr/>
            <p:nvPr/>
          </p:nvCxnSpPr>
          <p:spPr>
            <a:xfrm>
              <a:off x="4655767" y="3366293"/>
              <a:ext cx="68400" cy="0"/>
            </a:xfrm>
            <a:prstGeom prst="line">
              <a:avLst/>
            </a:prstGeom>
            <a:ln>
              <a:solidFill>
                <a:srgbClr val="DC44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o 3"/>
          <p:cNvGrpSpPr/>
          <p:nvPr/>
        </p:nvGrpSpPr>
        <p:grpSpPr>
          <a:xfrm>
            <a:off x="1288296" y="1924848"/>
            <a:ext cx="2428609" cy="2775754"/>
            <a:chOff x="971600" y="1931285"/>
            <a:chExt cx="2748133" cy="3138811"/>
          </a:xfrm>
        </p:grpSpPr>
        <p:sp>
          <p:nvSpPr>
            <p:cNvPr id="1106" name="Freeform 2527"/>
            <p:cNvSpPr>
              <a:spLocks noChangeAspect="1"/>
            </p:cNvSpPr>
            <p:nvPr/>
          </p:nvSpPr>
          <p:spPr bwMode="auto">
            <a:xfrm>
              <a:off x="2714209" y="4088802"/>
              <a:ext cx="206921" cy="262492"/>
            </a:xfrm>
            <a:custGeom>
              <a:avLst/>
              <a:gdLst>
                <a:gd name="T0" fmla="*/ 118 w 154"/>
                <a:gd name="T1" fmla="*/ 201 h 197"/>
                <a:gd name="T2" fmla="*/ 121 w 154"/>
                <a:gd name="T3" fmla="*/ 186 h 197"/>
                <a:gd name="T4" fmla="*/ 150 w 154"/>
                <a:gd name="T5" fmla="*/ 168 h 197"/>
                <a:gd name="T6" fmla="*/ 179 w 154"/>
                <a:gd name="T7" fmla="*/ 179 h 197"/>
                <a:gd name="T8" fmla="*/ 185 w 154"/>
                <a:gd name="T9" fmla="*/ 147 h 197"/>
                <a:gd name="T10" fmla="*/ 172 w 154"/>
                <a:gd name="T11" fmla="*/ 130 h 197"/>
                <a:gd name="T12" fmla="*/ 174 w 154"/>
                <a:gd name="T13" fmla="*/ 117 h 197"/>
                <a:gd name="T14" fmla="*/ 145 w 154"/>
                <a:gd name="T15" fmla="*/ 117 h 197"/>
                <a:gd name="T16" fmla="*/ 139 w 154"/>
                <a:gd name="T17" fmla="*/ 97 h 197"/>
                <a:gd name="T18" fmla="*/ 143 w 154"/>
                <a:gd name="T19" fmla="*/ 88 h 197"/>
                <a:gd name="T20" fmla="*/ 139 w 154"/>
                <a:gd name="T21" fmla="*/ 70 h 197"/>
                <a:gd name="T22" fmla="*/ 117 w 154"/>
                <a:gd name="T23" fmla="*/ 66 h 197"/>
                <a:gd name="T24" fmla="*/ 106 w 154"/>
                <a:gd name="T25" fmla="*/ 59 h 197"/>
                <a:gd name="T26" fmla="*/ 91 w 154"/>
                <a:gd name="T27" fmla="*/ 52 h 197"/>
                <a:gd name="T28" fmla="*/ 66 w 154"/>
                <a:gd name="T29" fmla="*/ 34 h 197"/>
                <a:gd name="T30" fmla="*/ 60 w 154"/>
                <a:gd name="T31" fmla="*/ 14 h 197"/>
                <a:gd name="T32" fmla="*/ 44 w 154"/>
                <a:gd name="T33" fmla="*/ 2 h 197"/>
                <a:gd name="T34" fmla="*/ 29 w 154"/>
                <a:gd name="T35" fmla="*/ 12 h 197"/>
                <a:gd name="T36" fmla="*/ 12 w 154"/>
                <a:gd name="T37" fmla="*/ 22 h 197"/>
                <a:gd name="T38" fmla="*/ 0 w 154"/>
                <a:gd name="T39" fmla="*/ 20 h 197"/>
                <a:gd name="T40" fmla="*/ 16 w 154"/>
                <a:gd name="T41" fmla="*/ 57 h 197"/>
                <a:gd name="T42" fmla="*/ 13 w 154"/>
                <a:gd name="T43" fmla="*/ 71 h 197"/>
                <a:gd name="T44" fmla="*/ 13 w 154"/>
                <a:gd name="T45" fmla="*/ 79 h 197"/>
                <a:gd name="T46" fmla="*/ 10 w 154"/>
                <a:gd name="T47" fmla="*/ 100 h 197"/>
                <a:gd name="T48" fmla="*/ 6 w 154"/>
                <a:gd name="T49" fmla="*/ 129 h 197"/>
                <a:gd name="T50" fmla="*/ 6 w 154"/>
                <a:gd name="T51" fmla="*/ 141 h 197"/>
                <a:gd name="T52" fmla="*/ 16 w 154"/>
                <a:gd name="T53" fmla="*/ 164 h 197"/>
                <a:gd name="T54" fmla="*/ 19 w 154"/>
                <a:gd name="T55" fmla="*/ 177 h 197"/>
                <a:gd name="T56" fmla="*/ 19 w 154"/>
                <a:gd name="T57" fmla="*/ 183 h 197"/>
                <a:gd name="T58" fmla="*/ 23 w 154"/>
                <a:gd name="T59" fmla="*/ 194 h 197"/>
                <a:gd name="T60" fmla="*/ 26 w 154"/>
                <a:gd name="T61" fmla="*/ 200 h 197"/>
                <a:gd name="T62" fmla="*/ 35 w 154"/>
                <a:gd name="T63" fmla="*/ 226 h 197"/>
                <a:gd name="T64" fmla="*/ 40 w 154"/>
                <a:gd name="T65" fmla="*/ 233 h 197"/>
                <a:gd name="T66" fmla="*/ 49 w 154"/>
                <a:gd name="T67" fmla="*/ 227 h 197"/>
                <a:gd name="T68" fmla="*/ 56 w 154"/>
                <a:gd name="T69" fmla="*/ 221 h 197"/>
                <a:gd name="T70" fmla="*/ 67 w 154"/>
                <a:gd name="T71" fmla="*/ 220 h 197"/>
                <a:gd name="T72" fmla="*/ 88 w 154"/>
                <a:gd name="T73" fmla="*/ 235 h 197"/>
                <a:gd name="T74" fmla="*/ 94 w 154"/>
                <a:gd name="T75" fmla="*/ 218 h 197"/>
                <a:gd name="T76" fmla="*/ 113 w 154"/>
                <a:gd name="T77" fmla="*/ 223 h 1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4"/>
                <a:gd name="T118" fmla="*/ 0 h 197"/>
                <a:gd name="T119" fmla="*/ 154 w 154"/>
                <a:gd name="T120" fmla="*/ 197 h 19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4" h="197">
                  <a:moveTo>
                    <a:pt x="94" y="185"/>
                  </a:moveTo>
                  <a:cubicBezTo>
                    <a:pt x="96" y="179"/>
                    <a:pt x="97" y="173"/>
                    <a:pt x="98" y="167"/>
                  </a:cubicBezTo>
                  <a:cubicBezTo>
                    <a:pt x="98" y="164"/>
                    <a:pt x="97" y="162"/>
                    <a:pt x="97" y="160"/>
                  </a:cubicBezTo>
                  <a:cubicBezTo>
                    <a:pt x="99" y="158"/>
                    <a:pt x="100" y="156"/>
                    <a:pt x="101" y="155"/>
                  </a:cubicBezTo>
                  <a:cubicBezTo>
                    <a:pt x="102" y="152"/>
                    <a:pt x="102" y="149"/>
                    <a:pt x="103" y="147"/>
                  </a:cubicBezTo>
                  <a:cubicBezTo>
                    <a:pt x="110" y="144"/>
                    <a:pt x="117" y="142"/>
                    <a:pt x="125" y="140"/>
                  </a:cubicBezTo>
                  <a:cubicBezTo>
                    <a:pt x="129" y="140"/>
                    <a:pt x="133" y="141"/>
                    <a:pt x="138" y="141"/>
                  </a:cubicBezTo>
                  <a:cubicBezTo>
                    <a:pt x="141" y="144"/>
                    <a:pt x="145" y="146"/>
                    <a:pt x="149" y="149"/>
                  </a:cubicBezTo>
                  <a:cubicBezTo>
                    <a:pt x="150" y="145"/>
                    <a:pt x="152" y="140"/>
                    <a:pt x="153" y="136"/>
                  </a:cubicBezTo>
                  <a:cubicBezTo>
                    <a:pt x="154" y="131"/>
                    <a:pt x="154" y="127"/>
                    <a:pt x="154" y="122"/>
                  </a:cubicBezTo>
                  <a:cubicBezTo>
                    <a:pt x="153" y="118"/>
                    <a:pt x="153" y="114"/>
                    <a:pt x="150" y="111"/>
                  </a:cubicBezTo>
                  <a:cubicBezTo>
                    <a:pt x="149" y="109"/>
                    <a:pt x="144" y="110"/>
                    <a:pt x="143" y="108"/>
                  </a:cubicBezTo>
                  <a:cubicBezTo>
                    <a:pt x="142" y="105"/>
                    <a:pt x="145" y="103"/>
                    <a:pt x="145" y="100"/>
                  </a:cubicBezTo>
                  <a:cubicBezTo>
                    <a:pt x="146" y="99"/>
                    <a:pt x="145" y="98"/>
                    <a:pt x="145" y="97"/>
                  </a:cubicBezTo>
                  <a:cubicBezTo>
                    <a:pt x="145" y="96"/>
                    <a:pt x="144" y="97"/>
                    <a:pt x="144" y="97"/>
                  </a:cubicBezTo>
                  <a:cubicBezTo>
                    <a:pt x="136" y="97"/>
                    <a:pt x="128" y="97"/>
                    <a:pt x="121" y="97"/>
                  </a:cubicBezTo>
                  <a:cubicBezTo>
                    <a:pt x="120" y="97"/>
                    <a:pt x="121" y="96"/>
                    <a:pt x="121" y="95"/>
                  </a:cubicBezTo>
                  <a:cubicBezTo>
                    <a:pt x="119" y="90"/>
                    <a:pt x="116" y="86"/>
                    <a:pt x="116" y="81"/>
                  </a:cubicBezTo>
                  <a:cubicBezTo>
                    <a:pt x="116" y="79"/>
                    <a:pt x="119" y="80"/>
                    <a:pt x="119" y="79"/>
                  </a:cubicBezTo>
                  <a:cubicBezTo>
                    <a:pt x="120" y="77"/>
                    <a:pt x="120" y="75"/>
                    <a:pt x="119" y="73"/>
                  </a:cubicBezTo>
                  <a:cubicBezTo>
                    <a:pt x="119" y="71"/>
                    <a:pt x="117" y="69"/>
                    <a:pt x="116" y="67"/>
                  </a:cubicBezTo>
                  <a:cubicBezTo>
                    <a:pt x="116" y="64"/>
                    <a:pt x="118" y="60"/>
                    <a:pt x="116" y="58"/>
                  </a:cubicBezTo>
                  <a:cubicBezTo>
                    <a:pt x="115" y="57"/>
                    <a:pt x="111" y="56"/>
                    <a:pt x="108" y="56"/>
                  </a:cubicBezTo>
                  <a:cubicBezTo>
                    <a:pt x="104" y="55"/>
                    <a:pt x="101" y="56"/>
                    <a:pt x="97" y="55"/>
                  </a:cubicBezTo>
                  <a:cubicBezTo>
                    <a:pt x="95" y="54"/>
                    <a:pt x="95" y="50"/>
                    <a:pt x="93" y="49"/>
                  </a:cubicBezTo>
                  <a:cubicBezTo>
                    <a:pt x="91" y="49"/>
                    <a:pt x="90" y="50"/>
                    <a:pt x="88" y="49"/>
                  </a:cubicBezTo>
                  <a:cubicBezTo>
                    <a:pt x="86" y="48"/>
                    <a:pt x="86" y="44"/>
                    <a:pt x="84" y="43"/>
                  </a:cubicBezTo>
                  <a:cubicBezTo>
                    <a:pt x="81" y="42"/>
                    <a:pt x="79" y="43"/>
                    <a:pt x="76" y="43"/>
                  </a:cubicBezTo>
                  <a:cubicBezTo>
                    <a:pt x="73" y="42"/>
                    <a:pt x="68" y="43"/>
                    <a:pt x="65" y="41"/>
                  </a:cubicBezTo>
                  <a:cubicBezTo>
                    <a:pt x="62" y="37"/>
                    <a:pt x="58" y="32"/>
                    <a:pt x="55" y="28"/>
                  </a:cubicBezTo>
                  <a:cubicBezTo>
                    <a:pt x="54" y="26"/>
                    <a:pt x="54" y="24"/>
                    <a:pt x="53" y="22"/>
                  </a:cubicBezTo>
                  <a:cubicBezTo>
                    <a:pt x="52" y="19"/>
                    <a:pt x="53" y="16"/>
                    <a:pt x="50" y="12"/>
                  </a:cubicBezTo>
                  <a:cubicBezTo>
                    <a:pt x="50" y="9"/>
                    <a:pt x="54" y="3"/>
                    <a:pt x="51" y="1"/>
                  </a:cubicBezTo>
                  <a:cubicBezTo>
                    <a:pt x="47" y="2"/>
                    <a:pt x="42" y="0"/>
                    <a:pt x="37" y="2"/>
                  </a:cubicBezTo>
                  <a:cubicBezTo>
                    <a:pt x="34" y="3"/>
                    <a:pt x="33" y="7"/>
                    <a:pt x="30" y="8"/>
                  </a:cubicBezTo>
                  <a:cubicBezTo>
                    <a:pt x="28" y="9"/>
                    <a:pt x="25" y="9"/>
                    <a:pt x="24" y="10"/>
                  </a:cubicBezTo>
                  <a:cubicBezTo>
                    <a:pt x="21" y="11"/>
                    <a:pt x="20" y="14"/>
                    <a:pt x="18" y="15"/>
                  </a:cubicBezTo>
                  <a:cubicBezTo>
                    <a:pt x="15" y="17"/>
                    <a:pt x="13" y="18"/>
                    <a:pt x="10" y="18"/>
                  </a:cubicBezTo>
                  <a:cubicBezTo>
                    <a:pt x="8" y="19"/>
                    <a:pt x="6" y="18"/>
                    <a:pt x="5" y="18"/>
                  </a:cubicBezTo>
                  <a:cubicBezTo>
                    <a:pt x="3" y="18"/>
                    <a:pt x="1" y="17"/>
                    <a:pt x="0" y="17"/>
                  </a:cubicBezTo>
                  <a:cubicBezTo>
                    <a:pt x="5" y="25"/>
                    <a:pt x="10" y="33"/>
                    <a:pt x="16" y="41"/>
                  </a:cubicBezTo>
                  <a:cubicBezTo>
                    <a:pt x="15" y="43"/>
                    <a:pt x="14" y="45"/>
                    <a:pt x="13" y="47"/>
                  </a:cubicBezTo>
                  <a:cubicBezTo>
                    <a:pt x="12" y="49"/>
                    <a:pt x="11" y="50"/>
                    <a:pt x="10" y="52"/>
                  </a:cubicBezTo>
                  <a:cubicBezTo>
                    <a:pt x="10" y="54"/>
                    <a:pt x="11" y="56"/>
                    <a:pt x="11" y="59"/>
                  </a:cubicBezTo>
                  <a:cubicBezTo>
                    <a:pt x="10" y="60"/>
                    <a:pt x="8" y="58"/>
                    <a:pt x="8" y="59"/>
                  </a:cubicBezTo>
                  <a:cubicBezTo>
                    <a:pt x="8" y="61"/>
                    <a:pt x="11" y="64"/>
                    <a:pt x="11" y="66"/>
                  </a:cubicBezTo>
                  <a:cubicBezTo>
                    <a:pt x="11" y="70"/>
                    <a:pt x="6" y="73"/>
                    <a:pt x="6" y="77"/>
                  </a:cubicBezTo>
                  <a:cubicBezTo>
                    <a:pt x="5" y="79"/>
                    <a:pt x="8" y="81"/>
                    <a:pt x="8" y="83"/>
                  </a:cubicBezTo>
                  <a:cubicBezTo>
                    <a:pt x="9" y="88"/>
                    <a:pt x="9" y="94"/>
                    <a:pt x="8" y="100"/>
                  </a:cubicBezTo>
                  <a:cubicBezTo>
                    <a:pt x="8" y="102"/>
                    <a:pt x="7" y="105"/>
                    <a:pt x="5" y="107"/>
                  </a:cubicBezTo>
                  <a:cubicBezTo>
                    <a:pt x="4" y="108"/>
                    <a:pt x="2" y="109"/>
                    <a:pt x="2" y="110"/>
                  </a:cubicBezTo>
                  <a:cubicBezTo>
                    <a:pt x="1" y="112"/>
                    <a:pt x="4" y="115"/>
                    <a:pt x="5" y="117"/>
                  </a:cubicBezTo>
                  <a:cubicBezTo>
                    <a:pt x="6" y="119"/>
                    <a:pt x="9" y="120"/>
                    <a:pt x="10" y="122"/>
                  </a:cubicBezTo>
                  <a:cubicBezTo>
                    <a:pt x="12" y="127"/>
                    <a:pt x="11" y="131"/>
                    <a:pt x="13" y="136"/>
                  </a:cubicBezTo>
                  <a:cubicBezTo>
                    <a:pt x="14" y="138"/>
                    <a:pt x="17" y="140"/>
                    <a:pt x="18" y="142"/>
                  </a:cubicBezTo>
                  <a:cubicBezTo>
                    <a:pt x="18" y="144"/>
                    <a:pt x="16" y="145"/>
                    <a:pt x="16" y="147"/>
                  </a:cubicBezTo>
                  <a:cubicBezTo>
                    <a:pt x="16" y="148"/>
                    <a:pt x="18" y="149"/>
                    <a:pt x="17" y="150"/>
                  </a:cubicBezTo>
                  <a:cubicBezTo>
                    <a:pt x="17" y="150"/>
                    <a:pt x="16" y="151"/>
                    <a:pt x="16" y="152"/>
                  </a:cubicBezTo>
                  <a:cubicBezTo>
                    <a:pt x="16" y="154"/>
                    <a:pt x="16" y="156"/>
                    <a:pt x="16" y="158"/>
                  </a:cubicBezTo>
                  <a:cubicBezTo>
                    <a:pt x="17" y="159"/>
                    <a:pt x="19" y="159"/>
                    <a:pt x="19" y="161"/>
                  </a:cubicBezTo>
                  <a:cubicBezTo>
                    <a:pt x="19" y="162"/>
                    <a:pt x="18" y="164"/>
                    <a:pt x="19" y="165"/>
                  </a:cubicBezTo>
                  <a:cubicBezTo>
                    <a:pt x="19" y="166"/>
                    <a:pt x="21" y="165"/>
                    <a:pt x="22" y="166"/>
                  </a:cubicBezTo>
                  <a:cubicBezTo>
                    <a:pt x="23" y="168"/>
                    <a:pt x="23" y="171"/>
                    <a:pt x="24" y="173"/>
                  </a:cubicBezTo>
                  <a:cubicBezTo>
                    <a:pt x="26" y="178"/>
                    <a:pt x="28" y="183"/>
                    <a:pt x="29" y="188"/>
                  </a:cubicBezTo>
                  <a:cubicBezTo>
                    <a:pt x="30" y="189"/>
                    <a:pt x="29" y="191"/>
                    <a:pt x="30" y="193"/>
                  </a:cubicBezTo>
                  <a:cubicBezTo>
                    <a:pt x="31" y="194"/>
                    <a:pt x="32" y="194"/>
                    <a:pt x="33" y="194"/>
                  </a:cubicBezTo>
                  <a:cubicBezTo>
                    <a:pt x="35" y="195"/>
                    <a:pt x="36" y="194"/>
                    <a:pt x="37" y="194"/>
                  </a:cubicBezTo>
                  <a:cubicBezTo>
                    <a:pt x="38" y="193"/>
                    <a:pt x="39" y="191"/>
                    <a:pt x="41" y="189"/>
                  </a:cubicBezTo>
                  <a:cubicBezTo>
                    <a:pt x="41" y="188"/>
                    <a:pt x="42" y="187"/>
                    <a:pt x="44" y="186"/>
                  </a:cubicBezTo>
                  <a:cubicBezTo>
                    <a:pt x="45" y="185"/>
                    <a:pt x="47" y="186"/>
                    <a:pt x="47" y="184"/>
                  </a:cubicBezTo>
                  <a:cubicBezTo>
                    <a:pt x="49" y="183"/>
                    <a:pt x="47" y="178"/>
                    <a:pt x="49" y="178"/>
                  </a:cubicBezTo>
                  <a:cubicBezTo>
                    <a:pt x="52" y="177"/>
                    <a:pt x="53" y="182"/>
                    <a:pt x="56" y="183"/>
                  </a:cubicBezTo>
                  <a:cubicBezTo>
                    <a:pt x="60" y="185"/>
                    <a:pt x="66" y="182"/>
                    <a:pt x="69" y="184"/>
                  </a:cubicBezTo>
                  <a:cubicBezTo>
                    <a:pt x="72" y="186"/>
                    <a:pt x="70" y="193"/>
                    <a:pt x="73" y="195"/>
                  </a:cubicBezTo>
                  <a:cubicBezTo>
                    <a:pt x="75" y="197"/>
                    <a:pt x="73" y="190"/>
                    <a:pt x="74" y="188"/>
                  </a:cubicBezTo>
                  <a:cubicBezTo>
                    <a:pt x="75" y="185"/>
                    <a:pt x="76" y="182"/>
                    <a:pt x="78" y="181"/>
                  </a:cubicBezTo>
                  <a:cubicBezTo>
                    <a:pt x="82" y="180"/>
                    <a:pt x="87" y="180"/>
                    <a:pt x="91" y="181"/>
                  </a:cubicBezTo>
                  <a:cubicBezTo>
                    <a:pt x="92" y="182"/>
                    <a:pt x="93" y="184"/>
                    <a:pt x="94" y="185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07" name="Freeform 2528"/>
            <p:cNvSpPr>
              <a:spLocks noChangeAspect="1"/>
            </p:cNvSpPr>
            <p:nvPr/>
          </p:nvSpPr>
          <p:spPr bwMode="auto">
            <a:xfrm>
              <a:off x="2840599" y="4274872"/>
              <a:ext cx="145404" cy="165026"/>
            </a:xfrm>
            <a:custGeom>
              <a:avLst/>
              <a:gdLst>
                <a:gd name="T0" fmla="*/ 124 w 109"/>
                <a:gd name="T1" fmla="*/ 113 h 124"/>
                <a:gd name="T2" fmla="*/ 124 w 109"/>
                <a:gd name="T3" fmla="*/ 106 h 124"/>
                <a:gd name="T4" fmla="*/ 128 w 109"/>
                <a:gd name="T5" fmla="*/ 96 h 124"/>
                <a:gd name="T6" fmla="*/ 130 w 109"/>
                <a:gd name="T7" fmla="*/ 83 h 124"/>
                <a:gd name="T8" fmla="*/ 123 w 109"/>
                <a:gd name="T9" fmla="*/ 79 h 124"/>
                <a:gd name="T10" fmla="*/ 110 w 109"/>
                <a:gd name="T11" fmla="*/ 82 h 124"/>
                <a:gd name="T12" fmla="*/ 104 w 109"/>
                <a:gd name="T13" fmla="*/ 72 h 124"/>
                <a:gd name="T14" fmla="*/ 106 w 109"/>
                <a:gd name="T15" fmla="*/ 55 h 124"/>
                <a:gd name="T16" fmla="*/ 97 w 109"/>
                <a:gd name="T17" fmla="*/ 50 h 124"/>
                <a:gd name="T18" fmla="*/ 83 w 109"/>
                <a:gd name="T19" fmla="*/ 49 h 124"/>
                <a:gd name="T20" fmla="*/ 73 w 109"/>
                <a:gd name="T21" fmla="*/ 49 h 124"/>
                <a:gd name="T22" fmla="*/ 73 w 109"/>
                <a:gd name="T23" fmla="*/ 46 h 124"/>
                <a:gd name="T24" fmla="*/ 73 w 109"/>
                <a:gd name="T25" fmla="*/ 29 h 124"/>
                <a:gd name="T26" fmla="*/ 66 w 109"/>
                <a:gd name="T27" fmla="*/ 22 h 124"/>
                <a:gd name="T28" fmla="*/ 66 w 109"/>
                <a:gd name="T29" fmla="*/ 11 h 124"/>
                <a:gd name="T30" fmla="*/ 52 w 109"/>
                <a:gd name="T31" fmla="*/ 1 h 124"/>
                <a:gd name="T32" fmla="*/ 37 w 109"/>
                <a:gd name="T33" fmla="*/ 0 h 124"/>
                <a:gd name="T34" fmla="*/ 11 w 109"/>
                <a:gd name="T35" fmla="*/ 8 h 124"/>
                <a:gd name="T36" fmla="*/ 8 w 109"/>
                <a:gd name="T37" fmla="*/ 18 h 124"/>
                <a:gd name="T38" fmla="*/ 4 w 109"/>
                <a:gd name="T39" fmla="*/ 24 h 124"/>
                <a:gd name="T40" fmla="*/ 5 w 109"/>
                <a:gd name="T41" fmla="*/ 32 h 124"/>
                <a:gd name="T42" fmla="*/ 0 w 109"/>
                <a:gd name="T43" fmla="*/ 54 h 124"/>
                <a:gd name="T44" fmla="*/ 6 w 109"/>
                <a:gd name="T45" fmla="*/ 61 h 124"/>
                <a:gd name="T46" fmla="*/ 11 w 109"/>
                <a:gd name="T47" fmla="*/ 71 h 124"/>
                <a:gd name="T48" fmla="*/ 25 w 109"/>
                <a:gd name="T49" fmla="*/ 79 h 124"/>
                <a:gd name="T50" fmla="*/ 35 w 109"/>
                <a:gd name="T51" fmla="*/ 87 h 124"/>
                <a:gd name="T52" fmla="*/ 43 w 109"/>
                <a:gd name="T53" fmla="*/ 87 h 124"/>
                <a:gd name="T54" fmla="*/ 57 w 109"/>
                <a:gd name="T55" fmla="*/ 99 h 124"/>
                <a:gd name="T56" fmla="*/ 74 w 109"/>
                <a:gd name="T57" fmla="*/ 103 h 124"/>
                <a:gd name="T58" fmla="*/ 78 w 109"/>
                <a:gd name="T59" fmla="*/ 109 h 124"/>
                <a:gd name="T60" fmla="*/ 78 w 109"/>
                <a:gd name="T61" fmla="*/ 123 h 124"/>
                <a:gd name="T62" fmla="*/ 70 w 109"/>
                <a:gd name="T63" fmla="*/ 125 h 124"/>
                <a:gd name="T64" fmla="*/ 70 w 109"/>
                <a:gd name="T65" fmla="*/ 133 h 124"/>
                <a:gd name="T66" fmla="*/ 66 w 109"/>
                <a:gd name="T67" fmla="*/ 144 h 124"/>
                <a:gd name="T68" fmla="*/ 76 w 109"/>
                <a:gd name="T69" fmla="*/ 144 h 124"/>
                <a:gd name="T70" fmla="*/ 92 w 109"/>
                <a:gd name="T71" fmla="*/ 149 h 124"/>
                <a:gd name="T72" fmla="*/ 101 w 109"/>
                <a:gd name="T73" fmla="*/ 145 h 124"/>
                <a:gd name="T74" fmla="*/ 107 w 109"/>
                <a:gd name="T75" fmla="*/ 147 h 124"/>
                <a:gd name="T76" fmla="*/ 110 w 109"/>
                <a:gd name="T77" fmla="*/ 148 h 124"/>
                <a:gd name="T78" fmla="*/ 116 w 109"/>
                <a:gd name="T79" fmla="*/ 137 h 124"/>
                <a:gd name="T80" fmla="*/ 124 w 109"/>
                <a:gd name="T81" fmla="*/ 130 h 124"/>
                <a:gd name="T82" fmla="*/ 124 w 109"/>
                <a:gd name="T83" fmla="*/ 123 h 124"/>
                <a:gd name="T84" fmla="*/ 124 w 109"/>
                <a:gd name="T85" fmla="*/ 113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"/>
                <a:gd name="T130" fmla="*/ 0 h 124"/>
                <a:gd name="T131" fmla="*/ 109 w 109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" h="124">
                  <a:moveTo>
                    <a:pt x="104" y="94"/>
                  </a:moveTo>
                  <a:cubicBezTo>
                    <a:pt x="104" y="92"/>
                    <a:pt x="104" y="90"/>
                    <a:pt x="104" y="88"/>
                  </a:cubicBezTo>
                  <a:cubicBezTo>
                    <a:pt x="105" y="86"/>
                    <a:pt x="106" y="83"/>
                    <a:pt x="107" y="80"/>
                  </a:cubicBezTo>
                  <a:cubicBezTo>
                    <a:pt x="107" y="77"/>
                    <a:pt x="109" y="73"/>
                    <a:pt x="109" y="69"/>
                  </a:cubicBezTo>
                  <a:cubicBezTo>
                    <a:pt x="108" y="67"/>
                    <a:pt x="105" y="66"/>
                    <a:pt x="103" y="66"/>
                  </a:cubicBezTo>
                  <a:cubicBezTo>
                    <a:pt x="99" y="65"/>
                    <a:pt x="95" y="70"/>
                    <a:pt x="92" y="68"/>
                  </a:cubicBezTo>
                  <a:cubicBezTo>
                    <a:pt x="89" y="67"/>
                    <a:pt x="87" y="63"/>
                    <a:pt x="87" y="60"/>
                  </a:cubicBezTo>
                  <a:cubicBezTo>
                    <a:pt x="86" y="56"/>
                    <a:pt x="90" y="51"/>
                    <a:pt x="89" y="46"/>
                  </a:cubicBezTo>
                  <a:cubicBezTo>
                    <a:pt x="88" y="44"/>
                    <a:pt x="84" y="43"/>
                    <a:pt x="81" y="42"/>
                  </a:cubicBezTo>
                  <a:cubicBezTo>
                    <a:pt x="77" y="41"/>
                    <a:pt x="73" y="42"/>
                    <a:pt x="70" y="41"/>
                  </a:cubicBezTo>
                  <a:cubicBezTo>
                    <a:pt x="67" y="41"/>
                    <a:pt x="64" y="42"/>
                    <a:pt x="61" y="41"/>
                  </a:cubicBezTo>
                  <a:cubicBezTo>
                    <a:pt x="60" y="41"/>
                    <a:pt x="61" y="39"/>
                    <a:pt x="61" y="38"/>
                  </a:cubicBezTo>
                  <a:cubicBezTo>
                    <a:pt x="61" y="33"/>
                    <a:pt x="62" y="29"/>
                    <a:pt x="61" y="24"/>
                  </a:cubicBezTo>
                  <a:cubicBezTo>
                    <a:pt x="60" y="21"/>
                    <a:pt x="56" y="21"/>
                    <a:pt x="55" y="18"/>
                  </a:cubicBezTo>
                  <a:cubicBezTo>
                    <a:pt x="54" y="15"/>
                    <a:pt x="55" y="12"/>
                    <a:pt x="55" y="9"/>
                  </a:cubicBezTo>
                  <a:cubicBezTo>
                    <a:pt x="51" y="6"/>
                    <a:pt x="47" y="4"/>
                    <a:pt x="44" y="1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3" y="2"/>
                    <a:pt x="16" y="4"/>
                    <a:pt x="9" y="7"/>
                  </a:cubicBezTo>
                  <a:cubicBezTo>
                    <a:pt x="8" y="9"/>
                    <a:pt x="8" y="12"/>
                    <a:pt x="7" y="15"/>
                  </a:cubicBezTo>
                  <a:cubicBezTo>
                    <a:pt x="6" y="16"/>
                    <a:pt x="5" y="18"/>
                    <a:pt x="3" y="20"/>
                  </a:cubicBezTo>
                  <a:cubicBezTo>
                    <a:pt x="3" y="22"/>
                    <a:pt x="4" y="24"/>
                    <a:pt x="4" y="27"/>
                  </a:cubicBezTo>
                  <a:cubicBezTo>
                    <a:pt x="3" y="33"/>
                    <a:pt x="2" y="39"/>
                    <a:pt x="0" y="45"/>
                  </a:cubicBezTo>
                  <a:cubicBezTo>
                    <a:pt x="2" y="47"/>
                    <a:pt x="4" y="49"/>
                    <a:pt x="5" y="51"/>
                  </a:cubicBezTo>
                  <a:cubicBezTo>
                    <a:pt x="7" y="53"/>
                    <a:pt x="7" y="56"/>
                    <a:pt x="9" y="59"/>
                  </a:cubicBezTo>
                  <a:cubicBezTo>
                    <a:pt x="13" y="62"/>
                    <a:pt x="17" y="63"/>
                    <a:pt x="21" y="66"/>
                  </a:cubicBezTo>
                  <a:cubicBezTo>
                    <a:pt x="24" y="68"/>
                    <a:pt x="26" y="70"/>
                    <a:pt x="29" y="72"/>
                  </a:cubicBezTo>
                  <a:cubicBezTo>
                    <a:pt x="31" y="73"/>
                    <a:pt x="34" y="71"/>
                    <a:pt x="36" y="72"/>
                  </a:cubicBezTo>
                  <a:cubicBezTo>
                    <a:pt x="40" y="74"/>
                    <a:pt x="43" y="79"/>
                    <a:pt x="48" y="82"/>
                  </a:cubicBezTo>
                  <a:cubicBezTo>
                    <a:pt x="52" y="84"/>
                    <a:pt x="57" y="84"/>
                    <a:pt x="62" y="86"/>
                  </a:cubicBezTo>
                  <a:cubicBezTo>
                    <a:pt x="64" y="87"/>
                    <a:pt x="65" y="89"/>
                    <a:pt x="65" y="91"/>
                  </a:cubicBezTo>
                  <a:cubicBezTo>
                    <a:pt x="66" y="95"/>
                    <a:pt x="66" y="99"/>
                    <a:pt x="65" y="102"/>
                  </a:cubicBezTo>
                  <a:cubicBezTo>
                    <a:pt x="64" y="104"/>
                    <a:pt x="60" y="103"/>
                    <a:pt x="59" y="104"/>
                  </a:cubicBezTo>
                  <a:cubicBezTo>
                    <a:pt x="57" y="106"/>
                    <a:pt x="59" y="109"/>
                    <a:pt x="59" y="111"/>
                  </a:cubicBezTo>
                  <a:cubicBezTo>
                    <a:pt x="58" y="114"/>
                    <a:pt x="53" y="117"/>
                    <a:pt x="55" y="120"/>
                  </a:cubicBezTo>
                  <a:cubicBezTo>
                    <a:pt x="56" y="123"/>
                    <a:pt x="61" y="119"/>
                    <a:pt x="64" y="120"/>
                  </a:cubicBezTo>
                  <a:cubicBezTo>
                    <a:pt x="69" y="121"/>
                    <a:pt x="73" y="124"/>
                    <a:pt x="77" y="124"/>
                  </a:cubicBezTo>
                  <a:cubicBezTo>
                    <a:pt x="80" y="124"/>
                    <a:pt x="82" y="121"/>
                    <a:pt x="85" y="121"/>
                  </a:cubicBezTo>
                  <a:cubicBezTo>
                    <a:pt x="87" y="120"/>
                    <a:pt x="89" y="121"/>
                    <a:pt x="90" y="122"/>
                  </a:cubicBezTo>
                  <a:cubicBezTo>
                    <a:pt x="91" y="122"/>
                    <a:pt x="91" y="123"/>
                    <a:pt x="92" y="123"/>
                  </a:cubicBezTo>
                  <a:cubicBezTo>
                    <a:pt x="94" y="120"/>
                    <a:pt x="95" y="117"/>
                    <a:pt x="97" y="114"/>
                  </a:cubicBezTo>
                  <a:cubicBezTo>
                    <a:pt x="99" y="112"/>
                    <a:pt x="102" y="110"/>
                    <a:pt x="104" y="108"/>
                  </a:cubicBezTo>
                  <a:cubicBezTo>
                    <a:pt x="105" y="106"/>
                    <a:pt x="104" y="104"/>
                    <a:pt x="104" y="102"/>
                  </a:cubicBezTo>
                  <a:cubicBezTo>
                    <a:pt x="104" y="99"/>
                    <a:pt x="104" y="97"/>
                    <a:pt x="104" y="9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08" name="Freeform 2530"/>
            <p:cNvSpPr>
              <a:spLocks noChangeAspect="1"/>
            </p:cNvSpPr>
            <p:nvPr/>
          </p:nvSpPr>
          <p:spPr bwMode="auto">
            <a:xfrm>
              <a:off x="2775727" y="4982600"/>
              <a:ext cx="38029" cy="59808"/>
            </a:xfrm>
            <a:custGeom>
              <a:avLst/>
              <a:gdLst>
                <a:gd name="T0" fmla="*/ 34 w 28"/>
                <a:gd name="T1" fmla="*/ 52 h 45"/>
                <a:gd name="T2" fmla="*/ 32 w 28"/>
                <a:gd name="T3" fmla="*/ 50 h 45"/>
                <a:gd name="T4" fmla="*/ 32 w 28"/>
                <a:gd name="T5" fmla="*/ 54 h 45"/>
                <a:gd name="T6" fmla="*/ 22 w 28"/>
                <a:gd name="T7" fmla="*/ 52 h 45"/>
                <a:gd name="T8" fmla="*/ 11 w 28"/>
                <a:gd name="T9" fmla="*/ 50 h 45"/>
                <a:gd name="T10" fmla="*/ 4 w 28"/>
                <a:gd name="T11" fmla="*/ 52 h 45"/>
                <a:gd name="T12" fmla="*/ 1 w 28"/>
                <a:gd name="T13" fmla="*/ 46 h 45"/>
                <a:gd name="T14" fmla="*/ 1 w 28"/>
                <a:gd name="T15" fmla="*/ 41 h 45"/>
                <a:gd name="T16" fmla="*/ 5 w 28"/>
                <a:gd name="T17" fmla="*/ 44 h 45"/>
                <a:gd name="T18" fmla="*/ 11 w 28"/>
                <a:gd name="T19" fmla="*/ 43 h 45"/>
                <a:gd name="T20" fmla="*/ 11 w 28"/>
                <a:gd name="T21" fmla="*/ 41 h 45"/>
                <a:gd name="T22" fmla="*/ 16 w 28"/>
                <a:gd name="T23" fmla="*/ 40 h 45"/>
                <a:gd name="T24" fmla="*/ 22 w 28"/>
                <a:gd name="T25" fmla="*/ 44 h 45"/>
                <a:gd name="T26" fmla="*/ 27 w 28"/>
                <a:gd name="T27" fmla="*/ 44 h 45"/>
                <a:gd name="T28" fmla="*/ 27 w 28"/>
                <a:gd name="T29" fmla="*/ 42 h 45"/>
                <a:gd name="T30" fmla="*/ 16 w 28"/>
                <a:gd name="T31" fmla="*/ 36 h 45"/>
                <a:gd name="T32" fmla="*/ 10 w 28"/>
                <a:gd name="T33" fmla="*/ 32 h 45"/>
                <a:gd name="T34" fmla="*/ 12 w 28"/>
                <a:gd name="T35" fmla="*/ 28 h 45"/>
                <a:gd name="T36" fmla="*/ 21 w 28"/>
                <a:gd name="T37" fmla="*/ 23 h 45"/>
                <a:gd name="T38" fmla="*/ 19 w 28"/>
                <a:gd name="T39" fmla="*/ 18 h 45"/>
                <a:gd name="T40" fmla="*/ 7 w 28"/>
                <a:gd name="T41" fmla="*/ 23 h 45"/>
                <a:gd name="T42" fmla="*/ 4 w 28"/>
                <a:gd name="T43" fmla="*/ 14 h 45"/>
                <a:gd name="T44" fmla="*/ 9 w 28"/>
                <a:gd name="T45" fmla="*/ 11 h 45"/>
                <a:gd name="T46" fmla="*/ 5 w 28"/>
                <a:gd name="T47" fmla="*/ 6 h 45"/>
                <a:gd name="T48" fmla="*/ 9 w 28"/>
                <a:gd name="T49" fmla="*/ 7 h 45"/>
                <a:gd name="T50" fmla="*/ 12 w 28"/>
                <a:gd name="T51" fmla="*/ 7 h 45"/>
                <a:gd name="T52" fmla="*/ 16 w 28"/>
                <a:gd name="T53" fmla="*/ 0 h 45"/>
                <a:gd name="T54" fmla="*/ 22 w 28"/>
                <a:gd name="T55" fmla="*/ 5 h 45"/>
                <a:gd name="T56" fmla="*/ 27 w 28"/>
                <a:gd name="T57" fmla="*/ 4 h 45"/>
                <a:gd name="T58" fmla="*/ 34 w 28"/>
                <a:gd name="T59" fmla="*/ 52 h 4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8"/>
                <a:gd name="T91" fmla="*/ 0 h 45"/>
                <a:gd name="T92" fmla="*/ 28 w 28"/>
                <a:gd name="T93" fmla="*/ 45 h 4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8" h="45">
                  <a:moveTo>
                    <a:pt x="28" y="43"/>
                  </a:moveTo>
                  <a:cubicBezTo>
                    <a:pt x="28" y="43"/>
                    <a:pt x="27" y="41"/>
                    <a:pt x="26" y="42"/>
                  </a:cubicBezTo>
                  <a:cubicBezTo>
                    <a:pt x="25" y="42"/>
                    <a:pt x="27" y="45"/>
                    <a:pt x="26" y="45"/>
                  </a:cubicBezTo>
                  <a:cubicBezTo>
                    <a:pt x="23" y="45"/>
                    <a:pt x="21" y="44"/>
                    <a:pt x="18" y="43"/>
                  </a:cubicBezTo>
                  <a:cubicBezTo>
                    <a:pt x="15" y="43"/>
                    <a:pt x="12" y="42"/>
                    <a:pt x="9" y="42"/>
                  </a:cubicBezTo>
                  <a:cubicBezTo>
                    <a:pt x="7" y="42"/>
                    <a:pt x="4" y="44"/>
                    <a:pt x="3" y="43"/>
                  </a:cubicBezTo>
                  <a:cubicBezTo>
                    <a:pt x="1" y="42"/>
                    <a:pt x="2" y="40"/>
                    <a:pt x="1" y="38"/>
                  </a:cubicBezTo>
                  <a:cubicBezTo>
                    <a:pt x="1" y="37"/>
                    <a:pt x="0" y="35"/>
                    <a:pt x="1" y="34"/>
                  </a:cubicBezTo>
                  <a:cubicBezTo>
                    <a:pt x="2" y="34"/>
                    <a:pt x="3" y="37"/>
                    <a:pt x="4" y="37"/>
                  </a:cubicBezTo>
                  <a:cubicBezTo>
                    <a:pt x="6" y="37"/>
                    <a:pt x="8" y="37"/>
                    <a:pt x="9" y="36"/>
                  </a:cubicBezTo>
                  <a:cubicBezTo>
                    <a:pt x="10" y="35"/>
                    <a:pt x="9" y="34"/>
                    <a:pt x="9" y="34"/>
                  </a:cubicBezTo>
                  <a:cubicBezTo>
                    <a:pt x="10" y="33"/>
                    <a:pt x="12" y="33"/>
                    <a:pt x="13" y="33"/>
                  </a:cubicBezTo>
                  <a:cubicBezTo>
                    <a:pt x="15" y="34"/>
                    <a:pt x="16" y="36"/>
                    <a:pt x="18" y="37"/>
                  </a:cubicBezTo>
                  <a:cubicBezTo>
                    <a:pt x="19" y="38"/>
                    <a:pt x="21" y="38"/>
                    <a:pt x="22" y="37"/>
                  </a:cubicBezTo>
                  <a:cubicBezTo>
                    <a:pt x="23" y="37"/>
                    <a:pt x="23" y="35"/>
                    <a:pt x="22" y="35"/>
                  </a:cubicBezTo>
                  <a:cubicBezTo>
                    <a:pt x="19" y="33"/>
                    <a:pt x="16" y="32"/>
                    <a:pt x="13" y="30"/>
                  </a:cubicBezTo>
                  <a:cubicBezTo>
                    <a:pt x="11" y="29"/>
                    <a:pt x="9" y="28"/>
                    <a:pt x="8" y="27"/>
                  </a:cubicBezTo>
                  <a:cubicBezTo>
                    <a:pt x="8" y="25"/>
                    <a:pt x="9" y="24"/>
                    <a:pt x="10" y="23"/>
                  </a:cubicBezTo>
                  <a:cubicBezTo>
                    <a:pt x="12" y="21"/>
                    <a:pt x="15" y="21"/>
                    <a:pt x="17" y="19"/>
                  </a:cubicBezTo>
                  <a:cubicBezTo>
                    <a:pt x="18" y="18"/>
                    <a:pt x="17" y="15"/>
                    <a:pt x="16" y="15"/>
                  </a:cubicBezTo>
                  <a:cubicBezTo>
                    <a:pt x="12" y="15"/>
                    <a:pt x="9" y="20"/>
                    <a:pt x="6" y="19"/>
                  </a:cubicBezTo>
                  <a:cubicBezTo>
                    <a:pt x="3" y="18"/>
                    <a:pt x="3" y="14"/>
                    <a:pt x="3" y="12"/>
                  </a:cubicBezTo>
                  <a:cubicBezTo>
                    <a:pt x="3" y="10"/>
                    <a:pt x="7" y="11"/>
                    <a:pt x="7" y="9"/>
                  </a:cubicBezTo>
                  <a:cubicBezTo>
                    <a:pt x="7" y="7"/>
                    <a:pt x="4" y="6"/>
                    <a:pt x="4" y="5"/>
                  </a:cubicBezTo>
                  <a:cubicBezTo>
                    <a:pt x="4" y="4"/>
                    <a:pt x="6" y="6"/>
                    <a:pt x="7" y="6"/>
                  </a:cubicBezTo>
                  <a:cubicBezTo>
                    <a:pt x="8" y="6"/>
                    <a:pt x="9" y="7"/>
                    <a:pt x="10" y="6"/>
                  </a:cubicBezTo>
                  <a:cubicBezTo>
                    <a:pt x="12" y="4"/>
                    <a:pt x="11" y="1"/>
                    <a:pt x="13" y="0"/>
                  </a:cubicBezTo>
                  <a:cubicBezTo>
                    <a:pt x="15" y="0"/>
                    <a:pt x="16" y="4"/>
                    <a:pt x="18" y="4"/>
                  </a:cubicBezTo>
                  <a:cubicBezTo>
                    <a:pt x="19" y="4"/>
                    <a:pt x="20" y="4"/>
                    <a:pt x="22" y="3"/>
                  </a:cubicBezTo>
                  <a:cubicBezTo>
                    <a:pt x="24" y="16"/>
                    <a:pt x="26" y="30"/>
                    <a:pt x="28" y="43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09" name="Freeform 2531"/>
            <p:cNvSpPr>
              <a:spLocks noChangeAspect="1"/>
            </p:cNvSpPr>
            <p:nvPr/>
          </p:nvSpPr>
          <p:spPr bwMode="auto">
            <a:xfrm>
              <a:off x="2717566" y="4324712"/>
              <a:ext cx="279622" cy="662318"/>
            </a:xfrm>
            <a:custGeom>
              <a:avLst/>
              <a:gdLst>
                <a:gd name="T0" fmla="*/ 67 w 208"/>
                <a:gd name="T1" fmla="*/ 568 h 498"/>
                <a:gd name="T2" fmla="*/ 72 w 208"/>
                <a:gd name="T3" fmla="*/ 540 h 498"/>
                <a:gd name="T4" fmla="*/ 84 w 208"/>
                <a:gd name="T5" fmla="*/ 522 h 498"/>
                <a:gd name="T6" fmla="*/ 102 w 208"/>
                <a:gd name="T7" fmla="*/ 483 h 498"/>
                <a:gd name="T8" fmla="*/ 78 w 208"/>
                <a:gd name="T9" fmla="*/ 456 h 498"/>
                <a:gd name="T10" fmla="*/ 100 w 208"/>
                <a:gd name="T11" fmla="*/ 436 h 498"/>
                <a:gd name="T12" fmla="*/ 113 w 208"/>
                <a:gd name="T13" fmla="*/ 400 h 498"/>
                <a:gd name="T14" fmla="*/ 121 w 208"/>
                <a:gd name="T15" fmla="*/ 400 h 498"/>
                <a:gd name="T16" fmla="*/ 119 w 208"/>
                <a:gd name="T17" fmla="*/ 388 h 498"/>
                <a:gd name="T18" fmla="*/ 106 w 208"/>
                <a:gd name="T19" fmla="*/ 382 h 498"/>
                <a:gd name="T20" fmla="*/ 105 w 208"/>
                <a:gd name="T21" fmla="*/ 355 h 498"/>
                <a:gd name="T22" fmla="*/ 130 w 208"/>
                <a:gd name="T23" fmla="*/ 364 h 498"/>
                <a:gd name="T24" fmla="*/ 143 w 208"/>
                <a:gd name="T25" fmla="*/ 337 h 498"/>
                <a:gd name="T26" fmla="*/ 151 w 208"/>
                <a:gd name="T27" fmla="*/ 322 h 498"/>
                <a:gd name="T28" fmla="*/ 207 w 208"/>
                <a:gd name="T29" fmla="*/ 300 h 498"/>
                <a:gd name="T30" fmla="*/ 212 w 208"/>
                <a:gd name="T31" fmla="*/ 270 h 498"/>
                <a:gd name="T32" fmla="*/ 207 w 208"/>
                <a:gd name="T33" fmla="*/ 250 h 498"/>
                <a:gd name="T34" fmla="*/ 186 w 208"/>
                <a:gd name="T35" fmla="*/ 232 h 498"/>
                <a:gd name="T36" fmla="*/ 190 w 208"/>
                <a:gd name="T37" fmla="*/ 204 h 498"/>
                <a:gd name="T38" fmla="*/ 188 w 208"/>
                <a:gd name="T39" fmla="*/ 186 h 498"/>
                <a:gd name="T40" fmla="*/ 196 w 208"/>
                <a:gd name="T41" fmla="*/ 155 h 498"/>
                <a:gd name="T42" fmla="*/ 227 w 208"/>
                <a:gd name="T43" fmla="*/ 114 h 498"/>
                <a:gd name="T44" fmla="*/ 248 w 208"/>
                <a:gd name="T45" fmla="*/ 88 h 498"/>
                <a:gd name="T46" fmla="*/ 240 w 208"/>
                <a:gd name="T47" fmla="*/ 68 h 498"/>
                <a:gd name="T48" fmla="*/ 234 w 208"/>
                <a:gd name="T49" fmla="*/ 85 h 498"/>
                <a:gd name="T50" fmla="*/ 218 w 208"/>
                <a:gd name="T51" fmla="*/ 102 h 498"/>
                <a:gd name="T52" fmla="*/ 186 w 208"/>
                <a:gd name="T53" fmla="*/ 100 h 498"/>
                <a:gd name="T54" fmla="*/ 180 w 208"/>
                <a:gd name="T55" fmla="*/ 80 h 498"/>
                <a:gd name="T56" fmla="*/ 184 w 208"/>
                <a:gd name="T57" fmla="*/ 59 h 498"/>
                <a:gd name="T58" fmla="*/ 144 w 208"/>
                <a:gd name="T59" fmla="*/ 42 h 498"/>
                <a:gd name="T60" fmla="*/ 115 w 208"/>
                <a:gd name="T61" fmla="*/ 17 h 498"/>
                <a:gd name="T62" fmla="*/ 90 w 208"/>
                <a:gd name="T63" fmla="*/ 5 h 498"/>
                <a:gd name="T64" fmla="*/ 79 w 208"/>
                <a:gd name="T65" fmla="*/ 8 h 498"/>
                <a:gd name="T66" fmla="*/ 53 w 208"/>
                <a:gd name="T67" fmla="*/ 8 h 498"/>
                <a:gd name="T68" fmla="*/ 41 w 208"/>
                <a:gd name="T69" fmla="*/ 20 h 498"/>
                <a:gd name="T70" fmla="*/ 28 w 208"/>
                <a:gd name="T71" fmla="*/ 49 h 498"/>
                <a:gd name="T72" fmla="*/ 25 w 208"/>
                <a:gd name="T73" fmla="*/ 64 h 498"/>
                <a:gd name="T74" fmla="*/ 26 w 208"/>
                <a:gd name="T75" fmla="*/ 90 h 498"/>
                <a:gd name="T76" fmla="*/ 19 w 208"/>
                <a:gd name="T77" fmla="*/ 114 h 498"/>
                <a:gd name="T78" fmla="*/ 8 w 208"/>
                <a:gd name="T79" fmla="*/ 138 h 498"/>
                <a:gd name="T80" fmla="*/ 5 w 208"/>
                <a:gd name="T81" fmla="*/ 181 h 498"/>
                <a:gd name="T82" fmla="*/ 13 w 208"/>
                <a:gd name="T83" fmla="*/ 198 h 498"/>
                <a:gd name="T84" fmla="*/ 17 w 208"/>
                <a:gd name="T85" fmla="*/ 225 h 498"/>
                <a:gd name="T86" fmla="*/ 12 w 208"/>
                <a:gd name="T87" fmla="*/ 267 h 498"/>
                <a:gd name="T88" fmla="*/ 12 w 208"/>
                <a:gd name="T89" fmla="*/ 312 h 498"/>
                <a:gd name="T90" fmla="*/ 2 w 208"/>
                <a:gd name="T91" fmla="*/ 336 h 498"/>
                <a:gd name="T92" fmla="*/ 6 w 208"/>
                <a:gd name="T93" fmla="*/ 375 h 498"/>
                <a:gd name="T94" fmla="*/ 8 w 208"/>
                <a:gd name="T95" fmla="*/ 401 h 498"/>
                <a:gd name="T96" fmla="*/ 11 w 208"/>
                <a:gd name="T97" fmla="*/ 427 h 498"/>
                <a:gd name="T98" fmla="*/ 20 w 208"/>
                <a:gd name="T99" fmla="*/ 436 h 498"/>
                <a:gd name="T100" fmla="*/ 22 w 208"/>
                <a:gd name="T101" fmla="*/ 443 h 498"/>
                <a:gd name="T102" fmla="*/ 19 w 208"/>
                <a:gd name="T103" fmla="*/ 470 h 498"/>
                <a:gd name="T104" fmla="*/ 8 w 208"/>
                <a:gd name="T105" fmla="*/ 494 h 498"/>
                <a:gd name="T106" fmla="*/ 10 w 208"/>
                <a:gd name="T107" fmla="*/ 520 h 498"/>
                <a:gd name="T108" fmla="*/ 10 w 208"/>
                <a:gd name="T109" fmla="*/ 558 h 498"/>
                <a:gd name="T110" fmla="*/ 26 w 208"/>
                <a:gd name="T111" fmla="*/ 575 h 498"/>
                <a:gd name="T112" fmla="*/ 70 w 208"/>
                <a:gd name="T113" fmla="*/ 590 h 4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8"/>
                <a:gd name="T172" fmla="*/ 0 h 498"/>
                <a:gd name="T173" fmla="*/ 208 w 208"/>
                <a:gd name="T174" fmla="*/ 498 h 4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8" h="498">
                  <a:moveTo>
                    <a:pt x="58" y="491"/>
                  </a:moveTo>
                  <a:cubicBezTo>
                    <a:pt x="61" y="492"/>
                    <a:pt x="69" y="498"/>
                    <a:pt x="68" y="494"/>
                  </a:cubicBezTo>
                  <a:cubicBezTo>
                    <a:pt x="68" y="486"/>
                    <a:pt x="60" y="480"/>
                    <a:pt x="56" y="473"/>
                  </a:cubicBezTo>
                  <a:cubicBezTo>
                    <a:pt x="55" y="470"/>
                    <a:pt x="54" y="467"/>
                    <a:pt x="55" y="464"/>
                  </a:cubicBezTo>
                  <a:cubicBezTo>
                    <a:pt x="56" y="461"/>
                    <a:pt x="60" y="459"/>
                    <a:pt x="61" y="455"/>
                  </a:cubicBezTo>
                  <a:cubicBezTo>
                    <a:pt x="62" y="454"/>
                    <a:pt x="58" y="451"/>
                    <a:pt x="60" y="450"/>
                  </a:cubicBezTo>
                  <a:cubicBezTo>
                    <a:pt x="61" y="449"/>
                    <a:pt x="62" y="453"/>
                    <a:pt x="64" y="453"/>
                  </a:cubicBezTo>
                  <a:cubicBezTo>
                    <a:pt x="66" y="453"/>
                    <a:pt x="69" y="452"/>
                    <a:pt x="70" y="450"/>
                  </a:cubicBezTo>
                  <a:cubicBezTo>
                    <a:pt x="72" y="445"/>
                    <a:pt x="68" y="439"/>
                    <a:pt x="70" y="435"/>
                  </a:cubicBezTo>
                  <a:cubicBezTo>
                    <a:pt x="74" y="428"/>
                    <a:pt x="83" y="424"/>
                    <a:pt x="88" y="417"/>
                  </a:cubicBezTo>
                  <a:cubicBezTo>
                    <a:pt x="90" y="414"/>
                    <a:pt x="91" y="410"/>
                    <a:pt x="90" y="407"/>
                  </a:cubicBezTo>
                  <a:cubicBezTo>
                    <a:pt x="90" y="404"/>
                    <a:pt x="87" y="403"/>
                    <a:pt x="85" y="402"/>
                  </a:cubicBezTo>
                  <a:cubicBezTo>
                    <a:pt x="82" y="401"/>
                    <a:pt x="78" y="401"/>
                    <a:pt x="75" y="399"/>
                  </a:cubicBezTo>
                  <a:cubicBezTo>
                    <a:pt x="71" y="396"/>
                    <a:pt x="67" y="392"/>
                    <a:pt x="65" y="387"/>
                  </a:cubicBezTo>
                  <a:cubicBezTo>
                    <a:pt x="64" y="385"/>
                    <a:pt x="64" y="382"/>
                    <a:pt x="65" y="380"/>
                  </a:cubicBezTo>
                  <a:cubicBezTo>
                    <a:pt x="69" y="375"/>
                    <a:pt x="73" y="370"/>
                    <a:pt x="78" y="367"/>
                  </a:cubicBezTo>
                  <a:cubicBezTo>
                    <a:pt x="80" y="365"/>
                    <a:pt x="84" y="368"/>
                    <a:pt x="87" y="367"/>
                  </a:cubicBezTo>
                  <a:cubicBezTo>
                    <a:pt x="88" y="366"/>
                    <a:pt x="83" y="365"/>
                    <a:pt x="83" y="363"/>
                  </a:cubicBezTo>
                  <a:cubicBezTo>
                    <a:pt x="84" y="361"/>
                    <a:pt x="88" y="360"/>
                    <a:pt x="88" y="358"/>
                  </a:cubicBezTo>
                  <a:cubicBezTo>
                    <a:pt x="89" y="354"/>
                    <a:pt x="86" y="349"/>
                    <a:pt x="87" y="345"/>
                  </a:cubicBezTo>
                  <a:cubicBezTo>
                    <a:pt x="88" y="341"/>
                    <a:pt x="93" y="338"/>
                    <a:pt x="94" y="333"/>
                  </a:cubicBezTo>
                  <a:cubicBezTo>
                    <a:pt x="94" y="331"/>
                    <a:pt x="89" y="330"/>
                    <a:pt x="90" y="328"/>
                  </a:cubicBezTo>
                  <a:cubicBezTo>
                    <a:pt x="92" y="326"/>
                    <a:pt x="96" y="325"/>
                    <a:pt x="99" y="326"/>
                  </a:cubicBezTo>
                  <a:cubicBezTo>
                    <a:pt x="101" y="327"/>
                    <a:pt x="99" y="333"/>
                    <a:pt x="101" y="333"/>
                  </a:cubicBezTo>
                  <a:cubicBezTo>
                    <a:pt x="104" y="332"/>
                    <a:pt x="105" y="328"/>
                    <a:pt x="105" y="325"/>
                  </a:cubicBezTo>
                  <a:cubicBezTo>
                    <a:pt x="106" y="322"/>
                    <a:pt x="104" y="319"/>
                    <a:pt x="101" y="318"/>
                  </a:cubicBezTo>
                  <a:cubicBezTo>
                    <a:pt x="100" y="317"/>
                    <a:pt x="100" y="322"/>
                    <a:pt x="99" y="323"/>
                  </a:cubicBezTo>
                  <a:cubicBezTo>
                    <a:pt x="97" y="324"/>
                    <a:pt x="95" y="324"/>
                    <a:pt x="94" y="323"/>
                  </a:cubicBezTo>
                  <a:cubicBezTo>
                    <a:pt x="93" y="323"/>
                    <a:pt x="95" y="321"/>
                    <a:pt x="94" y="320"/>
                  </a:cubicBezTo>
                  <a:cubicBezTo>
                    <a:pt x="92" y="319"/>
                    <a:pt x="89" y="320"/>
                    <a:pt x="88" y="318"/>
                  </a:cubicBezTo>
                  <a:cubicBezTo>
                    <a:pt x="87" y="316"/>
                    <a:pt x="89" y="313"/>
                    <a:pt x="88" y="310"/>
                  </a:cubicBezTo>
                  <a:cubicBezTo>
                    <a:pt x="87" y="307"/>
                    <a:pt x="83" y="306"/>
                    <a:pt x="83" y="303"/>
                  </a:cubicBezTo>
                  <a:cubicBezTo>
                    <a:pt x="83" y="300"/>
                    <a:pt x="85" y="298"/>
                    <a:pt x="87" y="296"/>
                  </a:cubicBezTo>
                  <a:cubicBezTo>
                    <a:pt x="88" y="296"/>
                    <a:pt x="88" y="298"/>
                    <a:pt x="89" y="298"/>
                  </a:cubicBezTo>
                  <a:cubicBezTo>
                    <a:pt x="92" y="300"/>
                    <a:pt x="95" y="302"/>
                    <a:pt x="99" y="303"/>
                  </a:cubicBezTo>
                  <a:cubicBezTo>
                    <a:pt x="102" y="303"/>
                    <a:pt x="105" y="303"/>
                    <a:pt x="108" y="303"/>
                  </a:cubicBezTo>
                  <a:cubicBezTo>
                    <a:pt x="111" y="302"/>
                    <a:pt x="115" y="301"/>
                    <a:pt x="118" y="298"/>
                  </a:cubicBezTo>
                  <a:cubicBezTo>
                    <a:pt x="119" y="296"/>
                    <a:pt x="115" y="294"/>
                    <a:pt x="115" y="292"/>
                  </a:cubicBezTo>
                  <a:cubicBezTo>
                    <a:pt x="115" y="288"/>
                    <a:pt x="119" y="285"/>
                    <a:pt x="119" y="281"/>
                  </a:cubicBezTo>
                  <a:cubicBezTo>
                    <a:pt x="119" y="278"/>
                    <a:pt x="117" y="275"/>
                    <a:pt x="116" y="273"/>
                  </a:cubicBezTo>
                  <a:cubicBezTo>
                    <a:pt x="116" y="270"/>
                    <a:pt x="113" y="265"/>
                    <a:pt x="116" y="263"/>
                  </a:cubicBezTo>
                  <a:cubicBezTo>
                    <a:pt x="119" y="262"/>
                    <a:pt x="122" y="268"/>
                    <a:pt x="126" y="268"/>
                  </a:cubicBezTo>
                  <a:cubicBezTo>
                    <a:pt x="130" y="269"/>
                    <a:pt x="134" y="267"/>
                    <a:pt x="138" y="267"/>
                  </a:cubicBezTo>
                  <a:cubicBezTo>
                    <a:pt x="144" y="266"/>
                    <a:pt x="150" y="266"/>
                    <a:pt x="155" y="263"/>
                  </a:cubicBezTo>
                  <a:cubicBezTo>
                    <a:pt x="161" y="260"/>
                    <a:pt x="167" y="255"/>
                    <a:pt x="172" y="250"/>
                  </a:cubicBezTo>
                  <a:cubicBezTo>
                    <a:pt x="176" y="246"/>
                    <a:pt x="180" y="240"/>
                    <a:pt x="181" y="235"/>
                  </a:cubicBezTo>
                  <a:cubicBezTo>
                    <a:pt x="182" y="232"/>
                    <a:pt x="181" y="228"/>
                    <a:pt x="180" y="225"/>
                  </a:cubicBezTo>
                  <a:cubicBezTo>
                    <a:pt x="179" y="224"/>
                    <a:pt x="177" y="226"/>
                    <a:pt x="176" y="225"/>
                  </a:cubicBezTo>
                  <a:cubicBezTo>
                    <a:pt x="175" y="224"/>
                    <a:pt x="173" y="221"/>
                    <a:pt x="173" y="219"/>
                  </a:cubicBezTo>
                  <a:cubicBezTo>
                    <a:pt x="172" y="218"/>
                    <a:pt x="174" y="217"/>
                    <a:pt x="174" y="215"/>
                  </a:cubicBezTo>
                  <a:cubicBezTo>
                    <a:pt x="174" y="213"/>
                    <a:pt x="174" y="210"/>
                    <a:pt x="172" y="208"/>
                  </a:cubicBezTo>
                  <a:cubicBezTo>
                    <a:pt x="167" y="204"/>
                    <a:pt x="161" y="203"/>
                    <a:pt x="156" y="200"/>
                  </a:cubicBezTo>
                  <a:cubicBezTo>
                    <a:pt x="154" y="199"/>
                    <a:pt x="153" y="197"/>
                    <a:pt x="152" y="195"/>
                  </a:cubicBezTo>
                  <a:cubicBezTo>
                    <a:pt x="152" y="194"/>
                    <a:pt x="155" y="194"/>
                    <a:pt x="155" y="193"/>
                  </a:cubicBezTo>
                  <a:cubicBezTo>
                    <a:pt x="155" y="191"/>
                    <a:pt x="153" y="189"/>
                    <a:pt x="153" y="187"/>
                  </a:cubicBezTo>
                  <a:cubicBezTo>
                    <a:pt x="152" y="183"/>
                    <a:pt x="152" y="180"/>
                    <a:pt x="153" y="176"/>
                  </a:cubicBezTo>
                  <a:cubicBezTo>
                    <a:pt x="154" y="174"/>
                    <a:pt x="157" y="172"/>
                    <a:pt x="158" y="170"/>
                  </a:cubicBezTo>
                  <a:cubicBezTo>
                    <a:pt x="158" y="169"/>
                    <a:pt x="157" y="167"/>
                    <a:pt x="157" y="165"/>
                  </a:cubicBezTo>
                  <a:cubicBezTo>
                    <a:pt x="157" y="164"/>
                    <a:pt x="159" y="163"/>
                    <a:pt x="159" y="162"/>
                  </a:cubicBezTo>
                  <a:cubicBezTo>
                    <a:pt x="158" y="159"/>
                    <a:pt x="156" y="157"/>
                    <a:pt x="156" y="155"/>
                  </a:cubicBezTo>
                  <a:cubicBezTo>
                    <a:pt x="157" y="152"/>
                    <a:pt x="159" y="150"/>
                    <a:pt x="160" y="148"/>
                  </a:cubicBezTo>
                  <a:cubicBezTo>
                    <a:pt x="160" y="144"/>
                    <a:pt x="159" y="139"/>
                    <a:pt x="160" y="135"/>
                  </a:cubicBezTo>
                  <a:cubicBezTo>
                    <a:pt x="160" y="133"/>
                    <a:pt x="162" y="131"/>
                    <a:pt x="163" y="129"/>
                  </a:cubicBezTo>
                  <a:cubicBezTo>
                    <a:pt x="167" y="124"/>
                    <a:pt x="171" y="120"/>
                    <a:pt x="174" y="115"/>
                  </a:cubicBezTo>
                  <a:cubicBezTo>
                    <a:pt x="177" y="110"/>
                    <a:pt x="178" y="104"/>
                    <a:pt x="181" y="100"/>
                  </a:cubicBezTo>
                  <a:cubicBezTo>
                    <a:pt x="183" y="97"/>
                    <a:pt x="187" y="97"/>
                    <a:pt x="189" y="95"/>
                  </a:cubicBezTo>
                  <a:cubicBezTo>
                    <a:pt x="191" y="93"/>
                    <a:pt x="192" y="90"/>
                    <a:pt x="194" y="88"/>
                  </a:cubicBezTo>
                  <a:cubicBezTo>
                    <a:pt x="198" y="85"/>
                    <a:pt x="204" y="85"/>
                    <a:pt x="206" y="82"/>
                  </a:cubicBezTo>
                  <a:cubicBezTo>
                    <a:pt x="208" y="79"/>
                    <a:pt x="206" y="76"/>
                    <a:pt x="206" y="73"/>
                  </a:cubicBezTo>
                  <a:cubicBezTo>
                    <a:pt x="206" y="70"/>
                    <a:pt x="208" y="68"/>
                    <a:pt x="207" y="66"/>
                  </a:cubicBezTo>
                  <a:cubicBezTo>
                    <a:pt x="207" y="64"/>
                    <a:pt x="204" y="61"/>
                    <a:pt x="203" y="59"/>
                  </a:cubicBezTo>
                  <a:cubicBezTo>
                    <a:pt x="202" y="58"/>
                    <a:pt x="201" y="57"/>
                    <a:pt x="200" y="57"/>
                  </a:cubicBezTo>
                  <a:cubicBezTo>
                    <a:pt x="198" y="57"/>
                    <a:pt x="196" y="57"/>
                    <a:pt x="195" y="57"/>
                  </a:cubicBezTo>
                  <a:cubicBezTo>
                    <a:pt x="195" y="60"/>
                    <a:pt x="195" y="62"/>
                    <a:pt x="195" y="65"/>
                  </a:cubicBezTo>
                  <a:cubicBezTo>
                    <a:pt x="195" y="67"/>
                    <a:pt x="196" y="69"/>
                    <a:pt x="195" y="71"/>
                  </a:cubicBezTo>
                  <a:cubicBezTo>
                    <a:pt x="193" y="73"/>
                    <a:pt x="190" y="75"/>
                    <a:pt x="188" y="77"/>
                  </a:cubicBezTo>
                  <a:cubicBezTo>
                    <a:pt x="186" y="80"/>
                    <a:pt x="185" y="83"/>
                    <a:pt x="183" y="86"/>
                  </a:cubicBezTo>
                  <a:cubicBezTo>
                    <a:pt x="182" y="86"/>
                    <a:pt x="182" y="85"/>
                    <a:pt x="181" y="85"/>
                  </a:cubicBezTo>
                  <a:cubicBezTo>
                    <a:pt x="180" y="84"/>
                    <a:pt x="178" y="83"/>
                    <a:pt x="176" y="84"/>
                  </a:cubicBezTo>
                  <a:cubicBezTo>
                    <a:pt x="173" y="84"/>
                    <a:pt x="171" y="87"/>
                    <a:pt x="168" y="87"/>
                  </a:cubicBezTo>
                  <a:cubicBezTo>
                    <a:pt x="164" y="87"/>
                    <a:pt x="160" y="84"/>
                    <a:pt x="155" y="83"/>
                  </a:cubicBezTo>
                  <a:cubicBezTo>
                    <a:pt x="152" y="82"/>
                    <a:pt x="147" y="86"/>
                    <a:pt x="146" y="83"/>
                  </a:cubicBezTo>
                  <a:cubicBezTo>
                    <a:pt x="144" y="80"/>
                    <a:pt x="149" y="77"/>
                    <a:pt x="150" y="74"/>
                  </a:cubicBezTo>
                  <a:cubicBezTo>
                    <a:pt x="150" y="72"/>
                    <a:pt x="148" y="69"/>
                    <a:pt x="150" y="67"/>
                  </a:cubicBezTo>
                  <a:cubicBezTo>
                    <a:pt x="151" y="66"/>
                    <a:pt x="155" y="67"/>
                    <a:pt x="156" y="65"/>
                  </a:cubicBezTo>
                  <a:cubicBezTo>
                    <a:pt x="157" y="62"/>
                    <a:pt x="157" y="58"/>
                    <a:pt x="156" y="54"/>
                  </a:cubicBezTo>
                  <a:cubicBezTo>
                    <a:pt x="156" y="52"/>
                    <a:pt x="155" y="50"/>
                    <a:pt x="153" y="49"/>
                  </a:cubicBezTo>
                  <a:cubicBezTo>
                    <a:pt x="148" y="47"/>
                    <a:pt x="143" y="47"/>
                    <a:pt x="139" y="45"/>
                  </a:cubicBezTo>
                  <a:cubicBezTo>
                    <a:pt x="134" y="42"/>
                    <a:pt x="131" y="37"/>
                    <a:pt x="127" y="35"/>
                  </a:cubicBezTo>
                  <a:cubicBezTo>
                    <a:pt x="125" y="34"/>
                    <a:pt x="122" y="36"/>
                    <a:pt x="120" y="35"/>
                  </a:cubicBezTo>
                  <a:cubicBezTo>
                    <a:pt x="117" y="33"/>
                    <a:pt x="115" y="31"/>
                    <a:pt x="112" y="29"/>
                  </a:cubicBezTo>
                  <a:cubicBezTo>
                    <a:pt x="108" y="26"/>
                    <a:pt x="104" y="25"/>
                    <a:pt x="100" y="22"/>
                  </a:cubicBezTo>
                  <a:cubicBezTo>
                    <a:pt x="98" y="19"/>
                    <a:pt x="98" y="16"/>
                    <a:pt x="96" y="14"/>
                  </a:cubicBezTo>
                  <a:cubicBezTo>
                    <a:pt x="95" y="12"/>
                    <a:pt x="93" y="10"/>
                    <a:pt x="91" y="8"/>
                  </a:cubicBezTo>
                  <a:cubicBezTo>
                    <a:pt x="90" y="7"/>
                    <a:pt x="89" y="5"/>
                    <a:pt x="88" y="4"/>
                  </a:cubicBezTo>
                  <a:cubicBezTo>
                    <a:pt x="84" y="3"/>
                    <a:pt x="79" y="3"/>
                    <a:pt x="75" y="4"/>
                  </a:cubicBezTo>
                  <a:cubicBezTo>
                    <a:pt x="73" y="5"/>
                    <a:pt x="72" y="8"/>
                    <a:pt x="71" y="11"/>
                  </a:cubicBezTo>
                  <a:cubicBezTo>
                    <a:pt x="70" y="13"/>
                    <a:pt x="72" y="20"/>
                    <a:pt x="70" y="18"/>
                  </a:cubicBezTo>
                  <a:cubicBezTo>
                    <a:pt x="67" y="16"/>
                    <a:pt x="69" y="9"/>
                    <a:pt x="66" y="7"/>
                  </a:cubicBezTo>
                  <a:cubicBezTo>
                    <a:pt x="63" y="5"/>
                    <a:pt x="57" y="8"/>
                    <a:pt x="53" y="6"/>
                  </a:cubicBezTo>
                  <a:cubicBezTo>
                    <a:pt x="50" y="5"/>
                    <a:pt x="49" y="0"/>
                    <a:pt x="46" y="1"/>
                  </a:cubicBezTo>
                  <a:cubicBezTo>
                    <a:pt x="44" y="1"/>
                    <a:pt x="46" y="6"/>
                    <a:pt x="44" y="7"/>
                  </a:cubicBezTo>
                  <a:cubicBezTo>
                    <a:pt x="44" y="9"/>
                    <a:pt x="42" y="8"/>
                    <a:pt x="41" y="9"/>
                  </a:cubicBezTo>
                  <a:cubicBezTo>
                    <a:pt x="39" y="10"/>
                    <a:pt x="38" y="11"/>
                    <a:pt x="38" y="12"/>
                  </a:cubicBezTo>
                  <a:cubicBezTo>
                    <a:pt x="36" y="14"/>
                    <a:pt x="35" y="16"/>
                    <a:pt x="34" y="17"/>
                  </a:cubicBezTo>
                  <a:cubicBezTo>
                    <a:pt x="35" y="19"/>
                    <a:pt x="36" y="22"/>
                    <a:pt x="36" y="24"/>
                  </a:cubicBezTo>
                  <a:cubicBezTo>
                    <a:pt x="35" y="28"/>
                    <a:pt x="36" y="32"/>
                    <a:pt x="33" y="36"/>
                  </a:cubicBezTo>
                  <a:cubicBezTo>
                    <a:pt x="31" y="39"/>
                    <a:pt x="26" y="39"/>
                    <a:pt x="23" y="41"/>
                  </a:cubicBezTo>
                  <a:cubicBezTo>
                    <a:pt x="21" y="42"/>
                    <a:pt x="18" y="44"/>
                    <a:pt x="18" y="46"/>
                  </a:cubicBezTo>
                  <a:cubicBezTo>
                    <a:pt x="18" y="49"/>
                    <a:pt x="22" y="50"/>
                    <a:pt x="23" y="52"/>
                  </a:cubicBezTo>
                  <a:cubicBezTo>
                    <a:pt x="23" y="53"/>
                    <a:pt x="21" y="52"/>
                    <a:pt x="21" y="53"/>
                  </a:cubicBezTo>
                  <a:cubicBezTo>
                    <a:pt x="20" y="55"/>
                    <a:pt x="20" y="57"/>
                    <a:pt x="20" y="58"/>
                  </a:cubicBezTo>
                  <a:cubicBezTo>
                    <a:pt x="21" y="62"/>
                    <a:pt x="23" y="65"/>
                    <a:pt x="23" y="68"/>
                  </a:cubicBezTo>
                  <a:cubicBezTo>
                    <a:pt x="23" y="71"/>
                    <a:pt x="21" y="73"/>
                    <a:pt x="22" y="75"/>
                  </a:cubicBezTo>
                  <a:cubicBezTo>
                    <a:pt x="22" y="77"/>
                    <a:pt x="27" y="79"/>
                    <a:pt x="26" y="82"/>
                  </a:cubicBezTo>
                  <a:cubicBezTo>
                    <a:pt x="25" y="84"/>
                    <a:pt x="20" y="81"/>
                    <a:pt x="19" y="83"/>
                  </a:cubicBezTo>
                  <a:cubicBezTo>
                    <a:pt x="17" y="86"/>
                    <a:pt x="18" y="91"/>
                    <a:pt x="16" y="95"/>
                  </a:cubicBezTo>
                  <a:cubicBezTo>
                    <a:pt x="15" y="98"/>
                    <a:pt x="11" y="100"/>
                    <a:pt x="9" y="103"/>
                  </a:cubicBezTo>
                  <a:cubicBezTo>
                    <a:pt x="8" y="106"/>
                    <a:pt x="11" y="112"/>
                    <a:pt x="9" y="111"/>
                  </a:cubicBezTo>
                  <a:cubicBezTo>
                    <a:pt x="8" y="113"/>
                    <a:pt x="8" y="114"/>
                    <a:pt x="7" y="115"/>
                  </a:cubicBezTo>
                  <a:cubicBezTo>
                    <a:pt x="11" y="116"/>
                    <a:pt x="10" y="123"/>
                    <a:pt x="10" y="127"/>
                  </a:cubicBezTo>
                  <a:cubicBezTo>
                    <a:pt x="9" y="132"/>
                    <a:pt x="5" y="136"/>
                    <a:pt x="4" y="141"/>
                  </a:cubicBezTo>
                  <a:cubicBezTo>
                    <a:pt x="3" y="144"/>
                    <a:pt x="3" y="147"/>
                    <a:pt x="4" y="151"/>
                  </a:cubicBezTo>
                  <a:cubicBezTo>
                    <a:pt x="4" y="153"/>
                    <a:pt x="7" y="154"/>
                    <a:pt x="7" y="156"/>
                  </a:cubicBezTo>
                  <a:cubicBezTo>
                    <a:pt x="7" y="158"/>
                    <a:pt x="4" y="159"/>
                    <a:pt x="5" y="160"/>
                  </a:cubicBezTo>
                  <a:cubicBezTo>
                    <a:pt x="6" y="163"/>
                    <a:pt x="10" y="163"/>
                    <a:pt x="11" y="165"/>
                  </a:cubicBezTo>
                  <a:cubicBezTo>
                    <a:pt x="12" y="169"/>
                    <a:pt x="9" y="173"/>
                    <a:pt x="10" y="176"/>
                  </a:cubicBezTo>
                  <a:cubicBezTo>
                    <a:pt x="11" y="178"/>
                    <a:pt x="15" y="174"/>
                    <a:pt x="15" y="176"/>
                  </a:cubicBezTo>
                  <a:cubicBezTo>
                    <a:pt x="17" y="179"/>
                    <a:pt x="14" y="184"/>
                    <a:pt x="14" y="187"/>
                  </a:cubicBezTo>
                  <a:cubicBezTo>
                    <a:pt x="12" y="193"/>
                    <a:pt x="10" y="199"/>
                    <a:pt x="9" y="207"/>
                  </a:cubicBezTo>
                  <a:cubicBezTo>
                    <a:pt x="9" y="208"/>
                    <a:pt x="7" y="208"/>
                    <a:pt x="7" y="209"/>
                  </a:cubicBezTo>
                  <a:cubicBezTo>
                    <a:pt x="7" y="214"/>
                    <a:pt x="12" y="214"/>
                    <a:pt x="10" y="222"/>
                  </a:cubicBezTo>
                  <a:cubicBezTo>
                    <a:pt x="9" y="225"/>
                    <a:pt x="3" y="224"/>
                    <a:pt x="2" y="226"/>
                  </a:cubicBezTo>
                  <a:cubicBezTo>
                    <a:pt x="1" y="233"/>
                    <a:pt x="3" y="239"/>
                    <a:pt x="5" y="246"/>
                  </a:cubicBezTo>
                  <a:cubicBezTo>
                    <a:pt x="6" y="251"/>
                    <a:pt x="11" y="255"/>
                    <a:pt x="10" y="260"/>
                  </a:cubicBezTo>
                  <a:cubicBezTo>
                    <a:pt x="10" y="263"/>
                    <a:pt x="4" y="263"/>
                    <a:pt x="2" y="265"/>
                  </a:cubicBezTo>
                  <a:cubicBezTo>
                    <a:pt x="1" y="268"/>
                    <a:pt x="4" y="271"/>
                    <a:pt x="4" y="274"/>
                  </a:cubicBezTo>
                  <a:cubicBezTo>
                    <a:pt x="4" y="276"/>
                    <a:pt x="2" y="278"/>
                    <a:pt x="2" y="280"/>
                  </a:cubicBezTo>
                  <a:cubicBezTo>
                    <a:pt x="2" y="283"/>
                    <a:pt x="2" y="286"/>
                    <a:pt x="2" y="289"/>
                  </a:cubicBezTo>
                  <a:cubicBezTo>
                    <a:pt x="1" y="293"/>
                    <a:pt x="1" y="297"/>
                    <a:pt x="1" y="301"/>
                  </a:cubicBezTo>
                  <a:cubicBezTo>
                    <a:pt x="2" y="305"/>
                    <a:pt x="5" y="308"/>
                    <a:pt x="5" y="312"/>
                  </a:cubicBezTo>
                  <a:cubicBezTo>
                    <a:pt x="6" y="315"/>
                    <a:pt x="3" y="317"/>
                    <a:pt x="3" y="320"/>
                  </a:cubicBezTo>
                  <a:cubicBezTo>
                    <a:pt x="2" y="324"/>
                    <a:pt x="1" y="328"/>
                    <a:pt x="3" y="333"/>
                  </a:cubicBezTo>
                  <a:cubicBezTo>
                    <a:pt x="3" y="334"/>
                    <a:pt x="6" y="333"/>
                    <a:pt x="7" y="334"/>
                  </a:cubicBezTo>
                  <a:cubicBezTo>
                    <a:pt x="8" y="335"/>
                    <a:pt x="7" y="336"/>
                    <a:pt x="7" y="337"/>
                  </a:cubicBezTo>
                  <a:cubicBezTo>
                    <a:pt x="7" y="341"/>
                    <a:pt x="9" y="344"/>
                    <a:pt x="9" y="347"/>
                  </a:cubicBezTo>
                  <a:cubicBezTo>
                    <a:pt x="10" y="350"/>
                    <a:pt x="7" y="353"/>
                    <a:pt x="9" y="356"/>
                  </a:cubicBezTo>
                  <a:cubicBezTo>
                    <a:pt x="11" y="358"/>
                    <a:pt x="15" y="356"/>
                    <a:pt x="17" y="357"/>
                  </a:cubicBezTo>
                  <a:cubicBezTo>
                    <a:pt x="19" y="357"/>
                    <a:pt x="19" y="359"/>
                    <a:pt x="19" y="360"/>
                  </a:cubicBezTo>
                  <a:cubicBezTo>
                    <a:pt x="19" y="361"/>
                    <a:pt x="18" y="363"/>
                    <a:pt x="17" y="363"/>
                  </a:cubicBezTo>
                  <a:cubicBezTo>
                    <a:pt x="15" y="364"/>
                    <a:pt x="14" y="361"/>
                    <a:pt x="12" y="361"/>
                  </a:cubicBezTo>
                  <a:cubicBezTo>
                    <a:pt x="11" y="361"/>
                    <a:pt x="7" y="362"/>
                    <a:pt x="8" y="363"/>
                  </a:cubicBezTo>
                  <a:cubicBezTo>
                    <a:pt x="10" y="366"/>
                    <a:pt x="17" y="365"/>
                    <a:pt x="18" y="369"/>
                  </a:cubicBezTo>
                  <a:cubicBezTo>
                    <a:pt x="19" y="372"/>
                    <a:pt x="12" y="373"/>
                    <a:pt x="11" y="376"/>
                  </a:cubicBezTo>
                  <a:cubicBezTo>
                    <a:pt x="11" y="378"/>
                    <a:pt x="16" y="379"/>
                    <a:pt x="16" y="381"/>
                  </a:cubicBezTo>
                  <a:cubicBezTo>
                    <a:pt x="17" y="385"/>
                    <a:pt x="16" y="388"/>
                    <a:pt x="16" y="391"/>
                  </a:cubicBezTo>
                  <a:cubicBezTo>
                    <a:pt x="15" y="393"/>
                    <a:pt x="14" y="394"/>
                    <a:pt x="13" y="396"/>
                  </a:cubicBezTo>
                  <a:cubicBezTo>
                    <a:pt x="13" y="397"/>
                    <a:pt x="13" y="399"/>
                    <a:pt x="13" y="400"/>
                  </a:cubicBezTo>
                  <a:cubicBezTo>
                    <a:pt x="11" y="404"/>
                    <a:pt x="7" y="407"/>
                    <a:pt x="7" y="411"/>
                  </a:cubicBezTo>
                  <a:cubicBezTo>
                    <a:pt x="7" y="414"/>
                    <a:pt x="13" y="415"/>
                    <a:pt x="14" y="417"/>
                  </a:cubicBezTo>
                  <a:cubicBezTo>
                    <a:pt x="14" y="421"/>
                    <a:pt x="12" y="424"/>
                    <a:pt x="11" y="427"/>
                  </a:cubicBezTo>
                  <a:cubicBezTo>
                    <a:pt x="10" y="429"/>
                    <a:pt x="10" y="431"/>
                    <a:pt x="8" y="433"/>
                  </a:cubicBezTo>
                  <a:cubicBezTo>
                    <a:pt x="6" y="436"/>
                    <a:pt x="2" y="437"/>
                    <a:pt x="1" y="441"/>
                  </a:cubicBezTo>
                  <a:cubicBezTo>
                    <a:pt x="0" y="445"/>
                    <a:pt x="1" y="450"/>
                    <a:pt x="3" y="453"/>
                  </a:cubicBezTo>
                  <a:cubicBezTo>
                    <a:pt x="5" y="457"/>
                    <a:pt x="4" y="462"/>
                    <a:pt x="8" y="465"/>
                  </a:cubicBezTo>
                  <a:cubicBezTo>
                    <a:pt x="10" y="466"/>
                    <a:pt x="14" y="460"/>
                    <a:pt x="16" y="463"/>
                  </a:cubicBezTo>
                  <a:cubicBezTo>
                    <a:pt x="20" y="466"/>
                    <a:pt x="19" y="472"/>
                    <a:pt x="21" y="477"/>
                  </a:cubicBezTo>
                  <a:cubicBezTo>
                    <a:pt x="21" y="478"/>
                    <a:pt x="21" y="478"/>
                    <a:pt x="22" y="479"/>
                  </a:cubicBezTo>
                  <a:cubicBezTo>
                    <a:pt x="23" y="482"/>
                    <a:pt x="24" y="487"/>
                    <a:pt x="27" y="488"/>
                  </a:cubicBezTo>
                  <a:cubicBezTo>
                    <a:pt x="34" y="490"/>
                    <a:pt x="41" y="487"/>
                    <a:pt x="49" y="488"/>
                  </a:cubicBezTo>
                  <a:cubicBezTo>
                    <a:pt x="52" y="488"/>
                    <a:pt x="55" y="490"/>
                    <a:pt x="58" y="491"/>
                  </a:cubicBezTo>
                  <a:close/>
                </a:path>
              </a:pathLst>
            </a:custGeom>
            <a:solidFill>
              <a:srgbClr val="DC4405"/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10" name="Freeform 2532"/>
            <p:cNvSpPr>
              <a:spLocks noChangeAspect="1"/>
            </p:cNvSpPr>
            <p:nvPr/>
          </p:nvSpPr>
          <p:spPr bwMode="auto">
            <a:xfrm>
              <a:off x="2675063" y="4243860"/>
              <a:ext cx="91716" cy="726556"/>
            </a:xfrm>
            <a:custGeom>
              <a:avLst/>
              <a:gdLst>
                <a:gd name="T0" fmla="*/ 71 w 68"/>
                <a:gd name="T1" fmla="*/ 92 h 547"/>
                <a:gd name="T2" fmla="*/ 61 w 68"/>
                <a:gd name="T3" fmla="*/ 60 h 547"/>
                <a:gd name="T4" fmla="*/ 54 w 68"/>
                <a:gd name="T5" fmla="*/ 50 h 547"/>
                <a:gd name="T6" fmla="*/ 54 w 68"/>
                <a:gd name="T7" fmla="*/ 37 h 547"/>
                <a:gd name="T8" fmla="*/ 47 w 68"/>
                <a:gd name="T9" fmla="*/ 7 h 547"/>
                <a:gd name="T10" fmla="*/ 35 w 68"/>
                <a:gd name="T11" fmla="*/ 11 h 547"/>
                <a:gd name="T12" fmla="*/ 34 w 68"/>
                <a:gd name="T13" fmla="*/ 43 h 547"/>
                <a:gd name="T14" fmla="*/ 34 w 68"/>
                <a:gd name="T15" fmla="*/ 97 h 547"/>
                <a:gd name="T16" fmla="*/ 34 w 68"/>
                <a:gd name="T17" fmla="*/ 133 h 547"/>
                <a:gd name="T18" fmla="*/ 33 w 68"/>
                <a:gd name="T19" fmla="*/ 165 h 547"/>
                <a:gd name="T20" fmla="*/ 28 w 68"/>
                <a:gd name="T21" fmla="*/ 223 h 547"/>
                <a:gd name="T22" fmla="*/ 30 w 68"/>
                <a:gd name="T23" fmla="*/ 273 h 547"/>
                <a:gd name="T24" fmla="*/ 27 w 68"/>
                <a:gd name="T25" fmla="*/ 305 h 547"/>
                <a:gd name="T26" fmla="*/ 13 w 68"/>
                <a:gd name="T27" fmla="*/ 354 h 547"/>
                <a:gd name="T28" fmla="*/ 12 w 68"/>
                <a:gd name="T29" fmla="*/ 386 h 547"/>
                <a:gd name="T30" fmla="*/ 12 w 68"/>
                <a:gd name="T31" fmla="*/ 437 h 547"/>
                <a:gd name="T32" fmla="*/ 27 w 68"/>
                <a:gd name="T33" fmla="*/ 433 h 547"/>
                <a:gd name="T34" fmla="*/ 34 w 68"/>
                <a:gd name="T35" fmla="*/ 447 h 547"/>
                <a:gd name="T36" fmla="*/ 36 w 68"/>
                <a:gd name="T37" fmla="*/ 458 h 547"/>
                <a:gd name="T38" fmla="*/ 34 w 68"/>
                <a:gd name="T39" fmla="*/ 491 h 547"/>
                <a:gd name="T40" fmla="*/ 37 w 68"/>
                <a:gd name="T41" fmla="*/ 511 h 547"/>
                <a:gd name="T42" fmla="*/ 28 w 68"/>
                <a:gd name="T43" fmla="*/ 543 h 547"/>
                <a:gd name="T44" fmla="*/ 10 w 68"/>
                <a:gd name="T45" fmla="*/ 529 h 547"/>
                <a:gd name="T46" fmla="*/ 5 w 68"/>
                <a:gd name="T47" fmla="*/ 542 h 547"/>
                <a:gd name="T48" fmla="*/ 27 w 68"/>
                <a:gd name="T49" fmla="*/ 548 h 547"/>
                <a:gd name="T50" fmla="*/ 17 w 68"/>
                <a:gd name="T51" fmla="*/ 562 h 547"/>
                <a:gd name="T52" fmla="*/ 36 w 68"/>
                <a:gd name="T53" fmla="*/ 574 h 547"/>
                <a:gd name="T54" fmla="*/ 22 w 68"/>
                <a:gd name="T55" fmla="*/ 578 h 547"/>
                <a:gd name="T56" fmla="*/ 29 w 68"/>
                <a:gd name="T57" fmla="*/ 602 h 547"/>
                <a:gd name="T58" fmla="*/ 30 w 68"/>
                <a:gd name="T59" fmla="*/ 609 h 547"/>
                <a:gd name="T60" fmla="*/ 34 w 68"/>
                <a:gd name="T61" fmla="*/ 627 h 547"/>
                <a:gd name="T62" fmla="*/ 41 w 68"/>
                <a:gd name="T63" fmla="*/ 639 h 547"/>
                <a:gd name="T64" fmla="*/ 53 w 68"/>
                <a:gd name="T65" fmla="*/ 650 h 547"/>
                <a:gd name="T66" fmla="*/ 58 w 68"/>
                <a:gd name="T67" fmla="*/ 644 h 547"/>
                <a:gd name="T68" fmla="*/ 58 w 68"/>
                <a:gd name="T69" fmla="*/ 628 h 547"/>
                <a:gd name="T70" fmla="*/ 40 w 68"/>
                <a:gd name="T71" fmla="*/ 602 h 547"/>
                <a:gd name="T72" fmla="*/ 55 w 68"/>
                <a:gd name="T73" fmla="*/ 573 h 547"/>
                <a:gd name="T74" fmla="*/ 54 w 68"/>
                <a:gd name="T75" fmla="*/ 548 h 547"/>
                <a:gd name="T76" fmla="*/ 52 w 68"/>
                <a:gd name="T77" fmla="*/ 524 h 547"/>
                <a:gd name="T78" fmla="*/ 53 w 68"/>
                <a:gd name="T79" fmla="*/ 506 h 547"/>
                <a:gd name="T80" fmla="*/ 59 w 68"/>
                <a:gd name="T81" fmla="*/ 501 h 547"/>
                <a:gd name="T82" fmla="*/ 47 w 68"/>
                <a:gd name="T83" fmla="*/ 477 h 547"/>
                <a:gd name="T84" fmla="*/ 42 w 68"/>
                <a:gd name="T85" fmla="*/ 457 h 547"/>
                <a:gd name="T86" fmla="*/ 41 w 68"/>
                <a:gd name="T87" fmla="*/ 420 h 547"/>
                <a:gd name="T88" fmla="*/ 41 w 68"/>
                <a:gd name="T89" fmla="*/ 391 h 547"/>
                <a:gd name="T90" fmla="*/ 41 w 68"/>
                <a:gd name="T91" fmla="*/ 344 h 547"/>
                <a:gd name="T92" fmla="*/ 49 w 68"/>
                <a:gd name="T93" fmla="*/ 321 h 547"/>
                <a:gd name="T94" fmla="*/ 51 w 68"/>
                <a:gd name="T95" fmla="*/ 284 h 547"/>
                <a:gd name="T96" fmla="*/ 47 w 68"/>
                <a:gd name="T97" fmla="*/ 260 h 547"/>
                <a:gd name="T98" fmla="*/ 51 w 68"/>
                <a:gd name="T99" fmla="*/ 225 h 547"/>
                <a:gd name="T100" fmla="*/ 49 w 68"/>
                <a:gd name="T101" fmla="*/ 197 h 547"/>
                <a:gd name="T102" fmla="*/ 70 w 68"/>
                <a:gd name="T103" fmla="*/ 171 h 547"/>
                <a:gd name="T104" fmla="*/ 63 w 68"/>
                <a:gd name="T105" fmla="*/ 143 h 547"/>
                <a:gd name="T106" fmla="*/ 60 w 68"/>
                <a:gd name="T107" fmla="*/ 128 h 547"/>
                <a:gd name="T108" fmla="*/ 82 w 68"/>
                <a:gd name="T109" fmla="*/ 102 h 5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8"/>
                <a:gd name="T166" fmla="*/ 0 h 547"/>
                <a:gd name="T167" fmla="*/ 68 w 68"/>
                <a:gd name="T168" fmla="*/ 547 h 54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8" h="547">
                  <a:moveTo>
                    <a:pt x="66" y="78"/>
                  </a:moveTo>
                  <a:cubicBezTo>
                    <a:pt x="65" y="78"/>
                    <a:pt x="64" y="79"/>
                    <a:pt x="62" y="78"/>
                  </a:cubicBezTo>
                  <a:cubicBezTo>
                    <a:pt x="61" y="78"/>
                    <a:pt x="60" y="78"/>
                    <a:pt x="59" y="77"/>
                  </a:cubicBezTo>
                  <a:cubicBezTo>
                    <a:pt x="58" y="75"/>
                    <a:pt x="59" y="73"/>
                    <a:pt x="58" y="72"/>
                  </a:cubicBezTo>
                  <a:cubicBezTo>
                    <a:pt x="57" y="67"/>
                    <a:pt x="55" y="62"/>
                    <a:pt x="53" y="57"/>
                  </a:cubicBezTo>
                  <a:cubicBezTo>
                    <a:pt x="52" y="55"/>
                    <a:pt x="52" y="52"/>
                    <a:pt x="51" y="50"/>
                  </a:cubicBezTo>
                  <a:cubicBezTo>
                    <a:pt x="50" y="49"/>
                    <a:pt x="48" y="50"/>
                    <a:pt x="48" y="49"/>
                  </a:cubicBezTo>
                  <a:cubicBezTo>
                    <a:pt x="47" y="48"/>
                    <a:pt x="48" y="46"/>
                    <a:pt x="48" y="45"/>
                  </a:cubicBezTo>
                  <a:cubicBezTo>
                    <a:pt x="48" y="43"/>
                    <a:pt x="46" y="43"/>
                    <a:pt x="45" y="42"/>
                  </a:cubicBezTo>
                  <a:cubicBezTo>
                    <a:pt x="45" y="40"/>
                    <a:pt x="45" y="38"/>
                    <a:pt x="45" y="36"/>
                  </a:cubicBezTo>
                  <a:cubicBezTo>
                    <a:pt x="45" y="35"/>
                    <a:pt x="46" y="34"/>
                    <a:pt x="46" y="34"/>
                  </a:cubicBezTo>
                  <a:cubicBezTo>
                    <a:pt x="47" y="33"/>
                    <a:pt x="45" y="32"/>
                    <a:pt x="45" y="31"/>
                  </a:cubicBezTo>
                  <a:cubicBezTo>
                    <a:pt x="45" y="29"/>
                    <a:pt x="47" y="28"/>
                    <a:pt x="47" y="26"/>
                  </a:cubicBezTo>
                  <a:cubicBezTo>
                    <a:pt x="46" y="24"/>
                    <a:pt x="43" y="22"/>
                    <a:pt x="42" y="20"/>
                  </a:cubicBezTo>
                  <a:cubicBezTo>
                    <a:pt x="40" y="15"/>
                    <a:pt x="41" y="11"/>
                    <a:pt x="39" y="6"/>
                  </a:cubicBezTo>
                  <a:cubicBezTo>
                    <a:pt x="38" y="4"/>
                    <a:pt x="35" y="3"/>
                    <a:pt x="34" y="1"/>
                  </a:cubicBezTo>
                  <a:cubicBezTo>
                    <a:pt x="32" y="1"/>
                    <a:pt x="30" y="0"/>
                    <a:pt x="29" y="1"/>
                  </a:cubicBezTo>
                  <a:cubicBezTo>
                    <a:pt x="28" y="4"/>
                    <a:pt x="31" y="7"/>
                    <a:pt x="29" y="9"/>
                  </a:cubicBezTo>
                  <a:cubicBezTo>
                    <a:pt x="28" y="11"/>
                    <a:pt x="25" y="11"/>
                    <a:pt x="22" y="12"/>
                  </a:cubicBezTo>
                  <a:cubicBezTo>
                    <a:pt x="23" y="15"/>
                    <a:pt x="24" y="18"/>
                    <a:pt x="24" y="21"/>
                  </a:cubicBezTo>
                  <a:cubicBezTo>
                    <a:pt x="25" y="26"/>
                    <a:pt x="27" y="31"/>
                    <a:pt x="28" y="36"/>
                  </a:cubicBezTo>
                  <a:cubicBezTo>
                    <a:pt x="28" y="39"/>
                    <a:pt x="27" y="43"/>
                    <a:pt x="27" y="47"/>
                  </a:cubicBezTo>
                  <a:cubicBezTo>
                    <a:pt x="27" y="51"/>
                    <a:pt x="29" y="54"/>
                    <a:pt x="29" y="58"/>
                  </a:cubicBezTo>
                  <a:cubicBezTo>
                    <a:pt x="30" y="66"/>
                    <a:pt x="29" y="73"/>
                    <a:pt x="28" y="81"/>
                  </a:cubicBezTo>
                  <a:cubicBezTo>
                    <a:pt x="27" y="83"/>
                    <a:pt x="26" y="86"/>
                    <a:pt x="26" y="88"/>
                  </a:cubicBezTo>
                  <a:cubicBezTo>
                    <a:pt x="26" y="90"/>
                    <a:pt x="27" y="91"/>
                    <a:pt x="27" y="93"/>
                  </a:cubicBezTo>
                  <a:cubicBezTo>
                    <a:pt x="28" y="99"/>
                    <a:pt x="27" y="105"/>
                    <a:pt x="28" y="111"/>
                  </a:cubicBezTo>
                  <a:cubicBezTo>
                    <a:pt x="28" y="113"/>
                    <a:pt x="30" y="114"/>
                    <a:pt x="29" y="116"/>
                  </a:cubicBezTo>
                  <a:cubicBezTo>
                    <a:pt x="29" y="118"/>
                    <a:pt x="27" y="120"/>
                    <a:pt x="26" y="122"/>
                  </a:cubicBezTo>
                  <a:cubicBezTo>
                    <a:pt x="26" y="127"/>
                    <a:pt x="27" y="133"/>
                    <a:pt x="27" y="138"/>
                  </a:cubicBezTo>
                  <a:cubicBezTo>
                    <a:pt x="27" y="142"/>
                    <a:pt x="26" y="147"/>
                    <a:pt x="25" y="151"/>
                  </a:cubicBezTo>
                  <a:cubicBezTo>
                    <a:pt x="24" y="158"/>
                    <a:pt x="21" y="164"/>
                    <a:pt x="21" y="171"/>
                  </a:cubicBezTo>
                  <a:cubicBezTo>
                    <a:pt x="20" y="176"/>
                    <a:pt x="24" y="181"/>
                    <a:pt x="23" y="186"/>
                  </a:cubicBezTo>
                  <a:cubicBezTo>
                    <a:pt x="23" y="189"/>
                    <a:pt x="18" y="191"/>
                    <a:pt x="18" y="195"/>
                  </a:cubicBezTo>
                  <a:cubicBezTo>
                    <a:pt x="18" y="200"/>
                    <a:pt x="21" y="205"/>
                    <a:pt x="22" y="211"/>
                  </a:cubicBezTo>
                  <a:cubicBezTo>
                    <a:pt x="23" y="216"/>
                    <a:pt x="25" y="222"/>
                    <a:pt x="25" y="228"/>
                  </a:cubicBezTo>
                  <a:cubicBezTo>
                    <a:pt x="25" y="231"/>
                    <a:pt x="22" y="233"/>
                    <a:pt x="22" y="236"/>
                  </a:cubicBezTo>
                  <a:cubicBezTo>
                    <a:pt x="22" y="239"/>
                    <a:pt x="23" y="242"/>
                    <a:pt x="23" y="246"/>
                  </a:cubicBezTo>
                  <a:cubicBezTo>
                    <a:pt x="23" y="249"/>
                    <a:pt x="23" y="251"/>
                    <a:pt x="22" y="254"/>
                  </a:cubicBezTo>
                  <a:cubicBezTo>
                    <a:pt x="21" y="257"/>
                    <a:pt x="18" y="260"/>
                    <a:pt x="18" y="263"/>
                  </a:cubicBezTo>
                  <a:cubicBezTo>
                    <a:pt x="16" y="272"/>
                    <a:pt x="17" y="280"/>
                    <a:pt x="15" y="289"/>
                  </a:cubicBezTo>
                  <a:cubicBezTo>
                    <a:pt x="15" y="291"/>
                    <a:pt x="12" y="293"/>
                    <a:pt x="11" y="295"/>
                  </a:cubicBezTo>
                  <a:cubicBezTo>
                    <a:pt x="9" y="299"/>
                    <a:pt x="7" y="302"/>
                    <a:pt x="7" y="305"/>
                  </a:cubicBezTo>
                  <a:cubicBezTo>
                    <a:pt x="7" y="308"/>
                    <a:pt x="10" y="311"/>
                    <a:pt x="11" y="314"/>
                  </a:cubicBezTo>
                  <a:cubicBezTo>
                    <a:pt x="11" y="316"/>
                    <a:pt x="10" y="319"/>
                    <a:pt x="10" y="322"/>
                  </a:cubicBezTo>
                  <a:cubicBezTo>
                    <a:pt x="10" y="326"/>
                    <a:pt x="13" y="329"/>
                    <a:pt x="13" y="333"/>
                  </a:cubicBezTo>
                  <a:cubicBezTo>
                    <a:pt x="13" y="337"/>
                    <a:pt x="10" y="341"/>
                    <a:pt x="10" y="346"/>
                  </a:cubicBezTo>
                  <a:cubicBezTo>
                    <a:pt x="9" y="352"/>
                    <a:pt x="9" y="358"/>
                    <a:pt x="10" y="364"/>
                  </a:cubicBezTo>
                  <a:cubicBezTo>
                    <a:pt x="11" y="367"/>
                    <a:pt x="12" y="371"/>
                    <a:pt x="15" y="373"/>
                  </a:cubicBezTo>
                  <a:cubicBezTo>
                    <a:pt x="17" y="374"/>
                    <a:pt x="20" y="375"/>
                    <a:pt x="21" y="373"/>
                  </a:cubicBezTo>
                  <a:cubicBezTo>
                    <a:pt x="23" y="370"/>
                    <a:pt x="21" y="365"/>
                    <a:pt x="22" y="361"/>
                  </a:cubicBezTo>
                  <a:cubicBezTo>
                    <a:pt x="22" y="360"/>
                    <a:pt x="24" y="360"/>
                    <a:pt x="24" y="361"/>
                  </a:cubicBezTo>
                  <a:cubicBezTo>
                    <a:pt x="25" y="363"/>
                    <a:pt x="24" y="366"/>
                    <a:pt x="25" y="368"/>
                  </a:cubicBezTo>
                  <a:cubicBezTo>
                    <a:pt x="25" y="369"/>
                    <a:pt x="27" y="371"/>
                    <a:pt x="28" y="373"/>
                  </a:cubicBezTo>
                  <a:cubicBezTo>
                    <a:pt x="27" y="374"/>
                    <a:pt x="25" y="376"/>
                    <a:pt x="26" y="377"/>
                  </a:cubicBezTo>
                  <a:cubicBezTo>
                    <a:pt x="26" y="378"/>
                    <a:pt x="28" y="376"/>
                    <a:pt x="29" y="378"/>
                  </a:cubicBezTo>
                  <a:cubicBezTo>
                    <a:pt x="30" y="380"/>
                    <a:pt x="30" y="380"/>
                    <a:pt x="30" y="382"/>
                  </a:cubicBezTo>
                  <a:cubicBezTo>
                    <a:pt x="26" y="383"/>
                    <a:pt x="29" y="391"/>
                    <a:pt x="28" y="394"/>
                  </a:cubicBezTo>
                  <a:cubicBezTo>
                    <a:pt x="27" y="396"/>
                    <a:pt x="26" y="398"/>
                    <a:pt x="26" y="401"/>
                  </a:cubicBezTo>
                  <a:cubicBezTo>
                    <a:pt x="26" y="404"/>
                    <a:pt x="28" y="406"/>
                    <a:pt x="28" y="409"/>
                  </a:cubicBezTo>
                  <a:cubicBezTo>
                    <a:pt x="28" y="411"/>
                    <a:pt x="25" y="413"/>
                    <a:pt x="26" y="415"/>
                  </a:cubicBezTo>
                  <a:cubicBezTo>
                    <a:pt x="27" y="417"/>
                    <a:pt x="32" y="416"/>
                    <a:pt x="32" y="417"/>
                  </a:cubicBezTo>
                  <a:cubicBezTo>
                    <a:pt x="34" y="420"/>
                    <a:pt x="33" y="424"/>
                    <a:pt x="31" y="426"/>
                  </a:cubicBezTo>
                  <a:cubicBezTo>
                    <a:pt x="30" y="428"/>
                    <a:pt x="26" y="426"/>
                    <a:pt x="25" y="428"/>
                  </a:cubicBezTo>
                  <a:cubicBezTo>
                    <a:pt x="25" y="431"/>
                    <a:pt x="29" y="432"/>
                    <a:pt x="28" y="434"/>
                  </a:cubicBezTo>
                  <a:cubicBezTo>
                    <a:pt x="28" y="441"/>
                    <a:pt x="25" y="447"/>
                    <a:pt x="23" y="453"/>
                  </a:cubicBezTo>
                  <a:cubicBezTo>
                    <a:pt x="22" y="454"/>
                    <a:pt x="21" y="453"/>
                    <a:pt x="21" y="452"/>
                  </a:cubicBezTo>
                  <a:cubicBezTo>
                    <a:pt x="20" y="449"/>
                    <a:pt x="24" y="445"/>
                    <a:pt x="22" y="444"/>
                  </a:cubicBezTo>
                  <a:cubicBezTo>
                    <a:pt x="17" y="443"/>
                    <a:pt x="13" y="440"/>
                    <a:pt x="8" y="441"/>
                  </a:cubicBezTo>
                  <a:cubicBezTo>
                    <a:pt x="7" y="446"/>
                    <a:pt x="3" y="446"/>
                    <a:pt x="2" y="450"/>
                  </a:cubicBezTo>
                  <a:cubicBezTo>
                    <a:pt x="1" y="452"/>
                    <a:pt x="0" y="456"/>
                    <a:pt x="2" y="457"/>
                  </a:cubicBezTo>
                  <a:cubicBezTo>
                    <a:pt x="4" y="457"/>
                    <a:pt x="6" y="455"/>
                    <a:pt x="4" y="452"/>
                  </a:cubicBezTo>
                  <a:cubicBezTo>
                    <a:pt x="5" y="451"/>
                    <a:pt x="7" y="452"/>
                    <a:pt x="8" y="452"/>
                  </a:cubicBezTo>
                  <a:cubicBezTo>
                    <a:pt x="10" y="451"/>
                    <a:pt x="11" y="454"/>
                    <a:pt x="12" y="455"/>
                  </a:cubicBezTo>
                  <a:cubicBezTo>
                    <a:pt x="15" y="453"/>
                    <a:pt x="20" y="455"/>
                    <a:pt x="22" y="457"/>
                  </a:cubicBezTo>
                  <a:cubicBezTo>
                    <a:pt x="23" y="459"/>
                    <a:pt x="20" y="461"/>
                    <a:pt x="20" y="462"/>
                  </a:cubicBezTo>
                  <a:cubicBezTo>
                    <a:pt x="19" y="463"/>
                    <a:pt x="18" y="465"/>
                    <a:pt x="17" y="466"/>
                  </a:cubicBezTo>
                  <a:cubicBezTo>
                    <a:pt x="16" y="467"/>
                    <a:pt x="14" y="467"/>
                    <a:pt x="14" y="469"/>
                  </a:cubicBezTo>
                  <a:cubicBezTo>
                    <a:pt x="13" y="470"/>
                    <a:pt x="12" y="472"/>
                    <a:pt x="13" y="472"/>
                  </a:cubicBezTo>
                  <a:cubicBezTo>
                    <a:pt x="18" y="473"/>
                    <a:pt x="23" y="470"/>
                    <a:pt x="28" y="472"/>
                  </a:cubicBezTo>
                  <a:cubicBezTo>
                    <a:pt x="30" y="473"/>
                    <a:pt x="32" y="477"/>
                    <a:pt x="30" y="479"/>
                  </a:cubicBezTo>
                  <a:cubicBezTo>
                    <a:pt x="29" y="481"/>
                    <a:pt x="26" y="477"/>
                    <a:pt x="23" y="477"/>
                  </a:cubicBezTo>
                  <a:cubicBezTo>
                    <a:pt x="21" y="476"/>
                    <a:pt x="18" y="474"/>
                    <a:pt x="17" y="476"/>
                  </a:cubicBezTo>
                  <a:cubicBezTo>
                    <a:pt x="15" y="477"/>
                    <a:pt x="16" y="481"/>
                    <a:pt x="18" y="482"/>
                  </a:cubicBezTo>
                  <a:cubicBezTo>
                    <a:pt x="20" y="484"/>
                    <a:pt x="24" y="480"/>
                    <a:pt x="25" y="482"/>
                  </a:cubicBezTo>
                  <a:cubicBezTo>
                    <a:pt x="26" y="485"/>
                    <a:pt x="21" y="487"/>
                    <a:pt x="21" y="490"/>
                  </a:cubicBezTo>
                  <a:cubicBezTo>
                    <a:pt x="21" y="494"/>
                    <a:pt x="21" y="499"/>
                    <a:pt x="24" y="502"/>
                  </a:cubicBezTo>
                  <a:cubicBezTo>
                    <a:pt x="26" y="503"/>
                    <a:pt x="26" y="495"/>
                    <a:pt x="28" y="496"/>
                  </a:cubicBezTo>
                  <a:cubicBezTo>
                    <a:pt x="31" y="497"/>
                    <a:pt x="28" y="501"/>
                    <a:pt x="29" y="503"/>
                  </a:cubicBezTo>
                  <a:cubicBezTo>
                    <a:pt x="28" y="505"/>
                    <a:pt x="26" y="506"/>
                    <a:pt x="25" y="508"/>
                  </a:cubicBezTo>
                  <a:cubicBezTo>
                    <a:pt x="23" y="510"/>
                    <a:pt x="21" y="513"/>
                    <a:pt x="22" y="516"/>
                  </a:cubicBezTo>
                  <a:cubicBezTo>
                    <a:pt x="24" y="518"/>
                    <a:pt x="28" y="517"/>
                    <a:pt x="30" y="519"/>
                  </a:cubicBezTo>
                  <a:cubicBezTo>
                    <a:pt x="31" y="520"/>
                    <a:pt x="28" y="522"/>
                    <a:pt x="28" y="523"/>
                  </a:cubicBezTo>
                  <a:cubicBezTo>
                    <a:pt x="29" y="525"/>
                    <a:pt x="34" y="523"/>
                    <a:pt x="34" y="525"/>
                  </a:cubicBezTo>
                  <a:cubicBezTo>
                    <a:pt x="34" y="527"/>
                    <a:pt x="29" y="526"/>
                    <a:pt x="29" y="528"/>
                  </a:cubicBezTo>
                  <a:cubicBezTo>
                    <a:pt x="29" y="530"/>
                    <a:pt x="33" y="531"/>
                    <a:pt x="34" y="533"/>
                  </a:cubicBezTo>
                  <a:cubicBezTo>
                    <a:pt x="35" y="536"/>
                    <a:pt x="34" y="540"/>
                    <a:pt x="36" y="542"/>
                  </a:cubicBezTo>
                  <a:cubicBezTo>
                    <a:pt x="38" y="545"/>
                    <a:pt x="40" y="547"/>
                    <a:pt x="43" y="547"/>
                  </a:cubicBezTo>
                  <a:cubicBezTo>
                    <a:pt x="45" y="547"/>
                    <a:pt x="43" y="543"/>
                    <a:pt x="44" y="542"/>
                  </a:cubicBezTo>
                  <a:cubicBezTo>
                    <a:pt x="44" y="540"/>
                    <a:pt x="47" y="540"/>
                    <a:pt x="47" y="539"/>
                  </a:cubicBezTo>
                  <a:cubicBezTo>
                    <a:pt x="47" y="537"/>
                    <a:pt x="44" y="536"/>
                    <a:pt x="45" y="535"/>
                  </a:cubicBezTo>
                  <a:cubicBezTo>
                    <a:pt x="45" y="534"/>
                    <a:pt x="47" y="536"/>
                    <a:pt x="48" y="537"/>
                  </a:cubicBezTo>
                  <a:cubicBezTo>
                    <a:pt x="49" y="538"/>
                    <a:pt x="52" y="539"/>
                    <a:pt x="54" y="540"/>
                  </a:cubicBezTo>
                  <a:cubicBezTo>
                    <a:pt x="53" y="539"/>
                    <a:pt x="53" y="539"/>
                    <a:pt x="53" y="538"/>
                  </a:cubicBezTo>
                  <a:cubicBezTo>
                    <a:pt x="51" y="533"/>
                    <a:pt x="52" y="527"/>
                    <a:pt x="48" y="524"/>
                  </a:cubicBezTo>
                  <a:cubicBezTo>
                    <a:pt x="46" y="521"/>
                    <a:pt x="42" y="527"/>
                    <a:pt x="40" y="526"/>
                  </a:cubicBezTo>
                  <a:cubicBezTo>
                    <a:pt x="36" y="523"/>
                    <a:pt x="37" y="518"/>
                    <a:pt x="35" y="514"/>
                  </a:cubicBezTo>
                  <a:cubicBezTo>
                    <a:pt x="33" y="511"/>
                    <a:pt x="32" y="506"/>
                    <a:pt x="33" y="502"/>
                  </a:cubicBezTo>
                  <a:cubicBezTo>
                    <a:pt x="34" y="498"/>
                    <a:pt x="38" y="497"/>
                    <a:pt x="40" y="494"/>
                  </a:cubicBezTo>
                  <a:cubicBezTo>
                    <a:pt x="42" y="492"/>
                    <a:pt x="42" y="490"/>
                    <a:pt x="43" y="488"/>
                  </a:cubicBezTo>
                  <a:cubicBezTo>
                    <a:pt x="44" y="485"/>
                    <a:pt x="46" y="482"/>
                    <a:pt x="46" y="478"/>
                  </a:cubicBezTo>
                  <a:cubicBezTo>
                    <a:pt x="45" y="476"/>
                    <a:pt x="39" y="475"/>
                    <a:pt x="39" y="472"/>
                  </a:cubicBezTo>
                  <a:cubicBezTo>
                    <a:pt x="39" y="468"/>
                    <a:pt x="43" y="465"/>
                    <a:pt x="45" y="461"/>
                  </a:cubicBezTo>
                  <a:cubicBezTo>
                    <a:pt x="45" y="460"/>
                    <a:pt x="45" y="458"/>
                    <a:pt x="45" y="457"/>
                  </a:cubicBezTo>
                  <a:cubicBezTo>
                    <a:pt x="46" y="455"/>
                    <a:pt x="47" y="454"/>
                    <a:pt x="48" y="452"/>
                  </a:cubicBezTo>
                  <a:cubicBezTo>
                    <a:pt x="48" y="449"/>
                    <a:pt x="49" y="446"/>
                    <a:pt x="48" y="442"/>
                  </a:cubicBezTo>
                  <a:cubicBezTo>
                    <a:pt x="48" y="440"/>
                    <a:pt x="43" y="439"/>
                    <a:pt x="43" y="437"/>
                  </a:cubicBezTo>
                  <a:cubicBezTo>
                    <a:pt x="44" y="434"/>
                    <a:pt x="51" y="433"/>
                    <a:pt x="50" y="430"/>
                  </a:cubicBezTo>
                  <a:cubicBezTo>
                    <a:pt x="49" y="426"/>
                    <a:pt x="42" y="427"/>
                    <a:pt x="40" y="424"/>
                  </a:cubicBezTo>
                  <a:cubicBezTo>
                    <a:pt x="39" y="423"/>
                    <a:pt x="43" y="422"/>
                    <a:pt x="44" y="422"/>
                  </a:cubicBezTo>
                  <a:cubicBezTo>
                    <a:pt x="46" y="422"/>
                    <a:pt x="47" y="425"/>
                    <a:pt x="49" y="424"/>
                  </a:cubicBezTo>
                  <a:cubicBezTo>
                    <a:pt x="50" y="424"/>
                    <a:pt x="51" y="422"/>
                    <a:pt x="51" y="421"/>
                  </a:cubicBezTo>
                  <a:cubicBezTo>
                    <a:pt x="51" y="420"/>
                    <a:pt x="51" y="418"/>
                    <a:pt x="49" y="418"/>
                  </a:cubicBezTo>
                  <a:cubicBezTo>
                    <a:pt x="47" y="417"/>
                    <a:pt x="43" y="419"/>
                    <a:pt x="41" y="417"/>
                  </a:cubicBezTo>
                  <a:cubicBezTo>
                    <a:pt x="39" y="414"/>
                    <a:pt x="42" y="411"/>
                    <a:pt x="41" y="408"/>
                  </a:cubicBezTo>
                  <a:cubicBezTo>
                    <a:pt x="41" y="405"/>
                    <a:pt x="39" y="402"/>
                    <a:pt x="39" y="398"/>
                  </a:cubicBezTo>
                  <a:cubicBezTo>
                    <a:pt x="39" y="397"/>
                    <a:pt x="40" y="396"/>
                    <a:pt x="39" y="395"/>
                  </a:cubicBezTo>
                  <a:cubicBezTo>
                    <a:pt x="38" y="394"/>
                    <a:pt x="35" y="395"/>
                    <a:pt x="35" y="394"/>
                  </a:cubicBezTo>
                  <a:cubicBezTo>
                    <a:pt x="33" y="389"/>
                    <a:pt x="34" y="385"/>
                    <a:pt x="35" y="381"/>
                  </a:cubicBezTo>
                  <a:cubicBezTo>
                    <a:pt x="35" y="378"/>
                    <a:pt x="38" y="376"/>
                    <a:pt x="37" y="373"/>
                  </a:cubicBezTo>
                  <a:cubicBezTo>
                    <a:pt x="37" y="369"/>
                    <a:pt x="34" y="366"/>
                    <a:pt x="33" y="362"/>
                  </a:cubicBezTo>
                  <a:cubicBezTo>
                    <a:pt x="33" y="358"/>
                    <a:pt x="33" y="354"/>
                    <a:pt x="34" y="350"/>
                  </a:cubicBezTo>
                  <a:cubicBezTo>
                    <a:pt x="34" y="347"/>
                    <a:pt x="34" y="344"/>
                    <a:pt x="34" y="341"/>
                  </a:cubicBezTo>
                  <a:cubicBezTo>
                    <a:pt x="34" y="339"/>
                    <a:pt x="36" y="337"/>
                    <a:pt x="36" y="335"/>
                  </a:cubicBezTo>
                  <a:cubicBezTo>
                    <a:pt x="36" y="332"/>
                    <a:pt x="33" y="329"/>
                    <a:pt x="34" y="326"/>
                  </a:cubicBezTo>
                  <a:cubicBezTo>
                    <a:pt x="36" y="324"/>
                    <a:pt x="42" y="324"/>
                    <a:pt x="42" y="321"/>
                  </a:cubicBezTo>
                  <a:cubicBezTo>
                    <a:pt x="43" y="316"/>
                    <a:pt x="38" y="312"/>
                    <a:pt x="37" y="307"/>
                  </a:cubicBezTo>
                  <a:cubicBezTo>
                    <a:pt x="35" y="300"/>
                    <a:pt x="33" y="294"/>
                    <a:pt x="34" y="287"/>
                  </a:cubicBezTo>
                  <a:cubicBezTo>
                    <a:pt x="35" y="285"/>
                    <a:pt x="41" y="286"/>
                    <a:pt x="42" y="283"/>
                  </a:cubicBezTo>
                  <a:cubicBezTo>
                    <a:pt x="44" y="275"/>
                    <a:pt x="39" y="275"/>
                    <a:pt x="39" y="270"/>
                  </a:cubicBezTo>
                  <a:cubicBezTo>
                    <a:pt x="39" y="269"/>
                    <a:pt x="41" y="269"/>
                    <a:pt x="41" y="268"/>
                  </a:cubicBezTo>
                  <a:cubicBezTo>
                    <a:pt x="42" y="260"/>
                    <a:pt x="44" y="254"/>
                    <a:pt x="46" y="248"/>
                  </a:cubicBezTo>
                  <a:cubicBezTo>
                    <a:pt x="46" y="245"/>
                    <a:pt x="49" y="240"/>
                    <a:pt x="47" y="237"/>
                  </a:cubicBezTo>
                  <a:cubicBezTo>
                    <a:pt x="47" y="235"/>
                    <a:pt x="43" y="239"/>
                    <a:pt x="42" y="237"/>
                  </a:cubicBezTo>
                  <a:cubicBezTo>
                    <a:pt x="41" y="234"/>
                    <a:pt x="44" y="230"/>
                    <a:pt x="43" y="226"/>
                  </a:cubicBezTo>
                  <a:cubicBezTo>
                    <a:pt x="42" y="224"/>
                    <a:pt x="38" y="224"/>
                    <a:pt x="37" y="221"/>
                  </a:cubicBezTo>
                  <a:cubicBezTo>
                    <a:pt x="36" y="220"/>
                    <a:pt x="39" y="219"/>
                    <a:pt x="39" y="217"/>
                  </a:cubicBezTo>
                  <a:cubicBezTo>
                    <a:pt x="39" y="215"/>
                    <a:pt x="36" y="214"/>
                    <a:pt x="36" y="212"/>
                  </a:cubicBezTo>
                  <a:cubicBezTo>
                    <a:pt x="35" y="208"/>
                    <a:pt x="35" y="205"/>
                    <a:pt x="36" y="202"/>
                  </a:cubicBezTo>
                  <a:cubicBezTo>
                    <a:pt x="37" y="197"/>
                    <a:pt x="41" y="193"/>
                    <a:pt x="42" y="188"/>
                  </a:cubicBezTo>
                  <a:cubicBezTo>
                    <a:pt x="42" y="184"/>
                    <a:pt x="43" y="177"/>
                    <a:pt x="39" y="176"/>
                  </a:cubicBezTo>
                  <a:cubicBezTo>
                    <a:pt x="40" y="175"/>
                    <a:pt x="40" y="174"/>
                    <a:pt x="41" y="172"/>
                  </a:cubicBezTo>
                  <a:cubicBezTo>
                    <a:pt x="43" y="173"/>
                    <a:pt x="40" y="167"/>
                    <a:pt x="41" y="164"/>
                  </a:cubicBezTo>
                  <a:cubicBezTo>
                    <a:pt x="43" y="161"/>
                    <a:pt x="47" y="159"/>
                    <a:pt x="48" y="156"/>
                  </a:cubicBezTo>
                  <a:cubicBezTo>
                    <a:pt x="50" y="152"/>
                    <a:pt x="49" y="147"/>
                    <a:pt x="51" y="144"/>
                  </a:cubicBezTo>
                  <a:cubicBezTo>
                    <a:pt x="52" y="142"/>
                    <a:pt x="57" y="145"/>
                    <a:pt x="58" y="143"/>
                  </a:cubicBezTo>
                  <a:cubicBezTo>
                    <a:pt x="59" y="140"/>
                    <a:pt x="54" y="138"/>
                    <a:pt x="54" y="136"/>
                  </a:cubicBezTo>
                  <a:cubicBezTo>
                    <a:pt x="53" y="134"/>
                    <a:pt x="55" y="132"/>
                    <a:pt x="55" y="129"/>
                  </a:cubicBezTo>
                  <a:cubicBezTo>
                    <a:pt x="55" y="126"/>
                    <a:pt x="53" y="123"/>
                    <a:pt x="52" y="119"/>
                  </a:cubicBezTo>
                  <a:cubicBezTo>
                    <a:pt x="52" y="118"/>
                    <a:pt x="52" y="116"/>
                    <a:pt x="53" y="114"/>
                  </a:cubicBezTo>
                  <a:cubicBezTo>
                    <a:pt x="53" y="113"/>
                    <a:pt x="55" y="114"/>
                    <a:pt x="55" y="113"/>
                  </a:cubicBezTo>
                  <a:cubicBezTo>
                    <a:pt x="54" y="111"/>
                    <a:pt x="50" y="110"/>
                    <a:pt x="50" y="107"/>
                  </a:cubicBezTo>
                  <a:cubicBezTo>
                    <a:pt x="50" y="105"/>
                    <a:pt x="53" y="103"/>
                    <a:pt x="55" y="102"/>
                  </a:cubicBezTo>
                  <a:cubicBezTo>
                    <a:pt x="58" y="100"/>
                    <a:pt x="63" y="100"/>
                    <a:pt x="65" y="97"/>
                  </a:cubicBezTo>
                  <a:cubicBezTo>
                    <a:pt x="68" y="93"/>
                    <a:pt x="67" y="89"/>
                    <a:pt x="68" y="85"/>
                  </a:cubicBezTo>
                  <a:cubicBezTo>
                    <a:pt x="68" y="83"/>
                    <a:pt x="67" y="80"/>
                    <a:pt x="66" y="78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11" name="Freeform 2533"/>
            <p:cNvSpPr>
              <a:spLocks noChangeAspect="1"/>
            </p:cNvSpPr>
            <p:nvPr/>
          </p:nvSpPr>
          <p:spPr bwMode="auto">
            <a:xfrm>
              <a:off x="2509526" y="3901626"/>
              <a:ext cx="225935" cy="357741"/>
            </a:xfrm>
            <a:custGeom>
              <a:avLst/>
              <a:gdLst>
                <a:gd name="T0" fmla="*/ 94 w 168"/>
                <a:gd name="T1" fmla="*/ 1 h 269"/>
                <a:gd name="T2" fmla="*/ 105 w 168"/>
                <a:gd name="T3" fmla="*/ 11 h 269"/>
                <a:gd name="T4" fmla="*/ 115 w 168"/>
                <a:gd name="T5" fmla="*/ 22 h 269"/>
                <a:gd name="T6" fmla="*/ 124 w 168"/>
                <a:gd name="T7" fmla="*/ 29 h 269"/>
                <a:gd name="T8" fmla="*/ 123 w 168"/>
                <a:gd name="T9" fmla="*/ 38 h 269"/>
                <a:gd name="T10" fmla="*/ 138 w 168"/>
                <a:gd name="T11" fmla="*/ 41 h 269"/>
                <a:gd name="T12" fmla="*/ 151 w 168"/>
                <a:gd name="T13" fmla="*/ 41 h 269"/>
                <a:gd name="T14" fmla="*/ 167 w 168"/>
                <a:gd name="T15" fmla="*/ 38 h 269"/>
                <a:gd name="T16" fmla="*/ 172 w 168"/>
                <a:gd name="T17" fmla="*/ 43 h 269"/>
                <a:gd name="T18" fmla="*/ 170 w 168"/>
                <a:gd name="T19" fmla="*/ 62 h 269"/>
                <a:gd name="T20" fmla="*/ 173 w 168"/>
                <a:gd name="T21" fmla="*/ 68 h 269"/>
                <a:gd name="T22" fmla="*/ 168 w 168"/>
                <a:gd name="T23" fmla="*/ 73 h 269"/>
                <a:gd name="T24" fmla="*/ 148 w 168"/>
                <a:gd name="T25" fmla="*/ 79 h 269"/>
                <a:gd name="T26" fmla="*/ 131 w 168"/>
                <a:gd name="T27" fmla="*/ 89 h 269"/>
                <a:gd name="T28" fmla="*/ 125 w 168"/>
                <a:gd name="T29" fmla="*/ 106 h 269"/>
                <a:gd name="T30" fmla="*/ 115 w 168"/>
                <a:gd name="T31" fmla="*/ 119 h 269"/>
                <a:gd name="T32" fmla="*/ 115 w 168"/>
                <a:gd name="T33" fmla="*/ 137 h 269"/>
                <a:gd name="T34" fmla="*/ 131 w 168"/>
                <a:gd name="T35" fmla="*/ 156 h 269"/>
                <a:gd name="T36" fmla="*/ 139 w 168"/>
                <a:gd name="T37" fmla="*/ 167 h 269"/>
                <a:gd name="T38" fmla="*/ 154 w 168"/>
                <a:gd name="T39" fmla="*/ 177 h 269"/>
                <a:gd name="T40" fmla="*/ 166 w 168"/>
                <a:gd name="T41" fmla="*/ 166 h 269"/>
                <a:gd name="T42" fmla="*/ 178 w 168"/>
                <a:gd name="T43" fmla="*/ 191 h 269"/>
                <a:gd name="T44" fmla="*/ 202 w 168"/>
                <a:gd name="T45" fmla="*/ 219 h 269"/>
                <a:gd name="T46" fmla="*/ 195 w 168"/>
                <a:gd name="T47" fmla="*/ 232 h 269"/>
                <a:gd name="T48" fmla="*/ 192 w 168"/>
                <a:gd name="T49" fmla="*/ 240 h 269"/>
                <a:gd name="T50" fmla="*/ 190 w 168"/>
                <a:gd name="T51" fmla="*/ 262 h 269"/>
                <a:gd name="T52" fmla="*/ 192 w 168"/>
                <a:gd name="T53" fmla="*/ 289 h 269"/>
                <a:gd name="T54" fmla="*/ 185 w 168"/>
                <a:gd name="T55" fmla="*/ 301 h 269"/>
                <a:gd name="T56" fmla="*/ 183 w 168"/>
                <a:gd name="T57" fmla="*/ 310 h 269"/>
                <a:gd name="T58" fmla="*/ 174 w 168"/>
                <a:gd name="T59" fmla="*/ 323 h 269"/>
                <a:gd name="T60" fmla="*/ 159 w 168"/>
                <a:gd name="T61" fmla="*/ 306 h 269"/>
                <a:gd name="T62" fmla="*/ 131 w 168"/>
                <a:gd name="T63" fmla="*/ 288 h 269"/>
                <a:gd name="T64" fmla="*/ 97 w 168"/>
                <a:gd name="T65" fmla="*/ 265 h 269"/>
                <a:gd name="T66" fmla="*/ 83 w 168"/>
                <a:gd name="T67" fmla="*/ 247 h 269"/>
                <a:gd name="T68" fmla="*/ 87 w 168"/>
                <a:gd name="T69" fmla="*/ 235 h 269"/>
                <a:gd name="T70" fmla="*/ 61 w 168"/>
                <a:gd name="T71" fmla="*/ 197 h 269"/>
                <a:gd name="T72" fmla="*/ 42 w 168"/>
                <a:gd name="T73" fmla="*/ 149 h 269"/>
                <a:gd name="T74" fmla="*/ 31 w 168"/>
                <a:gd name="T75" fmla="*/ 122 h 269"/>
                <a:gd name="T76" fmla="*/ 17 w 168"/>
                <a:gd name="T77" fmla="*/ 114 h 269"/>
                <a:gd name="T78" fmla="*/ 5 w 168"/>
                <a:gd name="T79" fmla="*/ 100 h 269"/>
                <a:gd name="T80" fmla="*/ 7 w 168"/>
                <a:gd name="T81" fmla="*/ 92 h 269"/>
                <a:gd name="T82" fmla="*/ 5 w 168"/>
                <a:gd name="T83" fmla="*/ 85 h 269"/>
                <a:gd name="T84" fmla="*/ 11 w 168"/>
                <a:gd name="T85" fmla="*/ 62 h 269"/>
                <a:gd name="T86" fmla="*/ 20 w 168"/>
                <a:gd name="T87" fmla="*/ 64 h 269"/>
                <a:gd name="T88" fmla="*/ 13 w 168"/>
                <a:gd name="T89" fmla="*/ 68 h 269"/>
                <a:gd name="T90" fmla="*/ 16 w 168"/>
                <a:gd name="T91" fmla="*/ 77 h 269"/>
                <a:gd name="T92" fmla="*/ 30 w 168"/>
                <a:gd name="T93" fmla="*/ 76 h 269"/>
                <a:gd name="T94" fmla="*/ 35 w 168"/>
                <a:gd name="T95" fmla="*/ 85 h 269"/>
                <a:gd name="T96" fmla="*/ 44 w 168"/>
                <a:gd name="T97" fmla="*/ 58 h 269"/>
                <a:gd name="T98" fmla="*/ 73 w 168"/>
                <a:gd name="T99" fmla="*/ 43 h 269"/>
                <a:gd name="T100" fmla="*/ 82 w 168"/>
                <a:gd name="T101" fmla="*/ 32 h 269"/>
                <a:gd name="T102" fmla="*/ 89 w 168"/>
                <a:gd name="T103" fmla="*/ 18 h 269"/>
                <a:gd name="T104" fmla="*/ 93 w 168"/>
                <a:gd name="T105" fmla="*/ 8 h 269"/>
                <a:gd name="T106" fmla="*/ 89 w 168"/>
                <a:gd name="T107" fmla="*/ 0 h 2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8"/>
                <a:gd name="T163" fmla="*/ 0 h 269"/>
                <a:gd name="T164" fmla="*/ 168 w 168"/>
                <a:gd name="T165" fmla="*/ 269 h 2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8" h="269">
                  <a:moveTo>
                    <a:pt x="74" y="0"/>
                  </a:moveTo>
                  <a:cubicBezTo>
                    <a:pt x="75" y="0"/>
                    <a:pt x="77" y="0"/>
                    <a:pt x="78" y="1"/>
                  </a:cubicBezTo>
                  <a:cubicBezTo>
                    <a:pt x="79" y="1"/>
                    <a:pt x="80" y="2"/>
                    <a:pt x="81" y="3"/>
                  </a:cubicBezTo>
                  <a:cubicBezTo>
                    <a:pt x="83" y="5"/>
                    <a:pt x="85" y="7"/>
                    <a:pt x="87" y="9"/>
                  </a:cubicBezTo>
                  <a:cubicBezTo>
                    <a:pt x="88" y="11"/>
                    <a:pt x="87" y="14"/>
                    <a:pt x="89" y="15"/>
                  </a:cubicBezTo>
                  <a:cubicBezTo>
                    <a:pt x="91" y="17"/>
                    <a:pt x="94" y="17"/>
                    <a:pt x="96" y="18"/>
                  </a:cubicBezTo>
                  <a:cubicBezTo>
                    <a:pt x="98" y="20"/>
                    <a:pt x="99" y="23"/>
                    <a:pt x="101" y="25"/>
                  </a:cubicBezTo>
                  <a:cubicBezTo>
                    <a:pt x="101" y="26"/>
                    <a:pt x="102" y="23"/>
                    <a:pt x="103" y="24"/>
                  </a:cubicBezTo>
                  <a:cubicBezTo>
                    <a:pt x="104" y="25"/>
                    <a:pt x="104" y="26"/>
                    <a:pt x="103" y="28"/>
                  </a:cubicBezTo>
                  <a:cubicBezTo>
                    <a:pt x="103" y="29"/>
                    <a:pt x="101" y="30"/>
                    <a:pt x="102" y="32"/>
                  </a:cubicBezTo>
                  <a:cubicBezTo>
                    <a:pt x="102" y="33"/>
                    <a:pt x="105" y="33"/>
                    <a:pt x="107" y="33"/>
                  </a:cubicBezTo>
                  <a:cubicBezTo>
                    <a:pt x="110" y="34"/>
                    <a:pt x="112" y="34"/>
                    <a:pt x="115" y="34"/>
                  </a:cubicBezTo>
                  <a:cubicBezTo>
                    <a:pt x="117" y="33"/>
                    <a:pt x="119" y="31"/>
                    <a:pt x="122" y="31"/>
                  </a:cubicBezTo>
                  <a:cubicBezTo>
                    <a:pt x="124" y="31"/>
                    <a:pt x="125" y="34"/>
                    <a:pt x="126" y="34"/>
                  </a:cubicBezTo>
                  <a:cubicBezTo>
                    <a:pt x="128" y="34"/>
                    <a:pt x="130" y="32"/>
                    <a:pt x="132" y="31"/>
                  </a:cubicBezTo>
                  <a:cubicBezTo>
                    <a:pt x="134" y="31"/>
                    <a:pt x="137" y="31"/>
                    <a:pt x="139" y="32"/>
                  </a:cubicBezTo>
                  <a:cubicBezTo>
                    <a:pt x="140" y="33"/>
                    <a:pt x="138" y="35"/>
                    <a:pt x="139" y="36"/>
                  </a:cubicBezTo>
                  <a:cubicBezTo>
                    <a:pt x="140" y="37"/>
                    <a:pt x="143" y="35"/>
                    <a:pt x="143" y="36"/>
                  </a:cubicBezTo>
                  <a:cubicBezTo>
                    <a:pt x="142" y="42"/>
                    <a:pt x="138" y="46"/>
                    <a:pt x="137" y="51"/>
                  </a:cubicBezTo>
                  <a:cubicBezTo>
                    <a:pt x="137" y="53"/>
                    <a:pt x="140" y="51"/>
                    <a:pt x="141" y="52"/>
                  </a:cubicBezTo>
                  <a:cubicBezTo>
                    <a:pt x="142" y="52"/>
                    <a:pt x="140" y="53"/>
                    <a:pt x="141" y="54"/>
                  </a:cubicBezTo>
                  <a:cubicBezTo>
                    <a:pt x="141" y="55"/>
                    <a:pt x="143" y="56"/>
                    <a:pt x="144" y="57"/>
                  </a:cubicBezTo>
                  <a:cubicBezTo>
                    <a:pt x="145" y="59"/>
                    <a:pt x="145" y="60"/>
                    <a:pt x="145" y="62"/>
                  </a:cubicBezTo>
                  <a:cubicBezTo>
                    <a:pt x="143" y="62"/>
                    <a:pt x="142" y="61"/>
                    <a:pt x="140" y="61"/>
                  </a:cubicBezTo>
                  <a:cubicBezTo>
                    <a:pt x="138" y="61"/>
                    <a:pt x="135" y="63"/>
                    <a:pt x="133" y="63"/>
                  </a:cubicBezTo>
                  <a:cubicBezTo>
                    <a:pt x="130" y="64"/>
                    <a:pt x="127" y="66"/>
                    <a:pt x="123" y="66"/>
                  </a:cubicBezTo>
                  <a:cubicBezTo>
                    <a:pt x="122" y="67"/>
                    <a:pt x="120" y="66"/>
                    <a:pt x="118" y="66"/>
                  </a:cubicBezTo>
                  <a:cubicBezTo>
                    <a:pt x="115" y="68"/>
                    <a:pt x="111" y="70"/>
                    <a:pt x="109" y="74"/>
                  </a:cubicBezTo>
                  <a:cubicBezTo>
                    <a:pt x="108" y="76"/>
                    <a:pt x="110" y="78"/>
                    <a:pt x="109" y="81"/>
                  </a:cubicBezTo>
                  <a:cubicBezTo>
                    <a:pt x="108" y="84"/>
                    <a:pt x="104" y="85"/>
                    <a:pt x="104" y="88"/>
                  </a:cubicBezTo>
                  <a:cubicBezTo>
                    <a:pt x="103" y="90"/>
                    <a:pt x="107" y="91"/>
                    <a:pt x="106" y="92"/>
                  </a:cubicBezTo>
                  <a:cubicBezTo>
                    <a:pt x="104" y="96"/>
                    <a:pt x="98" y="96"/>
                    <a:pt x="96" y="99"/>
                  </a:cubicBezTo>
                  <a:cubicBezTo>
                    <a:pt x="94" y="101"/>
                    <a:pt x="96" y="104"/>
                    <a:pt x="96" y="106"/>
                  </a:cubicBezTo>
                  <a:cubicBezTo>
                    <a:pt x="96" y="109"/>
                    <a:pt x="96" y="112"/>
                    <a:pt x="96" y="114"/>
                  </a:cubicBezTo>
                  <a:cubicBezTo>
                    <a:pt x="96" y="117"/>
                    <a:pt x="95" y="121"/>
                    <a:pt x="97" y="123"/>
                  </a:cubicBezTo>
                  <a:cubicBezTo>
                    <a:pt x="99" y="127"/>
                    <a:pt x="106" y="127"/>
                    <a:pt x="109" y="130"/>
                  </a:cubicBezTo>
                  <a:cubicBezTo>
                    <a:pt x="110" y="132"/>
                    <a:pt x="106" y="135"/>
                    <a:pt x="108" y="137"/>
                  </a:cubicBezTo>
                  <a:cubicBezTo>
                    <a:pt x="109" y="139"/>
                    <a:pt x="114" y="137"/>
                    <a:pt x="116" y="139"/>
                  </a:cubicBezTo>
                  <a:cubicBezTo>
                    <a:pt x="118" y="141"/>
                    <a:pt x="117" y="145"/>
                    <a:pt x="119" y="147"/>
                  </a:cubicBezTo>
                  <a:cubicBezTo>
                    <a:pt x="122" y="148"/>
                    <a:pt x="126" y="148"/>
                    <a:pt x="128" y="147"/>
                  </a:cubicBezTo>
                  <a:cubicBezTo>
                    <a:pt x="132" y="145"/>
                    <a:pt x="133" y="141"/>
                    <a:pt x="136" y="138"/>
                  </a:cubicBezTo>
                  <a:cubicBezTo>
                    <a:pt x="137" y="138"/>
                    <a:pt x="138" y="138"/>
                    <a:pt x="138" y="138"/>
                  </a:cubicBezTo>
                  <a:cubicBezTo>
                    <a:pt x="139" y="145"/>
                    <a:pt x="137" y="153"/>
                    <a:pt x="140" y="159"/>
                  </a:cubicBezTo>
                  <a:cubicBezTo>
                    <a:pt x="141" y="162"/>
                    <a:pt x="145" y="159"/>
                    <a:pt x="148" y="159"/>
                  </a:cubicBezTo>
                  <a:cubicBezTo>
                    <a:pt x="149" y="159"/>
                    <a:pt x="151" y="158"/>
                    <a:pt x="152" y="158"/>
                  </a:cubicBezTo>
                  <a:cubicBezTo>
                    <a:pt x="157" y="166"/>
                    <a:pt x="162" y="174"/>
                    <a:pt x="168" y="182"/>
                  </a:cubicBezTo>
                  <a:cubicBezTo>
                    <a:pt x="167" y="184"/>
                    <a:pt x="166" y="186"/>
                    <a:pt x="165" y="188"/>
                  </a:cubicBezTo>
                  <a:cubicBezTo>
                    <a:pt x="164" y="190"/>
                    <a:pt x="163" y="191"/>
                    <a:pt x="162" y="193"/>
                  </a:cubicBezTo>
                  <a:cubicBezTo>
                    <a:pt x="162" y="195"/>
                    <a:pt x="163" y="197"/>
                    <a:pt x="163" y="200"/>
                  </a:cubicBezTo>
                  <a:cubicBezTo>
                    <a:pt x="162" y="201"/>
                    <a:pt x="160" y="199"/>
                    <a:pt x="160" y="200"/>
                  </a:cubicBezTo>
                  <a:cubicBezTo>
                    <a:pt x="160" y="202"/>
                    <a:pt x="163" y="205"/>
                    <a:pt x="163" y="207"/>
                  </a:cubicBezTo>
                  <a:cubicBezTo>
                    <a:pt x="163" y="211"/>
                    <a:pt x="158" y="214"/>
                    <a:pt x="158" y="218"/>
                  </a:cubicBezTo>
                  <a:cubicBezTo>
                    <a:pt x="157" y="220"/>
                    <a:pt x="160" y="222"/>
                    <a:pt x="160" y="224"/>
                  </a:cubicBezTo>
                  <a:cubicBezTo>
                    <a:pt x="161" y="229"/>
                    <a:pt x="161" y="235"/>
                    <a:pt x="160" y="241"/>
                  </a:cubicBezTo>
                  <a:cubicBezTo>
                    <a:pt x="160" y="243"/>
                    <a:pt x="159" y="246"/>
                    <a:pt x="157" y="248"/>
                  </a:cubicBezTo>
                  <a:cubicBezTo>
                    <a:pt x="156" y="249"/>
                    <a:pt x="154" y="250"/>
                    <a:pt x="154" y="251"/>
                  </a:cubicBezTo>
                  <a:cubicBezTo>
                    <a:pt x="153" y="253"/>
                    <a:pt x="156" y="256"/>
                    <a:pt x="157" y="258"/>
                  </a:cubicBezTo>
                  <a:cubicBezTo>
                    <a:pt x="155" y="258"/>
                    <a:pt x="153" y="257"/>
                    <a:pt x="152" y="258"/>
                  </a:cubicBezTo>
                  <a:cubicBezTo>
                    <a:pt x="151" y="261"/>
                    <a:pt x="154" y="264"/>
                    <a:pt x="152" y="266"/>
                  </a:cubicBezTo>
                  <a:cubicBezTo>
                    <a:pt x="151" y="268"/>
                    <a:pt x="148" y="268"/>
                    <a:pt x="145" y="269"/>
                  </a:cubicBezTo>
                  <a:cubicBezTo>
                    <a:pt x="143" y="266"/>
                    <a:pt x="140" y="264"/>
                    <a:pt x="138" y="262"/>
                  </a:cubicBezTo>
                  <a:cubicBezTo>
                    <a:pt x="136" y="260"/>
                    <a:pt x="134" y="257"/>
                    <a:pt x="132" y="255"/>
                  </a:cubicBezTo>
                  <a:cubicBezTo>
                    <a:pt x="129" y="252"/>
                    <a:pt x="127" y="249"/>
                    <a:pt x="123" y="246"/>
                  </a:cubicBezTo>
                  <a:cubicBezTo>
                    <a:pt x="119" y="244"/>
                    <a:pt x="114" y="242"/>
                    <a:pt x="109" y="240"/>
                  </a:cubicBezTo>
                  <a:cubicBezTo>
                    <a:pt x="105" y="237"/>
                    <a:pt x="100" y="233"/>
                    <a:pt x="95" y="230"/>
                  </a:cubicBezTo>
                  <a:cubicBezTo>
                    <a:pt x="91" y="227"/>
                    <a:pt x="86" y="225"/>
                    <a:pt x="81" y="221"/>
                  </a:cubicBezTo>
                  <a:cubicBezTo>
                    <a:pt x="79" y="219"/>
                    <a:pt x="76" y="216"/>
                    <a:pt x="74" y="213"/>
                  </a:cubicBezTo>
                  <a:cubicBezTo>
                    <a:pt x="72" y="211"/>
                    <a:pt x="70" y="209"/>
                    <a:pt x="69" y="206"/>
                  </a:cubicBezTo>
                  <a:cubicBezTo>
                    <a:pt x="68" y="205"/>
                    <a:pt x="68" y="203"/>
                    <a:pt x="69" y="202"/>
                  </a:cubicBezTo>
                  <a:cubicBezTo>
                    <a:pt x="69" y="200"/>
                    <a:pt x="72" y="198"/>
                    <a:pt x="72" y="196"/>
                  </a:cubicBezTo>
                  <a:cubicBezTo>
                    <a:pt x="70" y="191"/>
                    <a:pt x="66" y="188"/>
                    <a:pt x="63" y="184"/>
                  </a:cubicBezTo>
                  <a:cubicBezTo>
                    <a:pt x="59" y="177"/>
                    <a:pt x="55" y="171"/>
                    <a:pt x="51" y="164"/>
                  </a:cubicBezTo>
                  <a:cubicBezTo>
                    <a:pt x="47" y="156"/>
                    <a:pt x="43" y="147"/>
                    <a:pt x="40" y="139"/>
                  </a:cubicBezTo>
                  <a:cubicBezTo>
                    <a:pt x="38" y="134"/>
                    <a:pt x="37" y="128"/>
                    <a:pt x="35" y="124"/>
                  </a:cubicBezTo>
                  <a:cubicBezTo>
                    <a:pt x="34" y="120"/>
                    <a:pt x="31" y="117"/>
                    <a:pt x="29" y="113"/>
                  </a:cubicBezTo>
                  <a:cubicBezTo>
                    <a:pt x="28" y="110"/>
                    <a:pt x="28" y="105"/>
                    <a:pt x="26" y="102"/>
                  </a:cubicBezTo>
                  <a:cubicBezTo>
                    <a:pt x="24" y="99"/>
                    <a:pt x="22" y="97"/>
                    <a:pt x="19" y="95"/>
                  </a:cubicBezTo>
                  <a:cubicBezTo>
                    <a:pt x="17" y="94"/>
                    <a:pt x="15" y="95"/>
                    <a:pt x="14" y="95"/>
                  </a:cubicBezTo>
                  <a:cubicBezTo>
                    <a:pt x="11" y="93"/>
                    <a:pt x="7" y="91"/>
                    <a:pt x="5" y="88"/>
                  </a:cubicBezTo>
                  <a:cubicBezTo>
                    <a:pt x="4" y="87"/>
                    <a:pt x="4" y="85"/>
                    <a:pt x="4" y="83"/>
                  </a:cubicBezTo>
                  <a:cubicBezTo>
                    <a:pt x="5" y="82"/>
                    <a:pt x="7" y="82"/>
                    <a:pt x="7" y="80"/>
                  </a:cubicBezTo>
                  <a:cubicBezTo>
                    <a:pt x="7" y="79"/>
                    <a:pt x="7" y="78"/>
                    <a:pt x="6" y="77"/>
                  </a:cubicBezTo>
                  <a:cubicBezTo>
                    <a:pt x="5" y="76"/>
                    <a:pt x="3" y="76"/>
                    <a:pt x="3" y="75"/>
                  </a:cubicBezTo>
                  <a:cubicBezTo>
                    <a:pt x="3" y="74"/>
                    <a:pt x="4" y="72"/>
                    <a:pt x="4" y="71"/>
                  </a:cubicBezTo>
                  <a:cubicBezTo>
                    <a:pt x="3" y="68"/>
                    <a:pt x="0" y="65"/>
                    <a:pt x="1" y="62"/>
                  </a:cubicBezTo>
                  <a:cubicBezTo>
                    <a:pt x="2" y="58"/>
                    <a:pt x="6" y="55"/>
                    <a:pt x="9" y="52"/>
                  </a:cubicBezTo>
                  <a:cubicBezTo>
                    <a:pt x="10" y="50"/>
                    <a:pt x="12" y="49"/>
                    <a:pt x="14" y="48"/>
                  </a:cubicBezTo>
                  <a:cubicBezTo>
                    <a:pt x="15" y="50"/>
                    <a:pt x="16" y="51"/>
                    <a:pt x="17" y="53"/>
                  </a:cubicBezTo>
                  <a:cubicBezTo>
                    <a:pt x="17" y="54"/>
                    <a:pt x="16" y="55"/>
                    <a:pt x="16" y="55"/>
                  </a:cubicBezTo>
                  <a:cubicBezTo>
                    <a:pt x="14" y="56"/>
                    <a:pt x="12" y="56"/>
                    <a:pt x="11" y="57"/>
                  </a:cubicBezTo>
                  <a:cubicBezTo>
                    <a:pt x="12" y="59"/>
                    <a:pt x="12" y="60"/>
                    <a:pt x="13" y="61"/>
                  </a:cubicBezTo>
                  <a:cubicBezTo>
                    <a:pt x="13" y="62"/>
                    <a:pt x="12" y="64"/>
                    <a:pt x="13" y="64"/>
                  </a:cubicBezTo>
                  <a:cubicBezTo>
                    <a:pt x="15" y="64"/>
                    <a:pt x="16" y="62"/>
                    <a:pt x="18" y="61"/>
                  </a:cubicBezTo>
                  <a:cubicBezTo>
                    <a:pt x="20" y="61"/>
                    <a:pt x="23" y="61"/>
                    <a:pt x="25" y="63"/>
                  </a:cubicBezTo>
                  <a:cubicBezTo>
                    <a:pt x="26" y="65"/>
                    <a:pt x="26" y="68"/>
                    <a:pt x="27" y="70"/>
                  </a:cubicBezTo>
                  <a:cubicBezTo>
                    <a:pt x="28" y="70"/>
                    <a:pt x="29" y="71"/>
                    <a:pt x="29" y="71"/>
                  </a:cubicBezTo>
                  <a:cubicBezTo>
                    <a:pt x="31" y="69"/>
                    <a:pt x="33" y="67"/>
                    <a:pt x="34" y="64"/>
                  </a:cubicBezTo>
                  <a:cubicBezTo>
                    <a:pt x="35" y="59"/>
                    <a:pt x="36" y="53"/>
                    <a:pt x="37" y="48"/>
                  </a:cubicBezTo>
                  <a:cubicBezTo>
                    <a:pt x="38" y="46"/>
                    <a:pt x="40" y="45"/>
                    <a:pt x="42" y="44"/>
                  </a:cubicBezTo>
                  <a:cubicBezTo>
                    <a:pt x="49" y="41"/>
                    <a:pt x="55" y="39"/>
                    <a:pt x="61" y="36"/>
                  </a:cubicBezTo>
                  <a:cubicBezTo>
                    <a:pt x="62" y="35"/>
                    <a:pt x="61" y="34"/>
                    <a:pt x="62" y="33"/>
                  </a:cubicBezTo>
                  <a:cubicBezTo>
                    <a:pt x="63" y="31"/>
                    <a:pt x="66" y="29"/>
                    <a:pt x="68" y="27"/>
                  </a:cubicBezTo>
                  <a:cubicBezTo>
                    <a:pt x="69" y="26"/>
                    <a:pt x="71" y="24"/>
                    <a:pt x="72" y="23"/>
                  </a:cubicBezTo>
                  <a:cubicBezTo>
                    <a:pt x="73" y="20"/>
                    <a:pt x="72" y="17"/>
                    <a:pt x="74" y="15"/>
                  </a:cubicBezTo>
                  <a:cubicBezTo>
                    <a:pt x="74" y="13"/>
                    <a:pt x="77" y="14"/>
                    <a:pt x="77" y="13"/>
                  </a:cubicBezTo>
                  <a:cubicBezTo>
                    <a:pt x="78" y="11"/>
                    <a:pt x="78" y="9"/>
                    <a:pt x="77" y="7"/>
                  </a:cubicBezTo>
                  <a:cubicBezTo>
                    <a:pt x="77" y="5"/>
                    <a:pt x="75" y="4"/>
                    <a:pt x="74" y="2"/>
                  </a:cubicBezTo>
                  <a:cubicBezTo>
                    <a:pt x="74" y="1"/>
                    <a:pt x="74" y="1"/>
                    <a:pt x="74" y="0"/>
                  </a:cubicBezTo>
                  <a:close/>
                </a:path>
              </a:pathLst>
            </a:custGeom>
            <a:solidFill>
              <a:srgbClr val="DC4405"/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12" name="Freeform 2534"/>
            <p:cNvSpPr>
              <a:spLocks noChangeAspect="1"/>
            </p:cNvSpPr>
            <p:nvPr/>
          </p:nvSpPr>
          <p:spPr bwMode="auto">
            <a:xfrm>
              <a:off x="2515118" y="3875044"/>
              <a:ext cx="99546" cy="120724"/>
            </a:xfrm>
            <a:custGeom>
              <a:avLst/>
              <a:gdLst>
                <a:gd name="T0" fmla="*/ 12 w 74"/>
                <a:gd name="T1" fmla="*/ 81 h 91"/>
                <a:gd name="T2" fmla="*/ 19 w 74"/>
                <a:gd name="T3" fmla="*/ 78 h 91"/>
                <a:gd name="T4" fmla="*/ 22 w 74"/>
                <a:gd name="T5" fmla="*/ 67 h 91"/>
                <a:gd name="T6" fmla="*/ 19 w 74"/>
                <a:gd name="T7" fmla="*/ 65 h 91"/>
                <a:gd name="T8" fmla="*/ 17 w 74"/>
                <a:gd name="T9" fmla="*/ 67 h 91"/>
                <a:gd name="T10" fmla="*/ 13 w 74"/>
                <a:gd name="T11" fmla="*/ 66 h 91"/>
                <a:gd name="T12" fmla="*/ 10 w 74"/>
                <a:gd name="T13" fmla="*/ 69 h 91"/>
                <a:gd name="T14" fmla="*/ 1 w 74"/>
                <a:gd name="T15" fmla="*/ 65 h 91"/>
                <a:gd name="T16" fmla="*/ 2 w 74"/>
                <a:gd name="T17" fmla="*/ 60 h 91"/>
                <a:gd name="T18" fmla="*/ 5 w 74"/>
                <a:gd name="T19" fmla="*/ 54 h 91"/>
                <a:gd name="T20" fmla="*/ 2 w 74"/>
                <a:gd name="T21" fmla="*/ 50 h 91"/>
                <a:gd name="T22" fmla="*/ 2 w 74"/>
                <a:gd name="T23" fmla="*/ 43 h 91"/>
                <a:gd name="T24" fmla="*/ 7 w 74"/>
                <a:gd name="T25" fmla="*/ 35 h 91"/>
                <a:gd name="T26" fmla="*/ 5 w 74"/>
                <a:gd name="T27" fmla="*/ 31 h 91"/>
                <a:gd name="T28" fmla="*/ 12 w 74"/>
                <a:gd name="T29" fmla="*/ 24 h 91"/>
                <a:gd name="T30" fmla="*/ 13 w 74"/>
                <a:gd name="T31" fmla="*/ 17 h 91"/>
                <a:gd name="T32" fmla="*/ 13 w 74"/>
                <a:gd name="T33" fmla="*/ 11 h 91"/>
                <a:gd name="T34" fmla="*/ 20 w 74"/>
                <a:gd name="T35" fmla="*/ 7 h 91"/>
                <a:gd name="T36" fmla="*/ 28 w 74"/>
                <a:gd name="T37" fmla="*/ 2 h 91"/>
                <a:gd name="T38" fmla="*/ 32 w 74"/>
                <a:gd name="T39" fmla="*/ 0 h 91"/>
                <a:gd name="T40" fmla="*/ 41 w 74"/>
                <a:gd name="T41" fmla="*/ 4 h 91"/>
                <a:gd name="T42" fmla="*/ 45 w 74"/>
                <a:gd name="T43" fmla="*/ 7 h 91"/>
                <a:gd name="T44" fmla="*/ 51 w 74"/>
                <a:gd name="T45" fmla="*/ 11 h 91"/>
                <a:gd name="T46" fmla="*/ 54 w 74"/>
                <a:gd name="T47" fmla="*/ 16 h 91"/>
                <a:gd name="T48" fmla="*/ 59 w 74"/>
                <a:gd name="T49" fmla="*/ 16 h 91"/>
                <a:gd name="T50" fmla="*/ 64 w 74"/>
                <a:gd name="T51" fmla="*/ 18 h 91"/>
                <a:gd name="T52" fmla="*/ 69 w 74"/>
                <a:gd name="T53" fmla="*/ 18 h 91"/>
                <a:gd name="T54" fmla="*/ 70 w 74"/>
                <a:gd name="T55" fmla="*/ 16 h 91"/>
                <a:gd name="T56" fmla="*/ 75 w 74"/>
                <a:gd name="T57" fmla="*/ 17 h 91"/>
                <a:gd name="T58" fmla="*/ 84 w 74"/>
                <a:gd name="T59" fmla="*/ 24 h 91"/>
                <a:gd name="T60" fmla="*/ 84 w 74"/>
                <a:gd name="T61" fmla="*/ 26 h 91"/>
                <a:gd name="T62" fmla="*/ 88 w 74"/>
                <a:gd name="T63" fmla="*/ 32 h 91"/>
                <a:gd name="T64" fmla="*/ 88 w 74"/>
                <a:gd name="T65" fmla="*/ 40 h 91"/>
                <a:gd name="T66" fmla="*/ 84 w 74"/>
                <a:gd name="T67" fmla="*/ 42 h 91"/>
                <a:gd name="T68" fmla="*/ 82 w 74"/>
                <a:gd name="T69" fmla="*/ 52 h 91"/>
                <a:gd name="T70" fmla="*/ 77 w 74"/>
                <a:gd name="T71" fmla="*/ 56 h 91"/>
                <a:gd name="T72" fmla="*/ 70 w 74"/>
                <a:gd name="T73" fmla="*/ 63 h 91"/>
                <a:gd name="T74" fmla="*/ 69 w 74"/>
                <a:gd name="T75" fmla="*/ 67 h 91"/>
                <a:gd name="T76" fmla="*/ 46 w 74"/>
                <a:gd name="T77" fmla="*/ 77 h 91"/>
                <a:gd name="T78" fmla="*/ 40 w 74"/>
                <a:gd name="T79" fmla="*/ 81 h 91"/>
                <a:gd name="T80" fmla="*/ 36 w 74"/>
                <a:gd name="T81" fmla="*/ 101 h 91"/>
                <a:gd name="T82" fmla="*/ 30 w 74"/>
                <a:gd name="T83" fmla="*/ 109 h 91"/>
                <a:gd name="T84" fmla="*/ 28 w 74"/>
                <a:gd name="T85" fmla="*/ 108 h 91"/>
                <a:gd name="T86" fmla="*/ 25 w 74"/>
                <a:gd name="T87" fmla="*/ 99 h 91"/>
                <a:gd name="T88" fmla="*/ 17 w 74"/>
                <a:gd name="T89" fmla="*/ 97 h 91"/>
                <a:gd name="T90" fmla="*/ 11 w 74"/>
                <a:gd name="T91" fmla="*/ 101 h 91"/>
                <a:gd name="T92" fmla="*/ 11 w 74"/>
                <a:gd name="T93" fmla="*/ 97 h 91"/>
                <a:gd name="T94" fmla="*/ 8 w 74"/>
                <a:gd name="T95" fmla="*/ 92 h 91"/>
                <a:gd name="T96" fmla="*/ 14 w 74"/>
                <a:gd name="T97" fmla="*/ 90 h 91"/>
                <a:gd name="T98" fmla="*/ 16 w 74"/>
                <a:gd name="T99" fmla="*/ 87 h 91"/>
                <a:gd name="T100" fmla="*/ 12 w 74"/>
                <a:gd name="T101" fmla="*/ 81 h 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4"/>
                <a:gd name="T154" fmla="*/ 0 h 91"/>
                <a:gd name="T155" fmla="*/ 74 w 74"/>
                <a:gd name="T156" fmla="*/ 91 h 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4" h="91">
                  <a:moveTo>
                    <a:pt x="10" y="68"/>
                  </a:moveTo>
                  <a:cubicBezTo>
                    <a:pt x="12" y="67"/>
                    <a:pt x="15" y="67"/>
                    <a:pt x="16" y="65"/>
                  </a:cubicBezTo>
                  <a:cubicBezTo>
                    <a:pt x="18" y="63"/>
                    <a:pt x="18" y="60"/>
                    <a:pt x="18" y="56"/>
                  </a:cubicBezTo>
                  <a:cubicBezTo>
                    <a:pt x="18" y="55"/>
                    <a:pt x="17" y="54"/>
                    <a:pt x="16" y="54"/>
                  </a:cubicBezTo>
                  <a:cubicBezTo>
                    <a:pt x="15" y="54"/>
                    <a:pt x="15" y="56"/>
                    <a:pt x="14" y="56"/>
                  </a:cubicBezTo>
                  <a:cubicBezTo>
                    <a:pt x="13" y="56"/>
                    <a:pt x="12" y="54"/>
                    <a:pt x="11" y="55"/>
                  </a:cubicBezTo>
                  <a:cubicBezTo>
                    <a:pt x="10" y="55"/>
                    <a:pt x="9" y="58"/>
                    <a:pt x="8" y="58"/>
                  </a:cubicBezTo>
                  <a:cubicBezTo>
                    <a:pt x="5" y="57"/>
                    <a:pt x="3" y="56"/>
                    <a:pt x="1" y="54"/>
                  </a:cubicBezTo>
                  <a:cubicBezTo>
                    <a:pt x="0" y="53"/>
                    <a:pt x="2" y="51"/>
                    <a:pt x="2" y="50"/>
                  </a:cubicBezTo>
                  <a:cubicBezTo>
                    <a:pt x="3" y="48"/>
                    <a:pt x="4" y="47"/>
                    <a:pt x="4" y="45"/>
                  </a:cubicBezTo>
                  <a:cubicBezTo>
                    <a:pt x="4" y="44"/>
                    <a:pt x="2" y="43"/>
                    <a:pt x="2" y="42"/>
                  </a:cubicBezTo>
                  <a:cubicBezTo>
                    <a:pt x="1" y="40"/>
                    <a:pt x="1" y="37"/>
                    <a:pt x="2" y="36"/>
                  </a:cubicBezTo>
                  <a:cubicBezTo>
                    <a:pt x="2" y="33"/>
                    <a:pt x="5" y="31"/>
                    <a:pt x="6" y="29"/>
                  </a:cubicBezTo>
                  <a:cubicBezTo>
                    <a:pt x="6" y="28"/>
                    <a:pt x="3" y="27"/>
                    <a:pt x="4" y="26"/>
                  </a:cubicBezTo>
                  <a:cubicBezTo>
                    <a:pt x="5" y="24"/>
                    <a:pt x="8" y="22"/>
                    <a:pt x="10" y="20"/>
                  </a:cubicBezTo>
                  <a:cubicBezTo>
                    <a:pt x="11" y="18"/>
                    <a:pt x="11" y="16"/>
                    <a:pt x="11" y="14"/>
                  </a:cubicBezTo>
                  <a:cubicBezTo>
                    <a:pt x="12" y="12"/>
                    <a:pt x="10" y="10"/>
                    <a:pt x="11" y="9"/>
                  </a:cubicBezTo>
                  <a:cubicBezTo>
                    <a:pt x="12" y="7"/>
                    <a:pt x="15" y="7"/>
                    <a:pt x="17" y="6"/>
                  </a:cubicBezTo>
                  <a:cubicBezTo>
                    <a:pt x="19" y="5"/>
                    <a:pt x="21" y="3"/>
                    <a:pt x="23" y="2"/>
                  </a:cubicBezTo>
                  <a:cubicBezTo>
                    <a:pt x="24" y="1"/>
                    <a:pt x="26" y="1"/>
                    <a:pt x="27" y="0"/>
                  </a:cubicBezTo>
                  <a:lnTo>
                    <a:pt x="34" y="3"/>
                  </a:lnTo>
                  <a:lnTo>
                    <a:pt x="37" y="6"/>
                  </a:lnTo>
                  <a:lnTo>
                    <a:pt x="42" y="9"/>
                  </a:lnTo>
                  <a:lnTo>
                    <a:pt x="45" y="13"/>
                  </a:lnTo>
                  <a:lnTo>
                    <a:pt x="49" y="13"/>
                  </a:lnTo>
                  <a:lnTo>
                    <a:pt x="53" y="15"/>
                  </a:lnTo>
                  <a:lnTo>
                    <a:pt x="57" y="15"/>
                  </a:lnTo>
                  <a:lnTo>
                    <a:pt x="58" y="13"/>
                  </a:lnTo>
                  <a:lnTo>
                    <a:pt x="62" y="14"/>
                  </a:lnTo>
                  <a:lnTo>
                    <a:pt x="70" y="20"/>
                  </a:lnTo>
                  <a:cubicBezTo>
                    <a:pt x="70" y="21"/>
                    <a:pt x="70" y="21"/>
                    <a:pt x="70" y="22"/>
                  </a:cubicBezTo>
                  <a:cubicBezTo>
                    <a:pt x="71" y="24"/>
                    <a:pt x="73" y="25"/>
                    <a:pt x="73" y="27"/>
                  </a:cubicBezTo>
                  <a:cubicBezTo>
                    <a:pt x="74" y="29"/>
                    <a:pt x="74" y="31"/>
                    <a:pt x="73" y="33"/>
                  </a:cubicBezTo>
                  <a:cubicBezTo>
                    <a:pt x="73" y="34"/>
                    <a:pt x="70" y="33"/>
                    <a:pt x="70" y="35"/>
                  </a:cubicBezTo>
                  <a:cubicBezTo>
                    <a:pt x="68" y="37"/>
                    <a:pt x="69" y="40"/>
                    <a:pt x="68" y="43"/>
                  </a:cubicBezTo>
                  <a:cubicBezTo>
                    <a:pt x="67" y="44"/>
                    <a:pt x="65" y="46"/>
                    <a:pt x="64" y="47"/>
                  </a:cubicBezTo>
                  <a:cubicBezTo>
                    <a:pt x="62" y="49"/>
                    <a:pt x="59" y="51"/>
                    <a:pt x="58" y="53"/>
                  </a:cubicBezTo>
                  <a:cubicBezTo>
                    <a:pt x="57" y="54"/>
                    <a:pt x="58" y="55"/>
                    <a:pt x="57" y="56"/>
                  </a:cubicBezTo>
                  <a:cubicBezTo>
                    <a:pt x="51" y="59"/>
                    <a:pt x="45" y="61"/>
                    <a:pt x="38" y="64"/>
                  </a:cubicBezTo>
                  <a:cubicBezTo>
                    <a:pt x="36" y="65"/>
                    <a:pt x="34" y="66"/>
                    <a:pt x="33" y="68"/>
                  </a:cubicBezTo>
                  <a:cubicBezTo>
                    <a:pt x="32" y="73"/>
                    <a:pt x="31" y="79"/>
                    <a:pt x="30" y="84"/>
                  </a:cubicBezTo>
                  <a:cubicBezTo>
                    <a:pt x="29" y="87"/>
                    <a:pt x="27" y="89"/>
                    <a:pt x="25" y="91"/>
                  </a:cubicBezTo>
                  <a:cubicBezTo>
                    <a:pt x="25" y="91"/>
                    <a:pt x="24" y="90"/>
                    <a:pt x="23" y="90"/>
                  </a:cubicBezTo>
                  <a:cubicBezTo>
                    <a:pt x="22" y="88"/>
                    <a:pt x="22" y="85"/>
                    <a:pt x="21" y="83"/>
                  </a:cubicBezTo>
                  <a:cubicBezTo>
                    <a:pt x="19" y="81"/>
                    <a:pt x="16" y="81"/>
                    <a:pt x="14" y="81"/>
                  </a:cubicBezTo>
                  <a:cubicBezTo>
                    <a:pt x="12" y="82"/>
                    <a:pt x="11" y="84"/>
                    <a:pt x="9" y="84"/>
                  </a:cubicBezTo>
                  <a:cubicBezTo>
                    <a:pt x="8" y="84"/>
                    <a:pt x="9" y="82"/>
                    <a:pt x="9" y="81"/>
                  </a:cubicBezTo>
                  <a:cubicBezTo>
                    <a:pt x="8" y="80"/>
                    <a:pt x="8" y="79"/>
                    <a:pt x="7" y="77"/>
                  </a:cubicBezTo>
                  <a:cubicBezTo>
                    <a:pt x="8" y="76"/>
                    <a:pt x="10" y="76"/>
                    <a:pt x="12" y="75"/>
                  </a:cubicBezTo>
                  <a:cubicBezTo>
                    <a:pt x="12" y="75"/>
                    <a:pt x="13" y="74"/>
                    <a:pt x="13" y="73"/>
                  </a:cubicBezTo>
                  <a:cubicBezTo>
                    <a:pt x="12" y="71"/>
                    <a:pt x="11" y="70"/>
                    <a:pt x="10" y="68"/>
                  </a:cubicBezTo>
                  <a:close/>
                </a:path>
              </a:pathLst>
            </a:custGeom>
            <a:solidFill>
              <a:srgbClr val="F2F2F2"/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13" name="Freeform 2535"/>
            <p:cNvSpPr>
              <a:spLocks noChangeAspect="1"/>
            </p:cNvSpPr>
            <p:nvPr/>
          </p:nvSpPr>
          <p:spPr bwMode="auto">
            <a:xfrm>
              <a:off x="2676180" y="3518412"/>
              <a:ext cx="63754" cy="39872"/>
            </a:xfrm>
            <a:custGeom>
              <a:avLst/>
              <a:gdLst>
                <a:gd name="T0" fmla="*/ 5 w 47"/>
                <a:gd name="T1" fmla="*/ 30 h 30"/>
                <a:gd name="T2" fmla="*/ 8 w 47"/>
                <a:gd name="T3" fmla="*/ 36 h 30"/>
                <a:gd name="T4" fmla="*/ 15 w 47"/>
                <a:gd name="T5" fmla="*/ 26 h 30"/>
                <a:gd name="T6" fmla="*/ 24 w 47"/>
                <a:gd name="T7" fmla="*/ 28 h 30"/>
                <a:gd name="T8" fmla="*/ 34 w 47"/>
                <a:gd name="T9" fmla="*/ 24 h 30"/>
                <a:gd name="T10" fmla="*/ 50 w 47"/>
                <a:gd name="T11" fmla="*/ 25 h 30"/>
                <a:gd name="T12" fmla="*/ 56 w 47"/>
                <a:gd name="T13" fmla="*/ 19 h 30"/>
                <a:gd name="T14" fmla="*/ 47 w 47"/>
                <a:gd name="T15" fmla="*/ 12 h 30"/>
                <a:gd name="T16" fmla="*/ 36 w 47"/>
                <a:gd name="T17" fmla="*/ 7 h 30"/>
                <a:gd name="T18" fmla="*/ 29 w 47"/>
                <a:gd name="T19" fmla="*/ 5 h 30"/>
                <a:gd name="T20" fmla="*/ 16 w 47"/>
                <a:gd name="T21" fmla="*/ 0 h 30"/>
                <a:gd name="T22" fmla="*/ 5 w 47"/>
                <a:gd name="T23" fmla="*/ 1 h 30"/>
                <a:gd name="T24" fmla="*/ 6 w 47"/>
                <a:gd name="T25" fmla="*/ 10 h 30"/>
                <a:gd name="T26" fmla="*/ 4 w 47"/>
                <a:gd name="T27" fmla="*/ 13 h 30"/>
                <a:gd name="T28" fmla="*/ 5 w 47"/>
                <a:gd name="T29" fmla="*/ 17 h 30"/>
                <a:gd name="T30" fmla="*/ 0 w 47"/>
                <a:gd name="T31" fmla="*/ 22 h 30"/>
                <a:gd name="T32" fmla="*/ 6 w 47"/>
                <a:gd name="T33" fmla="*/ 28 h 30"/>
                <a:gd name="T34" fmla="*/ 5 w 47"/>
                <a:gd name="T35" fmla="*/ 3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"/>
                <a:gd name="T55" fmla="*/ 0 h 30"/>
                <a:gd name="T56" fmla="*/ 47 w 47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" h="30">
                  <a:moveTo>
                    <a:pt x="4" y="25"/>
                  </a:moveTo>
                  <a:cubicBezTo>
                    <a:pt x="5" y="27"/>
                    <a:pt x="6" y="30"/>
                    <a:pt x="7" y="30"/>
                  </a:cubicBezTo>
                  <a:cubicBezTo>
                    <a:pt x="10" y="28"/>
                    <a:pt x="9" y="23"/>
                    <a:pt x="12" y="22"/>
                  </a:cubicBezTo>
                  <a:cubicBezTo>
                    <a:pt x="14" y="21"/>
                    <a:pt x="17" y="23"/>
                    <a:pt x="20" y="23"/>
                  </a:cubicBezTo>
                  <a:cubicBezTo>
                    <a:pt x="23" y="23"/>
                    <a:pt x="25" y="20"/>
                    <a:pt x="28" y="20"/>
                  </a:cubicBezTo>
                  <a:cubicBezTo>
                    <a:pt x="32" y="20"/>
                    <a:pt x="37" y="22"/>
                    <a:pt x="41" y="21"/>
                  </a:cubicBezTo>
                  <a:cubicBezTo>
                    <a:pt x="44" y="20"/>
                    <a:pt x="47" y="18"/>
                    <a:pt x="46" y="16"/>
                  </a:cubicBezTo>
                  <a:cubicBezTo>
                    <a:pt x="46" y="13"/>
                    <a:pt x="42" y="11"/>
                    <a:pt x="39" y="10"/>
                  </a:cubicBezTo>
                  <a:cubicBezTo>
                    <a:pt x="36" y="8"/>
                    <a:pt x="33" y="8"/>
                    <a:pt x="30" y="6"/>
                  </a:cubicBezTo>
                  <a:cubicBezTo>
                    <a:pt x="28" y="6"/>
                    <a:pt x="26" y="4"/>
                    <a:pt x="24" y="4"/>
                  </a:cubicBezTo>
                  <a:cubicBezTo>
                    <a:pt x="20" y="2"/>
                    <a:pt x="16" y="1"/>
                    <a:pt x="13" y="0"/>
                  </a:cubicBezTo>
                  <a:cubicBezTo>
                    <a:pt x="10" y="0"/>
                    <a:pt x="7" y="1"/>
                    <a:pt x="4" y="1"/>
                  </a:cubicBezTo>
                  <a:cubicBezTo>
                    <a:pt x="5" y="4"/>
                    <a:pt x="6" y="6"/>
                    <a:pt x="5" y="8"/>
                  </a:cubicBezTo>
                  <a:cubicBezTo>
                    <a:pt x="5" y="10"/>
                    <a:pt x="4" y="10"/>
                    <a:pt x="3" y="11"/>
                  </a:cubicBezTo>
                  <a:cubicBezTo>
                    <a:pt x="3" y="12"/>
                    <a:pt x="4" y="13"/>
                    <a:pt x="4" y="14"/>
                  </a:cubicBezTo>
                  <a:cubicBezTo>
                    <a:pt x="3" y="16"/>
                    <a:pt x="0" y="17"/>
                    <a:pt x="0" y="18"/>
                  </a:cubicBezTo>
                  <a:cubicBezTo>
                    <a:pt x="1" y="20"/>
                    <a:pt x="4" y="21"/>
                    <a:pt x="5" y="23"/>
                  </a:cubicBezTo>
                  <a:cubicBezTo>
                    <a:pt x="5" y="24"/>
                    <a:pt x="4" y="25"/>
                    <a:pt x="4" y="25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14" name="Freeform 2536"/>
            <p:cNvSpPr>
              <a:spLocks noChangeAspect="1"/>
            </p:cNvSpPr>
            <p:nvPr/>
          </p:nvSpPr>
          <p:spPr bwMode="auto">
            <a:xfrm>
              <a:off x="1945807" y="3258136"/>
              <a:ext cx="485425" cy="364385"/>
            </a:xfrm>
            <a:custGeom>
              <a:avLst/>
              <a:gdLst>
                <a:gd name="T0" fmla="*/ 414 w 361"/>
                <a:gd name="T1" fmla="*/ 257 h 274"/>
                <a:gd name="T2" fmla="*/ 421 w 361"/>
                <a:gd name="T3" fmla="*/ 243 h 274"/>
                <a:gd name="T4" fmla="*/ 434 w 361"/>
                <a:gd name="T5" fmla="*/ 214 h 274"/>
                <a:gd name="T6" fmla="*/ 396 w 361"/>
                <a:gd name="T7" fmla="*/ 209 h 274"/>
                <a:gd name="T8" fmla="*/ 371 w 361"/>
                <a:gd name="T9" fmla="*/ 245 h 274"/>
                <a:gd name="T10" fmla="*/ 364 w 361"/>
                <a:gd name="T11" fmla="*/ 256 h 274"/>
                <a:gd name="T12" fmla="*/ 349 w 361"/>
                <a:gd name="T13" fmla="*/ 259 h 274"/>
                <a:gd name="T14" fmla="*/ 339 w 361"/>
                <a:gd name="T15" fmla="*/ 258 h 274"/>
                <a:gd name="T16" fmla="*/ 296 w 361"/>
                <a:gd name="T17" fmla="*/ 255 h 274"/>
                <a:gd name="T18" fmla="*/ 269 w 361"/>
                <a:gd name="T19" fmla="*/ 204 h 274"/>
                <a:gd name="T20" fmla="*/ 274 w 361"/>
                <a:gd name="T21" fmla="*/ 202 h 274"/>
                <a:gd name="T22" fmla="*/ 270 w 361"/>
                <a:gd name="T23" fmla="*/ 152 h 274"/>
                <a:gd name="T24" fmla="*/ 281 w 361"/>
                <a:gd name="T25" fmla="*/ 128 h 274"/>
                <a:gd name="T26" fmla="*/ 251 w 361"/>
                <a:gd name="T27" fmla="*/ 107 h 274"/>
                <a:gd name="T28" fmla="*/ 234 w 361"/>
                <a:gd name="T29" fmla="*/ 62 h 274"/>
                <a:gd name="T30" fmla="*/ 208 w 361"/>
                <a:gd name="T31" fmla="*/ 55 h 274"/>
                <a:gd name="T32" fmla="*/ 190 w 361"/>
                <a:gd name="T33" fmla="*/ 62 h 274"/>
                <a:gd name="T34" fmla="*/ 162 w 361"/>
                <a:gd name="T35" fmla="*/ 25 h 274"/>
                <a:gd name="T36" fmla="*/ 89 w 361"/>
                <a:gd name="T37" fmla="*/ 24 h 274"/>
                <a:gd name="T38" fmla="*/ 6 w 361"/>
                <a:gd name="T39" fmla="*/ 0 h 274"/>
                <a:gd name="T40" fmla="*/ 7 w 361"/>
                <a:gd name="T41" fmla="*/ 22 h 274"/>
                <a:gd name="T42" fmla="*/ 12 w 361"/>
                <a:gd name="T43" fmla="*/ 46 h 274"/>
                <a:gd name="T44" fmla="*/ 32 w 361"/>
                <a:gd name="T45" fmla="*/ 77 h 274"/>
                <a:gd name="T46" fmla="*/ 36 w 361"/>
                <a:gd name="T47" fmla="*/ 91 h 274"/>
                <a:gd name="T48" fmla="*/ 19 w 361"/>
                <a:gd name="T49" fmla="*/ 90 h 274"/>
                <a:gd name="T50" fmla="*/ 46 w 361"/>
                <a:gd name="T51" fmla="*/ 107 h 274"/>
                <a:gd name="T52" fmla="*/ 55 w 361"/>
                <a:gd name="T53" fmla="*/ 139 h 274"/>
                <a:gd name="T54" fmla="*/ 72 w 361"/>
                <a:gd name="T55" fmla="*/ 157 h 274"/>
                <a:gd name="T56" fmla="*/ 95 w 361"/>
                <a:gd name="T57" fmla="*/ 172 h 274"/>
                <a:gd name="T58" fmla="*/ 83 w 361"/>
                <a:gd name="T59" fmla="*/ 157 h 274"/>
                <a:gd name="T60" fmla="*/ 73 w 361"/>
                <a:gd name="T61" fmla="*/ 119 h 274"/>
                <a:gd name="T62" fmla="*/ 54 w 361"/>
                <a:gd name="T63" fmla="*/ 91 h 274"/>
                <a:gd name="T64" fmla="*/ 41 w 361"/>
                <a:gd name="T65" fmla="*/ 60 h 274"/>
                <a:gd name="T66" fmla="*/ 31 w 361"/>
                <a:gd name="T67" fmla="*/ 18 h 274"/>
                <a:gd name="T68" fmla="*/ 53 w 361"/>
                <a:gd name="T69" fmla="*/ 26 h 274"/>
                <a:gd name="T70" fmla="*/ 61 w 361"/>
                <a:gd name="T71" fmla="*/ 67 h 274"/>
                <a:gd name="T72" fmla="*/ 85 w 361"/>
                <a:gd name="T73" fmla="*/ 94 h 274"/>
                <a:gd name="T74" fmla="*/ 95 w 361"/>
                <a:gd name="T75" fmla="*/ 109 h 274"/>
                <a:gd name="T76" fmla="*/ 100 w 361"/>
                <a:gd name="T77" fmla="*/ 121 h 274"/>
                <a:gd name="T78" fmla="*/ 118 w 361"/>
                <a:gd name="T79" fmla="*/ 138 h 274"/>
                <a:gd name="T80" fmla="*/ 138 w 361"/>
                <a:gd name="T81" fmla="*/ 172 h 274"/>
                <a:gd name="T82" fmla="*/ 148 w 361"/>
                <a:gd name="T83" fmla="*/ 217 h 274"/>
                <a:gd name="T84" fmla="*/ 153 w 361"/>
                <a:gd name="T85" fmla="*/ 239 h 274"/>
                <a:gd name="T86" fmla="*/ 198 w 361"/>
                <a:gd name="T87" fmla="*/ 267 h 274"/>
                <a:gd name="T88" fmla="*/ 252 w 361"/>
                <a:gd name="T89" fmla="*/ 295 h 274"/>
                <a:gd name="T90" fmla="*/ 302 w 361"/>
                <a:gd name="T91" fmla="*/ 300 h 274"/>
                <a:gd name="T92" fmla="*/ 321 w 361"/>
                <a:gd name="T93" fmla="*/ 304 h 274"/>
                <a:gd name="T94" fmla="*/ 345 w 361"/>
                <a:gd name="T95" fmla="*/ 318 h 274"/>
                <a:gd name="T96" fmla="*/ 369 w 361"/>
                <a:gd name="T97" fmla="*/ 292 h 274"/>
                <a:gd name="T98" fmla="*/ 365 w 361"/>
                <a:gd name="T99" fmla="*/ 274 h 274"/>
                <a:gd name="T100" fmla="*/ 403 w 361"/>
                <a:gd name="T101" fmla="*/ 265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1"/>
                <a:gd name="T154" fmla="*/ 0 h 274"/>
                <a:gd name="T155" fmla="*/ 361 w 361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1" h="274">
                  <a:moveTo>
                    <a:pt x="340" y="217"/>
                  </a:moveTo>
                  <a:cubicBezTo>
                    <a:pt x="340" y="216"/>
                    <a:pt x="339" y="215"/>
                    <a:pt x="340" y="214"/>
                  </a:cubicBezTo>
                  <a:cubicBezTo>
                    <a:pt x="340" y="213"/>
                    <a:pt x="341" y="212"/>
                    <a:pt x="342" y="212"/>
                  </a:cubicBezTo>
                  <a:cubicBezTo>
                    <a:pt x="343" y="212"/>
                    <a:pt x="343" y="213"/>
                    <a:pt x="344" y="214"/>
                  </a:cubicBezTo>
                  <a:cubicBezTo>
                    <a:pt x="345" y="215"/>
                    <a:pt x="345" y="218"/>
                    <a:pt x="347" y="218"/>
                  </a:cubicBezTo>
                  <a:cubicBezTo>
                    <a:pt x="348" y="219"/>
                    <a:pt x="348" y="216"/>
                    <a:pt x="348" y="215"/>
                  </a:cubicBezTo>
                  <a:cubicBezTo>
                    <a:pt x="349" y="212"/>
                    <a:pt x="351" y="209"/>
                    <a:pt x="352" y="206"/>
                  </a:cubicBezTo>
                  <a:cubicBezTo>
                    <a:pt x="352" y="204"/>
                    <a:pt x="350" y="203"/>
                    <a:pt x="350" y="202"/>
                  </a:cubicBezTo>
                  <a:cubicBezTo>
                    <a:pt x="350" y="199"/>
                    <a:pt x="352" y="198"/>
                    <a:pt x="353" y="195"/>
                  </a:cubicBezTo>
                  <a:cubicBezTo>
                    <a:pt x="353" y="193"/>
                    <a:pt x="353" y="191"/>
                    <a:pt x="354" y="189"/>
                  </a:cubicBezTo>
                  <a:cubicBezTo>
                    <a:pt x="355" y="186"/>
                    <a:pt x="358" y="185"/>
                    <a:pt x="359" y="183"/>
                  </a:cubicBezTo>
                  <a:cubicBezTo>
                    <a:pt x="360" y="181"/>
                    <a:pt x="361" y="180"/>
                    <a:pt x="361" y="178"/>
                  </a:cubicBezTo>
                  <a:cubicBezTo>
                    <a:pt x="361" y="176"/>
                    <a:pt x="360" y="174"/>
                    <a:pt x="359" y="173"/>
                  </a:cubicBezTo>
                  <a:cubicBezTo>
                    <a:pt x="356" y="172"/>
                    <a:pt x="352" y="172"/>
                    <a:pt x="349" y="172"/>
                  </a:cubicBezTo>
                  <a:cubicBezTo>
                    <a:pt x="346" y="172"/>
                    <a:pt x="343" y="172"/>
                    <a:pt x="339" y="172"/>
                  </a:cubicBezTo>
                  <a:cubicBezTo>
                    <a:pt x="336" y="173"/>
                    <a:pt x="332" y="174"/>
                    <a:pt x="329" y="174"/>
                  </a:cubicBezTo>
                  <a:cubicBezTo>
                    <a:pt x="325" y="175"/>
                    <a:pt x="321" y="174"/>
                    <a:pt x="318" y="176"/>
                  </a:cubicBezTo>
                  <a:cubicBezTo>
                    <a:pt x="315" y="179"/>
                    <a:pt x="314" y="183"/>
                    <a:pt x="313" y="186"/>
                  </a:cubicBezTo>
                  <a:cubicBezTo>
                    <a:pt x="312" y="190"/>
                    <a:pt x="313" y="193"/>
                    <a:pt x="312" y="196"/>
                  </a:cubicBezTo>
                  <a:cubicBezTo>
                    <a:pt x="311" y="199"/>
                    <a:pt x="310" y="202"/>
                    <a:pt x="309" y="204"/>
                  </a:cubicBezTo>
                  <a:cubicBezTo>
                    <a:pt x="308" y="206"/>
                    <a:pt x="306" y="208"/>
                    <a:pt x="304" y="209"/>
                  </a:cubicBezTo>
                  <a:cubicBezTo>
                    <a:pt x="303" y="209"/>
                    <a:pt x="300" y="209"/>
                    <a:pt x="299" y="210"/>
                  </a:cubicBezTo>
                  <a:cubicBezTo>
                    <a:pt x="298" y="210"/>
                    <a:pt x="300" y="210"/>
                    <a:pt x="301" y="210"/>
                  </a:cubicBezTo>
                  <a:cubicBezTo>
                    <a:pt x="302" y="211"/>
                    <a:pt x="303" y="212"/>
                    <a:pt x="303" y="213"/>
                  </a:cubicBezTo>
                  <a:cubicBezTo>
                    <a:pt x="303" y="214"/>
                    <a:pt x="300" y="215"/>
                    <a:pt x="299" y="215"/>
                  </a:cubicBezTo>
                  <a:cubicBezTo>
                    <a:pt x="298" y="216"/>
                    <a:pt x="298" y="218"/>
                    <a:pt x="296" y="218"/>
                  </a:cubicBezTo>
                  <a:cubicBezTo>
                    <a:pt x="296" y="219"/>
                    <a:pt x="297" y="217"/>
                    <a:pt x="296" y="217"/>
                  </a:cubicBezTo>
                  <a:cubicBezTo>
                    <a:pt x="294" y="216"/>
                    <a:pt x="291" y="218"/>
                    <a:pt x="290" y="216"/>
                  </a:cubicBezTo>
                  <a:cubicBezTo>
                    <a:pt x="289" y="215"/>
                    <a:pt x="294" y="215"/>
                    <a:pt x="295" y="214"/>
                  </a:cubicBezTo>
                  <a:cubicBezTo>
                    <a:pt x="295" y="213"/>
                    <a:pt x="294" y="213"/>
                    <a:pt x="294" y="212"/>
                  </a:cubicBezTo>
                  <a:cubicBezTo>
                    <a:pt x="292" y="212"/>
                    <a:pt x="290" y="211"/>
                    <a:pt x="288" y="211"/>
                  </a:cubicBezTo>
                  <a:cubicBezTo>
                    <a:pt x="286" y="212"/>
                    <a:pt x="284" y="214"/>
                    <a:pt x="282" y="215"/>
                  </a:cubicBezTo>
                  <a:cubicBezTo>
                    <a:pt x="278" y="216"/>
                    <a:pt x="273" y="218"/>
                    <a:pt x="268" y="219"/>
                  </a:cubicBezTo>
                  <a:cubicBezTo>
                    <a:pt x="266" y="220"/>
                    <a:pt x="263" y="220"/>
                    <a:pt x="261" y="218"/>
                  </a:cubicBezTo>
                  <a:cubicBezTo>
                    <a:pt x="258" y="217"/>
                    <a:pt x="257" y="214"/>
                    <a:pt x="254" y="212"/>
                  </a:cubicBezTo>
                  <a:cubicBezTo>
                    <a:pt x="252" y="211"/>
                    <a:pt x="249" y="214"/>
                    <a:pt x="246" y="212"/>
                  </a:cubicBezTo>
                  <a:cubicBezTo>
                    <a:pt x="244" y="211"/>
                    <a:pt x="243" y="209"/>
                    <a:pt x="242" y="207"/>
                  </a:cubicBezTo>
                  <a:cubicBezTo>
                    <a:pt x="241" y="203"/>
                    <a:pt x="240" y="200"/>
                    <a:pt x="238" y="196"/>
                  </a:cubicBezTo>
                  <a:cubicBezTo>
                    <a:pt x="236" y="193"/>
                    <a:pt x="232" y="190"/>
                    <a:pt x="230" y="187"/>
                  </a:cubicBezTo>
                  <a:cubicBezTo>
                    <a:pt x="228" y="182"/>
                    <a:pt x="226" y="176"/>
                    <a:pt x="224" y="170"/>
                  </a:cubicBezTo>
                  <a:cubicBezTo>
                    <a:pt x="224" y="169"/>
                    <a:pt x="223" y="166"/>
                    <a:pt x="224" y="167"/>
                  </a:cubicBezTo>
                  <a:cubicBezTo>
                    <a:pt x="226" y="168"/>
                    <a:pt x="226" y="170"/>
                    <a:pt x="227" y="172"/>
                  </a:cubicBezTo>
                  <a:cubicBezTo>
                    <a:pt x="227" y="173"/>
                    <a:pt x="228" y="174"/>
                    <a:pt x="228" y="173"/>
                  </a:cubicBezTo>
                  <a:cubicBezTo>
                    <a:pt x="229" y="171"/>
                    <a:pt x="228" y="170"/>
                    <a:pt x="228" y="168"/>
                  </a:cubicBezTo>
                  <a:cubicBezTo>
                    <a:pt x="227" y="165"/>
                    <a:pt x="225" y="163"/>
                    <a:pt x="224" y="160"/>
                  </a:cubicBezTo>
                  <a:cubicBezTo>
                    <a:pt x="224" y="158"/>
                    <a:pt x="224" y="155"/>
                    <a:pt x="224" y="153"/>
                  </a:cubicBezTo>
                  <a:cubicBezTo>
                    <a:pt x="224" y="148"/>
                    <a:pt x="224" y="144"/>
                    <a:pt x="224" y="140"/>
                  </a:cubicBezTo>
                  <a:cubicBezTo>
                    <a:pt x="224" y="135"/>
                    <a:pt x="224" y="131"/>
                    <a:pt x="225" y="127"/>
                  </a:cubicBezTo>
                  <a:cubicBezTo>
                    <a:pt x="225" y="125"/>
                    <a:pt x="227" y="123"/>
                    <a:pt x="228" y="120"/>
                  </a:cubicBezTo>
                  <a:cubicBezTo>
                    <a:pt x="229" y="118"/>
                    <a:pt x="227" y="116"/>
                    <a:pt x="228" y="113"/>
                  </a:cubicBezTo>
                  <a:cubicBezTo>
                    <a:pt x="229" y="112"/>
                    <a:pt x="231" y="115"/>
                    <a:pt x="231" y="114"/>
                  </a:cubicBezTo>
                  <a:cubicBezTo>
                    <a:pt x="233" y="113"/>
                    <a:pt x="233" y="109"/>
                    <a:pt x="234" y="107"/>
                  </a:cubicBezTo>
                  <a:cubicBezTo>
                    <a:pt x="232" y="106"/>
                    <a:pt x="231" y="103"/>
                    <a:pt x="229" y="103"/>
                  </a:cubicBezTo>
                  <a:cubicBezTo>
                    <a:pt x="227" y="102"/>
                    <a:pt x="225" y="103"/>
                    <a:pt x="223" y="103"/>
                  </a:cubicBezTo>
                  <a:cubicBezTo>
                    <a:pt x="220" y="101"/>
                    <a:pt x="217" y="100"/>
                    <a:pt x="215" y="98"/>
                  </a:cubicBezTo>
                  <a:cubicBezTo>
                    <a:pt x="212" y="95"/>
                    <a:pt x="211" y="92"/>
                    <a:pt x="209" y="89"/>
                  </a:cubicBezTo>
                  <a:cubicBezTo>
                    <a:pt x="208" y="87"/>
                    <a:pt x="209" y="84"/>
                    <a:pt x="208" y="82"/>
                  </a:cubicBezTo>
                  <a:cubicBezTo>
                    <a:pt x="207" y="80"/>
                    <a:pt x="205" y="78"/>
                    <a:pt x="204" y="75"/>
                  </a:cubicBezTo>
                  <a:cubicBezTo>
                    <a:pt x="202" y="71"/>
                    <a:pt x="200" y="67"/>
                    <a:pt x="198" y="62"/>
                  </a:cubicBezTo>
                  <a:cubicBezTo>
                    <a:pt x="197" y="59"/>
                    <a:pt x="196" y="55"/>
                    <a:pt x="195" y="52"/>
                  </a:cubicBezTo>
                  <a:cubicBezTo>
                    <a:pt x="194" y="49"/>
                    <a:pt x="192" y="46"/>
                    <a:pt x="190" y="45"/>
                  </a:cubicBezTo>
                  <a:cubicBezTo>
                    <a:pt x="187" y="44"/>
                    <a:pt x="185" y="44"/>
                    <a:pt x="182" y="44"/>
                  </a:cubicBezTo>
                  <a:cubicBezTo>
                    <a:pt x="180" y="44"/>
                    <a:pt x="178" y="44"/>
                    <a:pt x="177" y="44"/>
                  </a:cubicBezTo>
                  <a:cubicBezTo>
                    <a:pt x="175" y="45"/>
                    <a:pt x="174" y="45"/>
                    <a:pt x="173" y="46"/>
                  </a:cubicBezTo>
                  <a:cubicBezTo>
                    <a:pt x="172" y="47"/>
                    <a:pt x="172" y="48"/>
                    <a:pt x="171" y="49"/>
                  </a:cubicBezTo>
                  <a:cubicBezTo>
                    <a:pt x="171" y="51"/>
                    <a:pt x="171" y="53"/>
                    <a:pt x="170" y="55"/>
                  </a:cubicBezTo>
                  <a:cubicBezTo>
                    <a:pt x="170" y="56"/>
                    <a:pt x="168" y="57"/>
                    <a:pt x="167" y="57"/>
                  </a:cubicBezTo>
                  <a:cubicBezTo>
                    <a:pt x="164" y="56"/>
                    <a:pt x="161" y="53"/>
                    <a:pt x="158" y="52"/>
                  </a:cubicBezTo>
                  <a:cubicBezTo>
                    <a:pt x="156" y="50"/>
                    <a:pt x="152" y="50"/>
                    <a:pt x="151" y="48"/>
                  </a:cubicBezTo>
                  <a:cubicBezTo>
                    <a:pt x="148" y="45"/>
                    <a:pt x="148" y="41"/>
                    <a:pt x="146" y="38"/>
                  </a:cubicBezTo>
                  <a:cubicBezTo>
                    <a:pt x="145" y="35"/>
                    <a:pt x="145" y="32"/>
                    <a:pt x="143" y="30"/>
                  </a:cubicBezTo>
                  <a:cubicBezTo>
                    <a:pt x="141" y="27"/>
                    <a:pt x="138" y="24"/>
                    <a:pt x="135" y="21"/>
                  </a:cubicBezTo>
                  <a:cubicBezTo>
                    <a:pt x="133" y="18"/>
                    <a:pt x="132" y="16"/>
                    <a:pt x="131" y="13"/>
                  </a:cubicBezTo>
                  <a:cubicBezTo>
                    <a:pt x="124" y="13"/>
                    <a:pt x="117" y="13"/>
                    <a:pt x="109" y="13"/>
                  </a:cubicBezTo>
                  <a:cubicBezTo>
                    <a:pt x="109" y="16"/>
                    <a:pt x="108" y="18"/>
                    <a:pt x="108" y="21"/>
                  </a:cubicBezTo>
                  <a:cubicBezTo>
                    <a:pt x="97" y="20"/>
                    <a:pt x="86" y="20"/>
                    <a:pt x="74" y="20"/>
                  </a:cubicBezTo>
                  <a:cubicBezTo>
                    <a:pt x="74" y="20"/>
                    <a:pt x="73" y="20"/>
                    <a:pt x="72" y="20"/>
                  </a:cubicBezTo>
                  <a:cubicBezTo>
                    <a:pt x="57" y="14"/>
                    <a:pt x="43" y="8"/>
                    <a:pt x="28" y="2"/>
                  </a:cubicBezTo>
                  <a:cubicBezTo>
                    <a:pt x="28" y="2"/>
                    <a:pt x="28" y="1"/>
                    <a:pt x="28" y="0"/>
                  </a:cubicBezTo>
                  <a:cubicBezTo>
                    <a:pt x="20" y="0"/>
                    <a:pt x="13" y="0"/>
                    <a:pt x="5" y="0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1" y="5"/>
                    <a:pt x="3" y="7"/>
                    <a:pt x="3" y="9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4" y="16"/>
                    <a:pt x="5" y="17"/>
                    <a:pt x="6" y="18"/>
                  </a:cubicBezTo>
                  <a:cubicBezTo>
                    <a:pt x="6" y="22"/>
                    <a:pt x="5" y="26"/>
                    <a:pt x="6" y="29"/>
                  </a:cubicBezTo>
                  <a:cubicBezTo>
                    <a:pt x="6" y="30"/>
                    <a:pt x="7" y="31"/>
                    <a:pt x="8" y="32"/>
                  </a:cubicBezTo>
                  <a:cubicBezTo>
                    <a:pt x="8" y="33"/>
                    <a:pt x="8" y="34"/>
                    <a:pt x="8" y="35"/>
                  </a:cubicBezTo>
                  <a:cubicBezTo>
                    <a:pt x="8" y="37"/>
                    <a:pt x="10" y="37"/>
                    <a:pt x="10" y="38"/>
                  </a:cubicBezTo>
                  <a:cubicBezTo>
                    <a:pt x="11" y="40"/>
                    <a:pt x="10" y="42"/>
                    <a:pt x="10" y="45"/>
                  </a:cubicBezTo>
                  <a:cubicBezTo>
                    <a:pt x="11" y="46"/>
                    <a:pt x="12" y="47"/>
                    <a:pt x="13" y="48"/>
                  </a:cubicBezTo>
                  <a:cubicBezTo>
                    <a:pt x="15" y="50"/>
                    <a:pt x="18" y="51"/>
                    <a:pt x="20" y="54"/>
                  </a:cubicBezTo>
                  <a:cubicBezTo>
                    <a:pt x="22" y="57"/>
                    <a:pt x="25" y="60"/>
                    <a:pt x="27" y="64"/>
                  </a:cubicBezTo>
                  <a:cubicBezTo>
                    <a:pt x="27" y="65"/>
                    <a:pt x="27" y="67"/>
                    <a:pt x="27" y="68"/>
                  </a:cubicBezTo>
                  <a:cubicBezTo>
                    <a:pt x="26" y="70"/>
                    <a:pt x="24" y="70"/>
                    <a:pt x="24" y="71"/>
                  </a:cubicBezTo>
                  <a:cubicBezTo>
                    <a:pt x="24" y="73"/>
                    <a:pt x="26" y="73"/>
                    <a:pt x="27" y="74"/>
                  </a:cubicBezTo>
                  <a:cubicBezTo>
                    <a:pt x="28" y="75"/>
                    <a:pt x="30" y="75"/>
                    <a:pt x="30" y="76"/>
                  </a:cubicBezTo>
                  <a:cubicBezTo>
                    <a:pt x="29" y="78"/>
                    <a:pt x="27" y="77"/>
                    <a:pt x="25" y="77"/>
                  </a:cubicBezTo>
                  <a:cubicBezTo>
                    <a:pt x="24" y="76"/>
                    <a:pt x="23" y="75"/>
                    <a:pt x="22" y="74"/>
                  </a:cubicBezTo>
                  <a:cubicBezTo>
                    <a:pt x="19" y="74"/>
                    <a:pt x="17" y="72"/>
                    <a:pt x="14" y="73"/>
                  </a:cubicBezTo>
                  <a:cubicBezTo>
                    <a:pt x="13" y="73"/>
                    <a:pt x="15" y="74"/>
                    <a:pt x="16" y="75"/>
                  </a:cubicBezTo>
                  <a:cubicBezTo>
                    <a:pt x="18" y="77"/>
                    <a:pt x="20" y="79"/>
                    <a:pt x="21" y="81"/>
                  </a:cubicBezTo>
                  <a:cubicBezTo>
                    <a:pt x="24" y="83"/>
                    <a:pt x="26" y="86"/>
                    <a:pt x="29" y="88"/>
                  </a:cubicBezTo>
                  <a:cubicBezTo>
                    <a:pt x="30" y="89"/>
                    <a:pt x="31" y="89"/>
                    <a:pt x="33" y="90"/>
                  </a:cubicBezTo>
                  <a:cubicBezTo>
                    <a:pt x="35" y="90"/>
                    <a:pt x="37" y="88"/>
                    <a:pt x="38" y="89"/>
                  </a:cubicBezTo>
                  <a:cubicBezTo>
                    <a:pt x="40" y="90"/>
                    <a:pt x="40" y="93"/>
                    <a:pt x="41" y="94"/>
                  </a:cubicBezTo>
                  <a:cubicBezTo>
                    <a:pt x="42" y="96"/>
                    <a:pt x="43" y="97"/>
                    <a:pt x="45" y="99"/>
                  </a:cubicBezTo>
                  <a:cubicBezTo>
                    <a:pt x="46" y="101"/>
                    <a:pt x="49" y="104"/>
                    <a:pt x="49" y="107"/>
                  </a:cubicBezTo>
                  <a:cubicBezTo>
                    <a:pt x="49" y="110"/>
                    <a:pt x="46" y="113"/>
                    <a:pt x="46" y="116"/>
                  </a:cubicBezTo>
                  <a:cubicBezTo>
                    <a:pt x="45" y="118"/>
                    <a:pt x="45" y="120"/>
                    <a:pt x="46" y="121"/>
                  </a:cubicBezTo>
                  <a:cubicBezTo>
                    <a:pt x="46" y="122"/>
                    <a:pt x="48" y="121"/>
                    <a:pt x="49" y="121"/>
                  </a:cubicBezTo>
                  <a:cubicBezTo>
                    <a:pt x="50" y="122"/>
                    <a:pt x="50" y="124"/>
                    <a:pt x="52" y="125"/>
                  </a:cubicBezTo>
                  <a:cubicBezTo>
                    <a:pt x="54" y="127"/>
                    <a:pt x="57" y="129"/>
                    <a:pt x="60" y="131"/>
                  </a:cubicBezTo>
                  <a:cubicBezTo>
                    <a:pt x="63" y="133"/>
                    <a:pt x="65" y="136"/>
                    <a:pt x="68" y="139"/>
                  </a:cubicBezTo>
                  <a:cubicBezTo>
                    <a:pt x="69" y="141"/>
                    <a:pt x="70" y="144"/>
                    <a:pt x="70" y="146"/>
                  </a:cubicBezTo>
                  <a:cubicBezTo>
                    <a:pt x="71" y="148"/>
                    <a:pt x="69" y="152"/>
                    <a:pt x="70" y="151"/>
                  </a:cubicBezTo>
                  <a:cubicBezTo>
                    <a:pt x="74" y="150"/>
                    <a:pt x="77" y="147"/>
                    <a:pt x="79" y="143"/>
                  </a:cubicBezTo>
                  <a:cubicBezTo>
                    <a:pt x="79" y="142"/>
                    <a:pt x="76" y="142"/>
                    <a:pt x="75" y="140"/>
                  </a:cubicBezTo>
                  <a:cubicBezTo>
                    <a:pt x="75" y="139"/>
                    <a:pt x="76" y="138"/>
                    <a:pt x="75" y="137"/>
                  </a:cubicBezTo>
                  <a:cubicBezTo>
                    <a:pt x="74" y="134"/>
                    <a:pt x="72" y="131"/>
                    <a:pt x="70" y="129"/>
                  </a:cubicBezTo>
                  <a:cubicBezTo>
                    <a:pt x="70" y="128"/>
                    <a:pt x="70" y="132"/>
                    <a:pt x="69" y="131"/>
                  </a:cubicBezTo>
                  <a:cubicBezTo>
                    <a:pt x="68" y="131"/>
                    <a:pt x="68" y="129"/>
                    <a:pt x="67" y="128"/>
                  </a:cubicBezTo>
                  <a:cubicBezTo>
                    <a:pt x="66" y="126"/>
                    <a:pt x="66" y="123"/>
                    <a:pt x="65" y="121"/>
                  </a:cubicBezTo>
                  <a:cubicBezTo>
                    <a:pt x="63" y="116"/>
                    <a:pt x="60" y="111"/>
                    <a:pt x="59" y="106"/>
                  </a:cubicBezTo>
                  <a:cubicBezTo>
                    <a:pt x="59" y="104"/>
                    <a:pt x="61" y="101"/>
                    <a:pt x="61" y="99"/>
                  </a:cubicBezTo>
                  <a:cubicBezTo>
                    <a:pt x="60" y="96"/>
                    <a:pt x="58" y="92"/>
                    <a:pt x="56" y="90"/>
                  </a:cubicBezTo>
                  <a:cubicBezTo>
                    <a:pt x="55" y="89"/>
                    <a:pt x="55" y="94"/>
                    <a:pt x="54" y="93"/>
                  </a:cubicBezTo>
                  <a:cubicBezTo>
                    <a:pt x="52" y="90"/>
                    <a:pt x="52" y="86"/>
                    <a:pt x="51" y="84"/>
                  </a:cubicBezTo>
                  <a:cubicBezTo>
                    <a:pt x="49" y="81"/>
                    <a:pt x="46" y="79"/>
                    <a:pt x="45" y="76"/>
                  </a:cubicBezTo>
                  <a:cubicBezTo>
                    <a:pt x="44" y="73"/>
                    <a:pt x="44" y="70"/>
                    <a:pt x="43" y="67"/>
                  </a:cubicBezTo>
                  <a:cubicBezTo>
                    <a:pt x="42" y="65"/>
                    <a:pt x="40" y="63"/>
                    <a:pt x="39" y="62"/>
                  </a:cubicBezTo>
                  <a:cubicBezTo>
                    <a:pt x="38" y="61"/>
                    <a:pt x="37" y="61"/>
                    <a:pt x="36" y="60"/>
                  </a:cubicBezTo>
                  <a:cubicBezTo>
                    <a:pt x="35" y="57"/>
                    <a:pt x="36" y="53"/>
                    <a:pt x="34" y="50"/>
                  </a:cubicBezTo>
                  <a:cubicBezTo>
                    <a:pt x="32" y="47"/>
                    <a:pt x="27" y="46"/>
                    <a:pt x="25" y="42"/>
                  </a:cubicBezTo>
                  <a:cubicBezTo>
                    <a:pt x="23" y="39"/>
                    <a:pt x="25" y="36"/>
                    <a:pt x="25" y="32"/>
                  </a:cubicBezTo>
                  <a:cubicBezTo>
                    <a:pt x="25" y="30"/>
                    <a:pt x="23" y="28"/>
                    <a:pt x="23" y="26"/>
                  </a:cubicBezTo>
                  <a:cubicBezTo>
                    <a:pt x="23" y="22"/>
                    <a:pt x="22" y="17"/>
                    <a:pt x="26" y="15"/>
                  </a:cubicBezTo>
                  <a:cubicBezTo>
                    <a:pt x="29" y="13"/>
                    <a:pt x="32" y="18"/>
                    <a:pt x="35" y="19"/>
                  </a:cubicBezTo>
                  <a:cubicBezTo>
                    <a:pt x="37" y="19"/>
                    <a:pt x="38" y="17"/>
                    <a:pt x="39" y="18"/>
                  </a:cubicBezTo>
                  <a:cubicBezTo>
                    <a:pt x="40" y="19"/>
                    <a:pt x="38" y="21"/>
                    <a:pt x="39" y="22"/>
                  </a:cubicBezTo>
                  <a:cubicBezTo>
                    <a:pt x="40" y="23"/>
                    <a:pt x="43" y="21"/>
                    <a:pt x="44" y="22"/>
                  </a:cubicBezTo>
                  <a:cubicBezTo>
                    <a:pt x="45" y="24"/>
                    <a:pt x="43" y="27"/>
                    <a:pt x="44" y="30"/>
                  </a:cubicBezTo>
                  <a:cubicBezTo>
                    <a:pt x="44" y="33"/>
                    <a:pt x="45" y="36"/>
                    <a:pt x="46" y="39"/>
                  </a:cubicBezTo>
                  <a:cubicBezTo>
                    <a:pt x="47" y="43"/>
                    <a:pt x="50" y="46"/>
                    <a:pt x="51" y="49"/>
                  </a:cubicBezTo>
                  <a:cubicBezTo>
                    <a:pt x="52" y="51"/>
                    <a:pt x="50" y="54"/>
                    <a:pt x="51" y="56"/>
                  </a:cubicBezTo>
                  <a:cubicBezTo>
                    <a:pt x="52" y="59"/>
                    <a:pt x="55" y="61"/>
                    <a:pt x="58" y="64"/>
                  </a:cubicBezTo>
                  <a:cubicBezTo>
                    <a:pt x="60" y="67"/>
                    <a:pt x="62" y="70"/>
                    <a:pt x="65" y="73"/>
                  </a:cubicBezTo>
                  <a:cubicBezTo>
                    <a:pt x="67" y="74"/>
                    <a:pt x="70" y="72"/>
                    <a:pt x="72" y="74"/>
                  </a:cubicBezTo>
                  <a:cubicBezTo>
                    <a:pt x="73" y="75"/>
                    <a:pt x="71" y="77"/>
                    <a:pt x="71" y="78"/>
                  </a:cubicBezTo>
                  <a:cubicBezTo>
                    <a:pt x="71" y="80"/>
                    <a:pt x="71" y="82"/>
                    <a:pt x="72" y="84"/>
                  </a:cubicBezTo>
                  <a:cubicBezTo>
                    <a:pt x="72" y="85"/>
                    <a:pt x="73" y="85"/>
                    <a:pt x="74" y="85"/>
                  </a:cubicBezTo>
                  <a:cubicBezTo>
                    <a:pt x="75" y="85"/>
                    <a:pt x="77" y="83"/>
                    <a:pt x="77" y="84"/>
                  </a:cubicBezTo>
                  <a:cubicBezTo>
                    <a:pt x="79" y="86"/>
                    <a:pt x="77" y="89"/>
                    <a:pt x="79" y="91"/>
                  </a:cubicBezTo>
                  <a:cubicBezTo>
                    <a:pt x="79" y="92"/>
                    <a:pt x="82" y="90"/>
                    <a:pt x="83" y="91"/>
                  </a:cubicBezTo>
                  <a:cubicBezTo>
                    <a:pt x="84" y="92"/>
                    <a:pt x="84" y="93"/>
                    <a:pt x="84" y="94"/>
                  </a:cubicBezTo>
                  <a:cubicBezTo>
                    <a:pt x="85" y="96"/>
                    <a:pt x="86" y="97"/>
                    <a:pt x="86" y="99"/>
                  </a:cubicBezTo>
                  <a:cubicBezTo>
                    <a:pt x="86" y="100"/>
                    <a:pt x="84" y="100"/>
                    <a:pt x="83" y="101"/>
                  </a:cubicBezTo>
                  <a:cubicBezTo>
                    <a:pt x="83" y="102"/>
                    <a:pt x="82" y="105"/>
                    <a:pt x="83" y="107"/>
                  </a:cubicBezTo>
                  <a:cubicBezTo>
                    <a:pt x="83" y="108"/>
                    <a:pt x="86" y="105"/>
                    <a:pt x="87" y="106"/>
                  </a:cubicBezTo>
                  <a:cubicBezTo>
                    <a:pt x="89" y="107"/>
                    <a:pt x="89" y="111"/>
                    <a:pt x="91" y="112"/>
                  </a:cubicBezTo>
                  <a:cubicBezTo>
                    <a:pt x="93" y="114"/>
                    <a:pt x="96" y="113"/>
                    <a:pt x="98" y="115"/>
                  </a:cubicBezTo>
                  <a:cubicBezTo>
                    <a:pt x="99" y="116"/>
                    <a:pt x="98" y="119"/>
                    <a:pt x="99" y="121"/>
                  </a:cubicBezTo>
                  <a:cubicBezTo>
                    <a:pt x="100" y="123"/>
                    <a:pt x="102" y="125"/>
                    <a:pt x="104" y="127"/>
                  </a:cubicBezTo>
                  <a:cubicBezTo>
                    <a:pt x="106" y="129"/>
                    <a:pt x="107" y="131"/>
                    <a:pt x="108" y="133"/>
                  </a:cubicBezTo>
                  <a:cubicBezTo>
                    <a:pt x="110" y="136"/>
                    <a:pt x="113" y="140"/>
                    <a:pt x="115" y="143"/>
                  </a:cubicBezTo>
                  <a:cubicBezTo>
                    <a:pt x="118" y="148"/>
                    <a:pt x="122" y="152"/>
                    <a:pt x="125" y="157"/>
                  </a:cubicBezTo>
                  <a:cubicBezTo>
                    <a:pt x="127" y="161"/>
                    <a:pt x="128" y="166"/>
                    <a:pt x="129" y="170"/>
                  </a:cubicBezTo>
                  <a:cubicBezTo>
                    <a:pt x="129" y="172"/>
                    <a:pt x="129" y="174"/>
                    <a:pt x="129" y="175"/>
                  </a:cubicBezTo>
                  <a:cubicBezTo>
                    <a:pt x="127" y="177"/>
                    <a:pt x="124" y="178"/>
                    <a:pt x="123" y="181"/>
                  </a:cubicBezTo>
                  <a:cubicBezTo>
                    <a:pt x="123" y="182"/>
                    <a:pt x="126" y="181"/>
                    <a:pt x="127" y="183"/>
                  </a:cubicBezTo>
                  <a:cubicBezTo>
                    <a:pt x="127" y="184"/>
                    <a:pt x="125" y="185"/>
                    <a:pt x="125" y="185"/>
                  </a:cubicBezTo>
                  <a:cubicBezTo>
                    <a:pt x="124" y="187"/>
                    <a:pt x="121" y="187"/>
                    <a:pt x="122" y="189"/>
                  </a:cubicBezTo>
                  <a:cubicBezTo>
                    <a:pt x="122" y="193"/>
                    <a:pt x="125" y="196"/>
                    <a:pt x="127" y="199"/>
                  </a:cubicBezTo>
                  <a:cubicBezTo>
                    <a:pt x="129" y="201"/>
                    <a:pt x="132" y="204"/>
                    <a:pt x="135" y="206"/>
                  </a:cubicBezTo>
                  <a:cubicBezTo>
                    <a:pt x="137" y="207"/>
                    <a:pt x="140" y="207"/>
                    <a:pt x="142" y="209"/>
                  </a:cubicBezTo>
                  <a:cubicBezTo>
                    <a:pt x="145" y="211"/>
                    <a:pt x="146" y="215"/>
                    <a:pt x="150" y="217"/>
                  </a:cubicBezTo>
                  <a:cubicBezTo>
                    <a:pt x="154" y="220"/>
                    <a:pt x="161" y="219"/>
                    <a:pt x="165" y="222"/>
                  </a:cubicBezTo>
                  <a:cubicBezTo>
                    <a:pt x="169" y="224"/>
                    <a:pt x="171" y="228"/>
                    <a:pt x="174" y="230"/>
                  </a:cubicBezTo>
                  <a:cubicBezTo>
                    <a:pt x="180" y="234"/>
                    <a:pt x="187" y="238"/>
                    <a:pt x="194" y="240"/>
                  </a:cubicBezTo>
                  <a:cubicBezTo>
                    <a:pt x="197" y="242"/>
                    <a:pt x="200" y="241"/>
                    <a:pt x="203" y="242"/>
                  </a:cubicBezTo>
                  <a:cubicBezTo>
                    <a:pt x="206" y="242"/>
                    <a:pt x="208" y="245"/>
                    <a:pt x="210" y="246"/>
                  </a:cubicBezTo>
                  <a:cubicBezTo>
                    <a:pt x="213" y="248"/>
                    <a:pt x="215" y="251"/>
                    <a:pt x="219" y="252"/>
                  </a:cubicBezTo>
                  <a:cubicBezTo>
                    <a:pt x="223" y="254"/>
                    <a:pt x="228" y="256"/>
                    <a:pt x="233" y="257"/>
                  </a:cubicBezTo>
                  <a:cubicBezTo>
                    <a:pt x="235" y="258"/>
                    <a:pt x="238" y="258"/>
                    <a:pt x="241" y="257"/>
                  </a:cubicBezTo>
                  <a:cubicBezTo>
                    <a:pt x="244" y="255"/>
                    <a:pt x="247" y="252"/>
                    <a:pt x="251" y="250"/>
                  </a:cubicBezTo>
                  <a:cubicBezTo>
                    <a:pt x="252" y="249"/>
                    <a:pt x="252" y="248"/>
                    <a:pt x="253" y="248"/>
                  </a:cubicBezTo>
                  <a:cubicBezTo>
                    <a:pt x="255" y="248"/>
                    <a:pt x="256" y="249"/>
                    <a:pt x="258" y="250"/>
                  </a:cubicBezTo>
                  <a:cubicBezTo>
                    <a:pt x="258" y="250"/>
                    <a:pt x="259" y="249"/>
                    <a:pt x="259" y="250"/>
                  </a:cubicBezTo>
                  <a:cubicBezTo>
                    <a:pt x="262" y="250"/>
                    <a:pt x="265" y="251"/>
                    <a:pt x="267" y="253"/>
                  </a:cubicBezTo>
                  <a:cubicBezTo>
                    <a:pt x="270" y="256"/>
                    <a:pt x="272" y="260"/>
                    <a:pt x="275" y="264"/>
                  </a:cubicBezTo>
                  <a:cubicBezTo>
                    <a:pt x="278" y="267"/>
                    <a:pt x="283" y="271"/>
                    <a:pt x="286" y="274"/>
                  </a:cubicBezTo>
                  <a:cubicBezTo>
                    <a:pt x="286" y="273"/>
                    <a:pt x="287" y="271"/>
                    <a:pt x="288" y="270"/>
                  </a:cubicBezTo>
                  <a:cubicBezTo>
                    <a:pt x="288" y="268"/>
                    <a:pt x="287" y="267"/>
                    <a:pt x="287" y="265"/>
                  </a:cubicBezTo>
                  <a:cubicBezTo>
                    <a:pt x="289" y="261"/>
                    <a:pt x="291" y="257"/>
                    <a:pt x="293" y="252"/>
                  </a:cubicBezTo>
                  <a:cubicBezTo>
                    <a:pt x="298" y="252"/>
                    <a:pt x="304" y="253"/>
                    <a:pt x="309" y="253"/>
                  </a:cubicBezTo>
                  <a:cubicBezTo>
                    <a:pt x="309" y="251"/>
                    <a:pt x="310" y="248"/>
                    <a:pt x="308" y="246"/>
                  </a:cubicBezTo>
                  <a:cubicBezTo>
                    <a:pt x="307" y="246"/>
                    <a:pt x="308" y="244"/>
                    <a:pt x="307" y="243"/>
                  </a:cubicBezTo>
                  <a:cubicBezTo>
                    <a:pt x="306" y="242"/>
                    <a:pt x="304" y="243"/>
                    <a:pt x="303" y="242"/>
                  </a:cubicBezTo>
                  <a:cubicBezTo>
                    <a:pt x="301" y="241"/>
                    <a:pt x="298" y="239"/>
                    <a:pt x="298" y="237"/>
                  </a:cubicBezTo>
                  <a:cubicBezTo>
                    <a:pt x="298" y="236"/>
                    <a:pt x="302" y="238"/>
                    <a:pt x="303" y="236"/>
                  </a:cubicBezTo>
                  <a:cubicBezTo>
                    <a:pt x="305" y="234"/>
                    <a:pt x="304" y="231"/>
                    <a:pt x="304" y="228"/>
                  </a:cubicBezTo>
                  <a:cubicBezTo>
                    <a:pt x="312" y="227"/>
                    <a:pt x="320" y="228"/>
                    <a:pt x="328" y="227"/>
                  </a:cubicBezTo>
                  <a:cubicBezTo>
                    <a:pt x="329" y="226"/>
                    <a:pt x="329" y="225"/>
                    <a:pt x="330" y="225"/>
                  </a:cubicBezTo>
                  <a:cubicBezTo>
                    <a:pt x="331" y="224"/>
                    <a:pt x="332" y="227"/>
                    <a:pt x="333" y="226"/>
                  </a:cubicBezTo>
                  <a:cubicBezTo>
                    <a:pt x="335" y="225"/>
                    <a:pt x="335" y="223"/>
                    <a:pt x="335" y="221"/>
                  </a:cubicBezTo>
                  <a:cubicBezTo>
                    <a:pt x="336" y="220"/>
                    <a:pt x="338" y="218"/>
                    <a:pt x="340" y="217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kern="0">
                <a:solidFill>
                  <a:srgbClr val="133B9C"/>
                </a:solidFill>
              </a:endParaRPr>
            </a:p>
          </p:txBody>
        </p:sp>
        <p:sp>
          <p:nvSpPr>
            <p:cNvPr id="1115" name="Freeform 2537"/>
            <p:cNvSpPr>
              <a:spLocks noChangeAspect="1"/>
            </p:cNvSpPr>
            <p:nvPr/>
          </p:nvSpPr>
          <p:spPr bwMode="auto">
            <a:xfrm>
              <a:off x="2384255" y="3547208"/>
              <a:ext cx="22370" cy="47625"/>
            </a:xfrm>
            <a:custGeom>
              <a:avLst/>
              <a:gdLst>
                <a:gd name="T0" fmla="*/ 6 w 17"/>
                <a:gd name="T1" fmla="*/ 43 h 36"/>
                <a:gd name="T2" fmla="*/ 9 w 17"/>
                <a:gd name="T3" fmla="*/ 37 h 36"/>
                <a:gd name="T4" fmla="*/ 15 w 17"/>
                <a:gd name="T5" fmla="*/ 32 h 36"/>
                <a:gd name="T6" fmla="*/ 15 w 17"/>
                <a:gd name="T7" fmla="*/ 20 h 36"/>
                <a:gd name="T8" fmla="*/ 16 w 17"/>
                <a:gd name="T9" fmla="*/ 13 h 36"/>
                <a:gd name="T10" fmla="*/ 20 w 17"/>
                <a:gd name="T11" fmla="*/ 2 h 36"/>
                <a:gd name="T12" fmla="*/ 15 w 17"/>
                <a:gd name="T13" fmla="*/ 4 h 36"/>
                <a:gd name="T14" fmla="*/ 16 w 17"/>
                <a:gd name="T15" fmla="*/ 0 h 36"/>
                <a:gd name="T16" fmla="*/ 11 w 17"/>
                <a:gd name="T17" fmla="*/ 5 h 36"/>
                <a:gd name="T18" fmla="*/ 8 w 17"/>
                <a:gd name="T19" fmla="*/ 11 h 36"/>
                <a:gd name="T20" fmla="*/ 5 w 17"/>
                <a:gd name="T21" fmla="*/ 10 h 36"/>
                <a:gd name="T22" fmla="*/ 2 w 17"/>
                <a:gd name="T23" fmla="*/ 12 h 36"/>
                <a:gd name="T24" fmla="*/ 4 w 17"/>
                <a:gd name="T25" fmla="*/ 24 h 36"/>
                <a:gd name="T26" fmla="*/ 0 w 17"/>
                <a:gd name="T27" fmla="*/ 43 h 36"/>
                <a:gd name="T28" fmla="*/ 6 w 17"/>
                <a:gd name="T29" fmla="*/ 4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36"/>
                <a:gd name="T47" fmla="*/ 17 w 17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36">
                  <a:moveTo>
                    <a:pt x="5" y="36"/>
                  </a:moveTo>
                  <a:cubicBezTo>
                    <a:pt x="6" y="35"/>
                    <a:pt x="7" y="32"/>
                    <a:pt x="8" y="31"/>
                  </a:cubicBezTo>
                  <a:cubicBezTo>
                    <a:pt x="9" y="29"/>
                    <a:pt x="12" y="29"/>
                    <a:pt x="13" y="27"/>
                  </a:cubicBezTo>
                  <a:cubicBezTo>
                    <a:pt x="14" y="24"/>
                    <a:pt x="12" y="21"/>
                    <a:pt x="13" y="17"/>
                  </a:cubicBezTo>
                  <a:cubicBezTo>
                    <a:pt x="13" y="15"/>
                    <a:pt x="13" y="13"/>
                    <a:pt x="14" y="11"/>
                  </a:cubicBezTo>
                  <a:cubicBezTo>
                    <a:pt x="15" y="8"/>
                    <a:pt x="17" y="5"/>
                    <a:pt x="17" y="2"/>
                  </a:cubicBezTo>
                  <a:cubicBezTo>
                    <a:pt x="17" y="1"/>
                    <a:pt x="15" y="4"/>
                    <a:pt x="13" y="3"/>
                  </a:cubicBezTo>
                  <a:cubicBezTo>
                    <a:pt x="13" y="3"/>
                    <a:pt x="14" y="1"/>
                    <a:pt x="14" y="0"/>
                  </a:cubicBezTo>
                  <a:cubicBezTo>
                    <a:pt x="12" y="1"/>
                    <a:pt x="10" y="3"/>
                    <a:pt x="9" y="4"/>
                  </a:cubicBezTo>
                  <a:cubicBezTo>
                    <a:pt x="9" y="6"/>
                    <a:pt x="9" y="8"/>
                    <a:pt x="7" y="9"/>
                  </a:cubicBezTo>
                  <a:cubicBezTo>
                    <a:pt x="6" y="10"/>
                    <a:pt x="5" y="7"/>
                    <a:pt x="4" y="8"/>
                  </a:cubicBezTo>
                  <a:cubicBezTo>
                    <a:pt x="3" y="8"/>
                    <a:pt x="3" y="9"/>
                    <a:pt x="2" y="10"/>
                  </a:cubicBezTo>
                  <a:cubicBezTo>
                    <a:pt x="2" y="14"/>
                    <a:pt x="2" y="16"/>
                    <a:pt x="3" y="20"/>
                  </a:cubicBezTo>
                  <a:cubicBezTo>
                    <a:pt x="2" y="25"/>
                    <a:pt x="1" y="31"/>
                    <a:pt x="0" y="36"/>
                  </a:cubicBezTo>
                  <a:cubicBezTo>
                    <a:pt x="2" y="36"/>
                    <a:pt x="3" y="36"/>
                    <a:pt x="5" y="36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16" name="Freeform 2538"/>
            <p:cNvSpPr>
              <a:spLocks noChangeAspect="1"/>
            </p:cNvSpPr>
            <p:nvPr/>
          </p:nvSpPr>
          <p:spPr bwMode="auto">
            <a:xfrm>
              <a:off x="2330567" y="3560499"/>
              <a:ext cx="70466" cy="76421"/>
            </a:xfrm>
            <a:custGeom>
              <a:avLst/>
              <a:gdLst>
                <a:gd name="T0" fmla="*/ 48 w 53"/>
                <a:gd name="T1" fmla="*/ 56 h 58"/>
                <a:gd name="T2" fmla="*/ 48 w 53"/>
                <a:gd name="T3" fmla="*/ 49 h 58"/>
                <a:gd name="T4" fmla="*/ 53 w 53"/>
                <a:gd name="T5" fmla="*/ 45 h 58"/>
                <a:gd name="T6" fmla="*/ 62 w 53"/>
                <a:gd name="T7" fmla="*/ 39 h 58"/>
                <a:gd name="T8" fmla="*/ 63 w 53"/>
                <a:gd name="T9" fmla="*/ 36 h 58"/>
                <a:gd name="T10" fmla="*/ 58 w 53"/>
                <a:gd name="T11" fmla="*/ 33 h 58"/>
                <a:gd name="T12" fmla="*/ 53 w 53"/>
                <a:gd name="T13" fmla="*/ 31 h 58"/>
                <a:gd name="T14" fmla="*/ 48 w 53"/>
                <a:gd name="T15" fmla="*/ 31 h 58"/>
                <a:gd name="T16" fmla="*/ 51 w 53"/>
                <a:gd name="T17" fmla="*/ 12 h 58"/>
                <a:gd name="T18" fmla="*/ 50 w 53"/>
                <a:gd name="T19" fmla="*/ 0 h 58"/>
                <a:gd name="T20" fmla="*/ 21 w 53"/>
                <a:gd name="T21" fmla="*/ 1 h 58"/>
                <a:gd name="T22" fmla="*/ 20 w 53"/>
                <a:gd name="T23" fmla="*/ 11 h 58"/>
                <a:gd name="T24" fmla="*/ 14 w 53"/>
                <a:gd name="T25" fmla="*/ 12 h 58"/>
                <a:gd name="T26" fmla="*/ 20 w 53"/>
                <a:gd name="T27" fmla="*/ 18 h 58"/>
                <a:gd name="T28" fmla="*/ 25 w 53"/>
                <a:gd name="T29" fmla="*/ 19 h 58"/>
                <a:gd name="T30" fmla="*/ 26 w 53"/>
                <a:gd name="T31" fmla="*/ 23 h 58"/>
                <a:gd name="T32" fmla="*/ 27 w 53"/>
                <a:gd name="T33" fmla="*/ 31 h 58"/>
                <a:gd name="T34" fmla="*/ 8 w 53"/>
                <a:gd name="T35" fmla="*/ 30 h 58"/>
                <a:gd name="T36" fmla="*/ 1 w 53"/>
                <a:gd name="T37" fmla="*/ 45 h 58"/>
                <a:gd name="T38" fmla="*/ 2 w 53"/>
                <a:gd name="T39" fmla="*/ 51 h 58"/>
                <a:gd name="T40" fmla="*/ 0 w 53"/>
                <a:gd name="T41" fmla="*/ 56 h 58"/>
                <a:gd name="T42" fmla="*/ 5 w 53"/>
                <a:gd name="T43" fmla="*/ 61 h 58"/>
                <a:gd name="T44" fmla="*/ 12 w 53"/>
                <a:gd name="T45" fmla="*/ 65 h 58"/>
                <a:gd name="T46" fmla="*/ 23 w 53"/>
                <a:gd name="T47" fmla="*/ 68 h 58"/>
                <a:gd name="T48" fmla="*/ 30 w 53"/>
                <a:gd name="T49" fmla="*/ 69 h 58"/>
                <a:gd name="T50" fmla="*/ 34 w 53"/>
                <a:gd name="T51" fmla="*/ 65 h 58"/>
                <a:gd name="T52" fmla="*/ 38 w 53"/>
                <a:gd name="T53" fmla="*/ 65 h 58"/>
                <a:gd name="T54" fmla="*/ 40 w 53"/>
                <a:gd name="T55" fmla="*/ 57 h 58"/>
                <a:gd name="T56" fmla="*/ 45 w 53"/>
                <a:gd name="T57" fmla="*/ 56 h 58"/>
                <a:gd name="T58" fmla="*/ 48 w 53"/>
                <a:gd name="T59" fmla="*/ 56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3"/>
                <a:gd name="T91" fmla="*/ 0 h 58"/>
                <a:gd name="T92" fmla="*/ 53 w 53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3" h="58">
                  <a:moveTo>
                    <a:pt x="40" y="47"/>
                  </a:moveTo>
                  <a:cubicBezTo>
                    <a:pt x="40" y="45"/>
                    <a:pt x="40" y="43"/>
                    <a:pt x="40" y="41"/>
                  </a:cubicBezTo>
                  <a:cubicBezTo>
                    <a:pt x="41" y="40"/>
                    <a:pt x="43" y="39"/>
                    <a:pt x="45" y="38"/>
                  </a:cubicBezTo>
                  <a:cubicBezTo>
                    <a:pt x="47" y="36"/>
                    <a:pt x="50" y="35"/>
                    <a:pt x="52" y="33"/>
                  </a:cubicBezTo>
                  <a:cubicBezTo>
                    <a:pt x="53" y="33"/>
                    <a:pt x="52" y="31"/>
                    <a:pt x="53" y="30"/>
                  </a:cubicBezTo>
                  <a:cubicBezTo>
                    <a:pt x="51" y="30"/>
                    <a:pt x="50" y="29"/>
                    <a:pt x="49" y="28"/>
                  </a:cubicBezTo>
                  <a:cubicBezTo>
                    <a:pt x="47" y="28"/>
                    <a:pt x="46" y="27"/>
                    <a:pt x="45" y="26"/>
                  </a:cubicBezTo>
                  <a:cubicBezTo>
                    <a:pt x="43" y="26"/>
                    <a:pt x="42" y="26"/>
                    <a:pt x="40" y="26"/>
                  </a:cubicBezTo>
                  <a:cubicBezTo>
                    <a:pt x="41" y="21"/>
                    <a:pt x="42" y="15"/>
                    <a:pt x="43" y="10"/>
                  </a:cubicBezTo>
                  <a:cubicBezTo>
                    <a:pt x="42" y="6"/>
                    <a:pt x="42" y="4"/>
                    <a:pt x="42" y="0"/>
                  </a:cubicBezTo>
                  <a:cubicBezTo>
                    <a:pt x="34" y="1"/>
                    <a:pt x="26" y="0"/>
                    <a:pt x="18" y="1"/>
                  </a:cubicBezTo>
                  <a:cubicBezTo>
                    <a:pt x="18" y="4"/>
                    <a:pt x="19" y="7"/>
                    <a:pt x="17" y="9"/>
                  </a:cubicBezTo>
                  <a:cubicBezTo>
                    <a:pt x="16" y="11"/>
                    <a:pt x="12" y="9"/>
                    <a:pt x="12" y="10"/>
                  </a:cubicBezTo>
                  <a:cubicBezTo>
                    <a:pt x="12" y="12"/>
                    <a:pt x="15" y="14"/>
                    <a:pt x="17" y="15"/>
                  </a:cubicBezTo>
                  <a:cubicBezTo>
                    <a:pt x="18" y="16"/>
                    <a:pt x="20" y="15"/>
                    <a:pt x="21" y="16"/>
                  </a:cubicBezTo>
                  <a:cubicBezTo>
                    <a:pt x="22" y="17"/>
                    <a:pt x="21" y="19"/>
                    <a:pt x="22" y="19"/>
                  </a:cubicBezTo>
                  <a:cubicBezTo>
                    <a:pt x="24" y="21"/>
                    <a:pt x="23" y="24"/>
                    <a:pt x="23" y="26"/>
                  </a:cubicBezTo>
                  <a:cubicBezTo>
                    <a:pt x="18" y="26"/>
                    <a:pt x="12" y="25"/>
                    <a:pt x="7" y="25"/>
                  </a:cubicBezTo>
                  <a:cubicBezTo>
                    <a:pt x="5" y="30"/>
                    <a:pt x="3" y="34"/>
                    <a:pt x="1" y="38"/>
                  </a:cubicBezTo>
                  <a:cubicBezTo>
                    <a:pt x="1" y="40"/>
                    <a:pt x="2" y="41"/>
                    <a:pt x="2" y="43"/>
                  </a:cubicBezTo>
                  <a:cubicBezTo>
                    <a:pt x="1" y="44"/>
                    <a:pt x="0" y="46"/>
                    <a:pt x="0" y="47"/>
                  </a:cubicBezTo>
                  <a:cubicBezTo>
                    <a:pt x="1" y="48"/>
                    <a:pt x="2" y="50"/>
                    <a:pt x="4" y="51"/>
                  </a:cubicBezTo>
                  <a:cubicBezTo>
                    <a:pt x="6" y="53"/>
                    <a:pt x="8" y="54"/>
                    <a:pt x="10" y="55"/>
                  </a:cubicBezTo>
                  <a:cubicBezTo>
                    <a:pt x="13" y="56"/>
                    <a:pt x="16" y="57"/>
                    <a:pt x="19" y="57"/>
                  </a:cubicBezTo>
                  <a:cubicBezTo>
                    <a:pt x="21" y="58"/>
                    <a:pt x="23" y="58"/>
                    <a:pt x="25" y="58"/>
                  </a:cubicBezTo>
                  <a:cubicBezTo>
                    <a:pt x="27" y="57"/>
                    <a:pt x="28" y="56"/>
                    <a:pt x="29" y="55"/>
                  </a:cubicBezTo>
                  <a:cubicBezTo>
                    <a:pt x="30" y="55"/>
                    <a:pt x="31" y="56"/>
                    <a:pt x="32" y="55"/>
                  </a:cubicBezTo>
                  <a:cubicBezTo>
                    <a:pt x="33" y="53"/>
                    <a:pt x="32" y="50"/>
                    <a:pt x="34" y="48"/>
                  </a:cubicBezTo>
                  <a:cubicBezTo>
                    <a:pt x="34" y="47"/>
                    <a:pt x="36" y="47"/>
                    <a:pt x="38" y="47"/>
                  </a:cubicBezTo>
                  <a:cubicBezTo>
                    <a:pt x="38" y="47"/>
                    <a:pt x="39" y="47"/>
                    <a:pt x="40" y="47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17" name="Freeform 2539"/>
            <p:cNvSpPr>
              <a:spLocks noChangeAspect="1"/>
            </p:cNvSpPr>
            <p:nvPr/>
          </p:nvSpPr>
          <p:spPr bwMode="auto">
            <a:xfrm>
              <a:off x="2364122" y="3622522"/>
              <a:ext cx="43622" cy="28796"/>
            </a:xfrm>
            <a:custGeom>
              <a:avLst/>
              <a:gdLst>
                <a:gd name="T0" fmla="*/ 38 w 33"/>
                <a:gd name="T1" fmla="*/ 20 h 22"/>
                <a:gd name="T2" fmla="*/ 38 w 33"/>
                <a:gd name="T3" fmla="*/ 14 h 22"/>
                <a:gd name="T4" fmla="*/ 35 w 33"/>
                <a:gd name="T5" fmla="*/ 11 h 22"/>
                <a:gd name="T6" fmla="*/ 28 w 33"/>
                <a:gd name="T7" fmla="*/ 12 h 22"/>
                <a:gd name="T8" fmla="*/ 28 w 33"/>
                <a:gd name="T9" fmla="*/ 7 h 22"/>
                <a:gd name="T10" fmla="*/ 24 w 33"/>
                <a:gd name="T11" fmla="*/ 6 h 22"/>
                <a:gd name="T12" fmla="*/ 20 w 33"/>
                <a:gd name="T13" fmla="*/ 4 h 22"/>
                <a:gd name="T14" fmla="*/ 18 w 33"/>
                <a:gd name="T15" fmla="*/ 0 h 22"/>
                <a:gd name="T16" fmla="*/ 15 w 33"/>
                <a:gd name="T17" fmla="*/ 0 h 22"/>
                <a:gd name="T18" fmla="*/ 11 w 33"/>
                <a:gd name="T19" fmla="*/ 1 h 22"/>
                <a:gd name="T20" fmla="*/ 8 w 33"/>
                <a:gd name="T21" fmla="*/ 9 h 22"/>
                <a:gd name="T22" fmla="*/ 5 w 33"/>
                <a:gd name="T23" fmla="*/ 9 h 22"/>
                <a:gd name="T24" fmla="*/ 0 w 33"/>
                <a:gd name="T25" fmla="*/ 13 h 22"/>
                <a:gd name="T26" fmla="*/ 6 w 33"/>
                <a:gd name="T27" fmla="*/ 15 h 22"/>
                <a:gd name="T28" fmla="*/ 8 w 33"/>
                <a:gd name="T29" fmla="*/ 19 h 22"/>
                <a:gd name="T30" fmla="*/ 17 w 33"/>
                <a:gd name="T31" fmla="*/ 20 h 22"/>
                <a:gd name="T32" fmla="*/ 19 w 33"/>
                <a:gd name="T33" fmla="*/ 22 h 22"/>
                <a:gd name="T34" fmla="*/ 26 w 33"/>
                <a:gd name="T35" fmla="*/ 21 h 22"/>
                <a:gd name="T36" fmla="*/ 31 w 33"/>
                <a:gd name="T37" fmla="*/ 25 h 22"/>
                <a:gd name="T38" fmla="*/ 34 w 33"/>
                <a:gd name="T39" fmla="*/ 25 h 22"/>
                <a:gd name="T40" fmla="*/ 35 w 33"/>
                <a:gd name="T41" fmla="*/ 21 h 22"/>
                <a:gd name="T42" fmla="*/ 38 w 33"/>
                <a:gd name="T43" fmla="*/ 20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22"/>
                <a:gd name="T68" fmla="*/ 33 w 33"/>
                <a:gd name="T69" fmla="*/ 22 h 2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22">
                  <a:moveTo>
                    <a:pt x="32" y="17"/>
                  </a:moveTo>
                  <a:cubicBezTo>
                    <a:pt x="32" y="15"/>
                    <a:pt x="33" y="14"/>
                    <a:pt x="32" y="12"/>
                  </a:cubicBezTo>
                  <a:cubicBezTo>
                    <a:pt x="32" y="10"/>
                    <a:pt x="31" y="10"/>
                    <a:pt x="30" y="9"/>
                  </a:cubicBezTo>
                  <a:cubicBezTo>
                    <a:pt x="28" y="9"/>
                    <a:pt x="26" y="11"/>
                    <a:pt x="24" y="10"/>
                  </a:cubicBezTo>
                  <a:cubicBezTo>
                    <a:pt x="23" y="9"/>
                    <a:pt x="25" y="7"/>
                    <a:pt x="24" y="6"/>
                  </a:cubicBezTo>
                  <a:cubicBezTo>
                    <a:pt x="23" y="5"/>
                    <a:pt x="21" y="5"/>
                    <a:pt x="20" y="5"/>
                  </a:cubicBezTo>
                  <a:cubicBezTo>
                    <a:pt x="19" y="4"/>
                    <a:pt x="18" y="4"/>
                    <a:pt x="17" y="3"/>
                  </a:cubicBezTo>
                  <a:cubicBezTo>
                    <a:pt x="16" y="2"/>
                    <a:pt x="15" y="1"/>
                    <a:pt x="15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1" y="0"/>
                    <a:pt x="9" y="0"/>
                    <a:pt x="9" y="1"/>
                  </a:cubicBezTo>
                  <a:cubicBezTo>
                    <a:pt x="7" y="3"/>
                    <a:pt x="8" y="6"/>
                    <a:pt x="7" y="8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9"/>
                    <a:pt x="2" y="10"/>
                    <a:pt x="0" y="11"/>
                  </a:cubicBezTo>
                  <a:cubicBezTo>
                    <a:pt x="2" y="12"/>
                    <a:pt x="4" y="12"/>
                    <a:pt x="5" y="13"/>
                  </a:cubicBezTo>
                  <a:cubicBezTo>
                    <a:pt x="6" y="13"/>
                    <a:pt x="6" y="15"/>
                    <a:pt x="7" y="16"/>
                  </a:cubicBezTo>
                  <a:cubicBezTo>
                    <a:pt x="9" y="17"/>
                    <a:pt x="12" y="16"/>
                    <a:pt x="14" y="17"/>
                  </a:cubicBezTo>
                  <a:cubicBezTo>
                    <a:pt x="15" y="17"/>
                    <a:pt x="15" y="19"/>
                    <a:pt x="16" y="19"/>
                  </a:cubicBezTo>
                  <a:cubicBezTo>
                    <a:pt x="18" y="19"/>
                    <a:pt x="20" y="17"/>
                    <a:pt x="22" y="18"/>
                  </a:cubicBezTo>
                  <a:cubicBezTo>
                    <a:pt x="24" y="18"/>
                    <a:pt x="24" y="21"/>
                    <a:pt x="26" y="21"/>
                  </a:cubicBezTo>
                  <a:cubicBezTo>
                    <a:pt x="27" y="22"/>
                    <a:pt x="29" y="22"/>
                    <a:pt x="29" y="21"/>
                  </a:cubicBezTo>
                  <a:cubicBezTo>
                    <a:pt x="30" y="20"/>
                    <a:pt x="29" y="18"/>
                    <a:pt x="30" y="18"/>
                  </a:cubicBezTo>
                  <a:cubicBezTo>
                    <a:pt x="30" y="17"/>
                    <a:pt x="31" y="17"/>
                    <a:pt x="32" y="17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18" name="Freeform 2540"/>
            <p:cNvSpPr>
              <a:spLocks noChangeAspect="1"/>
            </p:cNvSpPr>
            <p:nvPr/>
          </p:nvSpPr>
          <p:spPr bwMode="auto">
            <a:xfrm>
              <a:off x="2384255" y="3595941"/>
              <a:ext cx="100665" cy="58701"/>
            </a:xfrm>
            <a:custGeom>
              <a:avLst/>
              <a:gdLst>
                <a:gd name="T0" fmla="*/ 20 w 75"/>
                <a:gd name="T1" fmla="*/ 45 h 44"/>
                <a:gd name="T2" fmla="*/ 20 w 75"/>
                <a:gd name="T3" fmla="*/ 39 h 44"/>
                <a:gd name="T4" fmla="*/ 18 w 75"/>
                <a:gd name="T5" fmla="*/ 35 h 44"/>
                <a:gd name="T6" fmla="*/ 11 w 75"/>
                <a:gd name="T7" fmla="*/ 36 h 44"/>
                <a:gd name="T8" fmla="*/ 11 w 75"/>
                <a:gd name="T9" fmla="*/ 31 h 44"/>
                <a:gd name="T10" fmla="*/ 6 w 75"/>
                <a:gd name="T11" fmla="*/ 30 h 44"/>
                <a:gd name="T12" fmla="*/ 2 w 75"/>
                <a:gd name="T13" fmla="*/ 28 h 44"/>
                <a:gd name="T14" fmla="*/ 0 w 75"/>
                <a:gd name="T15" fmla="*/ 24 h 44"/>
                <a:gd name="T16" fmla="*/ 0 w 75"/>
                <a:gd name="T17" fmla="*/ 17 h 44"/>
                <a:gd name="T18" fmla="*/ 6 w 75"/>
                <a:gd name="T19" fmla="*/ 13 h 44"/>
                <a:gd name="T20" fmla="*/ 14 w 75"/>
                <a:gd name="T21" fmla="*/ 7 h 44"/>
                <a:gd name="T22" fmla="*/ 16 w 75"/>
                <a:gd name="T23" fmla="*/ 4 h 44"/>
                <a:gd name="T24" fmla="*/ 22 w 75"/>
                <a:gd name="T25" fmla="*/ 0 h 44"/>
                <a:gd name="T26" fmla="*/ 28 w 75"/>
                <a:gd name="T27" fmla="*/ 1 h 44"/>
                <a:gd name="T28" fmla="*/ 30 w 75"/>
                <a:gd name="T29" fmla="*/ 4 h 44"/>
                <a:gd name="T30" fmla="*/ 41 w 75"/>
                <a:gd name="T31" fmla="*/ 4 h 44"/>
                <a:gd name="T32" fmla="*/ 49 w 75"/>
                <a:gd name="T33" fmla="*/ 0 h 44"/>
                <a:gd name="T34" fmla="*/ 54 w 75"/>
                <a:gd name="T35" fmla="*/ 0 h 44"/>
                <a:gd name="T36" fmla="*/ 64 w 75"/>
                <a:gd name="T37" fmla="*/ 1 h 44"/>
                <a:gd name="T38" fmla="*/ 71 w 75"/>
                <a:gd name="T39" fmla="*/ 2 h 44"/>
                <a:gd name="T40" fmla="*/ 76 w 75"/>
                <a:gd name="T41" fmla="*/ 2 h 44"/>
                <a:gd name="T42" fmla="*/ 80 w 75"/>
                <a:gd name="T43" fmla="*/ 6 h 44"/>
                <a:gd name="T44" fmla="*/ 80 w 75"/>
                <a:gd name="T45" fmla="*/ 7 h 44"/>
                <a:gd name="T46" fmla="*/ 76 w 75"/>
                <a:gd name="T47" fmla="*/ 6 h 44"/>
                <a:gd name="T48" fmla="*/ 76 w 75"/>
                <a:gd name="T49" fmla="*/ 11 h 44"/>
                <a:gd name="T50" fmla="*/ 77 w 75"/>
                <a:gd name="T51" fmla="*/ 12 h 44"/>
                <a:gd name="T52" fmla="*/ 83 w 75"/>
                <a:gd name="T53" fmla="*/ 12 h 44"/>
                <a:gd name="T54" fmla="*/ 83 w 75"/>
                <a:gd name="T55" fmla="*/ 11 h 44"/>
                <a:gd name="T56" fmla="*/ 83 w 75"/>
                <a:gd name="T57" fmla="*/ 8 h 44"/>
                <a:gd name="T58" fmla="*/ 89 w 75"/>
                <a:gd name="T59" fmla="*/ 13 h 44"/>
                <a:gd name="T60" fmla="*/ 89 w 75"/>
                <a:gd name="T61" fmla="*/ 18 h 44"/>
                <a:gd name="T62" fmla="*/ 82 w 75"/>
                <a:gd name="T63" fmla="*/ 18 h 44"/>
                <a:gd name="T64" fmla="*/ 78 w 75"/>
                <a:gd name="T65" fmla="*/ 20 h 44"/>
                <a:gd name="T66" fmla="*/ 68 w 75"/>
                <a:gd name="T67" fmla="*/ 24 h 44"/>
                <a:gd name="T68" fmla="*/ 66 w 75"/>
                <a:gd name="T69" fmla="*/ 20 h 44"/>
                <a:gd name="T70" fmla="*/ 60 w 75"/>
                <a:gd name="T71" fmla="*/ 25 h 44"/>
                <a:gd name="T72" fmla="*/ 59 w 75"/>
                <a:gd name="T73" fmla="*/ 30 h 44"/>
                <a:gd name="T74" fmla="*/ 50 w 75"/>
                <a:gd name="T75" fmla="*/ 35 h 44"/>
                <a:gd name="T76" fmla="*/ 44 w 75"/>
                <a:gd name="T77" fmla="*/ 35 h 44"/>
                <a:gd name="T78" fmla="*/ 41 w 75"/>
                <a:gd name="T79" fmla="*/ 39 h 44"/>
                <a:gd name="T80" fmla="*/ 35 w 75"/>
                <a:gd name="T81" fmla="*/ 39 h 44"/>
                <a:gd name="T82" fmla="*/ 35 w 75"/>
                <a:gd name="T83" fmla="*/ 47 h 44"/>
                <a:gd name="T84" fmla="*/ 30 w 75"/>
                <a:gd name="T85" fmla="*/ 53 h 44"/>
                <a:gd name="T86" fmla="*/ 26 w 75"/>
                <a:gd name="T87" fmla="*/ 53 h 44"/>
                <a:gd name="T88" fmla="*/ 24 w 75"/>
                <a:gd name="T89" fmla="*/ 49 h 44"/>
                <a:gd name="T90" fmla="*/ 20 w 75"/>
                <a:gd name="T91" fmla="*/ 45 h 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5"/>
                <a:gd name="T139" fmla="*/ 0 h 44"/>
                <a:gd name="T140" fmla="*/ 75 w 75"/>
                <a:gd name="T141" fmla="*/ 44 h 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5" h="44">
                  <a:moveTo>
                    <a:pt x="17" y="37"/>
                  </a:moveTo>
                  <a:cubicBezTo>
                    <a:pt x="17" y="35"/>
                    <a:pt x="18" y="34"/>
                    <a:pt x="17" y="32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13" y="29"/>
                    <a:pt x="11" y="31"/>
                    <a:pt x="9" y="30"/>
                  </a:cubicBezTo>
                  <a:cubicBezTo>
                    <a:pt x="8" y="29"/>
                    <a:pt x="10" y="27"/>
                    <a:pt x="9" y="26"/>
                  </a:cubicBezTo>
                  <a:cubicBezTo>
                    <a:pt x="8" y="25"/>
                    <a:pt x="6" y="25"/>
                    <a:pt x="5" y="25"/>
                  </a:cubicBezTo>
                  <a:cubicBezTo>
                    <a:pt x="4" y="24"/>
                    <a:pt x="3" y="24"/>
                    <a:pt x="2" y="23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18"/>
                    <a:pt x="0" y="16"/>
                    <a:pt x="0" y="14"/>
                  </a:cubicBezTo>
                  <a:cubicBezTo>
                    <a:pt x="1" y="13"/>
                    <a:pt x="3" y="12"/>
                    <a:pt x="5" y="11"/>
                  </a:cubicBezTo>
                  <a:cubicBezTo>
                    <a:pt x="7" y="9"/>
                    <a:pt x="10" y="8"/>
                    <a:pt x="12" y="6"/>
                  </a:cubicBezTo>
                  <a:cubicBezTo>
                    <a:pt x="13" y="6"/>
                    <a:pt x="12" y="4"/>
                    <a:pt x="13" y="3"/>
                  </a:cubicBezTo>
                  <a:cubicBezTo>
                    <a:pt x="14" y="2"/>
                    <a:pt x="16" y="1"/>
                    <a:pt x="18" y="0"/>
                  </a:cubicBezTo>
                  <a:cubicBezTo>
                    <a:pt x="20" y="0"/>
                    <a:pt x="21" y="0"/>
                    <a:pt x="23" y="1"/>
                  </a:cubicBezTo>
                  <a:cubicBezTo>
                    <a:pt x="24" y="1"/>
                    <a:pt x="24" y="3"/>
                    <a:pt x="25" y="3"/>
                  </a:cubicBezTo>
                  <a:cubicBezTo>
                    <a:pt x="28" y="4"/>
                    <a:pt x="31" y="4"/>
                    <a:pt x="34" y="3"/>
                  </a:cubicBezTo>
                  <a:cubicBezTo>
                    <a:pt x="37" y="3"/>
                    <a:pt x="39" y="1"/>
                    <a:pt x="41" y="0"/>
                  </a:cubicBezTo>
                  <a:cubicBezTo>
                    <a:pt x="43" y="0"/>
                    <a:pt x="44" y="0"/>
                    <a:pt x="45" y="0"/>
                  </a:cubicBezTo>
                  <a:cubicBezTo>
                    <a:pt x="48" y="0"/>
                    <a:pt x="51" y="0"/>
                    <a:pt x="53" y="1"/>
                  </a:cubicBezTo>
                  <a:cubicBezTo>
                    <a:pt x="55" y="1"/>
                    <a:pt x="57" y="2"/>
                    <a:pt x="59" y="2"/>
                  </a:cubicBezTo>
                  <a:cubicBezTo>
                    <a:pt x="60" y="2"/>
                    <a:pt x="62" y="1"/>
                    <a:pt x="63" y="2"/>
                  </a:cubicBezTo>
                  <a:cubicBezTo>
                    <a:pt x="65" y="2"/>
                    <a:pt x="66" y="4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6" y="6"/>
                    <a:pt x="64" y="5"/>
                    <a:pt x="63" y="5"/>
                  </a:cubicBezTo>
                  <a:cubicBezTo>
                    <a:pt x="62" y="6"/>
                    <a:pt x="63" y="8"/>
                    <a:pt x="63" y="9"/>
                  </a:cubicBezTo>
                  <a:cubicBezTo>
                    <a:pt x="63" y="9"/>
                    <a:pt x="64" y="10"/>
                    <a:pt x="64" y="10"/>
                  </a:cubicBezTo>
                  <a:cubicBezTo>
                    <a:pt x="66" y="11"/>
                    <a:pt x="67" y="11"/>
                    <a:pt x="69" y="10"/>
                  </a:cubicBezTo>
                  <a:cubicBezTo>
                    <a:pt x="69" y="10"/>
                    <a:pt x="69" y="9"/>
                    <a:pt x="69" y="9"/>
                  </a:cubicBezTo>
                  <a:cubicBezTo>
                    <a:pt x="69" y="8"/>
                    <a:pt x="68" y="6"/>
                    <a:pt x="69" y="7"/>
                  </a:cubicBezTo>
                  <a:cubicBezTo>
                    <a:pt x="71" y="8"/>
                    <a:pt x="73" y="9"/>
                    <a:pt x="74" y="11"/>
                  </a:cubicBezTo>
                  <a:cubicBezTo>
                    <a:pt x="75" y="12"/>
                    <a:pt x="74" y="14"/>
                    <a:pt x="74" y="15"/>
                  </a:cubicBezTo>
                  <a:cubicBezTo>
                    <a:pt x="72" y="15"/>
                    <a:pt x="70" y="14"/>
                    <a:pt x="68" y="15"/>
                  </a:cubicBezTo>
                  <a:cubicBezTo>
                    <a:pt x="67" y="15"/>
                    <a:pt x="66" y="17"/>
                    <a:pt x="65" y="17"/>
                  </a:cubicBezTo>
                  <a:cubicBezTo>
                    <a:pt x="62" y="18"/>
                    <a:pt x="59" y="20"/>
                    <a:pt x="57" y="20"/>
                  </a:cubicBezTo>
                  <a:cubicBezTo>
                    <a:pt x="55" y="20"/>
                    <a:pt x="56" y="17"/>
                    <a:pt x="55" y="17"/>
                  </a:cubicBezTo>
                  <a:cubicBezTo>
                    <a:pt x="53" y="17"/>
                    <a:pt x="51" y="19"/>
                    <a:pt x="50" y="21"/>
                  </a:cubicBezTo>
                  <a:cubicBezTo>
                    <a:pt x="49" y="22"/>
                    <a:pt x="50" y="24"/>
                    <a:pt x="49" y="25"/>
                  </a:cubicBezTo>
                  <a:cubicBezTo>
                    <a:pt x="47" y="27"/>
                    <a:pt x="45" y="28"/>
                    <a:pt x="42" y="29"/>
                  </a:cubicBezTo>
                  <a:cubicBezTo>
                    <a:pt x="40" y="29"/>
                    <a:pt x="38" y="29"/>
                    <a:pt x="37" y="29"/>
                  </a:cubicBezTo>
                  <a:cubicBezTo>
                    <a:pt x="35" y="30"/>
                    <a:pt x="35" y="31"/>
                    <a:pt x="34" y="32"/>
                  </a:cubicBezTo>
                  <a:cubicBezTo>
                    <a:pt x="32" y="32"/>
                    <a:pt x="30" y="31"/>
                    <a:pt x="29" y="32"/>
                  </a:cubicBezTo>
                  <a:cubicBezTo>
                    <a:pt x="28" y="34"/>
                    <a:pt x="30" y="37"/>
                    <a:pt x="29" y="39"/>
                  </a:cubicBezTo>
                  <a:cubicBezTo>
                    <a:pt x="28" y="41"/>
                    <a:pt x="27" y="42"/>
                    <a:pt x="25" y="44"/>
                  </a:cubicBezTo>
                  <a:cubicBezTo>
                    <a:pt x="24" y="44"/>
                    <a:pt x="23" y="44"/>
                    <a:pt x="22" y="44"/>
                  </a:cubicBezTo>
                  <a:cubicBezTo>
                    <a:pt x="21" y="43"/>
                    <a:pt x="20" y="42"/>
                    <a:pt x="20" y="41"/>
                  </a:cubicBezTo>
                  <a:cubicBezTo>
                    <a:pt x="19" y="40"/>
                    <a:pt x="18" y="38"/>
                    <a:pt x="17" y="37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19" name="Freeform 2541"/>
            <p:cNvSpPr>
              <a:spLocks noChangeAspect="1"/>
            </p:cNvSpPr>
            <p:nvPr/>
          </p:nvSpPr>
          <p:spPr bwMode="auto">
            <a:xfrm>
              <a:off x="2405506" y="3614769"/>
              <a:ext cx="77176" cy="83067"/>
            </a:xfrm>
            <a:custGeom>
              <a:avLst/>
              <a:gdLst>
                <a:gd name="T0" fmla="*/ 31 w 58"/>
                <a:gd name="T1" fmla="*/ 65 h 63"/>
                <a:gd name="T2" fmla="*/ 42 w 58"/>
                <a:gd name="T3" fmla="*/ 70 h 63"/>
                <a:gd name="T4" fmla="*/ 46 w 58"/>
                <a:gd name="T5" fmla="*/ 70 h 63"/>
                <a:gd name="T6" fmla="*/ 51 w 58"/>
                <a:gd name="T7" fmla="*/ 74 h 63"/>
                <a:gd name="T8" fmla="*/ 59 w 58"/>
                <a:gd name="T9" fmla="*/ 74 h 63"/>
                <a:gd name="T10" fmla="*/ 61 w 58"/>
                <a:gd name="T11" fmla="*/ 70 h 63"/>
                <a:gd name="T12" fmla="*/ 57 w 58"/>
                <a:gd name="T13" fmla="*/ 63 h 63"/>
                <a:gd name="T14" fmla="*/ 59 w 58"/>
                <a:gd name="T15" fmla="*/ 55 h 63"/>
                <a:gd name="T16" fmla="*/ 58 w 58"/>
                <a:gd name="T17" fmla="*/ 48 h 63"/>
                <a:gd name="T18" fmla="*/ 62 w 58"/>
                <a:gd name="T19" fmla="*/ 42 h 63"/>
                <a:gd name="T20" fmla="*/ 62 w 58"/>
                <a:gd name="T21" fmla="*/ 26 h 63"/>
                <a:gd name="T22" fmla="*/ 68 w 58"/>
                <a:gd name="T23" fmla="*/ 15 h 63"/>
                <a:gd name="T24" fmla="*/ 68 w 58"/>
                <a:gd name="T25" fmla="*/ 7 h 63"/>
                <a:gd name="T26" fmla="*/ 69 w 58"/>
                <a:gd name="T27" fmla="*/ 1 h 63"/>
                <a:gd name="T28" fmla="*/ 62 w 58"/>
                <a:gd name="T29" fmla="*/ 1 h 63"/>
                <a:gd name="T30" fmla="*/ 58 w 58"/>
                <a:gd name="T31" fmla="*/ 4 h 63"/>
                <a:gd name="T32" fmla="*/ 49 w 58"/>
                <a:gd name="T33" fmla="*/ 7 h 63"/>
                <a:gd name="T34" fmla="*/ 46 w 58"/>
                <a:gd name="T35" fmla="*/ 4 h 63"/>
                <a:gd name="T36" fmla="*/ 40 w 58"/>
                <a:gd name="T37" fmla="*/ 8 h 63"/>
                <a:gd name="T38" fmla="*/ 39 w 58"/>
                <a:gd name="T39" fmla="*/ 13 h 63"/>
                <a:gd name="T40" fmla="*/ 31 w 58"/>
                <a:gd name="T41" fmla="*/ 18 h 63"/>
                <a:gd name="T42" fmla="*/ 25 w 58"/>
                <a:gd name="T43" fmla="*/ 18 h 63"/>
                <a:gd name="T44" fmla="*/ 21 w 58"/>
                <a:gd name="T45" fmla="*/ 21 h 63"/>
                <a:gd name="T46" fmla="*/ 15 w 58"/>
                <a:gd name="T47" fmla="*/ 21 h 63"/>
                <a:gd name="T48" fmla="*/ 15 w 58"/>
                <a:gd name="T49" fmla="*/ 30 h 63"/>
                <a:gd name="T50" fmla="*/ 11 w 58"/>
                <a:gd name="T51" fmla="*/ 36 h 63"/>
                <a:gd name="T52" fmla="*/ 7 w 58"/>
                <a:gd name="T53" fmla="*/ 36 h 63"/>
                <a:gd name="T54" fmla="*/ 5 w 58"/>
                <a:gd name="T55" fmla="*/ 37 h 63"/>
                <a:gd name="T56" fmla="*/ 1 w 58"/>
                <a:gd name="T57" fmla="*/ 33 h 63"/>
                <a:gd name="T58" fmla="*/ 1 w 58"/>
                <a:gd name="T59" fmla="*/ 38 h 63"/>
                <a:gd name="T60" fmla="*/ 15 w 58"/>
                <a:gd name="T61" fmla="*/ 54 h 63"/>
                <a:gd name="T62" fmla="*/ 27 w 58"/>
                <a:gd name="T63" fmla="*/ 67 h 63"/>
                <a:gd name="T64" fmla="*/ 30 w 58"/>
                <a:gd name="T65" fmla="*/ 65 h 63"/>
                <a:gd name="T66" fmla="*/ 27 w 58"/>
                <a:gd name="T67" fmla="*/ 60 h 63"/>
                <a:gd name="T68" fmla="*/ 26 w 58"/>
                <a:gd name="T69" fmla="*/ 51 h 63"/>
                <a:gd name="T70" fmla="*/ 27 w 58"/>
                <a:gd name="T71" fmla="*/ 50 h 63"/>
                <a:gd name="T72" fmla="*/ 36 w 58"/>
                <a:gd name="T73" fmla="*/ 56 h 63"/>
                <a:gd name="T74" fmla="*/ 43 w 58"/>
                <a:gd name="T75" fmla="*/ 64 h 63"/>
                <a:gd name="T76" fmla="*/ 43 w 58"/>
                <a:gd name="T77" fmla="*/ 68 h 63"/>
                <a:gd name="T78" fmla="*/ 32 w 58"/>
                <a:gd name="T79" fmla="*/ 63 h 63"/>
                <a:gd name="T80" fmla="*/ 31 w 58"/>
                <a:gd name="T81" fmla="*/ 65 h 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"/>
                <a:gd name="T124" fmla="*/ 0 h 63"/>
                <a:gd name="T125" fmla="*/ 58 w 58"/>
                <a:gd name="T126" fmla="*/ 63 h 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" h="63">
                  <a:moveTo>
                    <a:pt x="26" y="55"/>
                  </a:moveTo>
                  <a:cubicBezTo>
                    <a:pt x="30" y="55"/>
                    <a:pt x="31" y="58"/>
                    <a:pt x="35" y="59"/>
                  </a:cubicBezTo>
                  <a:cubicBezTo>
                    <a:pt x="36" y="59"/>
                    <a:pt x="38" y="58"/>
                    <a:pt x="39" y="59"/>
                  </a:cubicBezTo>
                  <a:cubicBezTo>
                    <a:pt x="41" y="59"/>
                    <a:pt x="41" y="62"/>
                    <a:pt x="43" y="62"/>
                  </a:cubicBezTo>
                  <a:cubicBezTo>
                    <a:pt x="45" y="63"/>
                    <a:pt x="48" y="63"/>
                    <a:pt x="50" y="62"/>
                  </a:cubicBezTo>
                  <a:cubicBezTo>
                    <a:pt x="51" y="62"/>
                    <a:pt x="51" y="60"/>
                    <a:pt x="51" y="59"/>
                  </a:cubicBezTo>
                  <a:cubicBezTo>
                    <a:pt x="50" y="57"/>
                    <a:pt x="48" y="55"/>
                    <a:pt x="48" y="53"/>
                  </a:cubicBezTo>
                  <a:cubicBezTo>
                    <a:pt x="48" y="50"/>
                    <a:pt x="50" y="48"/>
                    <a:pt x="50" y="46"/>
                  </a:cubicBezTo>
                  <a:cubicBezTo>
                    <a:pt x="50" y="44"/>
                    <a:pt x="48" y="42"/>
                    <a:pt x="49" y="40"/>
                  </a:cubicBezTo>
                  <a:cubicBezTo>
                    <a:pt x="49" y="38"/>
                    <a:pt x="52" y="37"/>
                    <a:pt x="52" y="35"/>
                  </a:cubicBezTo>
                  <a:cubicBezTo>
                    <a:pt x="53" y="31"/>
                    <a:pt x="51" y="26"/>
                    <a:pt x="52" y="22"/>
                  </a:cubicBezTo>
                  <a:cubicBezTo>
                    <a:pt x="53" y="18"/>
                    <a:pt x="56" y="16"/>
                    <a:pt x="57" y="13"/>
                  </a:cubicBezTo>
                  <a:cubicBezTo>
                    <a:pt x="58" y="11"/>
                    <a:pt x="57" y="8"/>
                    <a:pt x="57" y="6"/>
                  </a:cubicBezTo>
                  <a:cubicBezTo>
                    <a:pt x="57" y="4"/>
                    <a:pt x="57" y="3"/>
                    <a:pt x="58" y="1"/>
                  </a:cubicBezTo>
                  <a:cubicBezTo>
                    <a:pt x="56" y="1"/>
                    <a:pt x="54" y="0"/>
                    <a:pt x="52" y="1"/>
                  </a:cubicBezTo>
                  <a:cubicBezTo>
                    <a:pt x="51" y="1"/>
                    <a:pt x="50" y="3"/>
                    <a:pt x="49" y="3"/>
                  </a:cubicBezTo>
                  <a:cubicBezTo>
                    <a:pt x="46" y="4"/>
                    <a:pt x="43" y="6"/>
                    <a:pt x="41" y="6"/>
                  </a:cubicBezTo>
                  <a:cubicBezTo>
                    <a:pt x="39" y="6"/>
                    <a:pt x="40" y="3"/>
                    <a:pt x="39" y="3"/>
                  </a:cubicBezTo>
                  <a:cubicBezTo>
                    <a:pt x="37" y="3"/>
                    <a:pt x="35" y="5"/>
                    <a:pt x="34" y="7"/>
                  </a:cubicBezTo>
                  <a:cubicBezTo>
                    <a:pt x="33" y="8"/>
                    <a:pt x="34" y="10"/>
                    <a:pt x="33" y="11"/>
                  </a:cubicBezTo>
                  <a:cubicBezTo>
                    <a:pt x="31" y="13"/>
                    <a:pt x="29" y="14"/>
                    <a:pt x="26" y="15"/>
                  </a:cubicBezTo>
                  <a:cubicBezTo>
                    <a:pt x="24" y="15"/>
                    <a:pt x="22" y="15"/>
                    <a:pt x="21" y="15"/>
                  </a:cubicBezTo>
                  <a:cubicBezTo>
                    <a:pt x="19" y="16"/>
                    <a:pt x="19" y="17"/>
                    <a:pt x="18" y="18"/>
                  </a:cubicBezTo>
                  <a:cubicBezTo>
                    <a:pt x="16" y="18"/>
                    <a:pt x="14" y="17"/>
                    <a:pt x="13" y="18"/>
                  </a:cubicBezTo>
                  <a:cubicBezTo>
                    <a:pt x="12" y="20"/>
                    <a:pt x="14" y="23"/>
                    <a:pt x="13" y="25"/>
                  </a:cubicBezTo>
                  <a:cubicBezTo>
                    <a:pt x="12" y="27"/>
                    <a:pt x="11" y="28"/>
                    <a:pt x="9" y="30"/>
                  </a:cubicBezTo>
                  <a:cubicBezTo>
                    <a:pt x="8" y="30"/>
                    <a:pt x="7" y="30"/>
                    <a:pt x="6" y="30"/>
                  </a:cubicBezTo>
                  <a:cubicBezTo>
                    <a:pt x="5" y="30"/>
                    <a:pt x="4" y="32"/>
                    <a:pt x="4" y="31"/>
                  </a:cubicBezTo>
                  <a:cubicBezTo>
                    <a:pt x="3" y="31"/>
                    <a:pt x="2" y="28"/>
                    <a:pt x="1" y="28"/>
                  </a:cubicBezTo>
                  <a:cubicBezTo>
                    <a:pt x="0" y="29"/>
                    <a:pt x="0" y="31"/>
                    <a:pt x="1" y="32"/>
                  </a:cubicBezTo>
                  <a:cubicBezTo>
                    <a:pt x="4" y="37"/>
                    <a:pt x="9" y="41"/>
                    <a:pt x="13" y="45"/>
                  </a:cubicBezTo>
                  <a:cubicBezTo>
                    <a:pt x="17" y="49"/>
                    <a:pt x="19" y="53"/>
                    <a:pt x="23" y="56"/>
                  </a:cubicBezTo>
                  <a:cubicBezTo>
                    <a:pt x="24" y="56"/>
                    <a:pt x="24" y="55"/>
                    <a:pt x="25" y="55"/>
                  </a:cubicBezTo>
                  <a:cubicBezTo>
                    <a:pt x="25" y="53"/>
                    <a:pt x="23" y="52"/>
                    <a:pt x="23" y="50"/>
                  </a:cubicBezTo>
                  <a:cubicBezTo>
                    <a:pt x="22" y="48"/>
                    <a:pt x="22" y="45"/>
                    <a:pt x="22" y="43"/>
                  </a:cubicBezTo>
                  <a:cubicBezTo>
                    <a:pt x="22" y="42"/>
                    <a:pt x="23" y="42"/>
                    <a:pt x="23" y="42"/>
                  </a:cubicBezTo>
                  <a:cubicBezTo>
                    <a:pt x="26" y="43"/>
                    <a:pt x="28" y="45"/>
                    <a:pt x="30" y="47"/>
                  </a:cubicBezTo>
                  <a:cubicBezTo>
                    <a:pt x="32" y="49"/>
                    <a:pt x="34" y="51"/>
                    <a:pt x="36" y="54"/>
                  </a:cubicBezTo>
                  <a:cubicBezTo>
                    <a:pt x="36" y="55"/>
                    <a:pt x="37" y="57"/>
                    <a:pt x="36" y="57"/>
                  </a:cubicBezTo>
                  <a:cubicBezTo>
                    <a:pt x="32" y="57"/>
                    <a:pt x="30" y="54"/>
                    <a:pt x="27" y="53"/>
                  </a:cubicBezTo>
                  <a:cubicBezTo>
                    <a:pt x="26" y="53"/>
                    <a:pt x="26" y="54"/>
                    <a:pt x="26" y="55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20" name="Freeform 2542"/>
            <p:cNvSpPr>
              <a:spLocks noChangeAspect="1"/>
            </p:cNvSpPr>
            <p:nvPr/>
          </p:nvSpPr>
          <p:spPr bwMode="auto">
            <a:xfrm>
              <a:off x="2484919" y="3717772"/>
              <a:ext cx="93953" cy="48733"/>
            </a:xfrm>
            <a:custGeom>
              <a:avLst/>
              <a:gdLst>
                <a:gd name="T0" fmla="*/ 76 w 70"/>
                <a:gd name="T1" fmla="*/ 40 h 36"/>
                <a:gd name="T2" fmla="*/ 79 w 70"/>
                <a:gd name="T3" fmla="*/ 35 h 36"/>
                <a:gd name="T4" fmla="*/ 83 w 70"/>
                <a:gd name="T5" fmla="*/ 35 h 36"/>
                <a:gd name="T6" fmla="*/ 84 w 70"/>
                <a:gd name="T7" fmla="*/ 27 h 36"/>
                <a:gd name="T8" fmla="*/ 82 w 70"/>
                <a:gd name="T9" fmla="*/ 22 h 36"/>
                <a:gd name="T10" fmla="*/ 84 w 70"/>
                <a:gd name="T11" fmla="*/ 18 h 36"/>
                <a:gd name="T12" fmla="*/ 77 w 70"/>
                <a:gd name="T13" fmla="*/ 10 h 36"/>
                <a:gd name="T14" fmla="*/ 65 w 70"/>
                <a:gd name="T15" fmla="*/ 6 h 36"/>
                <a:gd name="T16" fmla="*/ 56 w 70"/>
                <a:gd name="T17" fmla="*/ 1 h 36"/>
                <a:gd name="T18" fmla="*/ 50 w 70"/>
                <a:gd name="T19" fmla="*/ 5 h 36"/>
                <a:gd name="T20" fmla="*/ 40 w 70"/>
                <a:gd name="T21" fmla="*/ 7 h 36"/>
                <a:gd name="T22" fmla="*/ 26 w 70"/>
                <a:gd name="T23" fmla="*/ 15 h 36"/>
                <a:gd name="T24" fmla="*/ 19 w 70"/>
                <a:gd name="T25" fmla="*/ 12 h 36"/>
                <a:gd name="T26" fmla="*/ 13 w 70"/>
                <a:gd name="T27" fmla="*/ 12 h 36"/>
                <a:gd name="T28" fmla="*/ 10 w 70"/>
                <a:gd name="T29" fmla="*/ 5 h 36"/>
                <a:gd name="T30" fmla="*/ 4 w 70"/>
                <a:gd name="T31" fmla="*/ 1 h 36"/>
                <a:gd name="T32" fmla="*/ 2 w 70"/>
                <a:gd name="T33" fmla="*/ 9 h 36"/>
                <a:gd name="T34" fmla="*/ 6 w 70"/>
                <a:gd name="T35" fmla="*/ 13 h 36"/>
                <a:gd name="T36" fmla="*/ 2 w 70"/>
                <a:gd name="T37" fmla="*/ 17 h 36"/>
                <a:gd name="T38" fmla="*/ 2 w 70"/>
                <a:gd name="T39" fmla="*/ 22 h 36"/>
                <a:gd name="T40" fmla="*/ 0 w 70"/>
                <a:gd name="T41" fmla="*/ 26 h 36"/>
                <a:gd name="T42" fmla="*/ 11 w 70"/>
                <a:gd name="T43" fmla="*/ 26 h 36"/>
                <a:gd name="T44" fmla="*/ 19 w 70"/>
                <a:gd name="T45" fmla="*/ 26 h 36"/>
                <a:gd name="T46" fmla="*/ 22 w 70"/>
                <a:gd name="T47" fmla="*/ 33 h 36"/>
                <a:gd name="T48" fmla="*/ 24 w 70"/>
                <a:gd name="T49" fmla="*/ 37 h 36"/>
                <a:gd name="T50" fmla="*/ 28 w 70"/>
                <a:gd name="T51" fmla="*/ 31 h 36"/>
                <a:gd name="T52" fmla="*/ 30 w 70"/>
                <a:gd name="T53" fmla="*/ 38 h 36"/>
                <a:gd name="T54" fmla="*/ 35 w 70"/>
                <a:gd name="T55" fmla="*/ 43 h 36"/>
                <a:gd name="T56" fmla="*/ 44 w 70"/>
                <a:gd name="T57" fmla="*/ 39 h 36"/>
                <a:gd name="T58" fmla="*/ 41 w 70"/>
                <a:gd name="T59" fmla="*/ 32 h 36"/>
                <a:gd name="T60" fmla="*/ 37 w 70"/>
                <a:gd name="T61" fmla="*/ 26 h 36"/>
                <a:gd name="T62" fmla="*/ 42 w 70"/>
                <a:gd name="T63" fmla="*/ 23 h 36"/>
                <a:gd name="T64" fmla="*/ 47 w 70"/>
                <a:gd name="T65" fmla="*/ 20 h 36"/>
                <a:gd name="T66" fmla="*/ 47 w 70"/>
                <a:gd name="T67" fmla="*/ 13 h 36"/>
                <a:gd name="T68" fmla="*/ 56 w 70"/>
                <a:gd name="T69" fmla="*/ 10 h 36"/>
                <a:gd name="T70" fmla="*/ 65 w 70"/>
                <a:gd name="T71" fmla="*/ 16 h 36"/>
                <a:gd name="T72" fmla="*/ 70 w 70"/>
                <a:gd name="T73" fmla="*/ 18 h 36"/>
                <a:gd name="T74" fmla="*/ 72 w 70"/>
                <a:gd name="T75" fmla="*/ 27 h 36"/>
                <a:gd name="T76" fmla="*/ 68 w 70"/>
                <a:gd name="T77" fmla="*/ 28 h 36"/>
                <a:gd name="T78" fmla="*/ 71 w 70"/>
                <a:gd name="T79" fmla="*/ 35 h 36"/>
                <a:gd name="T80" fmla="*/ 76 w 70"/>
                <a:gd name="T81" fmla="*/ 40 h 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36"/>
                <a:gd name="T125" fmla="*/ 70 w 70"/>
                <a:gd name="T126" fmla="*/ 36 h 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36">
                  <a:moveTo>
                    <a:pt x="63" y="33"/>
                  </a:moveTo>
                  <a:cubicBezTo>
                    <a:pt x="64" y="32"/>
                    <a:pt x="65" y="30"/>
                    <a:pt x="66" y="29"/>
                  </a:cubicBezTo>
                  <a:cubicBezTo>
                    <a:pt x="67" y="28"/>
                    <a:pt x="69" y="30"/>
                    <a:pt x="69" y="29"/>
                  </a:cubicBezTo>
                  <a:cubicBezTo>
                    <a:pt x="70" y="27"/>
                    <a:pt x="70" y="25"/>
                    <a:pt x="70" y="22"/>
                  </a:cubicBezTo>
                  <a:cubicBezTo>
                    <a:pt x="70" y="21"/>
                    <a:pt x="68" y="19"/>
                    <a:pt x="68" y="18"/>
                  </a:cubicBezTo>
                  <a:cubicBezTo>
                    <a:pt x="68" y="16"/>
                    <a:pt x="69" y="16"/>
                    <a:pt x="70" y="15"/>
                  </a:cubicBezTo>
                  <a:cubicBezTo>
                    <a:pt x="68" y="12"/>
                    <a:pt x="67" y="10"/>
                    <a:pt x="64" y="8"/>
                  </a:cubicBezTo>
                  <a:cubicBezTo>
                    <a:pt x="61" y="6"/>
                    <a:pt x="58" y="7"/>
                    <a:pt x="54" y="5"/>
                  </a:cubicBezTo>
                  <a:cubicBezTo>
                    <a:pt x="52" y="4"/>
                    <a:pt x="50" y="1"/>
                    <a:pt x="47" y="1"/>
                  </a:cubicBezTo>
                  <a:cubicBezTo>
                    <a:pt x="45" y="0"/>
                    <a:pt x="44" y="4"/>
                    <a:pt x="42" y="4"/>
                  </a:cubicBezTo>
                  <a:cubicBezTo>
                    <a:pt x="39" y="5"/>
                    <a:pt x="35" y="5"/>
                    <a:pt x="33" y="6"/>
                  </a:cubicBezTo>
                  <a:cubicBezTo>
                    <a:pt x="29" y="7"/>
                    <a:pt x="26" y="11"/>
                    <a:pt x="22" y="12"/>
                  </a:cubicBezTo>
                  <a:cubicBezTo>
                    <a:pt x="20" y="13"/>
                    <a:pt x="18" y="10"/>
                    <a:pt x="16" y="10"/>
                  </a:cubicBezTo>
                  <a:cubicBezTo>
                    <a:pt x="14" y="10"/>
                    <a:pt x="12" y="11"/>
                    <a:pt x="11" y="10"/>
                  </a:cubicBezTo>
                  <a:cubicBezTo>
                    <a:pt x="9" y="9"/>
                    <a:pt x="9" y="6"/>
                    <a:pt x="8" y="4"/>
                  </a:cubicBezTo>
                  <a:cubicBezTo>
                    <a:pt x="7" y="3"/>
                    <a:pt x="4" y="2"/>
                    <a:pt x="3" y="1"/>
                  </a:cubicBezTo>
                  <a:cubicBezTo>
                    <a:pt x="3" y="3"/>
                    <a:pt x="1" y="5"/>
                    <a:pt x="2" y="7"/>
                  </a:cubicBezTo>
                  <a:cubicBezTo>
                    <a:pt x="2" y="9"/>
                    <a:pt x="5" y="9"/>
                    <a:pt x="5" y="11"/>
                  </a:cubicBezTo>
                  <a:cubicBezTo>
                    <a:pt x="5" y="12"/>
                    <a:pt x="2" y="12"/>
                    <a:pt x="2" y="14"/>
                  </a:cubicBezTo>
                  <a:cubicBezTo>
                    <a:pt x="1" y="15"/>
                    <a:pt x="2" y="16"/>
                    <a:pt x="2" y="18"/>
                  </a:cubicBezTo>
                  <a:cubicBezTo>
                    <a:pt x="2" y="19"/>
                    <a:pt x="1" y="20"/>
                    <a:pt x="0" y="21"/>
                  </a:cubicBezTo>
                  <a:cubicBezTo>
                    <a:pt x="3" y="21"/>
                    <a:pt x="6" y="21"/>
                    <a:pt x="9" y="21"/>
                  </a:cubicBezTo>
                  <a:cubicBezTo>
                    <a:pt x="11" y="21"/>
                    <a:pt x="14" y="20"/>
                    <a:pt x="16" y="21"/>
                  </a:cubicBezTo>
                  <a:cubicBezTo>
                    <a:pt x="17" y="22"/>
                    <a:pt x="17" y="25"/>
                    <a:pt x="18" y="27"/>
                  </a:cubicBezTo>
                  <a:cubicBezTo>
                    <a:pt x="18" y="28"/>
                    <a:pt x="18" y="31"/>
                    <a:pt x="20" y="30"/>
                  </a:cubicBezTo>
                  <a:cubicBezTo>
                    <a:pt x="22" y="30"/>
                    <a:pt x="21" y="25"/>
                    <a:pt x="23" y="25"/>
                  </a:cubicBezTo>
                  <a:cubicBezTo>
                    <a:pt x="25" y="25"/>
                    <a:pt x="24" y="29"/>
                    <a:pt x="25" y="31"/>
                  </a:cubicBezTo>
                  <a:cubicBezTo>
                    <a:pt x="26" y="33"/>
                    <a:pt x="27" y="35"/>
                    <a:pt x="29" y="35"/>
                  </a:cubicBezTo>
                  <a:cubicBezTo>
                    <a:pt x="32" y="36"/>
                    <a:pt x="36" y="35"/>
                    <a:pt x="37" y="32"/>
                  </a:cubicBezTo>
                  <a:cubicBezTo>
                    <a:pt x="38" y="30"/>
                    <a:pt x="35" y="28"/>
                    <a:pt x="34" y="26"/>
                  </a:cubicBezTo>
                  <a:cubicBezTo>
                    <a:pt x="33" y="24"/>
                    <a:pt x="30" y="23"/>
                    <a:pt x="31" y="21"/>
                  </a:cubicBezTo>
                  <a:cubicBezTo>
                    <a:pt x="31" y="19"/>
                    <a:pt x="33" y="19"/>
                    <a:pt x="35" y="19"/>
                  </a:cubicBezTo>
                  <a:cubicBezTo>
                    <a:pt x="36" y="18"/>
                    <a:pt x="38" y="17"/>
                    <a:pt x="39" y="16"/>
                  </a:cubicBezTo>
                  <a:cubicBezTo>
                    <a:pt x="40" y="14"/>
                    <a:pt x="38" y="12"/>
                    <a:pt x="39" y="11"/>
                  </a:cubicBezTo>
                  <a:cubicBezTo>
                    <a:pt x="41" y="9"/>
                    <a:pt x="45" y="8"/>
                    <a:pt x="47" y="8"/>
                  </a:cubicBezTo>
                  <a:cubicBezTo>
                    <a:pt x="50" y="9"/>
                    <a:pt x="52" y="12"/>
                    <a:pt x="54" y="13"/>
                  </a:cubicBezTo>
                  <a:cubicBezTo>
                    <a:pt x="55" y="14"/>
                    <a:pt x="57" y="14"/>
                    <a:pt x="58" y="15"/>
                  </a:cubicBezTo>
                  <a:cubicBezTo>
                    <a:pt x="59" y="17"/>
                    <a:pt x="60" y="20"/>
                    <a:pt x="60" y="22"/>
                  </a:cubicBezTo>
                  <a:cubicBezTo>
                    <a:pt x="60" y="23"/>
                    <a:pt x="58" y="22"/>
                    <a:pt x="57" y="23"/>
                  </a:cubicBezTo>
                  <a:cubicBezTo>
                    <a:pt x="57" y="25"/>
                    <a:pt x="58" y="27"/>
                    <a:pt x="59" y="29"/>
                  </a:cubicBezTo>
                  <a:cubicBezTo>
                    <a:pt x="60" y="30"/>
                    <a:pt x="62" y="32"/>
                    <a:pt x="63" y="33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21" name="Freeform 2543"/>
            <p:cNvSpPr>
              <a:spLocks noChangeAspect="1"/>
            </p:cNvSpPr>
            <p:nvPr/>
          </p:nvSpPr>
          <p:spPr bwMode="auto">
            <a:xfrm>
              <a:off x="2434587" y="3687867"/>
              <a:ext cx="57044" cy="62023"/>
            </a:xfrm>
            <a:custGeom>
              <a:avLst/>
              <a:gdLst>
                <a:gd name="T0" fmla="*/ 49 w 42"/>
                <a:gd name="T1" fmla="*/ 29 h 47"/>
                <a:gd name="T2" fmla="*/ 47 w 42"/>
                <a:gd name="T3" fmla="*/ 26 h 47"/>
                <a:gd name="T4" fmla="*/ 44 w 42"/>
                <a:gd name="T5" fmla="*/ 23 h 47"/>
                <a:gd name="T6" fmla="*/ 36 w 42"/>
                <a:gd name="T7" fmla="*/ 15 h 47"/>
                <a:gd name="T8" fmla="*/ 36 w 42"/>
                <a:gd name="T9" fmla="*/ 8 h 47"/>
                <a:gd name="T10" fmla="*/ 35 w 42"/>
                <a:gd name="T11" fmla="*/ 5 h 47"/>
                <a:gd name="T12" fmla="*/ 34 w 42"/>
                <a:gd name="T13" fmla="*/ 8 h 47"/>
                <a:gd name="T14" fmla="*/ 25 w 42"/>
                <a:gd name="T15" fmla="*/ 8 h 47"/>
                <a:gd name="T16" fmla="*/ 21 w 42"/>
                <a:gd name="T17" fmla="*/ 5 h 47"/>
                <a:gd name="T18" fmla="*/ 16 w 42"/>
                <a:gd name="T19" fmla="*/ 5 h 47"/>
                <a:gd name="T20" fmla="*/ 5 w 42"/>
                <a:gd name="T21" fmla="*/ 0 h 47"/>
                <a:gd name="T22" fmla="*/ 4 w 42"/>
                <a:gd name="T23" fmla="*/ 0 h 47"/>
                <a:gd name="T24" fmla="*/ 1 w 42"/>
                <a:gd name="T25" fmla="*/ 1 h 47"/>
                <a:gd name="T26" fmla="*/ 0 w 42"/>
                <a:gd name="T27" fmla="*/ 5 h 47"/>
                <a:gd name="T28" fmla="*/ 1 w 42"/>
                <a:gd name="T29" fmla="*/ 8 h 47"/>
                <a:gd name="T30" fmla="*/ 1 w 42"/>
                <a:gd name="T31" fmla="*/ 12 h 47"/>
                <a:gd name="T32" fmla="*/ 0 w 42"/>
                <a:gd name="T33" fmla="*/ 19 h 47"/>
                <a:gd name="T34" fmla="*/ 1 w 42"/>
                <a:gd name="T35" fmla="*/ 23 h 47"/>
                <a:gd name="T36" fmla="*/ 7 w 42"/>
                <a:gd name="T37" fmla="*/ 26 h 47"/>
                <a:gd name="T38" fmla="*/ 12 w 42"/>
                <a:gd name="T39" fmla="*/ 27 h 47"/>
                <a:gd name="T40" fmla="*/ 12 w 42"/>
                <a:gd name="T41" fmla="*/ 25 h 47"/>
                <a:gd name="T42" fmla="*/ 10 w 42"/>
                <a:gd name="T43" fmla="*/ 19 h 47"/>
                <a:gd name="T44" fmla="*/ 11 w 42"/>
                <a:gd name="T45" fmla="*/ 18 h 47"/>
                <a:gd name="T46" fmla="*/ 16 w 42"/>
                <a:gd name="T47" fmla="*/ 23 h 47"/>
                <a:gd name="T48" fmla="*/ 18 w 42"/>
                <a:gd name="T49" fmla="*/ 29 h 47"/>
                <a:gd name="T50" fmla="*/ 28 w 42"/>
                <a:gd name="T51" fmla="*/ 32 h 47"/>
                <a:gd name="T52" fmla="*/ 34 w 42"/>
                <a:gd name="T53" fmla="*/ 38 h 47"/>
                <a:gd name="T54" fmla="*/ 34 w 42"/>
                <a:gd name="T55" fmla="*/ 46 h 47"/>
                <a:gd name="T56" fmla="*/ 39 w 42"/>
                <a:gd name="T57" fmla="*/ 50 h 47"/>
                <a:gd name="T58" fmla="*/ 36 w 42"/>
                <a:gd name="T59" fmla="*/ 46 h 47"/>
                <a:gd name="T60" fmla="*/ 36 w 42"/>
                <a:gd name="T61" fmla="*/ 43 h 47"/>
                <a:gd name="T62" fmla="*/ 40 w 42"/>
                <a:gd name="T63" fmla="*/ 46 h 47"/>
                <a:gd name="T64" fmla="*/ 45 w 42"/>
                <a:gd name="T65" fmla="*/ 55 h 47"/>
                <a:gd name="T66" fmla="*/ 45 w 42"/>
                <a:gd name="T67" fmla="*/ 52 h 47"/>
                <a:gd name="T68" fmla="*/ 47 w 42"/>
                <a:gd name="T69" fmla="*/ 49 h 47"/>
                <a:gd name="T70" fmla="*/ 47 w 42"/>
                <a:gd name="T71" fmla="*/ 44 h 47"/>
                <a:gd name="T72" fmla="*/ 51 w 42"/>
                <a:gd name="T73" fmla="*/ 41 h 47"/>
                <a:gd name="T74" fmla="*/ 47 w 42"/>
                <a:gd name="T75" fmla="*/ 36 h 47"/>
                <a:gd name="T76" fmla="*/ 49 w 42"/>
                <a:gd name="T77" fmla="*/ 29 h 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2"/>
                <a:gd name="T118" fmla="*/ 0 h 47"/>
                <a:gd name="T119" fmla="*/ 42 w 42"/>
                <a:gd name="T120" fmla="*/ 47 h 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2" h="47">
                  <a:moveTo>
                    <a:pt x="40" y="24"/>
                  </a:moveTo>
                  <a:cubicBezTo>
                    <a:pt x="40" y="23"/>
                    <a:pt x="40" y="23"/>
                    <a:pt x="39" y="22"/>
                  </a:cubicBezTo>
                  <a:cubicBezTo>
                    <a:pt x="38" y="21"/>
                    <a:pt x="37" y="20"/>
                    <a:pt x="36" y="19"/>
                  </a:cubicBezTo>
                  <a:cubicBezTo>
                    <a:pt x="34" y="17"/>
                    <a:pt x="31" y="15"/>
                    <a:pt x="30" y="13"/>
                  </a:cubicBezTo>
                  <a:cubicBezTo>
                    <a:pt x="29" y="11"/>
                    <a:pt x="30" y="9"/>
                    <a:pt x="30" y="7"/>
                  </a:cubicBezTo>
                  <a:cubicBezTo>
                    <a:pt x="30" y="6"/>
                    <a:pt x="29" y="5"/>
                    <a:pt x="29" y="4"/>
                  </a:cubicBezTo>
                  <a:cubicBezTo>
                    <a:pt x="29" y="5"/>
                    <a:pt x="29" y="7"/>
                    <a:pt x="28" y="7"/>
                  </a:cubicBezTo>
                  <a:cubicBezTo>
                    <a:pt x="26" y="8"/>
                    <a:pt x="23" y="8"/>
                    <a:pt x="21" y="7"/>
                  </a:cubicBezTo>
                  <a:cubicBezTo>
                    <a:pt x="19" y="7"/>
                    <a:pt x="19" y="4"/>
                    <a:pt x="17" y="4"/>
                  </a:cubicBezTo>
                  <a:cubicBezTo>
                    <a:pt x="16" y="3"/>
                    <a:pt x="14" y="4"/>
                    <a:pt x="13" y="4"/>
                  </a:cubicBezTo>
                  <a:cubicBezTo>
                    <a:pt x="9" y="3"/>
                    <a:pt x="8" y="0"/>
                    <a:pt x="4" y="0"/>
                  </a:cubicBezTo>
                  <a:lnTo>
                    <a:pt x="3" y="0"/>
                  </a:ln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3" y="20"/>
                    <a:pt x="4" y="21"/>
                    <a:pt x="6" y="22"/>
                  </a:cubicBezTo>
                  <a:cubicBezTo>
                    <a:pt x="7" y="23"/>
                    <a:pt x="9" y="24"/>
                    <a:pt x="10" y="23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10" y="19"/>
                    <a:pt x="8" y="18"/>
                    <a:pt x="8" y="16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11" y="16"/>
                    <a:pt x="12" y="18"/>
                    <a:pt x="13" y="19"/>
                  </a:cubicBezTo>
                  <a:cubicBezTo>
                    <a:pt x="14" y="21"/>
                    <a:pt x="13" y="23"/>
                    <a:pt x="15" y="24"/>
                  </a:cubicBezTo>
                  <a:cubicBezTo>
                    <a:pt x="17" y="26"/>
                    <a:pt x="21" y="25"/>
                    <a:pt x="23" y="27"/>
                  </a:cubicBezTo>
                  <a:cubicBezTo>
                    <a:pt x="25" y="28"/>
                    <a:pt x="27" y="30"/>
                    <a:pt x="28" y="32"/>
                  </a:cubicBezTo>
                  <a:cubicBezTo>
                    <a:pt x="28" y="34"/>
                    <a:pt x="27" y="37"/>
                    <a:pt x="28" y="39"/>
                  </a:cubicBezTo>
                  <a:cubicBezTo>
                    <a:pt x="28" y="41"/>
                    <a:pt x="31" y="42"/>
                    <a:pt x="32" y="42"/>
                  </a:cubicBezTo>
                  <a:cubicBezTo>
                    <a:pt x="34" y="42"/>
                    <a:pt x="31" y="40"/>
                    <a:pt x="30" y="39"/>
                  </a:cubicBezTo>
                  <a:cubicBezTo>
                    <a:pt x="30" y="38"/>
                    <a:pt x="29" y="36"/>
                    <a:pt x="30" y="36"/>
                  </a:cubicBezTo>
                  <a:cubicBezTo>
                    <a:pt x="32" y="36"/>
                    <a:pt x="32" y="38"/>
                    <a:pt x="33" y="39"/>
                  </a:cubicBezTo>
                  <a:cubicBezTo>
                    <a:pt x="35" y="41"/>
                    <a:pt x="35" y="44"/>
                    <a:pt x="37" y="46"/>
                  </a:cubicBezTo>
                  <a:cubicBezTo>
                    <a:pt x="37" y="47"/>
                    <a:pt x="37" y="44"/>
                    <a:pt x="37" y="44"/>
                  </a:cubicBezTo>
                  <a:cubicBezTo>
                    <a:pt x="38" y="43"/>
                    <a:pt x="39" y="42"/>
                    <a:pt x="39" y="41"/>
                  </a:cubicBezTo>
                  <a:cubicBezTo>
                    <a:pt x="39" y="39"/>
                    <a:pt x="38" y="38"/>
                    <a:pt x="39" y="37"/>
                  </a:cubicBezTo>
                  <a:cubicBezTo>
                    <a:pt x="39" y="35"/>
                    <a:pt x="42" y="35"/>
                    <a:pt x="42" y="34"/>
                  </a:cubicBezTo>
                  <a:cubicBezTo>
                    <a:pt x="42" y="32"/>
                    <a:pt x="39" y="32"/>
                    <a:pt x="39" y="30"/>
                  </a:cubicBezTo>
                  <a:cubicBezTo>
                    <a:pt x="38" y="28"/>
                    <a:pt x="40" y="26"/>
                    <a:pt x="40" y="24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22" name="Freeform 2544"/>
            <p:cNvSpPr>
              <a:spLocks noChangeAspect="1"/>
            </p:cNvSpPr>
            <p:nvPr/>
          </p:nvSpPr>
          <p:spPr bwMode="auto">
            <a:xfrm>
              <a:off x="2549792" y="3663502"/>
              <a:ext cx="204684" cy="320084"/>
            </a:xfrm>
            <a:custGeom>
              <a:avLst/>
              <a:gdLst>
                <a:gd name="T0" fmla="*/ 33 w 152"/>
                <a:gd name="T1" fmla="*/ 80 h 241"/>
                <a:gd name="T2" fmla="*/ 41 w 152"/>
                <a:gd name="T3" fmla="*/ 65 h 241"/>
                <a:gd name="T4" fmla="*/ 51 w 152"/>
                <a:gd name="T5" fmla="*/ 50 h 241"/>
                <a:gd name="T6" fmla="*/ 61 w 152"/>
                <a:gd name="T7" fmla="*/ 29 h 241"/>
                <a:gd name="T8" fmla="*/ 73 w 152"/>
                <a:gd name="T9" fmla="*/ 26 h 241"/>
                <a:gd name="T10" fmla="*/ 95 w 152"/>
                <a:gd name="T11" fmla="*/ 18 h 241"/>
                <a:gd name="T12" fmla="*/ 110 w 152"/>
                <a:gd name="T13" fmla="*/ 6 h 241"/>
                <a:gd name="T14" fmla="*/ 122 w 152"/>
                <a:gd name="T15" fmla="*/ 8 h 241"/>
                <a:gd name="T16" fmla="*/ 104 w 152"/>
                <a:gd name="T17" fmla="*/ 24 h 241"/>
                <a:gd name="T18" fmla="*/ 85 w 152"/>
                <a:gd name="T19" fmla="*/ 59 h 241"/>
                <a:gd name="T20" fmla="*/ 98 w 152"/>
                <a:gd name="T21" fmla="*/ 60 h 241"/>
                <a:gd name="T22" fmla="*/ 104 w 152"/>
                <a:gd name="T23" fmla="*/ 90 h 241"/>
                <a:gd name="T24" fmla="*/ 122 w 152"/>
                <a:gd name="T25" fmla="*/ 94 h 241"/>
                <a:gd name="T26" fmla="*/ 136 w 152"/>
                <a:gd name="T27" fmla="*/ 96 h 241"/>
                <a:gd name="T28" fmla="*/ 153 w 152"/>
                <a:gd name="T29" fmla="*/ 109 h 241"/>
                <a:gd name="T30" fmla="*/ 175 w 152"/>
                <a:gd name="T31" fmla="*/ 109 h 241"/>
                <a:gd name="T32" fmla="*/ 171 w 152"/>
                <a:gd name="T33" fmla="*/ 128 h 241"/>
                <a:gd name="T34" fmla="*/ 172 w 152"/>
                <a:gd name="T35" fmla="*/ 149 h 241"/>
                <a:gd name="T36" fmla="*/ 167 w 152"/>
                <a:gd name="T37" fmla="*/ 165 h 241"/>
                <a:gd name="T38" fmla="*/ 183 w 152"/>
                <a:gd name="T39" fmla="*/ 192 h 241"/>
                <a:gd name="T40" fmla="*/ 172 w 152"/>
                <a:gd name="T41" fmla="*/ 177 h 241"/>
                <a:gd name="T42" fmla="*/ 163 w 152"/>
                <a:gd name="T43" fmla="*/ 183 h 241"/>
                <a:gd name="T44" fmla="*/ 146 w 152"/>
                <a:gd name="T45" fmla="*/ 194 h 241"/>
                <a:gd name="T46" fmla="*/ 140 w 152"/>
                <a:gd name="T47" fmla="*/ 201 h 241"/>
                <a:gd name="T48" fmla="*/ 142 w 152"/>
                <a:gd name="T49" fmla="*/ 225 h 241"/>
                <a:gd name="T50" fmla="*/ 138 w 152"/>
                <a:gd name="T51" fmla="*/ 289 h 241"/>
                <a:gd name="T52" fmla="*/ 134 w 152"/>
                <a:gd name="T53" fmla="*/ 277 h 241"/>
                <a:gd name="T54" fmla="*/ 131 w 152"/>
                <a:gd name="T55" fmla="*/ 258 h 241"/>
                <a:gd name="T56" fmla="*/ 116 w 152"/>
                <a:gd name="T57" fmla="*/ 255 h 241"/>
                <a:gd name="T58" fmla="*/ 93 w 152"/>
                <a:gd name="T59" fmla="*/ 254 h 241"/>
                <a:gd name="T60" fmla="*/ 88 w 152"/>
                <a:gd name="T61" fmla="*/ 243 h 241"/>
                <a:gd name="T62" fmla="*/ 71 w 152"/>
                <a:gd name="T63" fmla="*/ 233 h 241"/>
                <a:gd name="T64" fmla="*/ 58 w 152"/>
                <a:gd name="T65" fmla="*/ 216 h 241"/>
                <a:gd name="T66" fmla="*/ 39 w 152"/>
                <a:gd name="T67" fmla="*/ 206 h 241"/>
                <a:gd name="T68" fmla="*/ 28 w 152"/>
                <a:gd name="T69" fmla="*/ 206 h 241"/>
                <a:gd name="T70" fmla="*/ 13 w 152"/>
                <a:gd name="T71" fmla="*/ 198 h 241"/>
                <a:gd name="T72" fmla="*/ 1 w 152"/>
                <a:gd name="T73" fmla="*/ 186 h 241"/>
                <a:gd name="T74" fmla="*/ 4 w 152"/>
                <a:gd name="T75" fmla="*/ 176 h 241"/>
                <a:gd name="T76" fmla="*/ 19 w 152"/>
                <a:gd name="T77" fmla="*/ 168 h 241"/>
                <a:gd name="T78" fmla="*/ 29 w 152"/>
                <a:gd name="T79" fmla="*/ 149 h 241"/>
                <a:gd name="T80" fmla="*/ 20 w 152"/>
                <a:gd name="T81" fmla="*/ 140 h 241"/>
                <a:gd name="T82" fmla="*/ 20 w 152"/>
                <a:gd name="T83" fmla="*/ 121 h 241"/>
                <a:gd name="T84" fmla="*/ 25 w 152"/>
                <a:gd name="T85" fmla="*/ 104 h 241"/>
                <a:gd name="T86" fmla="*/ 17 w 152"/>
                <a:gd name="T87" fmla="*/ 89 h 241"/>
                <a:gd name="T88" fmla="*/ 25 w 152"/>
                <a:gd name="T89" fmla="*/ 76 h 2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241"/>
                <a:gd name="T137" fmla="*/ 152 w 152"/>
                <a:gd name="T138" fmla="*/ 241 h 2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241">
                  <a:moveTo>
                    <a:pt x="21" y="56"/>
                  </a:moveTo>
                  <a:cubicBezTo>
                    <a:pt x="22" y="58"/>
                    <a:pt x="26" y="61"/>
                    <a:pt x="27" y="63"/>
                  </a:cubicBezTo>
                  <a:cubicBezTo>
                    <a:pt x="27" y="64"/>
                    <a:pt x="26" y="66"/>
                    <a:pt x="27" y="67"/>
                  </a:cubicBezTo>
                  <a:cubicBezTo>
                    <a:pt x="27" y="68"/>
                    <a:pt x="29" y="68"/>
                    <a:pt x="29" y="67"/>
                  </a:cubicBezTo>
                  <a:cubicBezTo>
                    <a:pt x="30" y="64"/>
                    <a:pt x="27" y="61"/>
                    <a:pt x="28" y="58"/>
                  </a:cubicBezTo>
                  <a:cubicBezTo>
                    <a:pt x="29" y="56"/>
                    <a:pt x="32" y="56"/>
                    <a:pt x="34" y="54"/>
                  </a:cubicBezTo>
                  <a:cubicBezTo>
                    <a:pt x="36" y="52"/>
                    <a:pt x="36" y="49"/>
                    <a:pt x="38" y="48"/>
                  </a:cubicBezTo>
                  <a:cubicBezTo>
                    <a:pt x="40" y="46"/>
                    <a:pt x="42" y="48"/>
                    <a:pt x="44" y="46"/>
                  </a:cubicBezTo>
                  <a:cubicBezTo>
                    <a:pt x="44" y="45"/>
                    <a:pt x="42" y="43"/>
                    <a:pt x="42" y="42"/>
                  </a:cubicBezTo>
                  <a:cubicBezTo>
                    <a:pt x="43" y="38"/>
                    <a:pt x="44" y="35"/>
                    <a:pt x="44" y="31"/>
                  </a:cubicBezTo>
                  <a:cubicBezTo>
                    <a:pt x="44" y="31"/>
                    <a:pt x="43" y="30"/>
                    <a:pt x="44" y="29"/>
                  </a:cubicBezTo>
                  <a:cubicBezTo>
                    <a:pt x="46" y="27"/>
                    <a:pt x="49" y="26"/>
                    <a:pt x="51" y="24"/>
                  </a:cubicBezTo>
                  <a:cubicBezTo>
                    <a:pt x="53" y="23"/>
                    <a:pt x="54" y="20"/>
                    <a:pt x="57" y="20"/>
                  </a:cubicBezTo>
                  <a:cubicBezTo>
                    <a:pt x="58" y="20"/>
                    <a:pt x="58" y="23"/>
                    <a:pt x="60" y="24"/>
                  </a:cubicBezTo>
                  <a:cubicBezTo>
                    <a:pt x="61" y="24"/>
                    <a:pt x="61" y="23"/>
                    <a:pt x="61" y="22"/>
                  </a:cubicBezTo>
                  <a:cubicBezTo>
                    <a:pt x="62" y="20"/>
                    <a:pt x="62" y="17"/>
                    <a:pt x="64" y="16"/>
                  </a:cubicBezTo>
                  <a:cubicBezTo>
                    <a:pt x="66" y="15"/>
                    <a:pt x="69" y="17"/>
                    <a:pt x="71" y="17"/>
                  </a:cubicBezTo>
                  <a:cubicBezTo>
                    <a:pt x="74" y="17"/>
                    <a:pt x="77" y="16"/>
                    <a:pt x="79" y="15"/>
                  </a:cubicBezTo>
                  <a:cubicBezTo>
                    <a:pt x="83" y="13"/>
                    <a:pt x="86" y="11"/>
                    <a:pt x="88" y="8"/>
                  </a:cubicBezTo>
                  <a:cubicBezTo>
                    <a:pt x="89" y="7"/>
                    <a:pt x="87" y="4"/>
                    <a:pt x="88" y="3"/>
                  </a:cubicBezTo>
                  <a:cubicBezTo>
                    <a:pt x="89" y="2"/>
                    <a:pt x="90" y="5"/>
                    <a:pt x="91" y="5"/>
                  </a:cubicBezTo>
                  <a:cubicBezTo>
                    <a:pt x="93" y="4"/>
                    <a:pt x="94" y="1"/>
                    <a:pt x="96" y="0"/>
                  </a:cubicBezTo>
                  <a:cubicBezTo>
                    <a:pt x="97" y="0"/>
                    <a:pt x="99" y="0"/>
                    <a:pt x="99" y="1"/>
                  </a:cubicBezTo>
                  <a:cubicBezTo>
                    <a:pt x="101" y="2"/>
                    <a:pt x="101" y="5"/>
                    <a:pt x="101" y="7"/>
                  </a:cubicBezTo>
                  <a:cubicBezTo>
                    <a:pt x="101" y="8"/>
                    <a:pt x="100" y="7"/>
                    <a:pt x="99" y="8"/>
                  </a:cubicBezTo>
                  <a:cubicBezTo>
                    <a:pt x="96" y="9"/>
                    <a:pt x="92" y="9"/>
                    <a:pt x="89" y="12"/>
                  </a:cubicBezTo>
                  <a:cubicBezTo>
                    <a:pt x="87" y="14"/>
                    <a:pt x="87" y="17"/>
                    <a:pt x="86" y="20"/>
                  </a:cubicBezTo>
                  <a:cubicBezTo>
                    <a:pt x="84" y="24"/>
                    <a:pt x="80" y="26"/>
                    <a:pt x="78" y="31"/>
                  </a:cubicBezTo>
                  <a:cubicBezTo>
                    <a:pt x="77" y="33"/>
                    <a:pt x="79" y="37"/>
                    <a:pt x="78" y="39"/>
                  </a:cubicBezTo>
                  <a:cubicBezTo>
                    <a:pt x="76" y="43"/>
                    <a:pt x="72" y="45"/>
                    <a:pt x="71" y="49"/>
                  </a:cubicBezTo>
                  <a:cubicBezTo>
                    <a:pt x="71" y="50"/>
                    <a:pt x="72" y="51"/>
                    <a:pt x="73" y="51"/>
                  </a:cubicBezTo>
                  <a:cubicBezTo>
                    <a:pt x="74" y="51"/>
                    <a:pt x="75" y="49"/>
                    <a:pt x="76" y="49"/>
                  </a:cubicBezTo>
                  <a:cubicBezTo>
                    <a:pt x="77" y="48"/>
                    <a:pt x="79" y="49"/>
                    <a:pt x="81" y="50"/>
                  </a:cubicBezTo>
                  <a:cubicBezTo>
                    <a:pt x="83" y="52"/>
                    <a:pt x="83" y="55"/>
                    <a:pt x="84" y="58"/>
                  </a:cubicBezTo>
                  <a:cubicBezTo>
                    <a:pt x="85" y="62"/>
                    <a:pt x="83" y="65"/>
                    <a:pt x="84" y="69"/>
                  </a:cubicBezTo>
                  <a:cubicBezTo>
                    <a:pt x="84" y="71"/>
                    <a:pt x="85" y="73"/>
                    <a:pt x="86" y="75"/>
                  </a:cubicBezTo>
                  <a:cubicBezTo>
                    <a:pt x="87" y="76"/>
                    <a:pt x="87" y="78"/>
                    <a:pt x="88" y="78"/>
                  </a:cubicBezTo>
                  <a:cubicBezTo>
                    <a:pt x="91" y="78"/>
                    <a:pt x="94" y="77"/>
                    <a:pt x="96" y="77"/>
                  </a:cubicBezTo>
                  <a:cubicBezTo>
                    <a:pt x="98" y="77"/>
                    <a:pt x="100" y="78"/>
                    <a:pt x="101" y="78"/>
                  </a:cubicBezTo>
                  <a:cubicBezTo>
                    <a:pt x="103" y="78"/>
                    <a:pt x="104" y="76"/>
                    <a:pt x="106" y="76"/>
                  </a:cubicBezTo>
                  <a:cubicBezTo>
                    <a:pt x="108" y="76"/>
                    <a:pt x="107" y="79"/>
                    <a:pt x="108" y="80"/>
                  </a:cubicBezTo>
                  <a:cubicBezTo>
                    <a:pt x="110" y="81"/>
                    <a:pt x="112" y="79"/>
                    <a:pt x="113" y="80"/>
                  </a:cubicBezTo>
                  <a:cubicBezTo>
                    <a:pt x="116" y="83"/>
                    <a:pt x="118" y="88"/>
                    <a:pt x="121" y="91"/>
                  </a:cubicBezTo>
                  <a:cubicBezTo>
                    <a:pt x="122" y="92"/>
                    <a:pt x="123" y="90"/>
                    <a:pt x="125" y="90"/>
                  </a:cubicBezTo>
                  <a:cubicBezTo>
                    <a:pt x="125" y="90"/>
                    <a:pt x="126" y="91"/>
                    <a:pt x="127" y="91"/>
                  </a:cubicBezTo>
                  <a:cubicBezTo>
                    <a:pt x="129" y="91"/>
                    <a:pt x="130" y="91"/>
                    <a:pt x="132" y="91"/>
                  </a:cubicBezTo>
                  <a:cubicBezTo>
                    <a:pt x="136" y="91"/>
                    <a:pt x="139" y="90"/>
                    <a:pt x="142" y="90"/>
                  </a:cubicBezTo>
                  <a:cubicBezTo>
                    <a:pt x="143" y="90"/>
                    <a:pt x="145" y="90"/>
                    <a:pt x="145" y="91"/>
                  </a:cubicBezTo>
                  <a:cubicBezTo>
                    <a:pt x="146" y="94"/>
                    <a:pt x="146" y="98"/>
                    <a:pt x="145" y="101"/>
                  </a:cubicBezTo>
                  <a:cubicBezTo>
                    <a:pt x="144" y="102"/>
                    <a:pt x="141" y="102"/>
                    <a:pt x="141" y="104"/>
                  </a:cubicBezTo>
                  <a:cubicBezTo>
                    <a:pt x="140" y="105"/>
                    <a:pt x="142" y="106"/>
                    <a:pt x="142" y="107"/>
                  </a:cubicBezTo>
                  <a:cubicBezTo>
                    <a:pt x="141" y="109"/>
                    <a:pt x="139" y="111"/>
                    <a:pt x="139" y="113"/>
                  </a:cubicBezTo>
                  <a:cubicBezTo>
                    <a:pt x="140" y="115"/>
                    <a:pt x="143" y="116"/>
                    <a:pt x="143" y="118"/>
                  </a:cubicBezTo>
                  <a:cubicBezTo>
                    <a:pt x="144" y="120"/>
                    <a:pt x="143" y="122"/>
                    <a:pt x="143" y="124"/>
                  </a:cubicBezTo>
                  <a:cubicBezTo>
                    <a:pt x="143" y="124"/>
                    <a:pt x="145" y="124"/>
                    <a:pt x="145" y="124"/>
                  </a:cubicBezTo>
                  <a:cubicBezTo>
                    <a:pt x="146" y="126"/>
                    <a:pt x="146" y="129"/>
                    <a:pt x="145" y="131"/>
                  </a:cubicBezTo>
                  <a:cubicBezTo>
                    <a:pt x="144" y="134"/>
                    <a:pt x="140" y="135"/>
                    <a:pt x="139" y="138"/>
                  </a:cubicBezTo>
                  <a:cubicBezTo>
                    <a:pt x="139" y="140"/>
                    <a:pt x="143" y="140"/>
                    <a:pt x="144" y="142"/>
                  </a:cubicBezTo>
                  <a:cubicBezTo>
                    <a:pt x="146" y="143"/>
                    <a:pt x="146" y="145"/>
                    <a:pt x="147" y="146"/>
                  </a:cubicBezTo>
                  <a:cubicBezTo>
                    <a:pt x="149" y="151"/>
                    <a:pt x="150" y="155"/>
                    <a:pt x="152" y="160"/>
                  </a:cubicBezTo>
                  <a:cubicBezTo>
                    <a:pt x="151" y="161"/>
                    <a:pt x="151" y="162"/>
                    <a:pt x="150" y="163"/>
                  </a:cubicBezTo>
                  <a:cubicBezTo>
                    <a:pt x="148" y="159"/>
                    <a:pt x="147" y="155"/>
                    <a:pt x="145" y="151"/>
                  </a:cubicBezTo>
                  <a:cubicBezTo>
                    <a:pt x="144" y="150"/>
                    <a:pt x="144" y="147"/>
                    <a:pt x="143" y="148"/>
                  </a:cubicBezTo>
                  <a:cubicBezTo>
                    <a:pt x="141" y="148"/>
                    <a:pt x="141" y="151"/>
                    <a:pt x="140" y="153"/>
                  </a:cubicBezTo>
                  <a:cubicBezTo>
                    <a:pt x="138" y="152"/>
                    <a:pt x="137" y="151"/>
                    <a:pt x="136" y="151"/>
                  </a:cubicBezTo>
                  <a:cubicBezTo>
                    <a:pt x="135" y="151"/>
                    <a:pt x="135" y="152"/>
                    <a:pt x="135" y="153"/>
                  </a:cubicBezTo>
                  <a:cubicBezTo>
                    <a:pt x="129" y="153"/>
                    <a:pt x="123" y="154"/>
                    <a:pt x="117" y="154"/>
                  </a:cubicBezTo>
                  <a:cubicBezTo>
                    <a:pt x="117" y="157"/>
                    <a:pt x="117" y="159"/>
                    <a:pt x="118" y="162"/>
                  </a:cubicBezTo>
                  <a:cubicBezTo>
                    <a:pt x="119" y="162"/>
                    <a:pt x="120" y="161"/>
                    <a:pt x="121" y="162"/>
                  </a:cubicBezTo>
                  <a:cubicBezTo>
                    <a:pt x="122" y="163"/>
                    <a:pt x="122" y="164"/>
                    <a:pt x="123" y="166"/>
                  </a:cubicBezTo>
                  <a:cubicBezTo>
                    <a:pt x="123" y="167"/>
                    <a:pt x="124" y="168"/>
                    <a:pt x="123" y="168"/>
                  </a:cubicBezTo>
                  <a:cubicBezTo>
                    <a:pt x="121" y="169"/>
                    <a:pt x="119" y="168"/>
                    <a:pt x="116" y="168"/>
                  </a:cubicBezTo>
                  <a:cubicBezTo>
                    <a:pt x="115" y="169"/>
                    <a:pt x="114" y="169"/>
                    <a:pt x="113" y="170"/>
                  </a:cubicBezTo>
                  <a:cubicBezTo>
                    <a:pt x="113" y="175"/>
                    <a:pt x="113" y="180"/>
                    <a:pt x="113" y="185"/>
                  </a:cubicBezTo>
                  <a:cubicBezTo>
                    <a:pt x="114" y="186"/>
                    <a:pt x="116" y="187"/>
                    <a:pt x="118" y="188"/>
                  </a:cubicBezTo>
                  <a:cubicBezTo>
                    <a:pt x="119" y="190"/>
                    <a:pt x="121" y="191"/>
                    <a:pt x="123" y="193"/>
                  </a:cubicBezTo>
                  <a:cubicBezTo>
                    <a:pt x="122" y="195"/>
                    <a:pt x="122" y="197"/>
                    <a:pt x="121" y="200"/>
                  </a:cubicBezTo>
                  <a:cubicBezTo>
                    <a:pt x="119" y="213"/>
                    <a:pt x="117" y="228"/>
                    <a:pt x="115" y="241"/>
                  </a:cubicBezTo>
                  <a:cubicBezTo>
                    <a:pt x="115" y="239"/>
                    <a:pt x="115" y="238"/>
                    <a:pt x="114" y="236"/>
                  </a:cubicBezTo>
                  <a:cubicBezTo>
                    <a:pt x="113" y="235"/>
                    <a:pt x="111" y="234"/>
                    <a:pt x="111" y="233"/>
                  </a:cubicBezTo>
                  <a:cubicBezTo>
                    <a:pt x="110" y="232"/>
                    <a:pt x="112" y="231"/>
                    <a:pt x="111" y="231"/>
                  </a:cubicBezTo>
                  <a:cubicBezTo>
                    <a:pt x="110" y="230"/>
                    <a:pt x="107" y="232"/>
                    <a:pt x="107" y="230"/>
                  </a:cubicBezTo>
                  <a:cubicBezTo>
                    <a:pt x="108" y="225"/>
                    <a:pt x="112" y="221"/>
                    <a:pt x="113" y="215"/>
                  </a:cubicBezTo>
                  <a:cubicBezTo>
                    <a:pt x="113" y="214"/>
                    <a:pt x="110" y="216"/>
                    <a:pt x="109" y="215"/>
                  </a:cubicBezTo>
                  <a:cubicBezTo>
                    <a:pt x="108" y="214"/>
                    <a:pt x="110" y="212"/>
                    <a:pt x="109" y="211"/>
                  </a:cubicBezTo>
                  <a:cubicBezTo>
                    <a:pt x="107" y="210"/>
                    <a:pt x="104" y="210"/>
                    <a:pt x="102" y="210"/>
                  </a:cubicBezTo>
                  <a:cubicBezTo>
                    <a:pt x="100" y="211"/>
                    <a:pt x="98" y="213"/>
                    <a:pt x="96" y="213"/>
                  </a:cubicBezTo>
                  <a:cubicBezTo>
                    <a:pt x="95" y="213"/>
                    <a:pt x="94" y="210"/>
                    <a:pt x="92" y="210"/>
                  </a:cubicBezTo>
                  <a:cubicBezTo>
                    <a:pt x="89" y="210"/>
                    <a:pt x="87" y="212"/>
                    <a:pt x="85" y="213"/>
                  </a:cubicBezTo>
                  <a:cubicBezTo>
                    <a:pt x="82" y="213"/>
                    <a:pt x="80" y="213"/>
                    <a:pt x="77" y="212"/>
                  </a:cubicBezTo>
                  <a:cubicBezTo>
                    <a:pt x="75" y="212"/>
                    <a:pt x="72" y="212"/>
                    <a:pt x="72" y="211"/>
                  </a:cubicBezTo>
                  <a:cubicBezTo>
                    <a:pt x="71" y="209"/>
                    <a:pt x="73" y="208"/>
                    <a:pt x="73" y="207"/>
                  </a:cubicBezTo>
                  <a:cubicBezTo>
                    <a:pt x="74" y="205"/>
                    <a:pt x="74" y="204"/>
                    <a:pt x="73" y="203"/>
                  </a:cubicBezTo>
                  <a:cubicBezTo>
                    <a:pt x="72" y="202"/>
                    <a:pt x="71" y="205"/>
                    <a:pt x="71" y="204"/>
                  </a:cubicBezTo>
                  <a:cubicBezTo>
                    <a:pt x="69" y="202"/>
                    <a:pt x="68" y="199"/>
                    <a:pt x="66" y="197"/>
                  </a:cubicBezTo>
                  <a:cubicBezTo>
                    <a:pt x="64" y="196"/>
                    <a:pt x="61" y="196"/>
                    <a:pt x="59" y="194"/>
                  </a:cubicBezTo>
                  <a:cubicBezTo>
                    <a:pt x="57" y="193"/>
                    <a:pt x="58" y="190"/>
                    <a:pt x="57" y="188"/>
                  </a:cubicBezTo>
                  <a:cubicBezTo>
                    <a:pt x="55" y="186"/>
                    <a:pt x="53" y="184"/>
                    <a:pt x="51" y="182"/>
                  </a:cubicBezTo>
                  <a:cubicBezTo>
                    <a:pt x="50" y="181"/>
                    <a:pt x="49" y="180"/>
                    <a:pt x="48" y="180"/>
                  </a:cubicBezTo>
                  <a:cubicBezTo>
                    <a:pt x="47" y="179"/>
                    <a:pt x="45" y="179"/>
                    <a:pt x="44" y="179"/>
                  </a:cubicBezTo>
                  <a:lnTo>
                    <a:pt x="36" y="173"/>
                  </a:lnTo>
                  <a:lnTo>
                    <a:pt x="32" y="172"/>
                  </a:lnTo>
                  <a:lnTo>
                    <a:pt x="31" y="174"/>
                  </a:lnTo>
                  <a:lnTo>
                    <a:pt x="27" y="174"/>
                  </a:lnTo>
                  <a:lnTo>
                    <a:pt x="23" y="172"/>
                  </a:lnTo>
                  <a:lnTo>
                    <a:pt x="19" y="172"/>
                  </a:lnTo>
                  <a:lnTo>
                    <a:pt x="16" y="168"/>
                  </a:lnTo>
                  <a:lnTo>
                    <a:pt x="11" y="165"/>
                  </a:lnTo>
                  <a:lnTo>
                    <a:pt x="8" y="162"/>
                  </a:lnTo>
                  <a:lnTo>
                    <a:pt x="1" y="159"/>
                  </a:lnTo>
                  <a:cubicBezTo>
                    <a:pt x="1" y="158"/>
                    <a:pt x="0" y="156"/>
                    <a:pt x="1" y="155"/>
                  </a:cubicBezTo>
                  <a:cubicBezTo>
                    <a:pt x="1" y="154"/>
                    <a:pt x="4" y="156"/>
                    <a:pt x="5" y="155"/>
                  </a:cubicBezTo>
                  <a:cubicBezTo>
                    <a:pt x="6" y="154"/>
                    <a:pt x="5" y="152"/>
                    <a:pt x="5" y="150"/>
                  </a:cubicBezTo>
                  <a:cubicBezTo>
                    <a:pt x="4" y="149"/>
                    <a:pt x="3" y="148"/>
                    <a:pt x="3" y="147"/>
                  </a:cubicBezTo>
                  <a:cubicBezTo>
                    <a:pt x="3" y="145"/>
                    <a:pt x="3" y="143"/>
                    <a:pt x="5" y="143"/>
                  </a:cubicBezTo>
                  <a:cubicBezTo>
                    <a:pt x="7" y="142"/>
                    <a:pt x="9" y="143"/>
                    <a:pt x="11" y="143"/>
                  </a:cubicBezTo>
                  <a:cubicBezTo>
                    <a:pt x="13" y="142"/>
                    <a:pt x="15" y="141"/>
                    <a:pt x="16" y="140"/>
                  </a:cubicBezTo>
                  <a:cubicBezTo>
                    <a:pt x="17" y="138"/>
                    <a:pt x="16" y="136"/>
                    <a:pt x="16" y="135"/>
                  </a:cubicBezTo>
                  <a:cubicBezTo>
                    <a:pt x="17" y="132"/>
                    <a:pt x="19" y="130"/>
                    <a:pt x="21" y="128"/>
                  </a:cubicBezTo>
                  <a:cubicBezTo>
                    <a:pt x="22" y="127"/>
                    <a:pt x="24" y="126"/>
                    <a:pt x="24" y="124"/>
                  </a:cubicBezTo>
                  <a:cubicBezTo>
                    <a:pt x="25" y="123"/>
                    <a:pt x="24" y="122"/>
                    <a:pt x="23" y="121"/>
                  </a:cubicBezTo>
                  <a:cubicBezTo>
                    <a:pt x="22" y="121"/>
                    <a:pt x="21" y="123"/>
                    <a:pt x="20" y="123"/>
                  </a:cubicBezTo>
                  <a:cubicBezTo>
                    <a:pt x="18" y="121"/>
                    <a:pt x="17" y="119"/>
                    <a:pt x="17" y="117"/>
                  </a:cubicBezTo>
                  <a:cubicBezTo>
                    <a:pt x="17" y="115"/>
                    <a:pt x="20" y="114"/>
                    <a:pt x="21" y="112"/>
                  </a:cubicBezTo>
                  <a:cubicBezTo>
                    <a:pt x="21" y="110"/>
                    <a:pt x="20" y="107"/>
                    <a:pt x="19" y="104"/>
                  </a:cubicBezTo>
                  <a:cubicBezTo>
                    <a:pt x="19" y="103"/>
                    <a:pt x="16" y="102"/>
                    <a:pt x="17" y="101"/>
                  </a:cubicBezTo>
                  <a:cubicBezTo>
                    <a:pt x="18" y="99"/>
                    <a:pt x="22" y="99"/>
                    <a:pt x="23" y="97"/>
                  </a:cubicBezTo>
                  <a:cubicBezTo>
                    <a:pt x="24" y="95"/>
                    <a:pt x="20" y="94"/>
                    <a:pt x="20" y="92"/>
                  </a:cubicBezTo>
                  <a:cubicBezTo>
                    <a:pt x="19" y="90"/>
                    <a:pt x="21" y="88"/>
                    <a:pt x="21" y="87"/>
                  </a:cubicBezTo>
                  <a:cubicBezTo>
                    <a:pt x="20" y="85"/>
                    <a:pt x="18" y="85"/>
                    <a:pt x="18" y="83"/>
                  </a:cubicBezTo>
                  <a:cubicBezTo>
                    <a:pt x="17" y="81"/>
                    <a:pt x="19" y="79"/>
                    <a:pt x="18" y="78"/>
                  </a:cubicBezTo>
                  <a:cubicBezTo>
                    <a:pt x="17" y="76"/>
                    <a:pt x="15" y="76"/>
                    <a:pt x="14" y="74"/>
                  </a:cubicBezTo>
                  <a:cubicBezTo>
                    <a:pt x="15" y="73"/>
                    <a:pt x="16" y="71"/>
                    <a:pt x="17" y="70"/>
                  </a:cubicBezTo>
                  <a:cubicBezTo>
                    <a:pt x="18" y="69"/>
                    <a:pt x="20" y="71"/>
                    <a:pt x="20" y="70"/>
                  </a:cubicBezTo>
                  <a:cubicBezTo>
                    <a:pt x="21" y="68"/>
                    <a:pt x="21" y="66"/>
                    <a:pt x="21" y="63"/>
                  </a:cubicBezTo>
                  <a:cubicBezTo>
                    <a:pt x="21" y="62"/>
                    <a:pt x="19" y="60"/>
                    <a:pt x="19" y="59"/>
                  </a:cubicBezTo>
                  <a:cubicBezTo>
                    <a:pt x="19" y="57"/>
                    <a:pt x="20" y="57"/>
                    <a:pt x="21" y="56"/>
                  </a:cubicBezTo>
                  <a:close/>
                </a:path>
              </a:pathLst>
            </a:custGeom>
            <a:solidFill>
              <a:srgbClr val="DC4405"/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23" name="Freeform 2545"/>
            <p:cNvSpPr>
              <a:spLocks noChangeAspect="1"/>
            </p:cNvSpPr>
            <p:nvPr/>
          </p:nvSpPr>
          <p:spPr bwMode="auto">
            <a:xfrm>
              <a:off x="2645981" y="3670146"/>
              <a:ext cx="231528" cy="219296"/>
            </a:xfrm>
            <a:custGeom>
              <a:avLst/>
              <a:gdLst>
                <a:gd name="T0" fmla="*/ 182 w 173"/>
                <a:gd name="T1" fmla="*/ 104 h 165"/>
                <a:gd name="T2" fmla="*/ 191 w 173"/>
                <a:gd name="T3" fmla="*/ 92 h 165"/>
                <a:gd name="T4" fmla="*/ 190 w 173"/>
                <a:gd name="T5" fmla="*/ 82 h 165"/>
                <a:gd name="T6" fmla="*/ 207 w 173"/>
                <a:gd name="T7" fmla="*/ 67 h 165"/>
                <a:gd name="T8" fmla="*/ 188 w 173"/>
                <a:gd name="T9" fmla="*/ 62 h 165"/>
                <a:gd name="T10" fmla="*/ 191 w 173"/>
                <a:gd name="T11" fmla="*/ 49 h 165"/>
                <a:gd name="T12" fmla="*/ 168 w 173"/>
                <a:gd name="T13" fmla="*/ 38 h 165"/>
                <a:gd name="T14" fmla="*/ 173 w 173"/>
                <a:gd name="T15" fmla="*/ 25 h 165"/>
                <a:gd name="T16" fmla="*/ 144 w 173"/>
                <a:gd name="T17" fmla="*/ 28 h 165"/>
                <a:gd name="T18" fmla="*/ 134 w 173"/>
                <a:gd name="T19" fmla="*/ 34 h 165"/>
                <a:gd name="T20" fmla="*/ 110 w 173"/>
                <a:gd name="T21" fmla="*/ 29 h 165"/>
                <a:gd name="T22" fmla="*/ 83 w 173"/>
                <a:gd name="T23" fmla="*/ 31 h 165"/>
                <a:gd name="T24" fmla="*/ 71 w 173"/>
                <a:gd name="T25" fmla="*/ 12 h 165"/>
                <a:gd name="T26" fmla="*/ 56 w 173"/>
                <a:gd name="T27" fmla="*/ 4 h 165"/>
                <a:gd name="T28" fmla="*/ 50 w 173"/>
                <a:gd name="T29" fmla="*/ 10 h 165"/>
                <a:gd name="T30" fmla="*/ 51 w 173"/>
                <a:gd name="T31" fmla="*/ 13 h 165"/>
                <a:gd name="T32" fmla="*/ 34 w 173"/>
                <a:gd name="T33" fmla="*/ 23 h 165"/>
                <a:gd name="T34" fmla="*/ 35 w 173"/>
                <a:gd name="T35" fmla="*/ 42 h 165"/>
                <a:gd name="T36" fmla="*/ 24 w 173"/>
                <a:gd name="T37" fmla="*/ 48 h 165"/>
                <a:gd name="T38" fmla="*/ 28 w 173"/>
                <a:gd name="T39" fmla="*/ 29 h 165"/>
                <a:gd name="T40" fmla="*/ 23 w 173"/>
                <a:gd name="T41" fmla="*/ 10 h 165"/>
                <a:gd name="T42" fmla="*/ 22 w 173"/>
                <a:gd name="T43" fmla="*/ 8 h 165"/>
                <a:gd name="T44" fmla="*/ 8 w 173"/>
                <a:gd name="T45" fmla="*/ 41 h 165"/>
                <a:gd name="T46" fmla="*/ 6 w 173"/>
                <a:gd name="T47" fmla="*/ 53 h 165"/>
                <a:gd name="T48" fmla="*/ 16 w 173"/>
                <a:gd name="T49" fmla="*/ 77 h 165"/>
                <a:gd name="T50" fmla="*/ 30 w 173"/>
                <a:gd name="T51" fmla="*/ 86 h 165"/>
                <a:gd name="T52" fmla="*/ 44 w 173"/>
                <a:gd name="T53" fmla="*/ 90 h 165"/>
                <a:gd name="T54" fmla="*/ 65 w 173"/>
                <a:gd name="T55" fmla="*/ 102 h 165"/>
                <a:gd name="T56" fmla="*/ 85 w 173"/>
                <a:gd name="T57" fmla="*/ 102 h 165"/>
                <a:gd name="T58" fmla="*/ 84 w 173"/>
                <a:gd name="T59" fmla="*/ 119 h 165"/>
                <a:gd name="T60" fmla="*/ 86 w 173"/>
                <a:gd name="T61" fmla="*/ 136 h 165"/>
                <a:gd name="T62" fmla="*/ 89 w 173"/>
                <a:gd name="T63" fmla="*/ 151 h 165"/>
                <a:gd name="T64" fmla="*/ 91 w 173"/>
                <a:gd name="T65" fmla="*/ 169 h 165"/>
                <a:gd name="T66" fmla="*/ 116 w 173"/>
                <a:gd name="T67" fmla="*/ 196 h 165"/>
                <a:gd name="T68" fmla="*/ 134 w 173"/>
                <a:gd name="T69" fmla="*/ 182 h 165"/>
                <a:gd name="T70" fmla="*/ 138 w 173"/>
                <a:gd name="T71" fmla="*/ 175 h 165"/>
                <a:gd name="T72" fmla="*/ 151 w 173"/>
                <a:gd name="T73" fmla="*/ 168 h 165"/>
                <a:gd name="T74" fmla="*/ 138 w 173"/>
                <a:gd name="T75" fmla="*/ 163 h 165"/>
                <a:gd name="T76" fmla="*/ 139 w 173"/>
                <a:gd name="T77" fmla="*/ 150 h 165"/>
                <a:gd name="T78" fmla="*/ 138 w 173"/>
                <a:gd name="T79" fmla="*/ 138 h 165"/>
                <a:gd name="T80" fmla="*/ 160 w 173"/>
                <a:gd name="T81" fmla="*/ 144 h 165"/>
                <a:gd name="T82" fmla="*/ 183 w 173"/>
                <a:gd name="T83" fmla="*/ 133 h 165"/>
                <a:gd name="T84" fmla="*/ 191 w 173"/>
                <a:gd name="T85" fmla="*/ 119 h 1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65"/>
                <a:gd name="T131" fmla="*/ 173 w 173"/>
                <a:gd name="T132" fmla="*/ 165 h 1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65">
                  <a:moveTo>
                    <a:pt x="160" y="99"/>
                  </a:moveTo>
                  <a:cubicBezTo>
                    <a:pt x="157" y="95"/>
                    <a:pt x="153" y="92"/>
                    <a:pt x="150" y="88"/>
                  </a:cubicBezTo>
                  <a:cubicBezTo>
                    <a:pt x="150" y="87"/>
                    <a:pt x="152" y="87"/>
                    <a:pt x="152" y="87"/>
                  </a:cubicBezTo>
                  <a:cubicBezTo>
                    <a:pt x="152" y="85"/>
                    <a:pt x="152" y="83"/>
                    <a:pt x="152" y="82"/>
                  </a:cubicBezTo>
                  <a:cubicBezTo>
                    <a:pt x="152" y="81"/>
                    <a:pt x="153" y="80"/>
                    <a:pt x="153" y="79"/>
                  </a:cubicBezTo>
                  <a:cubicBezTo>
                    <a:pt x="155" y="78"/>
                    <a:pt x="158" y="78"/>
                    <a:pt x="160" y="77"/>
                  </a:cubicBezTo>
                  <a:cubicBezTo>
                    <a:pt x="162" y="76"/>
                    <a:pt x="165" y="76"/>
                    <a:pt x="166" y="74"/>
                  </a:cubicBezTo>
                  <a:cubicBezTo>
                    <a:pt x="167" y="73"/>
                    <a:pt x="163" y="73"/>
                    <a:pt x="162" y="72"/>
                  </a:cubicBezTo>
                  <a:cubicBezTo>
                    <a:pt x="161" y="71"/>
                    <a:pt x="159" y="70"/>
                    <a:pt x="159" y="68"/>
                  </a:cubicBezTo>
                  <a:cubicBezTo>
                    <a:pt x="159" y="66"/>
                    <a:pt x="162" y="64"/>
                    <a:pt x="164" y="62"/>
                  </a:cubicBezTo>
                  <a:cubicBezTo>
                    <a:pt x="165" y="61"/>
                    <a:pt x="167" y="59"/>
                    <a:pt x="169" y="58"/>
                  </a:cubicBezTo>
                  <a:cubicBezTo>
                    <a:pt x="170" y="57"/>
                    <a:pt x="172" y="57"/>
                    <a:pt x="173" y="56"/>
                  </a:cubicBezTo>
                  <a:cubicBezTo>
                    <a:pt x="172" y="54"/>
                    <a:pt x="171" y="54"/>
                    <a:pt x="170" y="53"/>
                  </a:cubicBezTo>
                  <a:cubicBezTo>
                    <a:pt x="168" y="52"/>
                    <a:pt x="166" y="51"/>
                    <a:pt x="164" y="50"/>
                  </a:cubicBezTo>
                  <a:cubicBezTo>
                    <a:pt x="162" y="50"/>
                    <a:pt x="160" y="52"/>
                    <a:pt x="157" y="52"/>
                  </a:cubicBezTo>
                  <a:cubicBezTo>
                    <a:pt x="156" y="52"/>
                    <a:pt x="160" y="51"/>
                    <a:pt x="160" y="50"/>
                  </a:cubicBezTo>
                  <a:cubicBezTo>
                    <a:pt x="161" y="49"/>
                    <a:pt x="159" y="48"/>
                    <a:pt x="159" y="47"/>
                  </a:cubicBezTo>
                  <a:cubicBezTo>
                    <a:pt x="159" y="45"/>
                    <a:pt x="161" y="43"/>
                    <a:pt x="160" y="41"/>
                  </a:cubicBezTo>
                  <a:cubicBezTo>
                    <a:pt x="159" y="39"/>
                    <a:pt x="156" y="38"/>
                    <a:pt x="154" y="36"/>
                  </a:cubicBezTo>
                  <a:cubicBezTo>
                    <a:pt x="151" y="35"/>
                    <a:pt x="149" y="33"/>
                    <a:pt x="146" y="32"/>
                  </a:cubicBezTo>
                  <a:cubicBezTo>
                    <a:pt x="144" y="31"/>
                    <a:pt x="141" y="33"/>
                    <a:pt x="140" y="32"/>
                  </a:cubicBezTo>
                  <a:cubicBezTo>
                    <a:pt x="137" y="30"/>
                    <a:pt x="134" y="27"/>
                    <a:pt x="135" y="25"/>
                  </a:cubicBezTo>
                  <a:cubicBezTo>
                    <a:pt x="137" y="22"/>
                    <a:pt x="141" y="25"/>
                    <a:pt x="144" y="24"/>
                  </a:cubicBezTo>
                  <a:cubicBezTo>
                    <a:pt x="145" y="23"/>
                    <a:pt x="145" y="21"/>
                    <a:pt x="145" y="21"/>
                  </a:cubicBezTo>
                  <a:cubicBezTo>
                    <a:pt x="142" y="21"/>
                    <a:pt x="139" y="22"/>
                    <a:pt x="136" y="22"/>
                  </a:cubicBezTo>
                  <a:cubicBezTo>
                    <a:pt x="132" y="22"/>
                    <a:pt x="129" y="22"/>
                    <a:pt x="125" y="22"/>
                  </a:cubicBezTo>
                  <a:cubicBezTo>
                    <a:pt x="123" y="22"/>
                    <a:pt x="120" y="21"/>
                    <a:pt x="120" y="23"/>
                  </a:cubicBezTo>
                  <a:cubicBezTo>
                    <a:pt x="120" y="25"/>
                    <a:pt x="127" y="24"/>
                    <a:pt x="126" y="26"/>
                  </a:cubicBezTo>
                  <a:cubicBezTo>
                    <a:pt x="125" y="28"/>
                    <a:pt x="121" y="25"/>
                    <a:pt x="119" y="25"/>
                  </a:cubicBezTo>
                  <a:cubicBezTo>
                    <a:pt x="117" y="26"/>
                    <a:pt x="114" y="27"/>
                    <a:pt x="112" y="28"/>
                  </a:cubicBezTo>
                  <a:cubicBezTo>
                    <a:pt x="110" y="29"/>
                    <a:pt x="108" y="32"/>
                    <a:pt x="105" y="32"/>
                  </a:cubicBezTo>
                  <a:cubicBezTo>
                    <a:pt x="102" y="32"/>
                    <a:pt x="99" y="30"/>
                    <a:pt x="97" y="29"/>
                  </a:cubicBezTo>
                  <a:cubicBezTo>
                    <a:pt x="95" y="27"/>
                    <a:pt x="94" y="25"/>
                    <a:pt x="92" y="24"/>
                  </a:cubicBezTo>
                  <a:cubicBezTo>
                    <a:pt x="89" y="23"/>
                    <a:pt x="86" y="23"/>
                    <a:pt x="83" y="23"/>
                  </a:cubicBezTo>
                  <a:cubicBezTo>
                    <a:pt x="80" y="23"/>
                    <a:pt x="78" y="25"/>
                    <a:pt x="75" y="25"/>
                  </a:cubicBezTo>
                  <a:cubicBezTo>
                    <a:pt x="73" y="26"/>
                    <a:pt x="71" y="26"/>
                    <a:pt x="69" y="26"/>
                  </a:cubicBezTo>
                  <a:cubicBezTo>
                    <a:pt x="68" y="26"/>
                    <a:pt x="67" y="25"/>
                    <a:pt x="66" y="24"/>
                  </a:cubicBezTo>
                  <a:cubicBezTo>
                    <a:pt x="66" y="21"/>
                    <a:pt x="68" y="18"/>
                    <a:pt x="66" y="16"/>
                  </a:cubicBezTo>
                  <a:cubicBezTo>
                    <a:pt x="65" y="14"/>
                    <a:pt x="62" y="12"/>
                    <a:pt x="59" y="10"/>
                  </a:cubicBezTo>
                  <a:cubicBezTo>
                    <a:pt x="56" y="9"/>
                    <a:pt x="53" y="11"/>
                    <a:pt x="50" y="10"/>
                  </a:cubicBezTo>
                  <a:cubicBezTo>
                    <a:pt x="49" y="10"/>
                    <a:pt x="49" y="9"/>
                    <a:pt x="49" y="8"/>
                  </a:cubicBezTo>
                  <a:cubicBezTo>
                    <a:pt x="48" y="6"/>
                    <a:pt x="48" y="5"/>
                    <a:pt x="47" y="3"/>
                  </a:cubicBezTo>
                  <a:cubicBezTo>
                    <a:pt x="46" y="2"/>
                    <a:pt x="45" y="0"/>
                    <a:pt x="44" y="0"/>
                  </a:cubicBezTo>
                  <a:cubicBezTo>
                    <a:pt x="43" y="0"/>
                    <a:pt x="41" y="1"/>
                    <a:pt x="40" y="2"/>
                  </a:cubicBezTo>
                  <a:cubicBezTo>
                    <a:pt x="40" y="4"/>
                    <a:pt x="41" y="7"/>
                    <a:pt x="42" y="8"/>
                  </a:cubicBezTo>
                  <a:cubicBezTo>
                    <a:pt x="43" y="9"/>
                    <a:pt x="46" y="8"/>
                    <a:pt x="47" y="8"/>
                  </a:cubicBezTo>
                  <a:cubicBezTo>
                    <a:pt x="48" y="9"/>
                    <a:pt x="49" y="10"/>
                    <a:pt x="49" y="11"/>
                  </a:cubicBezTo>
                  <a:cubicBezTo>
                    <a:pt x="47" y="12"/>
                    <a:pt x="45" y="10"/>
                    <a:pt x="43" y="11"/>
                  </a:cubicBezTo>
                  <a:cubicBezTo>
                    <a:pt x="41" y="11"/>
                    <a:pt x="40" y="13"/>
                    <a:pt x="39" y="14"/>
                  </a:cubicBezTo>
                  <a:cubicBezTo>
                    <a:pt x="37" y="14"/>
                    <a:pt x="35" y="14"/>
                    <a:pt x="34" y="15"/>
                  </a:cubicBezTo>
                  <a:cubicBezTo>
                    <a:pt x="32" y="16"/>
                    <a:pt x="30" y="17"/>
                    <a:pt x="28" y="19"/>
                  </a:cubicBezTo>
                  <a:cubicBezTo>
                    <a:pt x="27" y="20"/>
                    <a:pt x="26" y="21"/>
                    <a:pt x="26" y="23"/>
                  </a:cubicBezTo>
                  <a:cubicBezTo>
                    <a:pt x="26" y="25"/>
                    <a:pt x="26" y="27"/>
                    <a:pt x="27" y="28"/>
                  </a:cubicBezTo>
                  <a:cubicBezTo>
                    <a:pt x="27" y="31"/>
                    <a:pt x="28" y="33"/>
                    <a:pt x="29" y="35"/>
                  </a:cubicBezTo>
                  <a:cubicBezTo>
                    <a:pt x="29" y="37"/>
                    <a:pt x="30" y="39"/>
                    <a:pt x="29" y="41"/>
                  </a:cubicBezTo>
                  <a:cubicBezTo>
                    <a:pt x="28" y="43"/>
                    <a:pt x="25" y="46"/>
                    <a:pt x="23" y="45"/>
                  </a:cubicBezTo>
                  <a:cubicBezTo>
                    <a:pt x="21" y="45"/>
                    <a:pt x="21" y="42"/>
                    <a:pt x="20" y="40"/>
                  </a:cubicBezTo>
                  <a:cubicBezTo>
                    <a:pt x="19" y="39"/>
                    <a:pt x="17" y="38"/>
                    <a:pt x="17" y="36"/>
                  </a:cubicBezTo>
                  <a:cubicBezTo>
                    <a:pt x="17" y="33"/>
                    <a:pt x="18" y="31"/>
                    <a:pt x="19" y="30"/>
                  </a:cubicBezTo>
                  <a:cubicBezTo>
                    <a:pt x="20" y="28"/>
                    <a:pt x="22" y="26"/>
                    <a:pt x="23" y="24"/>
                  </a:cubicBezTo>
                  <a:cubicBezTo>
                    <a:pt x="24" y="22"/>
                    <a:pt x="24" y="20"/>
                    <a:pt x="24" y="18"/>
                  </a:cubicBezTo>
                  <a:cubicBezTo>
                    <a:pt x="23" y="16"/>
                    <a:pt x="21" y="14"/>
                    <a:pt x="19" y="11"/>
                  </a:cubicBezTo>
                  <a:cubicBezTo>
                    <a:pt x="19" y="10"/>
                    <a:pt x="19" y="9"/>
                    <a:pt x="19" y="8"/>
                  </a:cubicBezTo>
                  <a:cubicBezTo>
                    <a:pt x="22" y="7"/>
                    <a:pt x="25" y="8"/>
                    <a:pt x="27" y="6"/>
                  </a:cubicBezTo>
                  <a:cubicBezTo>
                    <a:pt x="28" y="6"/>
                    <a:pt x="28" y="4"/>
                    <a:pt x="28" y="3"/>
                  </a:cubicBezTo>
                  <a:cubicBezTo>
                    <a:pt x="25" y="4"/>
                    <a:pt x="21" y="4"/>
                    <a:pt x="18" y="7"/>
                  </a:cubicBezTo>
                  <a:cubicBezTo>
                    <a:pt x="16" y="9"/>
                    <a:pt x="16" y="12"/>
                    <a:pt x="15" y="15"/>
                  </a:cubicBezTo>
                  <a:cubicBezTo>
                    <a:pt x="13" y="19"/>
                    <a:pt x="9" y="21"/>
                    <a:pt x="7" y="26"/>
                  </a:cubicBezTo>
                  <a:cubicBezTo>
                    <a:pt x="6" y="28"/>
                    <a:pt x="8" y="32"/>
                    <a:pt x="7" y="34"/>
                  </a:cubicBezTo>
                  <a:cubicBezTo>
                    <a:pt x="5" y="38"/>
                    <a:pt x="1" y="40"/>
                    <a:pt x="0" y="44"/>
                  </a:cubicBezTo>
                  <a:cubicBezTo>
                    <a:pt x="0" y="45"/>
                    <a:pt x="1" y="46"/>
                    <a:pt x="2" y="46"/>
                  </a:cubicBezTo>
                  <a:cubicBezTo>
                    <a:pt x="3" y="46"/>
                    <a:pt x="4" y="44"/>
                    <a:pt x="5" y="44"/>
                  </a:cubicBezTo>
                  <a:cubicBezTo>
                    <a:pt x="6" y="43"/>
                    <a:pt x="8" y="44"/>
                    <a:pt x="10" y="45"/>
                  </a:cubicBezTo>
                  <a:cubicBezTo>
                    <a:pt x="12" y="47"/>
                    <a:pt x="12" y="50"/>
                    <a:pt x="13" y="53"/>
                  </a:cubicBezTo>
                  <a:cubicBezTo>
                    <a:pt x="14" y="57"/>
                    <a:pt x="12" y="60"/>
                    <a:pt x="13" y="64"/>
                  </a:cubicBezTo>
                  <a:cubicBezTo>
                    <a:pt x="13" y="66"/>
                    <a:pt x="14" y="68"/>
                    <a:pt x="15" y="70"/>
                  </a:cubicBezTo>
                  <a:cubicBezTo>
                    <a:pt x="16" y="71"/>
                    <a:pt x="16" y="73"/>
                    <a:pt x="17" y="73"/>
                  </a:cubicBezTo>
                  <a:cubicBezTo>
                    <a:pt x="20" y="73"/>
                    <a:pt x="23" y="72"/>
                    <a:pt x="25" y="72"/>
                  </a:cubicBezTo>
                  <a:cubicBezTo>
                    <a:pt x="27" y="72"/>
                    <a:pt x="29" y="73"/>
                    <a:pt x="30" y="73"/>
                  </a:cubicBezTo>
                  <a:cubicBezTo>
                    <a:pt x="32" y="73"/>
                    <a:pt x="33" y="71"/>
                    <a:pt x="35" y="71"/>
                  </a:cubicBezTo>
                  <a:cubicBezTo>
                    <a:pt x="37" y="71"/>
                    <a:pt x="36" y="74"/>
                    <a:pt x="37" y="75"/>
                  </a:cubicBezTo>
                  <a:cubicBezTo>
                    <a:pt x="39" y="76"/>
                    <a:pt x="41" y="74"/>
                    <a:pt x="42" y="75"/>
                  </a:cubicBezTo>
                  <a:cubicBezTo>
                    <a:pt x="45" y="78"/>
                    <a:pt x="47" y="83"/>
                    <a:pt x="50" y="86"/>
                  </a:cubicBezTo>
                  <a:cubicBezTo>
                    <a:pt x="51" y="87"/>
                    <a:pt x="52" y="85"/>
                    <a:pt x="54" y="85"/>
                  </a:cubicBezTo>
                  <a:cubicBezTo>
                    <a:pt x="54" y="85"/>
                    <a:pt x="55" y="86"/>
                    <a:pt x="56" y="86"/>
                  </a:cubicBezTo>
                  <a:cubicBezTo>
                    <a:pt x="58" y="86"/>
                    <a:pt x="59" y="86"/>
                    <a:pt x="61" y="86"/>
                  </a:cubicBezTo>
                  <a:cubicBezTo>
                    <a:pt x="65" y="86"/>
                    <a:pt x="68" y="85"/>
                    <a:pt x="71" y="85"/>
                  </a:cubicBezTo>
                  <a:cubicBezTo>
                    <a:pt x="72" y="85"/>
                    <a:pt x="74" y="85"/>
                    <a:pt x="74" y="86"/>
                  </a:cubicBezTo>
                  <a:cubicBezTo>
                    <a:pt x="75" y="89"/>
                    <a:pt x="75" y="93"/>
                    <a:pt x="74" y="96"/>
                  </a:cubicBezTo>
                  <a:cubicBezTo>
                    <a:pt x="73" y="97"/>
                    <a:pt x="70" y="97"/>
                    <a:pt x="70" y="99"/>
                  </a:cubicBezTo>
                  <a:cubicBezTo>
                    <a:pt x="69" y="100"/>
                    <a:pt x="71" y="101"/>
                    <a:pt x="71" y="102"/>
                  </a:cubicBezTo>
                  <a:cubicBezTo>
                    <a:pt x="70" y="104"/>
                    <a:pt x="68" y="106"/>
                    <a:pt x="68" y="108"/>
                  </a:cubicBezTo>
                  <a:cubicBezTo>
                    <a:pt x="69" y="110"/>
                    <a:pt x="72" y="111"/>
                    <a:pt x="72" y="113"/>
                  </a:cubicBezTo>
                  <a:cubicBezTo>
                    <a:pt x="73" y="115"/>
                    <a:pt x="72" y="117"/>
                    <a:pt x="72" y="119"/>
                  </a:cubicBezTo>
                  <a:cubicBezTo>
                    <a:pt x="72" y="119"/>
                    <a:pt x="74" y="119"/>
                    <a:pt x="74" y="119"/>
                  </a:cubicBezTo>
                  <a:cubicBezTo>
                    <a:pt x="75" y="121"/>
                    <a:pt x="75" y="124"/>
                    <a:pt x="74" y="126"/>
                  </a:cubicBezTo>
                  <a:cubicBezTo>
                    <a:pt x="73" y="129"/>
                    <a:pt x="69" y="130"/>
                    <a:pt x="68" y="133"/>
                  </a:cubicBezTo>
                  <a:cubicBezTo>
                    <a:pt x="68" y="135"/>
                    <a:pt x="72" y="135"/>
                    <a:pt x="73" y="137"/>
                  </a:cubicBezTo>
                  <a:cubicBezTo>
                    <a:pt x="75" y="138"/>
                    <a:pt x="75" y="140"/>
                    <a:pt x="76" y="141"/>
                  </a:cubicBezTo>
                  <a:cubicBezTo>
                    <a:pt x="78" y="146"/>
                    <a:pt x="79" y="150"/>
                    <a:pt x="81" y="155"/>
                  </a:cubicBezTo>
                  <a:cubicBezTo>
                    <a:pt x="84" y="158"/>
                    <a:pt x="86" y="162"/>
                    <a:pt x="89" y="163"/>
                  </a:cubicBezTo>
                  <a:cubicBezTo>
                    <a:pt x="91" y="165"/>
                    <a:pt x="94" y="164"/>
                    <a:pt x="97" y="163"/>
                  </a:cubicBezTo>
                  <a:cubicBezTo>
                    <a:pt x="100" y="161"/>
                    <a:pt x="103" y="158"/>
                    <a:pt x="106" y="156"/>
                  </a:cubicBezTo>
                  <a:cubicBezTo>
                    <a:pt x="107" y="155"/>
                    <a:pt x="108" y="155"/>
                    <a:pt x="109" y="154"/>
                  </a:cubicBezTo>
                  <a:cubicBezTo>
                    <a:pt x="110" y="154"/>
                    <a:pt x="111" y="152"/>
                    <a:pt x="112" y="152"/>
                  </a:cubicBezTo>
                  <a:cubicBezTo>
                    <a:pt x="113" y="152"/>
                    <a:pt x="113" y="154"/>
                    <a:pt x="114" y="154"/>
                  </a:cubicBezTo>
                  <a:cubicBezTo>
                    <a:pt x="115" y="154"/>
                    <a:pt x="115" y="153"/>
                    <a:pt x="115" y="152"/>
                  </a:cubicBezTo>
                  <a:cubicBezTo>
                    <a:pt x="116" y="150"/>
                    <a:pt x="114" y="148"/>
                    <a:pt x="115" y="146"/>
                  </a:cubicBezTo>
                  <a:cubicBezTo>
                    <a:pt x="116" y="145"/>
                    <a:pt x="119" y="146"/>
                    <a:pt x="121" y="145"/>
                  </a:cubicBezTo>
                  <a:cubicBezTo>
                    <a:pt x="121" y="144"/>
                    <a:pt x="120" y="143"/>
                    <a:pt x="121" y="143"/>
                  </a:cubicBezTo>
                  <a:cubicBezTo>
                    <a:pt x="122" y="141"/>
                    <a:pt x="125" y="141"/>
                    <a:pt x="126" y="140"/>
                  </a:cubicBezTo>
                  <a:cubicBezTo>
                    <a:pt x="127" y="139"/>
                    <a:pt x="127" y="138"/>
                    <a:pt x="126" y="138"/>
                  </a:cubicBezTo>
                  <a:cubicBezTo>
                    <a:pt x="123" y="137"/>
                    <a:pt x="120" y="138"/>
                    <a:pt x="117" y="138"/>
                  </a:cubicBezTo>
                  <a:cubicBezTo>
                    <a:pt x="116" y="138"/>
                    <a:pt x="115" y="137"/>
                    <a:pt x="115" y="136"/>
                  </a:cubicBezTo>
                  <a:cubicBezTo>
                    <a:pt x="114" y="135"/>
                    <a:pt x="115" y="133"/>
                    <a:pt x="115" y="132"/>
                  </a:cubicBezTo>
                  <a:cubicBezTo>
                    <a:pt x="114" y="132"/>
                    <a:pt x="113" y="131"/>
                    <a:pt x="113" y="130"/>
                  </a:cubicBezTo>
                  <a:cubicBezTo>
                    <a:pt x="114" y="128"/>
                    <a:pt x="116" y="127"/>
                    <a:pt x="116" y="125"/>
                  </a:cubicBezTo>
                  <a:cubicBezTo>
                    <a:pt x="117" y="123"/>
                    <a:pt x="117" y="121"/>
                    <a:pt x="116" y="119"/>
                  </a:cubicBezTo>
                  <a:cubicBezTo>
                    <a:pt x="115" y="117"/>
                    <a:pt x="112" y="118"/>
                    <a:pt x="111" y="116"/>
                  </a:cubicBezTo>
                  <a:cubicBezTo>
                    <a:pt x="111" y="115"/>
                    <a:pt x="113" y="115"/>
                    <a:pt x="115" y="115"/>
                  </a:cubicBezTo>
                  <a:cubicBezTo>
                    <a:pt x="118" y="115"/>
                    <a:pt x="120" y="118"/>
                    <a:pt x="123" y="118"/>
                  </a:cubicBezTo>
                  <a:cubicBezTo>
                    <a:pt x="125" y="119"/>
                    <a:pt x="126" y="118"/>
                    <a:pt x="127" y="118"/>
                  </a:cubicBezTo>
                  <a:cubicBezTo>
                    <a:pt x="130" y="119"/>
                    <a:pt x="132" y="120"/>
                    <a:pt x="134" y="120"/>
                  </a:cubicBezTo>
                  <a:cubicBezTo>
                    <a:pt x="135" y="119"/>
                    <a:pt x="134" y="117"/>
                    <a:pt x="136" y="116"/>
                  </a:cubicBezTo>
                  <a:cubicBezTo>
                    <a:pt x="140" y="115"/>
                    <a:pt x="145" y="116"/>
                    <a:pt x="149" y="115"/>
                  </a:cubicBezTo>
                  <a:cubicBezTo>
                    <a:pt x="151" y="114"/>
                    <a:pt x="151" y="112"/>
                    <a:pt x="153" y="111"/>
                  </a:cubicBezTo>
                  <a:cubicBezTo>
                    <a:pt x="155" y="110"/>
                    <a:pt x="157" y="111"/>
                    <a:pt x="158" y="110"/>
                  </a:cubicBezTo>
                  <a:cubicBezTo>
                    <a:pt x="159" y="109"/>
                    <a:pt x="160" y="107"/>
                    <a:pt x="160" y="105"/>
                  </a:cubicBezTo>
                  <a:cubicBezTo>
                    <a:pt x="161" y="103"/>
                    <a:pt x="160" y="100"/>
                    <a:pt x="160" y="99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24" name="Freeform 2546"/>
            <p:cNvSpPr>
              <a:spLocks noChangeAspect="1"/>
            </p:cNvSpPr>
            <p:nvPr/>
          </p:nvSpPr>
          <p:spPr bwMode="auto">
            <a:xfrm>
              <a:off x="2847311" y="3744353"/>
              <a:ext cx="83888" cy="137337"/>
            </a:xfrm>
            <a:custGeom>
              <a:avLst/>
              <a:gdLst>
                <a:gd name="T0" fmla="*/ 75 w 63"/>
                <a:gd name="T1" fmla="*/ 108 h 103"/>
                <a:gd name="T2" fmla="*/ 71 w 63"/>
                <a:gd name="T3" fmla="*/ 104 h 103"/>
                <a:gd name="T4" fmla="*/ 68 w 63"/>
                <a:gd name="T5" fmla="*/ 98 h 103"/>
                <a:gd name="T6" fmla="*/ 65 w 63"/>
                <a:gd name="T7" fmla="*/ 88 h 103"/>
                <a:gd name="T8" fmla="*/ 63 w 63"/>
                <a:gd name="T9" fmla="*/ 87 h 103"/>
                <a:gd name="T10" fmla="*/ 63 w 63"/>
                <a:gd name="T11" fmla="*/ 82 h 103"/>
                <a:gd name="T12" fmla="*/ 60 w 63"/>
                <a:gd name="T13" fmla="*/ 82 h 103"/>
                <a:gd name="T14" fmla="*/ 52 w 63"/>
                <a:gd name="T15" fmla="*/ 71 h 103"/>
                <a:gd name="T16" fmla="*/ 55 w 63"/>
                <a:gd name="T17" fmla="*/ 64 h 103"/>
                <a:gd name="T18" fmla="*/ 56 w 63"/>
                <a:gd name="T19" fmla="*/ 57 h 103"/>
                <a:gd name="T20" fmla="*/ 62 w 63"/>
                <a:gd name="T21" fmla="*/ 57 h 103"/>
                <a:gd name="T22" fmla="*/ 64 w 63"/>
                <a:gd name="T23" fmla="*/ 52 h 103"/>
                <a:gd name="T24" fmla="*/ 63 w 63"/>
                <a:gd name="T25" fmla="*/ 45 h 103"/>
                <a:gd name="T26" fmla="*/ 67 w 63"/>
                <a:gd name="T27" fmla="*/ 40 h 103"/>
                <a:gd name="T28" fmla="*/ 64 w 63"/>
                <a:gd name="T29" fmla="*/ 35 h 103"/>
                <a:gd name="T30" fmla="*/ 60 w 63"/>
                <a:gd name="T31" fmla="*/ 31 h 103"/>
                <a:gd name="T32" fmla="*/ 52 w 63"/>
                <a:gd name="T33" fmla="*/ 26 h 103"/>
                <a:gd name="T34" fmla="*/ 46 w 63"/>
                <a:gd name="T35" fmla="*/ 25 h 103"/>
                <a:gd name="T36" fmla="*/ 44 w 63"/>
                <a:gd name="T37" fmla="*/ 31 h 103"/>
                <a:gd name="T38" fmla="*/ 44 w 63"/>
                <a:gd name="T39" fmla="*/ 25 h 103"/>
                <a:gd name="T40" fmla="*/ 44 w 63"/>
                <a:gd name="T41" fmla="*/ 18 h 103"/>
                <a:gd name="T42" fmla="*/ 39 w 63"/>
                <a:gd name="T43" fmla="*/ 8 h 103"/>
                <a:gd name="T44" fmla="*/ 36 w 63"/>
                <a:gd name="T45" fmla="*/ 5 h 103"/>
                <a:gd name="T46" fmla="*/ 30 w 63"/>
                <a:gd name="T47" fmla="*/ 1 h 103"/>
                <a:gd name="T48" fmla="*/ 27 w 63"/>
                <a:gd name="T49" fmla="*/ 0 h 103"/>
                <a:gd name="T50" fmla="*/ 23 w 63"/>
                <a:gd name="T51" fmla="*/ 2 h 103"/>
                <a:gd name="T52" fmla="*/ 17 w 63"/>
                <a:gd name="T53" fmla="*/ 7 h 103"/>
                <a:gd name="T54" fmla="*/ 11 w 63"/>
                <a:gd name="T55" fmla="*/ 14 h 103"/>
                <a:gd name="T56" fmla="*/ 14 w 63"/>
                <a:gd name="T57" fmla="*/ 19 h 103"/>
                <a:gd name="T58" fmla="*/ 19 w 63"/>
                <a:gd name="T59" fmla="*/ 22 h 103"/>
                <a:gd name="T60" fmla="*/ 12 w 63"/>
                <a:gd name="T61" fmla="*/ 25 h 103"/>
                <a:gd name="T62" fmla="*/ 4 w 63"/>
                <a:gd name="T63" fmla="*/ 28 h 103"/>
                <a:gd name="T64" fmla="*/ 2 w 63"/>
                <a:gd name="T65" fmla="*/ 31 h 103"/>
                <a:gd name="T66" fmla="*/ 2 w 63"/>
                <a:gd name="T67" fmla="*/ 37 h 103"/>
                <a:gd name="T68" fmla="*/ 0 w 63"/>
                <a:gd name="T69" fmla="*/ 39 h 103"/>
                <a:gd name="T70" fmla="*/ 12 w 63"/>
                <a:gd name="T71" fmla="*/ 52 h 103"/>
                <a:gd name="T72" fmla="*/ 20 w 63"/>
                <a:gd name="T73" fmla="*/ 52 h 103"/>
                <a:gd name="T74" fmla="*/ 21 w 63"/>
                <a:gd name="T75" fmla="*/ 57 h 103"/>
                <a:gd name="T76" fmla="*/ 19 w 63"/>
                <a:gd name="T77" fmla="*/ 60 h 103"/>
                <a:gd name="T78" fmla="*/ 20 w 63"/>
                <a:gd name="T79" fmla="*/ 64 h 103"/>
                <a:gd name="T80" fmla="*/ 27 w 63"/>
                <a:gd name="T81" fmla="*/ 64 h 103"/>
                <a:gd name="T82" fmla="*/ 27 w 63"/>
                <a:gd name="T83" fmla="*/ 71 h 103"/>
                <a:gd name="T84" fmla="*/ 32 w 63"/>
                <a:gd name="T85" fmla="*/ 73 h 103"/>
                <a:gd name="T86" fmla="*/ 23 w 63"/>
                <a:gd name="T87" fmla="*/ 79 h 103"/>
                <a:gd name="T88" fmla="*/ 23 w 63"/>
                <a:gd name="T89" fmla="*/ 96 h 103"/>
                <a:gd name="T90" fmla="*/ 26 w 63"/>
                <a:gd name="T91" fmla="*/ 100 h 103"/>
                <a:gd name="T92" fmla="*/ 26 w 63"/>
                <a:gd name="T93" fmla="*/ 106 h 103"/>
                <a:gd name="T94" fmla="*/ 29 w 63"/>
                <a:gd name="T95" fmla="*/ 110 h 103"/>
                <a:gd name="T96" fmla="*/ 36 w 63"/>
                <a:gd name="T97" fmla="*/ 113 h 103"/>
                <a:gd name="T98" fmla="*/ 36 w 63"/>
                <a:gd name="T99" fmla="*/ 118 h 103"/>
                <a:gd name="T100" fmla="*/ 40 w 63"/>
                <a:gd name="T101" fmla="*/ 122 h 103"/>
                <a:gd name="T102" fmla="*/ 45 w 63"/>
                <a:gd name="T103" fmla="*/ 123 h 103"/>
                <a:gd name="T104" fmla="*/ 44 w 63"/>
                <a:gd name="T105" fmla="*/ 118 h 103"/>
                <a:gd name="T106" fmla="*/ 50 w 63"/>
                <a:gd name="T107" fmla="*/ 113 h 103"/>
                <a:gd name="T108" fmla="*/ 54 w 63"/>
                <a:gd name="T109" fmla="*/ 116 h 103"/>
                <a:gd name="T110" fmla="*/ 56 w 63"/>
                <a:gd name="T111" fmla="*/ 110 h 103"/>
                <a:gd name="T112" fmla="*/ 61 w 63"/>
                <a:gd name="T113" fmla="*/ 110 h 103"/>
                <a:gd name="T114" fmla="*/ 63 w 63"/>
                <a:gd name="T115" fmla="*/ 107 h 103"/>
                <a:gd name="T116" fmla="*/ 68 w 63"/>
                <a:gd name="T117" fmla="*/ 108 h 103"/>
                <a:gd name="T118" fmla="*/ 75 w 63"/>
                <a:gd name="T119" fmla="*/ 108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"/>
                <a:gd name="T181" fmla="*/ 0 h 103"/>
                <a:gd name="T182" fmla="*/ 63 w 63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" h="103">
                  <a:moveTo>
                    <a:pt x="63" y="90"/>
                  </a:moveTo>
                  <a:cubicBezTo>
                    <a:pt x="62" y="89"/>
                    <a:pt x="60" y="87"/>
                    <a:pt x="60" y="86"/>
                  </a:cubicBezTo>
                  <a:cubicBezTo>
                    <a:pt x="59" y="84"/>
                    <a:pt x="58" y="83"/>
                    <a:pt x="57" y="81"/>
                  </a:cubicBezTo>
                  <a:cubicBezTo>
                    <a:pt x="56" y="78"/>
                    <a:pt x="54" y="75"/>
                    <a:pt x="55" y="73"/>
                  </a:cubicBezTo>
                  <a:cubicBezTo>
                    <a:pt x="55" y="72"/>
                    <a:pt x="53" y="73"/>
                    <a:pt x="53" y="72"/>
                  </a:cubicBezTo>
                  <a:cubicBezTo>
                    <a:pt x="52" y="71"/>
                    <a:pt x="54" y="69"/>
                    <a:pt x="53" y="68"/>
                  </a:cubicBezTo>
                  <a:cubicBezTo>
                    <a:pt x="52" y="67"/>
                    <a:pt x="51" y="69"/>
                    <a:pt x="50" y="68"/>
                  </a:cubicBezTo>
                  <a:cubicBezTo>
                    <a:pt x="48" y="65"/>
                    <a:pt x="45" y="62"/>
                    <a:pt x="44" y="59"/>
                  </a:cubicBezTo>
                  <a:cubicBezTo>
                    <a:pt x="44" y="57"/>
                    <a:pt x="46" y="55"/>
                    <a:pt x="46" y="53"/>
                  </a:cubicBezTo>
                  <a:cubicBezTo>
                    <a:pt x="47" y="51"/>
                    <a:pt x="46" y="49"/>
                    <a:pt x="47" y="47"/>
                  </a:cubicBezTo>
                  <a:cubicBezTo>
                    <a:pt x="48" y="46"/>
                    <a:pt x="50" y="47"/>
                    <a:pt x="52" y="47"/>
                  </a:cubicBezTo>
                  <a:cubicBezTo>
                    <a:pt x="53" y="46"/>
                    <a:pt x="54" y="45"/>
                    <a:pt x="54" y="43"/>
                  </a:cubicBezTo>
                  <a:cubicBezTo>
                    <a:pt x="54" y="41"/>
                    <a:pt x="53" y="39"/>
                    <a:pt x="53" y="37"/>
                  </a:cubicBezTo>
                  <a:cubicBezTo>
                    <a:pt x="53" y="36"/>
                    <a:pt x="55" y="35"/>
                    <a:pt x="56" y="33"/>
                  </a:cubicBezTo>
                  <a:cubicBezTo>
                    <a:pt x="56" y="32"/>
                    <a:pt x="55" y="30"/>
                    <a:pt x="54" y="29"/>
                  </a:cubicBezTo>
                  <a:cubicBezTo>
                    <a:pt x="53" y="28"/>
                    <a:pt x="51" y="27"/>
                    <a:pt x="50" y="26"/>
                  </a:cubicBezTo>
                  <a:cubicBezTo>
                    <a:pt x="48" y="25"/>
                    <a:pt x="46" y="23"/>
                    <a:pt x="44" y="22"/>
                  </a:cubicBezTo>
                  <a:cubicBezTo>
                    <a:pt x="43" y="21"/>
                    <a:pt x="41" y="20"/>
                    <a:pt x="39" y="21"/>
                  </a:cubicBezTo>
                  <a:cubicBezTo>
                    <a:pt x="38" y="22"/>
                    <a:pt x="38" y="26"/>
                    <a:pt x="37" y="26"/>
                  </a:cubicBezTo>
                  <a:cubicBezTo>
                    <a:pt x="35" y="26"/>
                    <a:pt x="37" y="23"/>
                    <a:pt x="37" y="21"/>
                  </a:cubicBezTo>
                  <a:cubicBezTo>
                    <a:pt x="37" y="19"/>
                    <a:pt x="37" y="17"/>
                    <a:pt x="37" y="15"/>
                  </a:cubicBezTo>
                  <a:cubicBezTo>
                    <a:pt x="36" y="12"/>
                    <a:pt x="34" y="10"/>
                    <a:pt x="33" y="7"/>
                  </a:cubicBezTo>
                  <a:cubicBezTo>
                    <a:pt x="32" y="6"/>
                    <a:pt x="31" y="5"/>
                    <a:pt x="30" y="4"/>
                  </a:cubicBezTo>
                  <a:cubicBezTo>
                    <a:pt x="28" y="3"/>
                    <a:pt x="27" y="1"/>
                    <a:pt x="25" y="1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1"/>
                    <a:pt x="20" y="1"/>
                    <a:pt x="19" y="2"/>
                  </a:cubicBezTo>
                  <a:cubicBezTo>
                    <a:pt x="17" y="3"/>
                    <a:pt x="15" y="5"/>
                    <a:pt x="14" y="6"/>
                  </a:cubicBezTo>
                  <a:cubicBezTo>
                    <a:pt x="12" y="8"/>
                    <a:pt x="9" y="10"/>
                    <a:pt x="9" y="12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7" y="17"/>
                    <a:pt x="16" y="18"/>
                  </a:cubicBezTo>
                  <a:cubicBezTo>
                    <a:pt x="15" y="20"/>
                    <a:pt x="12" y="20"/>
                    <a:pt x="10" y="21"/>
                  </a:cubicBezTo>
                  <a:cubicBezTo>
                    <a:pt x="8" y="22"/>
                    <a:pt x="5" y="22"/>
                    <a:pt x="3" y="23"/>
                  </a:cubicBezTo>
                  <a:cubicBezTo>
                    <a:pt x="3" y="24"/>
                    <a:pt x="2" y="25"/>
                    <a:pt x="2" y="26"/>
                  </a:cubicBezTo>
                  <a:cubicBezTo>
                    <a:pt x="2" y="27"/>
                    <a:pt x="2" y="29"/>
                    <a:pt x="2" y="31"/>
                  </a:cubicBezTo>
                  <a:cubicBezTo>
                    <a:pt x="2" y="31"/>
                    <a:pt x="0" y="31"/>
                    <a:pt x="0" y="32"/>
                  </a:cubicBezTo>
                  <a:cubicBezTo>
                    <a:pt x="3" y="36"/>
                    <a:pt x="7" y="39"/>
                    <a:pt x="10" y="43"/>
                  </a:cubicBezTo>
                  <a:cubicBezTo>
                    <a:pt x="13" y="43"/>
                    <a:pt x="15" y="42"/>
                    <a:pt x="17" y="43"/>
                  </a:cubicBezTo>
                  <a:cubicBezTo>
                    <a:pt x="19" y="43"/>
                    <a:pt x="18" y="46"/>
                    <a:pt x="18" y="47"/>
                  </a:cubicBezTo>
                  <a:cubicBezTo>
                    <a:pt x="18" y="48"/>
                    <a:pt x="16" y="49"/>
                    <a:pt x="16" y="50"/>
                  </a:cubicBezTo>
                  <a:cubicBezTo>
                    <a:pt x="16" y="51"/>
                    <a:pt x="16" y="53"/>
                    <a:pt x="17" y="53"/>
                  </a:cubicBezTo>
                  <a:cubicBezTo>
                    <a:pt x="19" y="54"/>
                    <a:pt x="21" y="52"/>
                    <a:pt x="23" y="53"/>
                  </a:cubicBezTo>
                  <a:cubicBezTo>
                    <a:pt x="24" y="54"/>
                    <a:pt x="22" y="57"/>
                    <a:pt x="23" y="59"/>
                  </a:cubicBezTo>
                  <a:cubicBezTo>
                    <a:pt x="24" y="60"/>
                    <a:pt x="27" y="59"/>
                    <a:pt x="27" y="61"/>
                  </a:cubicBezTo>
                  <a:cubicBezTo>
                    <a:pt x="25" y="63"/>
                    <a:pt x="20" y="63"/>
                    <a:pt x="19" y="66"/>
                  </a:cubicBezTo>
                  <a:cubicBezTo>
                    <a:pt x="19" y="70"/>
                    <a:pt x="19" y="76"/>
                    <a:pt x="19" y="80"/>
                  </a:cubicBezTo>
                  <a:cubicBezTo>
                    <a:pt x="19" y="82"/>
                    <a:pt x="22" y="82"/>
                    <a:pt x="22" y="83"/>
                  </a:cubicBezTo>
                  <a:cubicBezTo>
                    <a:pt x="23" y="84"/>
                    <a:pt x="22" y="87"/>
                    <a:pt x="22" y="88"/>
                  </a:cubicBezTo>
                  <a:cubicBezTo>
                    <a:pt x="22" y="90"/>
                    <a:pt x="23" y="91"/>
                    <a:pt x="24" y="91"/>
                  </a:cubicBezTo>
                  <a:cubicBezTo>
                    <a:pt x="25" y="93"/>
                    <a:pt x="28" y="93"/>
                    <a:pt x="30" y="94"/>
                  </a:cubicBezTo>
                  <a:cubicBezTo>
                    <a:pt x="31" y="95"/>
                    <a:pt x="29" y="97"/>
                    <a:pt x="30" y="98"/>
                  </a:cubicBezTo>
                  <a:cubicBezTo>
                    <a:pt x="31" y="99"/>
                    <a:pt x="32" y="101"/>
                    <a:pt x="34" y="101"/>
                  </a:cubicBezTo>
                  <a:cubicBezTo>
                    <a:pt x="35" y="102"/>
                    <a:pt x="37" y="103"/>
                    <a:pt x="38" y="102"/>
                  </a:cubicBezTo>
                  <a:cubicBezTo>
                    <a:pt x="39" y="101"/>
                    <a:pt x="37" y="99"/>
                    <a:pt x="37" y="98"/>
                  </a:cubicBezTo>
                  <a:cubicBezTo>
                    <a:pt x="38" y="96"/>
                    <a:pt x="40" y="95"/>
                    <a:pt x="42" y="94"/>
                  </a:cubicBezTo>
                  <a:cubicBezTo>
                    <a:pt x="43" y="94"/>
                    <a:pt x="44" y="96"/>
                    <a:pt x="45" y="96"/>
                  </a:cubicBezTo>
                  <a:cubicBezTo>
                    <a:pt x="46" y="95"/>
                    <a:pt x="45" y="92"/>
                    <a:pt x="47" y="91"/>
                  </a:cubicBezTo>
                  <a:cubicBezTo>
                    <a:pt x="48" y="91"/>
                    <a:pt x="49" y="92"/>
                    <a:pt x="51" y="91"/>
                  </a:cubicBezTo>
                  <a:cubicBezTo>
                    <a:pt x="52" y="91"/>
                    <a:pt x="52" y="89"/>
                    <a:pt x="53" y="89"/>
                  </a:cubicBezTo>
                  <a:cubicBezTo>
                    <a:pt x="55" y="89"/>
                    <a:pt x="56" y="90"/>
                    <a:pt x="57" y="90"/>
                  </a:cubicBezTo>
                  <a:cubicBezTo>
                    <a:pt x="59" y="91"/>
                    <a:pt x="61" y="90"/>
                    <a:pt x="63" y="90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25" name="Freeform 2548"/>
            <p:cNvSpPr>
              <a:spLocks noChangeAspect="1"/>
            </p:cNvSpPr>
            <p:nvPr/>
          </p:nvSpPr>
          <p:spPr bwMode="auto">
            <a:xfrm>
              <a:off x="2905472" y="3787547"/>
              <a:ext cx="69346" cy="76421"/>
            </a:xfrm>
            <a:custGeom>
              <a:avLst/>
              <a:gdLst>
                <a:gd name="T0" fmla="*/ 50 w 51"/>
                <a:gd name="T1" fmla="*/ 61 h 58"/>
                <a:gd name="T2" fmla="*/ 47 w 51"/>
                <a:gd name="T3" fmla="*/ 57 h 58"/>
                <a:gd name="T4" fmla="*/ 45 w 51"/>
                <a:gd name="T5" fmla="*/ 58 h 58"/>
                <a:gd name="T6" fmla="*/ 40 w 51"/>
                <a:gd name="T7" fmla="*/ 59 h 58"/>
                <a:gd name="T8" fmla="*/ 34 w 51"/>
                <a:gd name="T9" fmla="*/ 57 h 58"/>
                <a:gd name="T10" fmla="*/ 29 w 51"/>
                <a:gd name="T11" fmla="*/ 63 h 58"/>
                <a:gd name="T12" fmla="*/ 34 w 51"/>
                <a:gd name="T13" fmla="*/ 67 h 58"/>
                <a:gd name="T14" fmla="*/ 29 w 51"/>
                <a:gd name="T15" fmla="*/ 69 h 58"/>
                <a:gd name="T16" fmla="*/ 23 w 51"/>
                <a:gd name="T17" fmla="*/ 69 h 58"/>
                <a:gd name="T18" fmla="*/ 19 w 51"/>
                <a:gd name="T19" fmla="*/ 64 h 58"/>
                <a:gd name="T20" fmla="*/ 16 w 51"/>
                <a:gd name="T21" fmla="*/ 58 h 58"/>
                <a:gd name="T22" fmla="*/ 13 w 51"/>
                <a:gd name="T23" fmla="*/ 49 h 58"/>
                <a:gd name="T24" fmla="*/ 11 w 51"/>
                <a:gd name="T25" fmla="*/ 48 h 58"/>
                <a:gd name="T26" fmla="*/ 11 w 51"/>
                <a:gd name="T27" fmla="*/ 43 h 58"/>
                <a:gd name="T28" fmla="*/ 7 w 51"/>
                <a:gd name="T29" fmla="*/ 43 h 58"/>
                <a:gd name="T30" fmla="*/ 0 w 51"/>
                <a:gd name="T31" fmla="*/ 32 h 58"/>
                <a:gd name="T32" fmla="*/ 2 w 51"/>
                <a:gd name="T33" fmla="*/ 25 h 58"/>
                <a:gd name="T34" fmla="*/ 4 w 51"/>
                <a:gd name="T35" fmla="*/ 18 h 58"/>
                <a:gd name="T36" fmla="*/ 10 w 51"/>
                <a:gd name="T37" fmla="*/ 18 h 58"/>
                <a:gd name="T38" fmla="*/ 12 w 51"/>
                <a:gd name="T39" fmla="*/ 13 h 58"/>
                <a:gd name="T40" fmla="*/ 11 w 51"/>
                <a:gd name="T41" fmla="*/ 6 h 58"/>
                <a:gd name="T42" fmla="*/ 15 w 51"/>
                <a:gd name="T43" fmla="*/ 1 h 58"/>
                <a:gd name="T44" fmla="*/ 24 w 51"/>
                <a:gd name="T45" fmla="*/ 2 h 58"/>
                <a:gd name="T46" fmla="*/ 32 w 51"/>
                <a:gd name="T47" fmla="*/ 5 h 58"/>
                <a:gd name="T48" fmla="*/ 38 w 51"/>
                <a:gd name="T49" fmla="*/ 0 h 58"/>
                <a:gd name="T50" fmla="*/ 43 w 51"/>
                <a:gd name="T51" fmla="*/ 2 h 58"/>
                <a:gd name="T52" fmla="*/ 47 w 51"/>
                <a:gd name="T53" fmla="*/ 2 h 58"/>
                <a:gd name="T54" fmla="*/ 53 w 51"/>
                <a:gd name="T55" fmla="*/ 2 h 58"/>
                <a:gd name="T56" fmla="*/ 58 w 51"/>
                <a:gd name="T57" fmla="*/ 2 h 58"/>
                <a:gd name="T58" fmla="*/ 62 w 51"/>
                <a:gd name="T59" fmla="*/ 6 h 58"/>
                <a:gd name="T60" fmla="*/ 60 w 51"/>
                <a:gd name="T61" fmla="*/ 12 h 58"/>
                <a:gd name="T62" fmla="*/ 53 w 51"/>
                <a:gd name="T63" fmla="*/ 20 h 58"/>
                <a:gd name="T64" fmla="*/ 57 w 51"/>
                <a:gd name="T65" fmla="*/ 33 h 58"/>
                <a:gd name="T66" fmla="*/ 61 w 51"/>
                <a:gd name="T67" fmla="*/ 40 h 58"/>
                <a:gd name="T68" fmla="*/ 57 w 51"/>
                <a:gd name="T69" fmla="*/ 48 h 58"/>
                <a:gd name="T70" fmla="*/ 56 w 51"/>
                <a:gd name="T71" fmla="*/ 58 h 58"/>
                <a:gd name="T72" fmla="*/ 50 w 51"/>
                <a:gd name="T73" fmla="*/ 61 h 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"/>
                <a:gd name="T112" fmla="*/ 0 h 58"/>
                <a:gd name="T113" fmla="*/ 51 w 51"/>
                <a:gd name="T114" fmla="*/ 58 h 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" h="58">
                  <a:moveTo>
                    <a:pt x="41" y="51"/>
                  </a:moveTo>
                  <a:cubicBezTo>
                    <a:pt x="41" y="50"/>
                    <a:pt x="41" y="48"/>
                    <a:pt x="39" y="48"/>
                  </a:cubicBezTo>
                  <a:cubicBezTo>
                    <a:pt x="39" y="47"/>
                    <a:pt x="38" y="49"/>
                    <a:pt x="37" y="49"/>
                  </a:cubicBezTo>
                  <a:cubicBezTo>
                    <a:pt x="36" y="49"/>
                    <a:pt x="34" y="50"/>
                    <a:pt x="33" y="50"/>
                  </a:cubicBezTo>
                  <a:cubicBezTo>
                    <a:pt x="31" y="50"/>
                    <a:pt x="30" y="48"/>
                    <a:pt x="28" y="48"/>
                  </a:cubicBezTo>
                  <a:cubicBezTo>
                    <a:pt x="26" y="49"/>
                    <a:pt x="24" y="51"/>
                    <a:pt x="24" y="53"/>
                  </a:cubicBezTo>
                  <a:cubicBezTo>
                    <a:pt x="24" y="55"/>
                    <a:pt x="28" y="54"/>
                    <a:pt x="28" y="56"/>
                  </a:cubicBezTo>
                  <a:cubicBezTo>
                    <a:pt x="28" y="57"/>
                    <a:pt x="26" y="58"/>
                    <a:pt x="24" y="58"/>
                  </a:cubicBezTo>
                  <a:cubicBezTo>
                    <a:pt x="23" y="58"/>
                    <a:pt x="20" y="58"/>
                    <a:pt x="19" y="58"/>
                  </a:cubicBezTo>
                  <a:cubicBezTo>
                    <a:pt x="18" y="57"/>
                    <a:pt x="16" y="55"/>
                    <a:pt x="16" y="54"/>
                  </a:cubicBezTo>
                  <a:cubicBezTo>
                    <a:pt x="15" y="52"/>
                    <a:pt x="14" y="51"/>
                    <a:pt x="13" y="49"/>
                  </a:cubicBezTo>
                  <a:cubicBezTo>
                    <a:pt x="12" y="46"/>
                    <a:pt x="10" y="43"/>
                    <a:pt x="11" y="41"/>
                  </a:cubicBezTo>
                  <a:cubicBezTo>
                    <a:pt x="11" y="40"/>
                    <a:pt x="9" y="41"/>
                    <a:pt x="9" y="40"/>
                  </a:cubicBezTo>
                  <a:cubicBezTo>
                    <a:pt x="8" y="39"/>
                    <a:pt x="10" y="37"/>
                    <a:pt x="9" y="36"/>
                  </a:cubicBezTo>
                  <a:cubicBezTo>
                    <a:pt x="8" y="35"/>
                    <a:pt x="7" y="37"/>
                    <a:pt x="6" y="36"/>
                  </a:cubicBezTo>
                  <a:cubicBezTo>
                    <a:pt x="4" y="33"/>
                    <a:pt x="1" y="30"/>
                    <a:pt x="0" y="27"/>
                  </a:cubicBezTo>
                  <a:cubicBezTo>
                    <a:pt x="0" y="25"/>
                    <a:pt x="2" y="23"/>
                    <a:pt x="2" y="21"/>
                  </a:cubicBezTo>
                  <a:cubicBezTo>
                    <a:pt x="3" y="19"/>
                    <a:pt x="2" y="17"/>
                    <a:pt x="3" y="15"/>
                  </a:cubicBezTo>
                  <a:cubicBezTo>
                    <a:pt x="4" y="14"/>
                    <a:pt x="6" y="15"/>
                    <a:pt x="8" y="15"/>
                  </a:cubicBezTo>
                  <a:cubicBezTo>
                    <a:pt x="9" y="14"/>
                    <a:pt x="10" y="13"/>
                    <a:pt x="10" y="11"/>
                  </a:cubicBezTo>
                  <a:cubicBezTo>
                    <a:pt x="10" y="9"/>
                    <a:pt x="9" y="7"/>
                    <a:pt x="9" y="5"/>
                  </a:cubicBezTo>
                  <a:cubicBezTo>
                    <a:pt x="9" y="4"/>
                    <a:pt x="11" y="3"/>
                    <a:pt x="12" y="1"/>
                  </a:cubicBezTo>
                  <a:cubicBezTo>
                    <a:pt x="15" y="2"/>
                    <a:pt x="17" y="1"/>
                    <a:pt x="20" y="2"/>
                  </a:cubicBezTo>
                  <a:cubicBezTo>
                    <a:pt x="22" y="2"/>
                    <a:pt x="24" y="4"/>
                    <a:pt x="26" y="4"/>
                  </a:cubicBezTo>
                  <a:cubicBezTo>
                    <a:pt x="28" y="4"/>
                    <a:pt x="29" y="1"/>
                    <a:pt x="31" y="0"/>
                  </a:cubicBezTo>
                  <a:cubicBezTo>
                    <a:pt x="32" y="0"/>
                    <a:pt x="34" y="1"/>
                    <a:pt x="35" y="2"/>
                  </a:cubicBezTo>
                  <a:cubicBezTo>
                    <a:pt x="36" y="2"/>
                    <a:pt x="38" y="2"/>
                    <a:pt x="39" y="2"/>
                  </a:cubicBezTo>
                  <a:cubicBezTo>
                    <a:pt x="41" y="3"/>
                    <a:pt x="42" y="3"/>
                    <a:pt x="44" y="2"/>
                  </a:cubicBezTo>
                  <a:cubicBezTo>
                    <a:pt x="45" y="2"/>
                    <a:pt x="46" y="1"/>
                    <a:pt x="48" y="2"/>
                  </a:cubicBezTo>
                  <a:cubicBezTo>
                    <a:pt x="49" y="2"/>
                    <a:pt x="50" y="4"/>
                    <a:pt x="51" y="5"/>
                  </a:cubicBezTo>
                  <a:cubicBezTo>
                    <a:pt x="51" y="6"/>
                    <a:pt x="49" y="9"/>
                    <a:pt x="49" y="10"/>
                  </a:cubicBezTo>
                  <a:cubicBezTo>
                    <a:pt x="47" y="12"/>
                    <a:pt x="45" y="14"/>
                    <a:pt x="44" y="17"/>
                  </a:cubicBezTo>
                  <a:cubicBezTo>
                    <a:pt x="44" y="21"/>
                    <a:pt x="46" y="24"/>
                    <a:pt x="47" y="28"/>
                  </a:cubicBezTo>
                  <a:cubicBezTo>
                    <a:pt x="48" y="30"/>
                    <a:pt x="50" y="32"/>
                    <a:pt x="50" y="34"/>
                  </a:cubicBezTo>
                  <a:cubicBezTo>
                    <a:pt x="50" y="36"/>
                    <a:pt x="48" y="38"/>
                    <a:pt x="47" y="40"/>
                  </a:cubicBezTo>
                  <a:cubicBezTo>
                    <a:pt x="46" y="43"/>
                    <a:pt x="47" y="46"/>
                    <a:pt x="46" y="49"/>
                  </a:cubicBezTo>
                  <a:cubicBezTo>
                    <a:pt x="45" y="50"/>
                    <a:pt x="43" y="50"/>
                    <a:pt x="41" y="5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26" name="Freeform 2549"/>
            <p:cNvSpPr>
              <a:spLocks noChangeAspect="1"/>
            </p:cNvSpPr>
            <p:nvPr/>
          </p:nvSpPr>
          <p:spPr bwMode="auto">
            <a:xfrm>
              <a:off x="2961396" y="3793086"/>
              <a:ext cx="55924" cy="68668"/>
            </a:xfrm>
            <a:custGeom>
              <a:avLst/>
              <a:gdLst>
                <a:gd name="T0" fmla="*/ 50 w 42"/>
                <a:gd name="T1" fmla="*/ 27 h 52"/>
                <a:gd name="T2" fmla="*/ 46 w 42"/>
                <a:gd name="T3" fmla="*/ 21 h 52"/>
                <a:gd name="T4" fmla="*/ 42 w 42"/>
                <a:gd name="T5" fmla="*/ 21 h 52"/>
                <a:gd name="T6" fmla="*/ 33 w 42"/>
                <a:gd name="T7" fmla="*/ 13 h 52"/>
                <a:gd name="T8" fmla="*/ 30 w 42"/>
                <a:gd name="T9" fmla="*/ 7 h 52"/>
                <a:gd name="T10" fmla="*/ 23 w 42"/>
                <a:gd name="T11" fmla="*/ 6 h 52"/>
                <a:gd name="T12" fmla="*/ 17 w 42"/>
                <a:gd name="T13" fmla="*/ 1 h 52"/>
                <a:gd name="T14" fmla="*/ 12 w 42"/>
                <a:gd name="T15" fmla="*/ 1 h 52"/>
                <a:gd name="T16" fmla="*/ 10 w 42"/>
                <a:gd name="T17" fmla="*/ 7 h 52"/>
                <a:gd name="T18" fmla="*/ 4 w 42"/>
                <a:gd name="T19" fmla="*/ 16 h 52"/>
                <a:gd name="T20" fmla="*/ 7 w 42"/>
                <a:gd name="T21" fmla="*/ 29 h 52"/>
                <a:gd name="T22" fmla="*/ 11 w 42"/>
                <a:gd name="T23" fmla="*/ 36 h 52"/>
                <a:gd name="T24" fmla="*/ 7 w 42"/>
                <a:gd name="T25" fmla="*/ 43 h 52"/>
                <a:gd name="T26" fmla="*/ 6 w 42"/>
                <a:gd name="T27" fmla="*/ 54 h 52"/>
                <a:gd name="T28" fmla="*/ 0 w 42"/>
                <a:gd name="T29" fmla="*/ 56 h 52"/>
                <a:gd name="T30" fmla="*/ 6 w 42"/>
                <a:gd name="T31" fmla="*/ 61 h 52"/>
                <a:gd name="T32" fmla="*/ 12 w 42"/>
                <a:gd name="T33" fmla="*/ 61 h 52"/>
                <a:gd name="T34" fmla="*/ 15 w 42"/>
                <a:gd name="T35" fmla="*/ 58 h 52"/>
                <a:gd name="T36" fmla="*/ 20 w 42"/>
                <a:gd name="T37" fmla="*/ 58 h 52"/>
                <a:gd name="T38" fmla="*/ 23 w 42"/>
                <a:gd name="T39" fmla="*/ 61 h 52"/>
                <a:gd name="T40" fmla="*/ 30 w 42"/>
                <a:gd name="T41" fmla="*/ 61 h 52"/>
                <a:gd name="T42" fmla="*/ 33 w 42"/>
                <a:gd name="T43" fmla="*/ 54 h 52"/>
                <a:gd name="T44" fmla="*/ 36 w 42"/>
                <a:gd name="T45" fmla="*/ 42 h 52"/>
                <a:gd name="T46" fmla="*/ 42 w 42"/>
                <a:gd name="T47" fmla="*/ 33 h 52"/>
                <a:gd name="T48" fmla="*/ 50 w 42"/>
                <a:gd name="T49" fmla="*/ 27 h 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52"/>
                <a:gd name="T77" fmla="*/ 42 w 42"/>
                <a:gd name="T78" fmla="*/ 52 h 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52">
                  <a:moveTo>
                    <a:pt x="42" y="23"/>
                  </a:moveTo>
                  <a:cubicBezTo>
                    <a:pt x="41" y="22"/>
                    <a:pt x="40" y="19"/>
                    <a:pt x="39" y="18"/>
                  </a:cubicBezTo>
                  <a:cubicBezTo>
                    <a:pt x="38" y="17"/>
                    <a:pt x="36" y="19"/>
                    <a:pt x="35" y="18"/>
                  </a:cubicBezTo>
                  <a:cubicBezTo>
                    <a:pt x="32" y="16"/>
                    <a:pt x="30" y="13"/>
                    <a:pt x="28" y="11"/>
                  </a:cubicBezTo>
                  <a:cubicBezTo>
                    <a:pt x="27" y="9"/>
                    <a:pt x="27" y="6"/>
                    <a:pt x="25" y="6"/>
                  </a:cubicBezTo>
                  <a:cubicBezTo>
                    <a:pt x="23" y="6"/>
                    <a:pt x="21" y="6"/>
                    <a:pt x="19" y="5"/>
                  </a:cubicBezTo>
                  <a:cubicBezTo>
                    <a:pt x="17" y="4"/>
                    <a:pt x="16" y="1"/>
                    <a:pt x="14" y="1"/>
                  </a:cubicBezTo>
                  <a:cubicBezTo>
                    <a:pt x="13" y="0"/>
                    <a:pt x="12" y="1"/>
                    <a:pt x="10" y="1"/>
                  </a:cubicBezTo>
                  <a:cubicBezTo>
                    <a:pt x="10" y="2"/>
                    <a:pt x="8" y="5"/>
                    <a:pt x="8" y="6"/>
                  </a:cubicBezTo>
                  <a:cubicBezTo>
                    <a:pt x="6" y="8"/>
                    <a:pt x="4" y="10"/>
                    <a:pt x="3" y="13"/>
                  </a:cubicBezTo>
                  <a:cubicBezTo>
                    <a:pt x="3" y="17"/>
                    <a:pt x="5" y="20"/>
                    <a:pt x="6" y="24"/>
                  </a:cubicBezTo>
                  <a:cubicBezTo>
                    <a:pt x="7" y="26"/>
                    <a:pt x="9" y="28"/>
                    <a:pt x="9" y="30"/>
                  </a:cubicBezTo>
                  <a:cubicBezTo>
                    <a:pt x="9" y="32"/>
                    <a:pt x="7" y="34"/>
                    <a:pt x="6" y="36"/>
                  </a:cubicBezTo>
                  <a:cubicBezTo>
                    <a:pt x="5" y="39"/>
                    <a:pt x="6" y="42"/>
                    <a:pt x="5" y="45"/>
                  </a:cubicBezTo>
                  <a:cubicBezTo>
                    <a:pt x="4" y="46"/>
                    <a:pt x="2" y="46"/>
                    <a:pt x="0" y="47"/>
                  </a:cubicBezTo>
                  <a:cubicBezTo>
                    <a:pt x="2" y="49"/>
                    <a:pt x="3" y="50"/>
                    <a:pt x="5" y="51"/>
                  </a:cubicBezTo>
                  <a:cubicBezTo>
                    <a:pt x="7" y="52"/>
                    <a:pt x="9" y="52"/>
                    <a:pt x="10" y="51"/>
                  </a:cubicBezTo>
                  <a:cubicBezTo>
                    <a:pt x="11" y="51"/>
                    <a:pt x="12" y="49"/>
                    <a:pt x="13" y="49"/>
                  </a:cubicBezTo>
                  <a:cubicBezTo>
                    <a:pt x="15" y="48"/>
                    <a:pt x="16" y="48"/>
                    <a:pt x="17" y="49"/>
                  </a:cubicBezTo>
                  <a:cubicBezTo>
                    <a:pt x="18" y="49"/>
                    <a:pt x="18" y="51"/>
                    <a:pt x="19" y="51"/>
                  </a:cubicBezTo>
                  <a:cubicBezTo>
                    <a:pt x="20" y="52"/>
                    <a:pt x="23" y="52"/>
                    <a:pt x="25" y="51"/>
                  </a:cubicBezTo>
                  <a:cubicBezTo>
                    <a:pt x="27" y="50"/>
                    <a:pt x="28" y="47"/>
                    <a:pt x="28" y="45"/>
                  </a:cubicBezTo>
                  <a:cubicBezTo>
                    <a:pt x="29" y="42"/>
                    <a:pt x="29" y="39"/>
                    <a:pt x="30" y="35"/>
                  </a:cubicBezTo>
                  <a:cubicBezTo>
                    <a:pt x="31" y="33"/>
                    <a:pt x="33" y="30"/>
                    <a:pt x="35" y="28"/>
                  </a:cubicBezTo>
                  <a:cubicBezTo>
                    <a:pt x="37" y="26"/>
                    <a:pt x="39" y="25"/>
                    <a:pt x="42" y="2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27" name="Freeform 2656"/>
            <p:cNvSpPr>
              <a:spLocks noChangeAspect="1"/>
            </p:cNvSpPr>
            <p:nvPr/>
          </p:nvSpPr>
          <p:spPr bwMode="auto">
            <a:xfrm>
              <a:off x="1708687" y="2303424"/>
              <a:ext cx="1295213" cy="750922"/>
            </a:xfrm>
            <a:custGeom>
              <a:avLst/>
              <a:gdLst>
                <a:gd name="T0" fmla="*/ 938 w 965"/>
                <a:gd name="T1" fmla="*/ 566 h 565"/>
                <a:gd name="T2" fmla="*/ 1022 w 965"/>
                <a:gd name="T3" fmla="*/ 509 h 565"/>
                <a:gd name="T4" fmla="*/ 1120 w 965"/>
                <a:gd name="T5" fmla="*/ 488 h 565"/>
                <a:gd name="T6" fmla="*/ 1156 w 965"/>
                <a:gd name="T7" fmla="*/ 449 h 565"/>
                <a:gd name="T8" fmla="*/ 1112 w 965"/>
                <a:gd name="T9" fmla="*/ 436 h 565"/>
                <a:gd name="T10" fmla="*/ 1117 w 965"/>
                <a:gd name="T11" fmla="*/ 407 h 565"/>
                <a:gd name="T12" fmla="*/ 1074 w 965"/>
                <a:gd name="T13" fmla="*/ 372 h 565"/>
                <a:gd name="T14" fmla="*/ 1080 w 965"/>
                <a:gd name="T15" fmla="*/ 340 h 565"/>
                <a:gd name="T16" fmla="*/ 1062 w 965"/>
                <a:gd name="T17" fmla="*/ 310 h 565"/>
                <a:gd name="T18" fmla="*/ 1028 w 965"/>
                <a:gd name="T19" fmla="*/ 329 h 565"/>
                <a:gd name="T20" fmla="*/ 976 w 965"/>
                <a:gd name="T21" fmla="*/ 324 h 565"/>
                <a:gd name="T22" fmla="*/ 985 w 965"/>
                <a:gd name="T23" fmla="*/ 281 h 565"/>
                <a:gd name="T24" fmla="*/ 948 w 965"/>
                <a:gd name="T25" fmla="*/ 248 h 565"/>
                <a:gd name="T26" fmla="*/ 888 w 965"/>
                <a:gd name="T27" fmla="*/ 236 h 565"/>
                <a:gd name="T28" fmla="*/ 877 w 965"/>
                <a:gd name="T29" fmla="*/ 286 h 565"/>
                <a:gd name="T30" fmla="*/ 874 w 965"/>
                <a:gd name="T31" fmla="*/ 349 h 565"/>
                <a:gd name="T32" fmla="*/ 832 w 965"/>
                <a:gd name="T33" fmla="*/ 444 h 565"/>
                <a:gd name="T34" fmla="*/ 799 w 965"/>
                <a:gd name="T35" fmla="*/ 491 h 565"/>
                <a:gd name="T36" fmla="*/ 790 w 965"/>
                <a:gd name="T37" fmla="*/ 414 h 565"/>
                <a:gd name="T38" fmla="*/ 702 w 965"/>
                <a:gd name="T39" fmla="*/ 371 h 565"/>
                <a:gd name="T40" fmla="*/ 653 w 965"/>
                <a:gd name="T41" fmla="*/ 326 h 565"/>
                <a:gd name="T42" fmla="*/ 664 w 965"/>
                <a:gd name="T43" fmla="*/ 253 h 565"/>
                <a:gd name="T44" fmla="*/ 686 w 965"/>
                <a:gd name="T45" fmla="*/ 211 h 565"/>
                <a:gd name="T46" fmla="*/ 763 w 965"/>
                <a:gd name="T47" fmla="*/ 184 h 565"/>
                <a:gd name="T48" fmla="*/ 782 w 965"/>
                <a:gd name="T49" fmla="*/ 140 h 565"/>
                <a:gd name="T50" fmla="*/ 821 w 965"/>
                <a:gd name="T51" fmla="*/ 145 h 565"/>
                <a:gd name="T52" fmla="*/ 854 w 965"/>
                <a:gd name="T53" fmla="*/ 85 h 565"/>
                <a:gd name="T54" fmla="*/ 829 w 965"/>
                <a:gd name="T55" fmla="*/ 58 h 565"/>
                <a:gd name="T56" fmla="*/ 781 w 965"/>
                <a:gd name="T57" fmla="*/ 121 h 565"/>
                <a:gd name="T58" fmla="*/ 752 w 965"/>
                <a:gd name="T59" fmla="*/ 82 h 565"/>
                <a:gd name="T60" fmla="*/ 721 w 965"/>
                <a:gd name="T61" fmla="*/ 67 h 565"/>
                <a:gd name="T62" fmla="*/ 725 w 965"/>
                <a:gd name="T63" fmla="*/ 20 h 565"/>
                <a:gd name="T64" fmla="*/ 684 w 965"/>
                <a:gd name="T65" fmla="*/ 14 h 565"/>
                <a:gd name="T66" fmla="*/ 698 w 965"/>
                <a:gd name="T67" fmla="*/ 65 h 565"/>
                <a:gd name="T68" fmla="*/ 696 w 965"/>
                <a:gd name="T69" fmla="*/ 82 h 565"/>
                <a:gd name="T70" fmla="*/ 656 w 965"/>
                <a:gd name="T71" fmla="*/ 133 h 565"/>
                <a:gd name="T72" fmla="*/ 632 w 965"/>
                <a:gd name="T73" fmla="*/ 97 h 565"/>
                <a:gd name="T74" fmla="*/ 564 w 965"/>
                <a:gd name="T75" fmla="*/ 103 h 565"/>
                <a:gd name="T76" fmla="*/ 538 w 965"/>
                <a:gd name="T77" fmla="*/ 90 h 565"/>
                <a:gd name="T78" fmla="*/ 499 w 965"/>
                <a:gd name="T79" fmla="*/ 125 h 565"/>
                <a:gd name="T80" fmla="*/ 403 w 965"/>
                <a:gd name="T81" fmla="*/ 108 h 565"/>
                <a:gd name="T82" fmla="*/ 352 w 965"/>
                <a:gd name="T83" fmla="*/ 68 h 565"/>
                <a:gd name="T84" fmla="*/ 282 w 965"/>
                <a:gd name="T85" fmla="*/ 68 h 565"/>
                <a:gd name="T86" fmla="*/ 204 w 965"/>
                <a:gd name="T87" fmla="*/ 72 h 565"/>
                <a:gd name="T88" fmla="*/ 217 w 965"/>
                <a:gd name="T89" fmla="*/ 49 h 565"/>
                <a:gd name="T90" fmla="*/ 107 w 965"/>
                <a:gd name="T91" fmla="*/ 74 h 565"/>
                <a:gd name="T92" fmla="*/ 28 w 965"/>
                <a:gd name="T93" fmla="*/ 301 h 565"/>
                <a:gd name="T94" fmla="*/ 86 w 965"/>
                <a:gd name="T95" fmla="*/ 331 h 565"/>
                <a:gd name="T96" fmla="*/ 131 w 965"/>
                <a:gd name="T97" fmla="*/ 406 h 565"/>
                <a:gd name="T98" fmla="*/ 132 w 965"/>
                <a:gd name="T99" fmla="*/ 432 h 565"/>
                <a:gd name="T100" fmla="*/ 133 w 965"/>
                <a:gd name="T101" fmla="*/ 481 h 565"/>
                <a:gd name="T102" fmla="*/ 169 w 965"/>
                <a:gd name="T103" fmla="*/ 522 h 565"/>
                <a:gd name="T104" fmla="*/ 594 w 965"/>
                <a:gd name="T105" fmla="*/ 540 h 565"/>
                <a:gd name="T106" fmla="*/ 678 w 965"/>
                <a:gd name="T107" fmla="*/ 542 h 565"/>
                <a:gd name="T108" fmla="*/ 728 w 965"/>
                <a:gd name="T109" fmla="*/ 560 h 565"/>
                <a:gd name="T110" fmla="*/ 770 w 965"/>
                <a:gd name="T111" fmla="*/ 599 h 565"/>
                <a:gd name="T112" fmla="*/ 775 w 965"/>
                <a:gd name="T113" fmla="*/ 620 h 565"/>
                <a:gd name="T114" fmla="*/ 750 w 965"/>
                <a:gd name="T115" fmla="*/ 672 h 565"/>
                <a:gd name="T116" fmla="*/ 803 w 965"/>
                <a:gd name="T117" fmla="*/ 662 h 565"/>
                <a:gd name="T118" fmla="*/ 842 w 965"/>
                <a:gd name="T119" fmla="*/ 635 h 5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5"/>
                <a:gd name="T181" fmla="*/ 0 h 565"/>
                <a:gd name="T182" fmla="*/ 965 w 965"/>
                <a:gd name="T183" fmla="*/ 565 h 5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5" h="565">
                  <a:moveTo>
                    <a:pt x="711" y="522"/>
                  </a:moveTo>
                  <a:cubicBezTo>
                    <a:pt x="712" y="520"/>
                    <a:pt x="713" y="519"/>
                    <a:pt x="714" y="518"/>
                  </a:cubicBezTo>
                  <a:cubicBezTo>
                    <a:pt x="716" y="516"/>
                    <a:pt x="717" y="515"/>
                    <a:pt x="721" y="514"/>
                  </a:cubicBezTo>
                  <a:cubicBezTo>
                    <a:pt x="724" y="513"/>
                    <a:pt x="726" y="512"/>
                    <a:pt x="729" y="511"/>
                  </a:cubicBezTo>
                  <a:cubicBezTo>
                    <a:pt x="731" y="510"/>
                    <a:pt x="734" y="508"/>
                    <a:pt x="736" y="506"/>
                  </a:cubicBezTo>
                  <a:cubicBezTo>
                    <a:pt x="738" y="504"/>
                    <a:pt x="740" y="502"/>
                    <a:pt x="742" y="500"/>
                  </a:cubicBezTo>
                  <a:cubicBezTo>
                    <a:pt x="744" y="498"/>
                    <a:pt x="746" y="496"/>
                    <a:pt x="749" y="495"/>
                  </a:cubicBezTo>
                  <a:cubicBezTo>
                    <a:pt x="751" y="493"/>
                    <a:pt x="754" y="492"/>
                    <a:pt x="757" y="490"/>
                  </a:cubicBezTo>
                  <a:cubicBezTo>
                    <a:pt x="760" y="488"/>
                    <a:pt x="763" y="486"/>
                    <a:pt x="767" y="484"/>
                  </a:cubicBezTo>
                  <a:cubicBezTo>
                    <a:pt x="769" y="483"/>
                    <a:pt x="772" y="482"/>
                    <a:pt x="774" y="480"/>
                  </a:cubicBezTo>
                  <a:cubicBezTo>
                    <a:pt x="777" y="478"/>
                    <a:pt x="780" y="475"/>
                    <a:pt x="782" y="472"/>
                  </a:cubicBezTo>
                  <a:cubicBezTo>
                    <a:pt x="786" y="468"/>
                    <a:pt x="789" y="463"/>
                    <a:pt x="793" y="459"/>
                  </a:cubicBezTo>
                  <a:cubicBezTo>
                    <a:pt x="796" y="456"/>
                    <a:pt x="798" y="452"/>
                    <a:pt x="801" y="450"/>
                  </a:cubicBezTo>
                  <a:cubicBezTo>
                    <a:pt x="804" y="448"/>
                    <a:pt x="807" y="446"/>
                    <a:pt x="810" y="444"/>
                  </a:cubicBezTo>
                  <a:cubicBezTo>
                    <a:pt x="811" y="443"/>
                    <a:pt x="812" y="442"/>
                    <a:pt x="813" y="441"/>
                  </a:cubicBezTo>
                  <a:cubicBezTo>
                    <a:pt x="815" y="440"/>
                    <a:pt x="816" y="441"/>
                    <a:pt x="818" y="440"/>
                  </a:cubicBezTo>
                  <a:cubicBezTo>
                    <a:pt x="820" y="440"/>
                    <a:pt x="822" y="439"/>
                    <a:pt x="823" y="438"/>
                  </a:cubicBezTo>
                  <a:cubicBezTo>
                    <a:pt x="824" y="437"/>
                    <a:pt x="824" y="434"/>
                    <a:pt x="825" y="433"/>
                  </a:cubicBezTo>
                  <a:cubicBezTo>
                    <a:pt x="825" y="431"/>
                    <a:pt x="827" y="430"/>
                    <a:pt x="828" y="429"/>
                  </a:cubicBezTo>
                  <a:cubicBezTo>
                    <a:pt x="830" y="427"/>
                    <a:pt x="832" y="427"/>
                    <a:pt x="834" y="426"/>
                  </a:cubicBezTo>
                  <a:cubicBezTo>
                    <a:pt x="838" y="425"/>
                    <a:pt x="841" y="426"/>
                    <a:pt x="844" y="425"/>
                  </a:cubicBezTo>
                  <a:cubicBezTo>
                    <a:pt x="847" y="425"/>
                    <a:pt x="849" y="424"/>
                    <a:pt x="852" y="424"/>
                  </a:cubicBezTo>
                  <a:cubicBezTo>
                    <a:pt x="856" y="424"/>
                    <a:pt x="860" y="424"/>
                    <a:pt x="864" y="424"/>
                  </a:cubicBezTo>
                  <a:cubicBezTo>
                    <a:pt x="866" y="424"/>
                    <a:pt x="868" y="426"/>
                    <a:pt x="871" y="426"/>
                  </a:cubicBezTo>
                  <a:cubicBezTo>
                    <a:pt x="873" y="426"/>
                    <a:pt x="876" y="424"/>
                    <a:pt x="879" y="424"/>
                  </a:cubicBezTo>
                  <a:cubicBezTo>
                    <a:pt x="882" y="424"/>
                    <a:pt x="885" y="426"/>
                    <a:pt x="888" y="426"/>
                  </a:cubicBezTo>
                  <a:cubicBezTo>
                    <a:pt x="889" y="427"/>
                    <a:pt x="890" y="428"/>
                    <a:pt x="891" y="428"/>
                  </a:cubicBezTo>
                  <a:cubicBezTo>
                    <a:pt x="897" y="427"/>
                    <a:pt x="903" y="427"/>
                    <a:pt x="909" y="426"/>
                  </a:cubicBezTo>
                  <a:cubicBezTo>
                    <a:pt x="912" y="425"/>
                    <a:pt x="914" y="423"/>
                    <a:pt x="916" y="422"/>
                  </a:cubicBezTo>
                  <a:cubicBezTo>
                    <a:pt x="918" y="420"/>
                    <a:pt x="918" y="417"/>
                    <a:pt x="921" y="415"/>
                  </a:cubicBezTo>
                  <a:cubicBezTo>
                    <a:pt x="922" y="415"/>
                    <a:pt x="923" y="417"/>
                    <a:pt x="924" y="417"/>
                  </a:cubicBezTo>
                  <a:cubicBezTo>
                    <a:pt x="926" y="414"/>
                    <a:pt x="926" y="410"/>
                    <a:pt x="928" y="408"/>
                  </a:cubicBezTo>
                  <a:cubicBezTo>
                    <a:pt x="929" y="407"/>
                    <a:pt x="932" y="407"/>
                    <a:pt x="933" y="407"/>
                  </a:cubicBezTo>
                  <a:cubicBezTo>
                    <a:pt x="936" y="406"/>
                    <a:pt x="938" y="404"/>
                    <a:pt x="941" y="403"/>
                  </a:cubicBezTo>
                  <a:cubicBezTo>
                    <a:pt x="943" y="403"/>
                    <a:pt x="945" y="404"/>
                    <a:pt x="947" y="404"/>
                  </a:cubicBezTo>
                  <a:cubicBezTo>
                    <a:pt x="950" y="403"/>
                    <a:pt x="953" y="402"/>
                    <a:pt x="956" y="400"/>
                  </a:cubicBezTo>
                  <a:cubicBezTo>
                    <a:pt x="959" y="398"/>
                    <a:pt x="962" y="396"/>
                    <a:pt x="963" y="393"/>
                  </a:cubicBezTo>
                  <a:cubicBezTo>
                    <a:pt x="964" y="391"/>
                    <a:pt x="960" y="390"/>
                    <a:pt x="961" y="388"/>
                  </a:cubicBezTo>
                  <a:cubicBezTo>
                    <a:pt x="961" y="387"/>
                    <a:pt x="965" y="389"/>
                    <a:pt x="964" y="388"/>
                  </a:cubicBezTo>
                  <a:cubicBezTo>
                    <a:pt x="962" y="386"/>
                    <a:pt x="957" y="387"/>
                    <a:pt x="955" y="384"/>
                  </a:cubicBezTo>
                  <a:cubicBezTo>
                    <a:pt x="954" y="382"/>
                    <a:pt x="960" y="385"/>
                    <a:pt x="962" y="384"/>
                  </a:cubicBezTo>
                  <a:cubicBezTo>
                    <a:pt x="963" y="384"/>
                    <a:pt x="961" y="382"/>
                    <a:pt x="961" y="381"/>
                  </a:cubicBezTo>
                  <a:cubicBezTo>
                    <a:pt x="962" y="380"/>
                    <a:pt x="964" y="379"/>
                    <a:pt x="964" y="378"/>
                  </a:cubicBezTo>
                  <a:cubicBezTo>
                    <a:pt x="965" y="377"/>
                    <a:pt x="963" y="375"/>
                    <a:pt x="963" y="374"/>
                  </a:cubicBezTo>
                  <a:cubicBezTo>
                    <a:pt x="963" y="373"/>
                    <a:pt x="965" y="375"/>
                    <a:pt x="965" y="374"/>
                  </a:cubicBezTo>
                  <a:cubicBezTo>
                    <a:pt x="965" y="372"/>
                    <a:pt x="965" y="369"/>
                    <a:pt x="964" y="367"/>
                  </a:cubicBezTo>
                  <a:cubicBezTo>
                    <a:pt x="962" y="365"/>
                    <a:pt x="960" y="364"/>
                    <a:pt x="958" y="363"/>
                  </a:cubicBezTo>
                  <a:cubicBezTo>
                    <a:pt x="957" y="362"/>
                    <a:pt x="955" y="362"/>
                    <a:pt x="953" y="363"/>
                  </a:cubicBezTo>
                  <a:cubicBezTo>
                    <a:pt x="951" y="364"/>
                    <a:pt x="950" y="367"/>
                    <a:pt x="948" y="368"/>
                  </a:cubicBezTo>
                  <a:cubicBezTo>
                    <a:pt x="947" y="368"/>
                    <a:pt x="946" y="366"/>
                    <a:pt x="946" y="365"/>
                  </a:cubicBezTo>
                  <a:cubicBezTo>
                    <a:pt x="946" y="363"/>
                    <a:pt x="949" y="362"/>
                    <a:pt x="949" y="360"/>
                  </a:cubicBezTo>
                  <a:cubicBezTo>
                    <a:pt x="949" y="358"/>
                    <a:pt x="947" y="358"/>
                    <a:pt x="945" y="357"/>
                  </a:cubicBezTo>
                  <a:cubicBezTo>
                    <a:pt x="944" y="356"/>
                    <a:pt x="941" y="355"/>
                    <a:pt x="939" y="355"/>
                  </a:cubicBezTo>
                  <a:cubicBezTo>
                    <a:pt x="938" y="355"/>
                    <a:pt x="938" y="357"/>
                    <a:pt x="937" y="358"/>
                  </a:cubicBezTo>
                  <a:cubicBezTo>
                    <a:pt x="934" y="360"/>
                    <a:pt x="930" y="362"/>
                    <a:pt x="927" y="363"/>
                  </a:cubicBezTo>
                  <a:cubicBezTo>
                    <a:pt x="923" y="365"/>
                    <a:pt x="920" y="368"/>
                    <a:pt x="916" y="368"/>
                  </a:cubicBezTo>
                  <a:cubicBezTo>
                    <a:pt x="915" y="368"/>
                    <a:pt x="913" y="365"/>
                    <a:pt x="914" y="364"/>
                  </a:cubicBezTo>
                  <a:cubicBezTo>
                    <a:pt x="917" y="362"/>
                    <a:pt x="921" y="361"/>
                    <a:pt x="925" y="360"/>
                  </a:cubicBezTo>
                  <a:cubicBezTo>
                    <a:pt x="928" y="358"/>
                    <a:pt x="932" y="357"/>
                    <a:pt x="935" y="356"/>
                  </a:cubicBezTo>
                  <a:cubicBezTo>
                    <a:pt x="937" y="354"/>
                    <a:pt x="940" y="353"/>
                    <a:pt x="942" y="351"/>
                  </a:cubicBezTo>
                  <a:cubicBezTo>
                    <a:pt x="945" y="350"/>
                    <a:pt x="948" y="351"/>
                    <a:pt x="950" y="348"/>
                  </a:cubicBezTo>
                  <a:cubicBezTo>
                    <a:pt x="950" y="347"/>
                    <a:pt x="946" y="349"/>
                    <a:pt x="944" y="347"/>
                  </a:cubicBezTo>
                  <a:cubicBezTo>
                    <a:pt x="943" y="346"/>
                    <a:pt x="946" y="344"/>
                    <a:pt x="944" y="344"/>
                  </a:cubicBezTo>
                  <a:cubicBezTo>
                    <a:pt x="942" y="343"/>
                    <a:pt x="940" y="345"/>
                    <a:pt x="937" y="345"/>
                  </a:cubicBezTo>
                  <a:cubicBezTo>
                    <a:pt x="935" y="345"/>
                    <a:pt x="932" y="344"/>
                    <a:pt x="931" y="342"/>
                  </a:cubicBezTo>
                  <a:cubicBezTo>
                    <a:pt x="930" y="341"/>
                    <a:pt x="932" y="340"/>
                    <a:pt x="931" y="339"/>
                  </a:cubicBezTo>
                  <a:cubicBezTo>
                    <a:pt x="930" y="338"/>
                    <a:pt x="928" y="339"/>
                    <a:pt x="926" y="339"/>
                  </a:cubicBezTo>
                  <a:cubicBezTo>
                    <a:pt x="925" y="338"/>
                    <a:pt x="924" y="337"/>
                    <a:pt x="922" y="337"/>
                  </a:cubicBezTo>
                  <a:cubicBezTo>
                    <a:pt x="920" y="336"/>
                    <a:pt x="917" y="338"/>
                    <a:pt x="915" y="336"/>
                  </a:cubicBezTo>
                  <a:cubicBezTo>
                    <a:pt x="914" y="334"/>
                    <a:pt x="917" y="330"/>
                    <a:pt x="916" y="327"/>
                  </a:cubicBezTo>
                  <a:cubicBezTo>
                    <a:pt x="916" y="326"/>
                    <a:pt x="913" y="328"/>
                    <a:pt x="912" y="327"/>
                  </a:cubicBezTo>
                  <a:cubicBezTo>
                    <a:pt x="910" y="326"/>
                    <a:pt x="907" y="325"/>
                    <a:pt x="906" y="323"/>
                  </a:cubicBezTo>
                  <a:cubicBezTo>
                    <a:pt x="905" y="322"/>
                    <a:pt x="908" y="321"/>
                    <a:pt x="907" y="320"/>
                  </a:cubicBezTo>
                  <a:cubicBezTo>
                    <a:pt x="906" y="319"/>
                    <a:pt x="903" y="319"/>
                    <a:pt x="901" y="317"/>
                  </a:cubicBezTo>
                  <a:cubicBezTo>
                    <a:pt x="900" y="317"/>
                    <a:pt x="898" y="316"/>
                    <a:pt x="899" y="315"/>
                  </a:cubicBezTo>
                  <a:cubicBezTo>
                    <a:pt x="899" y="314"/>
                    <a:pt x="904" y="314"/>
                    <a:pt x="903" y="313"/>
                  </a:cubicBezTo>
                  <a:cubicBezTo>
                    <a:pt x="901" y="310"/>
                    <a:pt x="897" y="312"/>
                    <a:pt x="895" y="310"/>
                  </a:cubicBezTo>
                  <a:cubicBezTo>
                    <a:pt x="894" y="310"/>
                    <a:pt x="895" y="308"/>
                    <a:pt x="895" y="308"/>
                  </a:cubicBezTo>
                  <a:cubicBezTo>
                    <a:pt x="898" y="307"/>
                    <a:pt x="901" y="308"/>
                    <a:pt x="904" y="308"/>
                  </a:cubicBezTo>
                  <a:cubicBezTo>
                    <a:pt x="905" y="308"/>
                    <a:pt x="907" y="307"/>
                    <a:pt x="908" y="305"/>
                  </a:cubicBezTo>
                  <a:cubicBezTo>
                    <a:pt x="908" y="304"/>
                    <a:pt x="909" y="302"/>
                    <a:pt x="908" y="301"/>
                  </a:cubicBezTo>
                  <a:cubicBezTo>
                    <a:pt x="906" y="300"/>
                    <a:pt x="904" y="302"/>
                    <a:pt x="903" y="301"/>
                  </a:cubicBezTo>
                  <a:cubicBezTo>
                    <a:pt x="902" y="300"/>
                    <a:pt x="903" y="298"/>
                    <a:pt x="902" y="298"/>
                  </a:cubicBezTo>
                  <a:cubicBezTo>
                    <a:pt x="901" y="296"/>
                    <a:pt x="896" y="298"/>
                    <a:pt x="896" y="295"/>
                  </a:cubicBezTo>
                  <a:cubicBezTo>
                    <a:pt x="896" y="293"/>
                    <a:pt x="902" y="295"/>
                    <a:pt x="903" y="292"/>
                  </a:cubicBezTo>
                  <a:cubicBezTo>
                    <a:pt x="904" y="291"/>
                    <a:pt x="902" y="288"/>
                    <a:pt x="901" y="287"/>
                  </a:cubicBezTo>
                  <a:cubicBezTo>
                    <a:pt x="900" y="286"/>
                    <a:pt x="896" y="288"/>
                    <a:pt x="896" y="287"/>
                  </a:cubicBezTo>
                  <a:cubicBezTo>
                    <a:pt x="895" y="285"/>
                    <a:pt x="900" y="285"/>
                    <a:pt x="900" y="283"/>
                  </a:cubicBezTo>
                  <a:cubicBezTo>
                    <a:pt x="900" y="282"/>
                    <a:pt x="897" y="283"/>
                    <a:pt x="896" y="281"/>
                  </a:cubicBezTo>
                  <a:cubicBezTo>
                    <a:pt x="896" y="280"/>
                    <a:pt x="898" y="277"/>
                    <a:pt x="897" y="276"/>
                  </a:cubicBezTo>
                  <a:cubicBezTo>
                    <a:pt x="894" y="275"/>
                    <a:pt x="891" y="278"/>
                    <a:pt x="888" y="277"/>
                  </a:cubicBezTo>
                  <a:cubicBezTo>
                    <a:pt x="887" y="277"/>
                    <a:pt x="887" y="275"/>
                    <a:pt x="888" y="275"/>
                  </a:cubicBezTo>
                  <a:cubicBezTo>
                    <a:pt x="890" y="274"/>
                    <a:pt x="893" y="275"/>
                    <a:pt x="894" y="273"/>
                  </a:cubicBezTo>
                  <a:cubicBezTo>
                    <a:pt x="895" y="273"/>
                    <a:pt x="895" y="271"/>
                    <a:pt x="894" y="270"/>
                  </a:cubicBezTo>
                  <a:cubicBezTo>
                    <a:pt x="893" y="270"/>
                    <a:pt x="891" y="271"/>
                    <a:pt x="890" y="270"/>
                  </a:cubicBezTo>
                  <a:cubicBezTo>
                    <a:pt x="889" y="269"/>
                    <a:pt x="892" y="266"/>
                    <a:pt x="890" y="265"/>
                  </a:cubicBezTo>
                  <a:cubicBezTo>
                    <a:pt x="889" y="264"/>
                    <a:pt x="885" y="268"/>
                    <a:pt x="884" y="266"/>
                  </a:cubicBezTo>
                  <a:cubicBezTo>
                    <a:pt x="883" y="264"/>
                    <a:pt x="888" y="263"/>
                    <a:pt x="888" y="261"/>
                  </a:cubicBezTo>
                  <a:cubicBezTo>
                    <a:pt x="889" y="260"/>
                    <a:pt x="886" y="259"/>
                    <a:pt x="885" y="258"/>
                  </a:cubicBezTo>
                  <a:cubicBezTo>
                    <a:pt x="884" y="256"/>
                    <a:pt x="885" y="254"/>
                    <a:pt x="884" y="252"/>
                  </a:cubicBezTo>
                  <a:cubicBezTo>
                    <a:pt x="884" y="250"/>
                    <a:pt x="881" y="249"/>
                    <a:pt x="881" y="247"/>
                  </a:cubicBezTo>
                  <a:cubicBezTo>
                    <a:pt x="880" y="245"/>
                    <a:pt x="881" y="243"/>
                    <a:pt x="881" y="240"/>
                  </a:cubicBezTo>
                  <a:cubicBezTo>
                    <a:pt x="880" y="237"/>
                    <a:pt x="878" y="240"/>
                    <a:pt x="877" y="240"/>
                  </a:cubicBezTo>
                  <a:cubicBezTo>
                    <a:pt x="875" y="244"/>
                    <a:pt x="873" y="248"/>
                    <a:pt x="871" y="252"/>
                  </a:cubicBezTo>
                  <a:cubicBezTo>
                    <a:pt x="870" y="254"/>
                    <a:pt x="869" y="256"/>
                    <a:pt x="868" y="258"/>
                  </a:cubicBezTo>
                  <a:cubicBezTo>
                    <a:pt x="868" y="260"/>
                    <a:pt x="867" y="261"/>
                    <a:pt x="866" y="263"/>
                  </a:cubicBezTo>
                  <a:cubicBezTo>
                    <a:pt x="866" y="264"/>
                    <a:pt x="867" y="265"/>
                    <a:pt x="866" y="266"/>
                  </a:cubicBezTo>
                  <a:cubicBezTo>
                    <a:pt x="865" y="268"/>
                    <a:pt x="861" y="267"/>
                    <a:pt x="860" y="269"/>
                  </a:cubicBezTo>
                  <a:cubicBezTo>
                    <a:pt x="858" y="272"/>
                    <a:pt x="860" y="276"/>
                    <a:pt x="858" y="279"/>
                  </a:cubicBezTo>
                  <a:cubicBezTo>
                    <a:pt x="857" y="280"/>
                    <a:pt x="858" y="275"/>
                    <a:pt x="857" y="274"/>
                  </a:cubicBezTo>
                  <a:cubicBezTo>
                    <a:pt x="856" y="272"/>
                    <a:pt x="855" y="270"/>
                    <a:pt x="854" y="270"/>
                  </a:cubicBezTo>
                  <a:cubicBezTo>
                    <a:pt x="851" y="271"/>
                    <a:pt x="852" y="275"/>
                    <a:pt x="850" y="277"/>
                  </a:cubicBezTo>
                  <a:cubicBezTo>
                    <a:pt x="848" y="278"/>
                    <a:pt x="845" y="278"/>
                    <a:pt x="844" y="279"/>
                  </a:cubicBezTo>
                  <a:cubicBezTo>
                    <a:pt x="841" y="280"/>
                    <a:pt x="840" y="286"/>
                    <a:pt x="837" y="285"/>
                  </a:cubicBezTo>
                  <a:cubicBezTo>
                    <a:pt x="834" y="284"/>
                    <a:pt x="838" y="277"/>
                    <a:pt x="835" y="276"/>
                  </a:cubicBezTo>
                  <a:cubicBezTo>
                    <a:pt x="832" y="276"/>
                    <a:pt x="834" y="284"/>
                    <a:pt x="831" y="284"/>
                  </a:cubicBezTo>
                  <a:cubicBezTo>
                    <a:pt x="828" y="284"/>
                    <a:pt x="832" y="278"/>
                    <a:pt x="831" y="276"/>
                  </a:cubicBezTo>
                  <a:cubicBezTo>
                    <a:pt x="831" y="273"/>
                    <a:pt x="831" y="270"/>
                    <a:pt x="828" y="269"/>
                  </a:cubicBezTo>
                  <a:cubicBezTo>
                    <a:pt x="825" y="268"/>
                    <a:pt x="821" y="269"/>
                    <a:pt x="818" y="270"/>
                  </a:cubicBezTo>
                  <a:cubicBezTo>
                    <a:pt x="816" y="271"/>
                    <a:pt x="816" y="274"/>
                    <a:pt x="814" y="274"/>
                  </a:cubicBezTo>
                  <a:cubicBezTo>
                    <a:pt x="812" y="274"/>
                    <a:pt x="812" y="272"/>
                    <a:pt x="813" y="270"/>
                  </a:cubicBezTo>
                  <a:cubicBezTo>
                    <a:pt x="813" y="269"/>
                    <a:pt x="815" y="268"/>
                    <a:pt x="816" y="267"/>
                  </a:cubicBezTo>
                  <a:cubicBezTo>
                    <a:pt x="817" y="266"/>
                    <a:pt x="819" y="265"/>
                    <a:pt x="820" y="263"/>
                  </a:cubicBezTo>
                  <a:cubicBezTo>
                    <a:pt x="821" y="262"/>
                    <a:pt x="820" y="260"/>
                    <a:pt x="819" y="259"/>
                  </a:cubicBezTo>
                  <a:cubicBezTo>
                    <a:pt x="818" y="258"/>
                    <a:pt x="816" y="260"/>
                    <a:pt x="816" y="259"/>
                  </a:cubicBezTo>
                  <a:cubicBezTo>
                    <a:pt x="815" y="258"/>
                    <a:pt x="815" y="256"/>
                    <a:pt x="816" y="254"/>
                  </a:cubicBezTo>
                  <a:cubicBezTo>
                    <a:pt x="816" y="253"/>
                    <a:pt x="818" y="254"/>
                    <a:pt x="818" y="253"/>
                  </a:cubicBezTo>
                  <a:cubicBezTo>
                    <a:pt x="819" y="252"/>
                    <a:pt x="820" y="249"/>
                    <a:pt x="818" y="248"/>
                  </a:cubicBezTo>
                  <a:cubicBezTo>
                    <a:pt x="816" y="247"/>
                    <a:pt x="808" y="250"/>
                    <a:pt x="809" y="248"/>
                  </a:cubicBezTo>
                  <a:cubicBezTo>
                    <a:pt x="811" y="244"/>
                    <a:pt x="817" y="247"/>
                    <a:pt x="820" y="245"/>
                  </a:cubicBezTo>
                  <a:cubicBezTo>
                    <a:pt x="821" y="244"/>
                    <a:pt x="819" y="241"/>
                    <a:pt x="820" y="239"/>
                  </a:cubicBezTo>
                  <a:cubicBezTo>
                    <a:pt x="820" y="237"/>
                    <a:pt x="820" y="236"/>
                    <a:pt x="821" y="234"/>
                  </a:cubicBezTo>
                  <a:cubicBezTo>
                    <a:pt x="822" y="233"/>
                    <a:pt x="825" y="233"/>
                    <a:pt x="826" y="231"/>
                  </a:cubicBezTo>
                  <a:cubicBezTo>
                    <a:pt x="826" y="230"/>
                    <a:pt x="826" y="228"/>
                    <a:pt x="825" y="228"/>
                  </a:cubicBezTo>
                  <a:cubicBezTo>
                    <a:pt x="823" y="228"/>
                    <a:pt x="822" y="230"/>
                    <a:pt x="820" y="230"/>
                  </a:cubicBezTo>
                  <a:cubicBezTo>
                    <a:pt x="819" y="230"/>
                    <a:pt x="818" y="227"/>
                    <a:pt x="817" y="226"/>
                  </a:cubicBezTo>
                  <a:cubicBezTo>
                    <a:pt x="812" y="226"/>
                    <a:pt x="808" y="227"/>
                    <a:pt x="803" y="226"/>
                  </a:cubicBezTo>
                  <a:cubicBezTo>
                    <a:pt x="802" y="226"/>
                    <a:pt x="800" y="224"/>
                    <a:pt x="800" y="223"/>
                  </a:cubicBezTo>
                  <a:cubicBezTo>
                    <a:pt x="799" y="221"/>
                    <a:pt x="801" y="219"/>
                    <a:pt x="800" y="218"/>
                  </a:cubicBezTo>
                  <a:cubicBezTo>
                    <a:pt x="799" y="217"/>
                    <a:pt x="797" y="218"/>
                    <a:pt x="796" y="217"/>
                  </a:cubicBezTo>
                  <a:cubicBezTo>
                    <a:pt x="796" y="216"/>
                    <a:pt x="797" y="215"/>
                    <a:pt x="796" y="214"/>
                  </a:cubicBezTo>
                  <a:cubicBezTo>
                    <a:pt x="795" y="212"/>
                    <a:pt x="792" y="212"/>
                    <a:pt x="790" y="210"/>
                  </a:cubicBezTo>
                  <a:cubicBezTo>
                    <a:pt x="790" y="209"/>
                    <a:pt x="790" y="208"/>
                    <a:pt x="790" y="207"/>
                  </a:cubicBezTo>
                  <a:cubicBezTo>
                    <a:pt x="787" y="205"/>
                    <a:pt x="784" y="203"/>
                    <a:pt x="782" y="201"/>
                  </a:cubicBezTo>
                  <a:cubicBezTo>
                    <a:pt x="781" y="201"/>
                    <a:pt x="780" y="200"/>
                    <a:pt x="780" y="200"/>
                  </a:cubicBezTo>
                  <a:cubicBezTo>
                    <a:pt x="777" y="202"/>
                    <a:pt x="775" y="204"/>
                    <a:pt x="772" y="205"/>
                  </a:cubicBezTo>
                  <a:cubicBezTo>
                    <a:pt x="771" y="206"/>
                    <a:pt x="770" y="204"/>
                    <a:pt x="769" y="205"/>
                  </a:cubicBezTo>
                  <a:cubicBezTo>
                    <a:pt x="769" y="205"/>
                    <a:pt x="769" y="208"/>
                    <a:pt x="768" y="207"/>
                  </a:cubicBezTo>
                  <a:cubicBezTo>
                    <a:pt x="765" y="207"/>
                    <a:pt x="764" y="203"/>
                    <a:pt x="761" y="203"/>
                  </a:cubicBezTo>
                  <a:cubicBezTo>
                    <a:pt x="760" y="202"/>
                    <a:pt x="759" y="204"/>
                    <a:pt x="758" y="204"/>
                  </a:cubicBezTo>
                  <a:cubicBezTo>
                    <a:pt x="757" y="204"/>
                    <a:pt x="758" y="202"/>
                    <a:pt x="757" y="201"/>
                  </a:cubicBezTo>
                  <a:cubicBezTo>
                    <a:pt x="755" y="201"/>
                    <a:pt x="753" y="202"/>
                    <a:pt x="752" y="201"/>
                  </a:cubicBezTo>
                  <a:cubicBezTo>
                    <a:pt x="749" y="200"/>
                    <a:pt x="747" y="199"/>
                    <a:pt x="745" y="198"/>
                  </a:cubicBezTo>
                  <a:cubicBezTo>
                    <a:pt x="743" y="198"/>
                    <a:pt x="742" y="197"/>
                    <a:pt x="740" y="197"/>
                  </a:cubicBezTo>
                  <a:cubicBezTo>
                    <a:pt x="738" y="197"/>
                    <a:pt x="736" y="199"/>
                    <a:pt x="734" y="201"/>
                  </a:cubicBezTo>
                  <a:cubicBezTo>
                    <a:pt x="733" y="202"/>
                    <a:pt x="731" y="202"/>
                    <a:pt x="730" y="203"/>
                  </a:cubicBezTo>
                  <a:cubicBezTo>
                    <a:pt x="729" y="205"/>
                    <a:pt x="729" y="207"/>
                    <a:pt x="729" y="209"/>
                  </a:cubicBezTo>
                  <a:cubicBezTo>
                    <a:pt x="729" y="211"/>
                    <a:pt x="728" y="213"/>
                    <a:pt x="729" y="215"/>
                  </a:cubicBezTo>
                  <a:cubicBezTo>
                    <a:pt x="730" y="216"/>
                    <a:pt x="734" y="216"/>
                    <a:pt x="734" y="217"/>
                  </a:cubicBezTo>
                  <a:cubicBezTo>
                    <a:pt x="734" y="219"/>
                    <a:pt x="731" y="220"/>
                    <a:pt x="730" y="221"/>
                  </a:cubicBezTo>
                  <a:cubicBezTo>
                    <a:pt x="729" y="223"/>
                    <a:pt x="729" y="226"/>
                    <a:pt x="728" y="228"/>
                  </a:cubicBezTo>
                  <a:cubicBezTo>
                    <a:pt x="726" y="231"/>
                    <a:pt x="719" y="230"/>
                    <a:pt x="720" y="234"/>
                  </a:cubicBezTo>
                  <a:cubicBezTo>
                    <a:pt x="720" y="237"/>
                    <a:pt x="726" y="232"/>
                    <a:pt x="729" y="234"/>
                  </a:cubicBezTo>
                  <a:cubicBezTo>
                    <a:pt x="731" y="234"/>
                    <a:pt x="727" y="236"/>
                    <a:pt x="728" y="237"/>
                  </a:cubicBezTo>
                  <a:cubicBezTo>
                    <a:pt x="728" y="238"/>
                    <a:pt x="730" y="237"/>
                    <a:pt x="731" y="238"/>
                  </a:cubicBezTo>
                  <a:cubicBezTo>
                    <a:pt x="731" y="239"/>
                    <a:pt x="728" y="239"/>
                    <a:pt x="728" y="240"/>
                  </a:cubicBezTo>
                  <a:cubicBezTo>
                    <a:pt x="727" y="242"/>
                    <a:pt x="728" y="244"/>
                    <a:pt x="728" y="245"/>
                  </a:cubicBezTo>
                  <a:cubicBezTo>
                    <a:pt x="729" y="247"/>
                    <a:pt x="732" y="247"/>
                    <a:pt x="732" y="248"/>
                  </a:cubicBezTo>
                  <a:cubicBezTo>
                    <a:pt x="732" y="251"/>
                    <a:pt x="730" y="253"/>
                    <a:pt x="728" y="255"/>
                  </a:cubicBezTo>
                  <a:cubicBezTo>
                    <a:pt x="727" y="255"/>
                    <a:pt x="726" y="255"/>
                    <a:pt x="726" y="255"/>
                  </a:cubicBezTo>
                  <a:cubicBezTo>
                    <a:pt x="725" y="257"/>
                    <a:pt x="726" y="259"/>
                    <a:pt x="725" y="261"/>
                  </a:cubicBezTo>
                  <a:cubicBezTo>
                    <a:pt x="723" y="263"/>
                    <a:pt x="720" y="265"/>
                    <a:pt x="718" y="267"/>
                  </a:cubicBezTo>
                  <a:cubicBezTo>
                    <a:pt x="717" y="268"/>
                    <a:pt x="715" y="270"/>
                    <a:pt x="715" y="272"/>
                  </a:cubicBezTo>
                  <a:cubicBezTo>
                    <a:pt x="714" y="273"/>
                    <a:pt x="714" y="276"/>
                    <a:pt x="715" y="277"/>
                  </a:cubicBezTo>
                  <a:cubicBezTo>
                    <a:pt x="717" y="280"/>
                    <a:pt x="721" y="281"/>
                    <a:pt x="723" y="284"/>
                  </a:cubicBezTo>
                  <a:cubicBezTo>
                    <a:pt x="725" y="286"/>
                    <a:pt x="727" y="288"/>
                    <a:pt x="728" y="291"/>
                  </a:cubicBezTo>
                  <a:cubicBezTo>
                    <a:pt x="729" y="294"/>
                    <a:pt x="730" y="298"/>
                    <a:pt x="729" y="301"/>
                  </a:cubicBezTo>
                  <a:cubicBezTo>
                    <a:pt x="729" y="306"/>
                    <a:pt x="729" y="311"/>
                    <a:pt x="728" y="315"/>
                  </a:cubicBezTo>
                  <a:cubicBezTo>
                    <a:pt x="727" y="319"/>
                    <a:pt x="725" y="323"/>
                    <a:pt x="722" y="326"/>
                  </a:cubicBezTo>
                  <a:cubicBezTo>
                    <a:pt x="720" y="329"/>
                    <a:pt x="717" y="331"/>
                    <a:pt x="714" y="334"/>
                  </a:cubicBezTo>
                  <a:cubicBezTo>
                    <a:pt x="710" y="336"/>
                    <a:pt x="707" y="339"/>
                    <a:pt x="704" y="341"/>
                  </a:cubicBezTo>
                  <a:cubicBezTo>
                    <a:pt x="701" y="343"/>
                    <a:pt x="698" y="344"/>
                    <a:pt x="695" y="345"/>
                  </a:cubicBezTo>
                  <a:cubicBezTo>
                    <a:pt x="693" y="346"/>
                    <a:pt x="689" y="345"/>
                    <a:pt x="688" y="347"/>
                  </a:cubicBezTo>
                  <a:cubicBezTo>
                    <a:pt x="686" y="350"/>
                    <a:pt x="688" y="353"/>
                    <a:pt x="689" y="356"/>
                  </a:cubicBezTo>
                  <a:cubicBezTo>
                    <a:pt x="690" y="358"/>
                    <a:pt x="693" y="357"/>
                    <a:pt x="694" y="359"/>
                  </a:cubicBezTo>
                  <a:cubicBezTo>
                    <a:pt x="695" y="361"/>
                    <a:pt x="692" y="364"/>
                    <a:pt x="692" y="366"/>
                  </a:cubicBezTo>
                  <a:cubicBezTo>
                    <a:pt x="692" y="367"/>
                    <a:pt x="693" y="369"/>
                    <a:pt x="693" y="370"/>
                  </a:cubicBezTo>
                  <a:cubicBezTo>
                    <a:pt x="693" y="373"/>
                    <a:pt x="693" y="376"/>
                    <a:pt x="694" y="378"/>
                  </a:cubicBezTo>
                  <a:cubicBezTo>
                    <a:pt x="694" y="382"/>
                    <a:pt x="696" y="386"/>
                    <a:pt x="695" y="389"/>
                  </a:cubicBezTo>
                  <a:cubicBezTo>
                    <a:pt x="694" y="393"/>
                    <a:pt x="690" y="395"/>
                    <a:pt x="689" y="399"/>
                  </a:cubicBezTo>
                  <a:cubicBezTo>
                    <a:pt x="689" y="401"/>
                    <a:pt x="691" y="402"/>
                    <a:pt x="691" y="404"/>
                  </a:cubicBezTo>
                  <a:cubicBezTo>
                    <a:pt x="691" y="406"/>
                    <a:pt x="691" y="409"/>
                    <a:pt x="689" y="410"/>
                  </a:cubicBezTo>
                  <a:cubicBezTo>
                    <a:pt x="688" y="410"/>
                    <a:pt x="687" y="407"/>
                    <a:pt x="686" y="406"/>
                  </a:cubicBezTo>
                  <a:cubicBezTo>
                    <a:pt x="685" y="405"/>
                    <a:pt x="683" y="404"/>
                    <a:pt x="683" y="405"/>
                  </a:cubicBezTo>
                  <a:cubicBezTo>
                    <a:pt x="681" y="406"/>
                    <a:pt x="681" y="409"/>
                    <a:pt x="680" y="410"/>
                  </a:cubicBezTo>
                  <a:cubicBezTo>
                    <a:pt x="679" y="411"/>
                    <a:pt x="677" y="410"/>
                    <a:pt x="676" y="410"/>
                  </a:cubicBezTo>
                  <a:cubicBezTo>
                    <a:pt x="674" y="410"/>
                    <a:pt x="672" y="409"/>
                    <a:pt x="671" y="408"/>
                  </a:cubicBezTo>
                  <a:cubicBezTo>
                    <a:pt x="669" y="408"/>
                    <a:pt x="667" y="410"/>
                    <a:pt x="666" y="409"/>
                  </a:cubicBezTo>
                  <a:cubicBezTo>
                    <a:pt x="666" y="407"/>
                    <a:pt x="670" y="406"/>
                    <a:pt x="670" y="404"/>
                  </a:cubicBezTo>
                  <a:cubicBezTo>
                    <a:pt x="670" y="402"/>
                    <a:pt x="668" y="400"/>
                    <a:pt x="667" y="398"/>
                  </a:cubicBezTo>
                  <a:cubicBezTo>
                    <a:pt x="666" y="396"/>
                    <a:pt x="664" y="394"/>
                    <a:pt x="662" y="392"/>
                  </a:cubicBezTo>
                  <a:cubicBezTo>
                    <a:pt x="661" y="391"/>
                    <a:pt x="658" y="393"/>
                    <a:pt x="657" y="392"/>
                  </a:cubicBezTo>
                  <a:cubicBezTo>
                    <a:pt x="656" y="390"/>
                    <a:pt x="660" y="389"/>
                    <a:pt x="660" y="388"/>
                  </a:cubicBezTo>
                  <a:cubicBezTo>
                    <a:pt x="658" y="384"/>
                    <a:pt x="654" y="382"/>
                    <a:pt x="653" y="379"/>
                  </a:cubicBezTo>
                  <a:cubicBezTo>
                    <a:pt x="652" y="377"/>
                    <a:pt x="653" y="376"/>
                    <a:pt x="653" y="374"/>
                  </a:cubicBezTo>
                  <a:cubicBezTo>
                    <a:pt x="654" y="372"/>
                    <a:pt x="654" y="370"/>
                    <a:pt x="655" y="368"/>
                  </a:cubicBezTo>
                  <a:cubicBezTo>
                    <a:pt x="656" y="366"/>
                    <a:pt x="657" y="364"/>
                    <a:pt x="657" y="362"/>
                  </a:cubicBezTo>
                  <a:cubicBezTo>
                    <a:pt x="656" y="359"/>
                    <a:pt x="654" y="355"/>
                    <a:pt x="655" y="352"/>
                  </a:cubicBezTo>
                  <a:cubicBezTo>
                    <a:pt x="655" y="349"/>
                    <a:pt x="657" y="348"/>
                    <a:pt x="658" y="345"/>
                  </a:cubicBezTo>
                  <a:cubicBezTo>
                    <a:pt x="659" y="344"/>
                    <a:pt x="659" y="341"/>
                    <a:pt x="658" y="340"/>
                  </a:cubicBezTo>
                  <a:cubicBezTo>
                    <a:pt x="656" y="338"/>
                    <a:pt x="652" y="338"/>
                    <a:pt x="649" y="338"/>
                  </a:cubicBezTo>
                  <a:cubicBezTo>
                    <a:pt x="645" y="337"/>
                    <a:pt x="640" y="337"/>
                    <a:pt x="636" y="337"/>
                  </a:cubicBezTo>
                  <a:cubicBezTo>
                    <a:pt x="634" y="337"/>
                    <a:pt x="632" y="339"/>
                    <a:pt x="630" y="339"/>
                  </a:cubicBezTo>
                  <a:cubicBezTo>
                    <a:pt x="628" y="340"/>
                    <a:pt x="626" y="339"/>
                    <a:pt x="624" y="338"/>
                  </a:cubicBezTo>
                  <a:cubicBezTo>
                    <a:pt x="622" y="337"/>
                    <a:pt x="622" y="333"/>
                    <a:pt x="620" y="332"/>
                  </a:cubicBezTo>
                  <a:cubicBezTo>
                    <a:pt x="618" y="330"/>
                    <a:pt x="615" y="329"/>
                    <a:pt x="612" y="328"/>
                  </a:cubicBezTo>
                  <a:cubicBezTo>
                    <a:pt x="610" y="327"/>
                    <a:pt x="607" y="326"/>
                    <a:pt x="604" y="325"/>
                  </a:cubicBezTo>
                  <a:cubicBezTo>
                    <a:pt x="602" y="325"/>
                    <a:pt x="600" y="324"/>
                    <a:pt x="598" y="323"/>
                  </a:cubicBezTo>
                  <a:cubicBezTo>
                    <a:pt x="596" y="321"/>
                    <a:pt x="594" y="318"/>
                    <a:pt x="592" y="316"/>
                  </a:cubicBezTo>
                  <a:cubicBezTo>
                    <a:pt x="590" y="314"/>
                    <a:pt x="588" y="311"/>
                    <a:pt x="585" y="309"/>
                  </a:cubicBezTo>
                  <a:cubicBezTo>
                    <a:pt x="583" y="308"/>
                    <a:pt x="581" y="307"/>
                    <a:pt x="578" y="306"/>
                  </a:cubicBezTo>
                  <a:cubicBezTo>
                    <a:pt x="576" y="306"/>
                    <a:pt x="574" y="305"/>
                    <a:pt x="572" y="304"/>
                  </a:cubicBezTo>
                  <a:cubicBezTo>
                    <a:pt x="570" y="303"/>
                    <a:pt x="570" y="300"/>
                    <a:pt x="567" y="300"/>
                  </a:cubicBezTo>
                  <a:cubicBezTo>
                    <a:pt x="565" y="299"/>
                    <a:pt x="562" y="300"/>
                    <a:pt x="560" y="301"/>
                  </a:cubicBezTo>
                  <a:cubicBezTo>
                    <a:pt x="556" y="302"/>
                    <a:pt x="552" y="304"/>
                    <a:pt x="548" y="305"/>
                  </a:cubicBezTo>
                  <a:cubicBezTo>
                    <a:pt x="546" y="306"/>
                    <a:pt x="542" y="309"/>
                    <a:pt x="543" y="307"/>
                  </a:cubicBezTo>
                  <a:cubicBezTo>
                    <a:pt x="543" y="304"/>
                    <a:pt x="547" y="304"/>
                    <a:pt x="549" y="302"/>
                  </a:cubicBezTo>
                  <a:cubicBezTo>
                    <a:pt x="549" y="300"/>
                    <a:pt x="549" y="299"/>
                    <a:pt x="549" y="297"/>
                  </a:cubicBezTo>
                  <a:cubicBezTo>
                    <a:pt x="548" y="294"/>
                    <a:pt x="547" y="292"/>
                    <a:pt x="547" y="290"/>
                  </a:cubicBezTo>
                  <a:cubicBezTo>
                    <a:pt x="546" y="287"/>
                    <a:pt x="547" y="285"/>
                    <a:pt x="547" y="282"/>
                  </a:cubicBezTo>
                  <a:cubicBezTo>
                    <a:pt x="546" y="279"/>
                    <a:pt x="546" y="274"/>
                    <a:pt x="544" y="272"/>
                  </a:cubicBezTo>
                  <a:cubicBezTo>
                    <a:pt x="542" y="270"/>
                    <a:pt x="538" y="271"/>
                    <a:pt x="536" y="272"/>
                  </a:cubicBezTo>
                  <a:cubicBezTo>
                    <a:pt x="533" y="273"/>
                    <a:pt x="533" y="278"/>
                    <a:pt x="530" y="278"/>
                  </a:cubicBezTo>
                  <a:cubicBezTo>
                    <a:pt x="528" y="278"/>
                    <a:pt x="531" y="274"/>
                    <a:pt x="530" y="272"/>
                  </a:cubicBezTo>
                  <a:cubicBezTo>
                    <a:pt x="530" y="270"/>
                    <a:pt x="526" y="270"/>
                    <a:pt x="526" y="268"/>
                  </a:cubicBezTo>
                  <a:cubicBezTo>
                    <a:pt x="526" y="267"/>
                    <a:pt x="528" y="266"/>
                    <a:pt x="529" y="265"/>
                  </a:cubicBezTo>
                  <a:cubicBezTo>
                    <a:pt x="529" y="262"/>
                    <a:pt x="528" y="258"/>
                    <a:pt x="529" y="254"/>
                  </a:cubicBezTo>
                  <a:cubicBezTo>
                    <a:pt x="530" y="250"/>
                    <a:pt x="532" y="247"/>
                    <a:pt x="534" y="243"/>
                  </a:cubicBezTo>
                  <a:cubicBezTo>
                    <a:pt x="535" y="240"/>
                    <a:pt x="536" y="237"/>
                    <a:pt x="538" y="234"/>
                  </a:cubicBezTo>
                  <a:cubicBezTo>
                    <a:pt x="540" y="230"/>
                    <a:pt x="543" y="227"/>
                    <a:pt x="546" y="224"/>
                  </a:cubicBezTo>
                  <a:cubicBezTo>
                    <a:pt x="549" y="221"/>
                    <a:pt x="553" y="219"/>
                    <a:pt x="555" y="215"/>
                  </a:cubicBezTo>
                  <a:cubicBezTo>
                    <a:pt x="556" y="214"/>
                    <a:pt x="553" y="213"/>
                    <a:pt x="553" y="211"/>
                  </a:cubicBezTo>
                  <a:cubicBezTo>
                    <a:pt x="554" y="209"/>
                    <a:pt x="557" y="209"/>
                    <a:pt x="558" y="208"/>
                  </a:cubicBezTo>
                  <a:cubicBezTo>
                    <a:pt x="560" y="207"/>
                    <a:pt x="561" y="205"/>
                    <a:pt x="563" y="204"/>
                  </a:cubicBezTo>
                  <a:cubicBezTo>
                    <a:pt x="564" y="203"/>
                    <a:pt x="566" y="201"/>
                    <a:pt x="567" y="200"/>
                  </a:cubicBezTo>
                  <a:cubicBezTo>
                    <a:pt x="569" y="199"/>
                    <a:pt x="571" y="200"/>
                    <a:pt x="573" y="198"/>
                  </a:cubicBezTo>
                  <a:cubicBezTo>
                    <a:pt x="573" y="197"/>
                    <a:pt x="571" y="195"/>
                    <a:pt x="572" y="195"/>
                  </a:cubicBezTo>
                  <a:cubicBezTo>
                    <a:pt x="575" y="194"/>
                    <a:pt x="578" y="196"/>
                    <a:pt x="581" y="195"/>
                  </a:cubicBezTo>
                  <a:cubicBezTo>
                    <a:pt x="585" y="194"/>
                    <a:pt x="588" y="192"/>
                    <a:pt x="590" y="189"/>
                  </a:cubicBezTo>
                  <a:cubicBezTo>
                    <a:pt x="591" y="187"/>
                    <a:pt x="590" y="184"/>
                    <a:pt x="589" y="182"/>
                  </a:cubicBezTo>
                  <a:cubicBezTo>
                    <a:pt x="588" y="181"/>
                    <a:pt x="587" y="181"/>
                    <a:pt x="586" y="180"/>
                  </a:cubicBezTo>
                  <a:cubicBezTo>
                    <a:pt x="584" y="179"/>
                    <a:pt x="583" y="177"/>
                    <a:pt x="581" y="177"/>
                  </a:cubicBezTo>
                  <a:cubicBezTo>
                    <a:pt x="578" y="176"/>
                    <a:pt x="575" y="177"/>
                    <a:pt x="572" y="176"/>
                  </a:cubicBezTo>
                  <a:cubicBezTo>
                    <a:pt x="571" y="175"/>
                    <a:pt x="566" y="174"/>
                    <a:pt x="567" y="173"/>
                  </a:cubicBezTo>
                  <a:cubicBezTo>
                    <a:pt x="570" y="171"/>
                    <a:pt x="573" y="174"/>
                    <a:pt x="575" y="174"/>
                  </a:cubicBezTo>
                  <a:cubicBezTo>
                    <a:pt x="579" y="175"/>
                    <a:pt x="582" y="175"/>
                    <a:pt x="585" y="175"/>
                  </a:cubicBezTo>
                  <a:cubicBezTo>
                    <a:pt x="587" y="176"/>
                    <a:pt x="589" y="178"/>
                    <a:pt x="591" y="178"/>
                  </a:cubicBezTo>
                  <a:cubicBezTo>
                    <a:pt x="594" y="177"/>
                    <a:pt x="596" y="176"/>
                    <a:pt x="598" y="175"/>
                  </a:cubicBezTo>
                  <a:cubicBezTo>
                    <a:pt x="600" y="174"/>
                    <a:pt x="600" y="172"/>
                    <a:pt x="601" y="171"/>
                  </a:cubicBezTo>
                  <a:cubicBezTo>
                    <a:pt x="602" y="169"/>
                    <a:pt x="601" y="166"/>
                    <a:pt x="603" y="165"/>
                  </a:cubicBezTo>
                  <a:cubicBezTo>
                    <a:pt x="605" y="165"/>
                    <a:pt x="607" y="168"/>
                    <a:pt x="609" y="169"/>
                  </a:cubicBezTo>
                  <a:cubicBezTo>
                    <a:pt x="611" y="170"/>
                    <a:pt x="615" y="171"/>
                    <a:pt x="617" y="170"/>
                  </a:cubicBezTo>
                  <a:cubicBezTo>
                    <a:pt x="621" y="169"/>
                    <a:pt x="623" y="165"/>
                    <a:pt x="626" y="162"/>
                  </a:cubicBezTo>
                  <a:cubicBezTo>
                    <a:pt x="630" y="159"/>
                    <a:pt x="633" y="156"/>
                    <a:pt x="636" y="153"/>
                  </a:cubicBezTo>
                  <a:cubicBezTo>
                    <a:pt x="638" y="151"/>
                    <a:pt x="641" y="147"/>
                    <a:pt x="639" y="145"/>
                  </a:cubicBezTo>
                  <a:cubicBezTo>
                    <a:pt x="636" y="142"/>
                    <a:pt x="630" y="143"/>
                    <a:pt x="625" y="142"/>
                  </a:cubicBezTo>
                  <a:cubicBezTo>
                    <a:pt x="622" y="142"/>
                    <a:pt x="618" y="142"/>
                    <a:pt x="615" y="140"/>
                  </a:cubicBezTo>
                  <a:cubicBezTo>
                    <a:pt x="612" y="138"/>
                    <a:pt x="606" y="134"/>
                    <a:pt x="608" y="130"/>
                  </a:cubicBezTo>
                  <a:cubicBezTo>
                    <a:pt x="611" y="127"/>
                    <a:pt x="616" y="133"/>
                    <a:pt x="620" y="134"/>
                  </a:cubicBezTo>
                  <a:cubicBezTo>
                    <a:pt x="624" y="136"/>
                    <a:pt x="627" y="139"/>
                    <a:pt x="631" y="140"/>
                  </a:cubicBezTo>
                  <a:cubicBezTo>
                    <a:pt x="633" y="141"/>
                    <a:pt x="636" y="142"/>
                    <a:pt x="639" y="141"/>
                  </a:cubicBezTo>
                  <a:cubicBezTo>
                    <a:pt x="644" y="138"/>
                    <a:pt x="649" y="133"/>
                    <a:pt x="653" y="129"/>
                  </a:cubicBezTo>
                  <a:cubicBezTo>
                    <a:pt x="654" y="128"/>
                    <a:pt x="656" y="127"/>
                    <a:pt x="656" y="126"/>
                  </a:cubicBezTo>
                  <a:cubicBezTo>
                    <a:pt x="655" y="123"/>
                    <a:pt x="651" y="122"/>
                    <a:pt x="649" y="119"/>
                  </a:cubicBezTo>
                  <a:cubicBezTo>
                    <a:pt x="649" y="118"/>
                    <a:pt x="651" y="117"/>
                    <a:pt x="652" y="117"/>
                  </a:cubicBezTo>
                  <a:cubicBezTo>
                    <a:pt x="656" y="117"/>
                    <a:pt x="659" y="118"/>
                    <a:pt x="662" y="119"/>
                  </a:cubicBezTo>
                  <a:cubicBezTo>
                    <a:pt x="664" y="119"/>
                    <a:pt x="665" y="121"/>
                    <a:pt x="666" y="122"/>
                  </a:cubicBezTo>
                  <a:cubicBezTo>
                    <a:pt x="668" y="123"/>
                    <a:pt x="669" y="125"/>
                    <a:pt x="671" y="125"/>
                  </a:cubicBezTo>
                  <a:cubicBezTo>
                    <a:pt x="672" y="125"/>
                    <a:pt x="671" y="123"/>
                    <a:pt x="672" y="123"/>
                  </a:cubicBezTo>
                  <a:cubicBezTo>
                    <a:pt x="674" y="123"/>
                    <a:pt x="677" y="126"/>
                    <a:pt x="680" y="125"/>
                  </a:cubicBezTo>
                  <a:cubicBezTo>
                    <a:pt x="681" y="124"/>
                    <a:pt x="680" y="121"/>
                    <a:pt x="679" y="120"/>
                  </a:cubicBezTo>
                  <a:cubicBezTo>
                    <a:pt x="678" y="117"/>
                    <a:pt x="675" y="115"/>
                    <a:pt x="673" y="112"/>
                  </a:cubicBezTo>
                  <a:cubicBezTo>
                    <a:pt x="672" y="112"/>
                    <a:pt x="669" y="111"/>
                    <a:pt x="670" y="110"/>
                  </a:cubicBezTo>
                  <a:cubicBezTo>
                    <a:pt x="672" y="109"/>
                    <a:pt x="674" y="109"/>
                    <a:pt x="676" y="110"/>
                  </a:cubicBezTo>
                  <a:cubicBezTo>
                    <a:pt x="678" y="111"/>
                    <a:pt x="679" y="114"/>
                    <a:pt x="680" y="115"/>
                  </a:cubicBezTo>
                  <a:cubicBezTo>
                    <a:pt x="682" y="117"/>
                    <a:pt x="682" y="121"/>
                    <a:pt x="684" y="121"/>
                  </a:cubicBezTo>
                  <a:cubicBezTo>
                    <a:pt x="689" y="120"/>
                    <a:pt x="693" y="115"/>
                    <a:pt x="697" y="113"/>
                  </a:cubicBezTo>
                  <a:cubicBezTo>
                    <a:pt x="701" y="111"/>
                    <a:pt x="705" y="111"/>
                    <a:pt x="708" y="108"/>
                  </a:cubicBezTo>
                  <a:cubicBezTo>
                    <a:pt x="710" y="107"/>
                    <a:pt x="710" y="104"/>
                    <a:pt x="711" y="102"/>
                  </a:cubicBezTo>
                  <a:cubicBezTo>
                    <a:pt x="711" y="101"/>
                    <a:pt x="712" y="100"/>
                    <a:pt x="712" y="98"/>
                  </a:cubicBezTo>
                  <a:cubicBezTo>
                    <a:pt x="712" y="96"/>
                    <a:pt x="709" y="94"/>
                    <a:pt x="708" y="91"/>
                  </a:cubicBezTo>
                  <a:cubicBezTo>
                    <a:pt x="707" y="89"/>
                    <a:pt x="707" y="87"/>
                    <a:pt x="706" y="86"/>
                  </a:cubicBezTo>
                  <a:cubicBezTo>
                    <a:pt x="705" y="84"/>
                    <a:pt x="703" y="82"/>
                    <a:pt x="704" y="80"/>
                  </a:cubicBezTo>
                  <a:cubicBezTo>
                    <a:pt x="705" y="78"/>
                    <a:pt x="708" y="79"/>
                    <a:pt x="710" y="79"/>
                  </a:cubicBezTo>
                  <a:cubicBezTo>
                    <a:pt x="711" y="77"/>
                    <a:pt x="716" y="76"/>
                    <a:pt x="719" y="75"/>
                  </a:cubicBezTo>
                  <a:cubicBezTo>
                    <a:pt x="720" y="74"/>
                    <a:pt x="720" y="72"/>
                    <a:pt x="719" y="71"/>
                  </a:cubicBezTo>
                  <a:cubicBezTo>
                    <a:pt x="717" y="70"/>
                    <a:pt x="715" y="70"/>
                    <a:pt x="712" y="71"/>
                  </a:cubicBezTo>
                  <a:cubicBezTo>
                    <a:pt x="711" y="71"/>
                    <a:pt x="710" y="74"/>
                    <a:pt x="708" y="74"/>
                  </a:cubicBezTo>
                  <a:cubicBezTo>
                    <a:pt x="706" y="75"/>
                    <a:pt x="702" y="75"/>
                    <a:pt x="703" y="74"/>
                  </a:cubicBezTo>
                  <a:cubicBezTo>
                    <a:pt x="704" y="71"/>
                    <a:pt x="708" y="70"/>
                    <a:pt x="711" y="68"/>
                  </a:cubicBezTo>
                  <a:cubicBezTo>
                    <a:pt x="713" y="67"/>
                    <a:pt x="715" y="65"/>
                    <a:pt x="717" y="64"/>
                  </a:cubicBezTo>
                  <a:cubicBezTo>
                    <a:pt x="718" y="64"/>
                    <a:pt x="722" y="64"/>
                    <a:pt x="721" y="63"/>
                  </a:cubicBezTo>
                  <a:cubicBezTo>
                    <a:pt x="718" y="61"/>
                    <a:pt x="715" y="61"/>
                    <a:pt x="712" y="59"/>
                  </a:cubicBezTo>
                  <a:cubicBezTo>
                    <a:pt x="709" y="58"/>
                    <a:pt x="706" y="57"/>
                    <a:pt x="705" y="54"/>
                  </a:cubicBezTo>
                  <a:cubicBezTo>
                    <a:pt x="704" y="53"/>
                    <a:pt x="708" y="53"/>
                    <a:pt x="708" y="52"/>
                  </a:cubicBezTo>
                  <a:cubicBezTo>
                    <a:pt x="707" y="51"/>
                    <a:pt x="705" y="51"/>
                    <a:pt x="703" y="50"/>
                  </a:cubicBezTo>
                  <a:cubicBezTo>
                    <a:pt x="702" y="50"/>
                    <a:pt x="701" y="51"/>
                    <a:pt x="699" y="51"/>
                  </a:cubicBezTo>
                  <a:cubicBezTo>
                    <a:pt x="696" y="50"/>
                    <a:pt x="694" y="48"/>
                    <a:pt x="691" y="48"/>
                  </a:cubicBezTo>
                  <a:cubicBezTo>
                    <a:pt x="688" y="48"/>
                    <a:pt x="686" y="49"/>
                    <a:pt x="683" y="49"/>
                  </a:cubicBezTo>
                  <a:cubicBezTo>
                    <a:pt x="682" y="49"/>
                    <a:pt x="680" y="47"/>
                    <a:pt x="680" y="48"/>
                  </a:cubicBezTo>
                  <a:cubicBezTo>
                    <a:pt x="677" y="52"/>
                    <a:pt x="676" y="56"/>
                    <a:pt x="676" y="60"/>
                  </a:cubicBezTo>
                  <a:cubicBezTo>
                    <a:pt x="677" y="63"/>
                    <a:pt x="682" y="65"/>
                    <a:pt x="682" y="68"/>
                  </a:cubicBezTo>
                  <a:cubicBezTo>
                    <a:pt x="683" y="69"/>
                    <a:pt x="679" y="67"/>
                    <a:pt x="678" y="68"/>
                  </a:cubicBezTo>
                  <a:cubicBezTo>
                    <a:pt x="677" y="69"/>
                    <a:pt x="679" y="70"/>
                    <a:pt x="678" y="71"/>
                  </a:cubicBezTo>
                  <a:cubicBezTo>
                    <a:pt x="676" y="72"/>
                    <a:pt x="672" y="69"/>
                    <a:pt x="672" y="73"/>
                  </a:cubicBezTo>
                  <a:cubicBezTo>
                    <a:pt x="670" y="73"/>
                    <a:pt x="669" y="75"/>
                    <a:pt x="668" y="76"/>
                  </a:cubicBezTo>
                  <a:cubicBezTo>
                    <a:pt x="665" y="81"/>
                    <a:pt x="662" y="86"/>
                    <a:pt x="659" y="92"/>
                  </a:cubicBezTo>
                  <a:cubicBezTo>
                    <a:pt x="658" y="94"/>
                    <a:pt x="659" y="97"/>
                    <a:pt x="658" y="98"/>
                  </a:cubicBezTo>
                  <a:cubicBezTo>
                    <a:pt x="656" y="100"/>
                    <a:pt x="653" y="100"/>
                    <a:pt x="651" y="101"/>
                  </a:cubicBezTo>
                  <a:cubicBezTo>
                    <a:pt x="649" y="103"/>
                    <a:pt x="647" y="105"/>
                    <a:pt x="644" y="105"/>
                  </a:cubicBezTo>
                  <a:cubicBezTo>
                    <a:pt x="643" y="105"/>
                    <a:pt x="645" y="102"/>
                    <a:pt x="644" y="101"/>
                  </a:cubicBezTo>
                  <a:cubicBezTo>
                    <a:pt x="643" y="97"/>
                    <a:pt x="639" y="93"/>
                    <a:pt x="639" y="89"/>
                  </a:cubicBezTo>
                  <a:cubicBezTo>
                    <a:pt x="639" y="87"/>
                    <a:pt x="641" y="86"/>
                    <a:pt x="641" y="84"/>
                  </a:cubicBezTo>
                  <a:cubicBezTo>
                    <a:pt x="642" y="83"/>
                    <a:pt x="641" y="81"/>
                    <a:pt x="641" y="80"/>
                  </a:cubicBezTo>
                  <a:cubicBezTo>
                    <a:pt x="642" y="79"/>
                    <a:pt x="644" y="80"/>
                    <a:pt x="644" y="79"/>
                  </a:cubicBezTo>
                  <a:cubicBezTo>
                    <a:pt x="646" y="76"/>
                    <a:pt x="646" y="73"/>
                    <a:pt x="645" y="70"/>
                  </a:cubicBezTo>
                  <a:cubicBezTo>
                    <a:pt x="645" y="68"/>
                    <a:pt x="642" y="67"/>
                    <a:pt x="641" y="65"/>
                  </a:cubicBezTo>
                  <a:cubicBezTo>
                    <a:pt x="639" y="63"/>
                    <a:pt x="638" y="59"/>
                    <a:pt x="635" y="57"/>
                  </a:cubicBezTo>
                  <a:cubicBezTo>
                    <a:pt x="634" y="57"/>
                    <a:pt x="633" y="60"/>
                    <a:pt x="631" y="62"/>
                  </a:cubicBezTo>
                  <a:cubicBezTo>
                    <a:pt x="630" y="64"/>
                    <a:pt x="628" y="66"/>
                    <a:pt x="627" y="68"/>
                  </a:cubicBezTo>
                  <a:cubicBezTo>
                    <a:pt x="625" y="70"/>
                    <a:pt x="625" y="74"/>
                    <a:pt x="623" y="76"/>
                  </a:cubicBezTo>
                  <a:cubicBezTo>
                    <a:pt x="622" y="79"/>
                    <a:pt x="621" y="82"/>
                    <a:pt x="619" y="82"/>
                  </a:cubicBezTo>
                  <a:cubicBezTo>
                    <a:pt x="617" y="83"/>
                    <a:pt x="617" y="80"/>
                    <a:pt x="617" y="79"/>
                  </a:cubicBezTo>
                  <a:cubicBezTo>
                    <a:pt x="617" y="75"/>
                    <a:pt x="618" y="72"/>
                    <a:pt x="618" y="69"/>
                  </a:cubicBezTo>
                  <a:cubicBezTo>
                    <a:pt x="618" y="67"/>
                    <a:pt x="617" y="64"/>
                    <a:pt x="616" y="62"/>
                  </a:cubicBezTo>
                  <a:cubicBezTo>
                    <a:pt x="615" y="60"/>
                    <a:pt x="612" y="58"/>
                    <a:pt x="613" y="56"/>
                  </a:cubicBezTo>
                  <a:cubicBezTo>
                    <a:pt x="613" y="54"/>
                    <a:pt x="617" y="55"/>
                    <a:pt x="617" y="53"/>
                  </a:cubicBezTo>
                  <a:cubicBezTo>
                    <a:pt x="618" y="52"/>
                    <a:pt x="616" y="50"/>
                    <a:pt x="615" y="50"/>
                  </a:cubicBezTo>
                  <a:cubicBezTo>
                    <a:pt x="612" y="51"/>
                    <a:pt x="612" y="54"/>
                    <a:pt x="609" y="54"/>
                  </a:cubicBezTo>
                  <a:cubicBezTo>
                    <a:pt x="608" y="55"/>
                    <a:pt x="607" y="53"/>
                    <a:pt x="605" y="53"/>
                  </a:cubicBezTo>
                  <a:cubicBezTo>
                    <a:pt x="604" y="54"/>
                    <a:pt x="603" y="56"/>
                    <a:pt x="601" y="56"/>
                  </a:cubicBezTo>
                  <a:cubicBezTo>
                    <a:pt x="600" y="55"/>
                    <a:pt x="603" y="52"/>
                    <a:pt x="602" y="51"/>
                  </a:cubicBezTo>
                  <a:cubicBezTo>
                    <a:pt x="602" y="50"/>
                    <a:pt x="599" y="50"/>
                    <a:pt x="600" y="50"/>
                  </a:cubicBezTo>
                  <a:cubicBezTo>
                    <a:pt x="601" y="47"/>
                    <a:pt x="606" y="47"/>
                    <a:pt x="607" y="44"/>
                  </a:cubicBezTo>
                  <a:cubicBezTo>
                    <a:pt x="607" y="42"/>
                    <a:pt x="603" y="43"/>
                    <a:pt x="602" y="41"/>
                  </a:cubicBezTo>
                  <a:cubicBezTo>
                    <a:pt x="602" y="40"/>
                    <a:pt x="603" y="39"/>
                    <a:pt x="604" y="39"/>
                  </a:cubicBezTo>
                  <a:cubicBezTo>
                    <a:pt x="605" y="39"/>
                    <a:pt x="607" y="40"/>
                    <a:pt x="608" y="40"/>
                  </a:cubicBezTo>
                  <a:cubicBezTo>
                    <a:pt x="609" y="40"/>
                    <a:pt x="611" y="40"/>
                    <a:pt x="612" y="39"/>
                  </a:cubicBezTo>
                  <a:cubicBezTo>
                    <a:pt x="612" y="37"/>
                    <a:pt x="611" y="36"/>
                    <a:pt x="610" y="35"/>
                  </a:cubicBezTo>
                  <a:cubicBezTo>
                    <a:pt x="609" y="34"/>
                    <a:pt x="608" y="33"/>
                    <a:pt x="607" y="32"/>
                  </a:cubicBezTo>
                  <a:cubicBezTo>
                    <a:pt x="605" y="30"/>
                    <a:pt x="601" y="28"/>
                    <a:pt x="600" y="25"/>
                  </a:cubicBezTo>
                  <a:cubicBezTo>
                    <a:pt x="600" y="22"/>
                    <a:pt x="603" y="20"/>
                    <a:pt x="604" y="17"/>
                  </a:cubicBezTo>
                  <a:cubicBezTo>
                    <a:pt x="604" y="15"/>
                    <a:pt x="604" y="12"/>
                    <a:pt x="603" y="10"/>
                  </a:cubicBezTo>
                  <a:cubicBezTo>
                    <a:pt x="602" y="9"/>
                    <a:pt x="599" y="9"/>
                    <a:pt x="598" y="8"/>
                  </a:cubicBezTo>
                  <a:cubicBezTo>
                    <a:pt x="597" y="8"/>
                    <a:pt x="597" y="7"/>
                    <a:pt x="596" y="6"/>
                  </a:cubicBezTo>
                  <a:cubicBezTo>
                    <a:pt x="594" y="5"/>
                    <a:pt x="592" y="5"/>
                    <a:pt x="590" y="4"/>
                  </a:cubicBezTo>
                  <a:cubicBezTo>
                    <a:pt x="589" y="3"/>
                    <a:pt x="589" y="1"/>
                    <a:pt x="588" y="1"/>
                  </a:cubicBezTo>
                  <a:cubicBezTo>
                    <a:pt x="586" y="0"/>
                    <a:pt x="584" y="1"/>
                    <a:pt x="582" y="2"/>
                  </a:cubicBezTo>
                  <a:cubicBezTo>
                    <a:pt x="580" y="3"/>
                    <a:pt x="578" y="5"/>
                    <a:pt x="576" y="6"/>
                  </a:cubicBezTo>
                  <a:cubicBezTo>
                    <a:pt x="575" y="7"/>
                    <a:pt x="573" y="9"/>
                    <a:pt x="574" y="10"/>
                  </a:cubicBezTo>
                  <a:cubicBezTo>
                    <a:pt x="574" y="11"/>
                    <a:pt x="578" y="10"/>
                    <a:pt x="578" y="12"/>
                  </a:cubicBezTo>
                  <a:cubicBezTo>
                    <a:pt x="578" y="13"/>
                    <a:pt x="576" y="15"/>
                    <a:pt x="574" y="15"/>
                  </a:cubicBezTo>
                  <a:cubicBezTo>
                    <a:pt x="573" y="15"/>
                    <a:pt x="572" y="12"/>
                    <a:pt x="570" y="12"/>
                  </a:cubicBezTo>
                  <a:cubicBezTo>
                    <a:pt x="567" y="14"/>
                    <a:pt x="566" y="18"/>
                    <a:pt x="565" y="21"/>
                  </a:cubicBezTo>
                  <a:cubicBezTo>
                    <a:pt x="564" y="22"/>
                    <a:pt x="564" y="24"/>
                    <a:pt x="564" y="25"/>
                  </a:cubicBezTo>
                  <a:cubicBezTo>
                    <a:pt x="565" y="27"/>
                    <a:pt x="567" y="27"/>
                    <a:pt x="568" y="29"/>
                  </a:cubicBezTo>
                  <a:cubicBezTo>
                    <a:pt x="568" y="30"/>
                    <a:pt x="569" y="31"/>
                    <a:pt x="568" y="31"/>
                  </a:cubicBezTo>
                  <a:cubicBezTo>
                    <a:pt x="566" y="32"/>
                    <a:pt x="564" y="31"/>
                    <a:pt x="562" y="32"/>
                  </a:cubicBezTo>
                  <a:cubicBezTo>
                    <a:pt x="560" y="33"/>
                    <a:pt x="558" y="36"/>
                    <a:pt x="557" y="39"/>
                  </a:cubicBezTo>
                  <a:cubicBezTo>
                    <a:pt x="556" y="41"/>
                    <a:pt x="557" y="44"/>
                    <a:pt x="559" y="46"/>
                  </a:cubicBezTo>
                  <a:cubicBezTo>
                    <a:pt x="560" y="47"/>
                    <a:pt x="563" y="47"/>
                    <a:pt x="565" y="48"/>
                  </a:cubicBezTo>
                  <a:cubicBezTo>
                    <a:pt x="568" y="49"/>
                    <a:pt x="571" y="52"/>
                    <a:pt x="575" y="52"/>
                  </a:cubicBezTo>
                  <a:cubicBezTo>
                    <a:pt x="576" y="52"/>
                    <a:pt x="577" y="49"/>
                    <a:pt x="578" y="50"/>
                  </a:cubicBezTo>
                  <a:cubicBezTo>
                    <a:pt x="580" y="50"/>
                    <a:pt x="580" y="54"/>
                    <a:pt x="582" y="54"/>
                  </a:cubicBezTo>
                  <a:cubicBezTo>
                    <a:pt x="585" y="55"/>
                    <a:pt x="588" y="53"/>
                    <a:pt x="591" y="53"/>
                  </a:cubicBezTo>
                  <a:cubicBezTo>
                    <a:pt x="592" y="53"/>
                    <a:pt x="595" y="53"/>
                    <a:pt x="595" y="54"/>
                  </a:cubicBezTo>
                  <a:cubicBezTo>
                    <a:pt x="595" y="57"/>
                    <a:pt x="593" y="58"/>
                    <a:pt x="591" y="59"/>
                  </a:cubicBezTo>
                  <a:cubicBezTo>
                    <a:pt x="590" y="60"/>
                    <a:pt x="588" y="61"/>
                    <a:pt x="586" y="60"/>
                  </a:cubicBezTo>
                  <a:cubicBezTo>
                    <a:pt x="585" y="60"/>
                    <a:pt x="585" y="58"/>
                    <a:pt x="584" y="57"/>
                  </a:cubicBezTo>
                  <a:cubicBezTo>
                    <a:pt x="582" y="57"/>
                    <a:pt x="580" y="56"/>
                    <a:pt x="579" y="57"/>
                  </a:cubicBezTo>
                  <a:cubicBezTo>
                    <a:pt x="577" y="59"/>
                    <a:pt x="578" y="62"/>
                    <a:pt x="577" y="63"/>
                  </a:cubicBezTo>
                  <a:cubicBezTo>
                    <a:pt x="575" y="65"/>
                    <a:pt x="572" y="66"/>
                    <a:pt x="570" y="69"/>
                  </a:cubicBezTo>
                  <a:cubicBezTo>
                    <a:pt x="570" y="70"/>
                    <a:pt x="569" y="73"/>
                    <a:pt x="570" y="73"/>
                  </a:cubicBezTo>
                  <a:cubicBezTo>
                    <a:pt x="572" y="74"/>
                    <a:pt x="575" y="72"/>
                    <a:pt x="577" y="71"/>
                  </a:cubicBezTo>
                  <a:cubicBezTo>
                    <a:pt x="578" y="70"/>
                    <a:pt x="579" y="69"/>
                    <a:pt x="580" y="68"/>
                  </a:cubicBezTo>
                  <a:cubicBezTo>
                    <a:pt x="580" y="67"/>
                    <a:pt x="579" y="65"/>
                    <a:pt x="580" y="66"/>
                  </a:cubicBezTo>
                  <a:cubicBezTo>
                    <a:pt x="581" y="67"/>
                    <a:pt x="582" y="69"/>
                    <a:pt x="583" y="71"/>
                  </a:cubicBezTo>
                  <a:cubicBezTo>
                    <a:pt x="583" y="73"/>
                    <a:pt x="584" y="74"/>
                    <a:pt x="583" y="76"/>
                  </a:cubicBezTo>
                  <a:cubicBezTo>
                    <a:pt x="580" y="78"/>
                    <a:pt x="577" y="80"/>
                    <a:pt x="574" y="81"/>
                  </a:cubicBezTo>
                  <a:cubicBezTo>
                    <a:pt x="571" y="83"/>
                    <a:pt x="568" y="85"/>
                    <a:pt x="565" y="86"/>
                  </a:cubicBezTo>
                  <a:cubicBezTo>
                    <a:pt x="563" y="87"/>
                    <a:pt x="561" y="85"/>
                    <a:pt x="560" y="86"/>
                  </a:cubicBezTo>
                  <a:cubicBezTo>
                    <a:pt x="557" y="87"/>
                    <a:pt x="554" y="89"/>
                    <a:pt x="553" y="92"/>
                  </a:cubicBezTo>
                  <a:cubicBezTo>
                    <a:pt x="553" y="94"/>
                    <a:pt x="558" y="95"/>
                    <a:pt x="558" y="97"/>
                  </a:cubicBezTo>
                  <a:cubicBezTo>
                    <a:pt x="559" y="100"/>
                    <a:pt x="559" y="103"/>
                    <a:pt x="558" y="105"/>
                  </a:cubicBezTo>
                  <a:cubicBezTo>
                    <a:pt x="558" y="107"/>
                    <a:pt x="559" y="110"/>
                    <a:pt x="557" y="111"/>
                  </a:cubicBezTo>
                  <a:cubicBezTo>
                    <a:pt x="554" y="112"/>
                    <a:pt x="550" y="111"/>
                    <a:pt x="547" y="111"/>
                  </a:cubicBezTo>
                  <a:cubicBezTo>
                    <a:pt x="546" y="110"/>
                    <a:pt x="543" y="108"/>
                    <a:pt x="544" y="107"/>
                  </a:cubicBezTo>
                  <a:cubicBezTo>
                    <a:pt x="548" y="106"/>
                    <a:pt x="552" y="110"/>
                    <a:pt x="555" y="108"/>
                  </a:cubicBezTo>
                  <a:cubicBezTo>
                    <a:pt x="557" y="107"/>
                    <a:pt x="556" y="103"/>
                    <a:pt x="555" y="102"/>
                  </a:cubicBezTo>
                  <a:cubicBezTo>
                    <a:pt x="553" y="100"/>
                    <a:pt x="550" y="103"/>
                    <a:pt x="548" y="102"/>
                  </a:cubicBezTo>
                  <a:cubicBezTo>
                    <a:pt x="546" y="101"/>
                    <a:pt x="545" y="99"/>
                    <a:pt x="545" y="97"/>
                  </a:cubicBezTo>
                  <a:cubicBezTo>
                    <a:pt x="546" y="95"/>
                    <a:pt x="548" y="93"/>
                    <a:pt x="549" y="91"/>
                  </a:cubicBezTo>
                  <a:cubicBezTo>
                    <a:pt x="551" y="88"/>
                    <a:pt x="554" y="85"/>
                    <a:pt x="553" y="82"/>
                  </a:cubicBezTo>
                  <a:cubicBezTo>
                    <a:pt x="553" y="80"/>
                    <a:pt x="550" y="82"/>
                    <a:pt x="548" y="82"/>
                  </a:cubicBezTo>
                  <a:cubicBezTo>
                    <a:pt x="546" y="82"/>
                    <a:pt x="544" y="81"/>
                    <a:pt x="542" y="81"/>
                  </a:cubicBezTo>
                  <a:cubicBezTo>
                    <a:pt x="539" y="80"/>
                    <a:pt x="537" y="77"/>
                    <a:pt x="534" y="77"/>
                  </a:cubicBezTo>
                  <a:cubicBezTo>
                    <a:pt x="531" y="77"/>
                    <a:pt x="528" y="79"/>
                    <a:pt x="527" y="81"/>
                  </a:cubicBezTo>
                  <a:cubicBezTo>
                    <a:pt x="527" y="83"/>
                    <a:pt x="528" y="86"/>
                    <a:pt x="530" y="87"/>
                  </a:cubicBezTo>
                  <a:cubicBezTo>
                    <a:pt x="532" y="89"/>
                    <a:pt x="535" y="89"/>
                    <a:pt x="538" y="91"/>
                  </a:cubicBezTo>
                  <a:cubicBezTo>
                    <a:pt x="539" y="92"/>
                    <a:pt x="539" y="94"/>
                    <a:pt x="538" y="95"/>
                  </a:cubicBezTo>
                  <a:cubicBezTo>
                    <a:pt x="537" y="96"/>
                    <a:pt x="535" y="97"/>
                    <a:pt x="533" y="96"/>
                  </a:cubicBezTo>
                  <a:cubicBezTo>
                    <a:pt x="531" y="95"/>
                    <a:pt x="530" y="92"/>
                    <a:pt x="527" y="91"/>
                  </a:cubicBezTo>
                  <a:cubicBezTo>
                    <a:pt x="524" y="91"/>
                    <a:pt x="521" y="92"/>
                    <a:pt x="518" y="92"/>
                  </a:cubicBezTo>
                  <a:cubicBezTo>
                    <a:pt x="516" y="92"/>
                    <a:pt x="514" y="91"/>
                    <a:pt x="513" y="90"/>
                  </a:cubicBezTo>
                  <a:cubicBezTo>
                    <a:pt x="506" y="90"/>
                    <a:pt x="500" y="91"/>
                    <a:pt x="494" y="91"/>
                  </a:cubicBezTo>
                  <a:cubicBezTo>
                    <a:pt x="490" y="91"/>
                    <a:pt x="486" y="92"/>
                    <a:pt x="483" y="91"/>
                  </a:cubicBezTo>
                  <a:cubicBezTo>
                    <a:pt x="480" y="91"/>
                    <a:pt x="478" y="90"/>
                    <a:pt x="476" y="89"/>
                  </a:cubicBezTo>
                  <a:cubicBezTo>
                    <a:pt x="474" y="88"/>
                    <a:pt x="472" y="86"/>
                    <a:pt x="470" y="86"/>
                  </a:cubicBezTo>
                  <a:cubicBezTo>
                    <a:pt x="467" y="85"/>
                    <a:pt x="463" y="87"/>
                    <a:pt x="460" y="86"/>
                  </a:cubicBezTo>
                  <a:cubicBezTo>
                    <a:pt x="458" y="85"/>
                    <a:pt x="457" y="83"/>
                    <a:pt x="456" y="82"/>
                  </a:cubicBezTo>
                  <a:cubicBezTo>
                    <a:pt x="454" y="81"/>
                    <a:pt x="452" y="80"/>
                    <a:pt x="451" y="78"/>
                  </a:cubicBezTo>
                  <a:cubicBezTo>
                    <a:pt x="450" y="76"/>
                    <a:pt x="452" y="73"/>
                    <a:pt x="451" y="71"/>
                  </a:cubicBezTo>
                  <a:cubicBezTo>
                    <a:pt x="450" y="69"/>
                    <a:pt x="446" y="66"/>
                    <a:pt x="444" y="68"/>
                  </a:cubicBezTo>
                  <a:cubicBezTo>
                    <a:pt x="436" y="72"/>
                    <a:pt x="428" y="74"/>
                    <a:pt x="421" y="75"/>
                  </a:cubicBezTo>
                  <a:cubicBezTo>
                    <a:pt x="419" y="76"/>
                    <a:pt x="414" y="80"/>
                    <a:pt x="414" y="82"/>
                  </a:cubicBezTo>
                  <a:cubicBezTo>
                    <a:pt x="415" y="85"/>
                    <a:pt x="420" y="83"/>
                    <a:pt x="424" y="83"/>
                  </a:cubicBezTo>
                  <a:cubicBezTo>
                    <a:pt x="424" y="79"/>
                    <a:pt x="428" y="80"/>
                    <a:pt x="431" y="79"/>
                  </a:cubicBezTo>
                  <a:cubicBezTo>
                    <a:pt x="436" y="79"/>
                    <a:pt x="441" y="77"/>
                    <a:pt x="445" y="74"/>
                  </a:cubicBezTo>
                  <a:cubicBezTo>
                    <a:pt x="446" y="73"/>
                    <a:pt x="448" y="73"/>
                    <a:pt x="448" y="75"/>
                  </a:cubicBezTo>
                  <a:cubicBezTo>
                    <a:pt x="448" y="76"/>
                    <a:pt x="447" y="78"/>
                    <a:pt x="445" y="79"/>
                  </a:cubicBezTo>
                  <a:cubicBezTo>
                    <a:pt x="441" y="81"/>
                    <a:pt x="437" y="84"/>
                    <a:pt x="433" y="85"/>
                  </a:cubicBezTo>
                  <a:cubicBezTo>
                    <a:pt x="430" y="86"/>
                    <a:pt x="426" y="85"/>
                    <a:pt x="423" y="87"/>
                  </a:cubicBezTo>
                  <a:cubicBezTo>
                    <a:pt x="421" y="87"/>
                    <a:pt x="419" y="89"/>
                    <a:pt x="418" y="91"/>
                  </a:cubicBezTo>
                  <a:cubicBezTo>
                    <a:pt x="418" y="94"/>
                    <a:pt x="420" y="97"/>
                    <a:pt x="421" y="100"/>
                  </a:cubicBezTo>
                  <a:cubicBezTo>
                    <a:pt x="421" y="104"/>
                    <a:pt x="422" y="108"/>
                    <a:pt x="421" y="111"/>
                  </a:cubicBezTo>
                  <a:cubicBezTo>
                    <a:pt x="421" y="114"/>
                    <a:pt x="420" y="108"/>
                    <a:pt x="418" y="110"/>
                  </a:cubicBezTo>
                  <a:cubicBezTo>
                    <a:pt x="417" y="110"/>
                    <a:pt x="418" y="117"/>
                    <a:pt x="417" y="117"/>
                  </a:cubicBezTo>
                  <a:cubicBezTo>
                    <a:pt x="415" y="117"/>
                    <a:pt x="413" y="114"/>
                    <a:pt x="411" y="112"/>
                  </a:cubicBezTo>
                  <a:cubicBezTo>
                    <a:pt x="411" y="110"/>
                    <a:pt x="410" y="107"/>
                    <a:pt x="411" y="106"/>
                  </a:cubicBezTo>
                  <a:cubicBezTo>
                    <a:pt x="412" y="104"/>
                    <a:pt x="416" y="106"/>
                    <a:pt x="416" y="104"/>
                  </a:cubicBezTo>
                  <a:cubicBezTo>
                    <a:pt x="417" y="101"/>
                    <a:pt x="415" y="96"/>
                    <a:pt x="412" y="95"/>
                  </a:cubicBezTo>
                  <a:cubicBezTo>
                    <a:pt x="410" y="94"/>
                    <a:pt x="409" y="100"/>
                    <a:pt x="407" y="100"/>
                  </a:cubicBezTo>
                  <a:cubicBezTo>
                    <a:pt x="405" y="100"/>
                    <a:pt x="408" y="96"/>
                    <a:pt x="407" y="94"/>
                  </a:cubicBezTo>
                  <a:cubicBezTo>
                    <a:pt x="406" y="93"/>
                    <a:pt x="404" y="91"/>
                    <a:pt x="402" y="91"/>
                  </a:cubicBezTo>
                  <a:cubicBezTo>
                    <a:pt x="400" y="91"/>
                    <a:pt x="399" y="94"/>
                    <a:pt x="398" y="93"/>
                  </a:cubicBezTo>
                  <a:cubicBezTo>
                    <a:pt x="396" y="92"/>
                    <a:pt x="399" y="87"/>
                    <a:pt x="397" y="87"/>
                  </a:cubicBezTo>
                  <a:cubicBezTo>
                    <a:pt x="391" y="87"/>
                    <a:pt x="387" y="92"/>
                    <a:pt x="381" y="93"/>
                  </a:cubicBezTo>
                  <a:cubicBezTo>
                    <a:pt x="377" y="94"/>
                    <a:pt x="374" y="92"/>
                    <a:pt x="370" y="92"/>
                  </a:cubicBezTo>
                  <a:cubicBezTo>
                    <a:pt x="366" y="92"/>
                    <a:pt x="361" y="94"/>
                    <a:pt x="356" y="93"/>
                  </a:cubicBezTo>
                  <a:cubicBezTo>
                    <a:pt x="352" y="93"/>
                    <a:pt x="348" y="91"/>
                    <a:pt x="344" y="90"/>
                  </a:cubicBezTo>
                  <a:cubicBezTo>
                    <a:pt x="341" y="90"/>
                    <a:pt x="338" y="92"/>
                    <a:pt x="336" y="90"/>
                  </a:cubicBezTo>
                  <a:cubicBezTo>
                    <a:pt x="335" y="88"/>
                    <a:pt x="337" y="85"/>
                    <a:pt x="339" y="84"/>
                  </a:cubicBezTo>
                  <a:cubicBezTo>
                    <a:pt x="341" y="82"/>
                    <a:pt x="344" y="81"/>
                    <a:pt x="346" y="81"/>
                  </a:cubicBezTo>
                  <a:cubicBezTo>
                    <a:pt x="348" y="80"/>
                    <a:pt x="351" y="82"/>
                    <a:pt x="352" y="81"/>
                  </a:cubicBezTo>
                  <a:cubicBezTo>
                    <a:pt x="353" y="80"/>
                    <a:pt x="353" y="78"/>
                    <a:pt x="353" y="76"/>
                  </a:cubicBezTo>
                  <a:cubicBezTo>
                    <a:pt x="351" y="74"/>
                    <a:pt x="349" y="71"/>
                    <a:pt x="347" y="69"/>
                  </a:cubicBezTo>
                  <a:cubicBezTo>
                    <a:pt x="344" y="67"/>
                    <a:pt x="341" y="65"/>
                    <a:pt x="338" y="65"/>
                  </a:cubicBezTo>
                  <a:cubicBezTo>
                    <a:pt x="335" y="65"/>
                    <a:pt x="334" y="68"/>
                    <a:pt x="331" y="68"/>
                  </a:cubicBezTo>
                  <a:cubicBezTo>
                    <a:pt x="328" y="69"/>
                    <a:pt x="324" y="68"/>
                    <a:pt x="320" y="67"/>
                  </a:cubicBezTo>
                  <a:cubicBezTo>
                    <a:pt x="317" y="67"/>
                    <a:pt x="314" y="65"/>
                    <a:pt x="311" y="64"/>
                  </a:cubicBezTo>
                  <a:cubicBezTo>
                    <a:pt x="308" y="62"/>
                    <a:pt x="307" y="59"/>
                    <a:pt x="305" y="59"/>
                  </a:cubicBezTo>
                  <a:cubicBezTo>
                    <a:pt x="301" y="57"/>
                    <a:pt x="297" y="58"/>
                    <a:pt x="293" y="57"/>
                  </a:cubicBezTo>
                  <a:cubicBezTo>
                    <a:pt x="290" y="57"/>
                    <a:pt x="286" y="57"/>
                    <a:pt x="284" y="56"/>
                  </a:cubicBezTo>
                  <a:cubicBezTo>
                    <a:pt x="282" y="54"/>
                    <a:pt x="282" y="50"/>
                    <a:pt x="279" y="50"/>
                  </a:cubicBezTo>
                  <a:cubicBezTo>
                    <a:pt x="274" y="48"/>
                    <a:pt x="268" y="46"/>
                    <a:pt x="262" y="48"/>
                  </a:cubicBezTo>
                  <a:cubicBezTo>
                    <a:pt x="259" y="48"/>
                    <a:pt x="260" y="53"/>
                    <a:pt x="258" y="55"/>
                  </a:cubicBezTo>
                  <a:cubicBezTo>
                    <a:pt x="255" y="58"/>
                    <a:pt x="252" y="59"/>
                    <a:pt x="248" y="59"/>
                  </a:cubicBezTo>
                  <a:cubicBezTo>
                    <a:pt x="246" y="60"/>
                    <a:pt x="242" y="61"/>
                    <a:pt x="242" y="59"/>
                  </a:cubicBezTo>
                  <a:cubicBezTo>
                    <a:pt x="241" y="56"/>
                    <a:pt x="246" y="54"/>
                    <a:pt x="247" y="51"/>
                  </a:cubicBezTo>
                  <a:cubicBezTo>
                    <a:pt x="247" y="49"/>
                    <a:pt x="246" y="47"/>
                    <a:pt x="246" y="46"/>
                  </a:cubicBezTo>
                  <a:cubicBezTo>
                    <a:pt x="246" y="45"/>
                    <a:pt x="248" y="42"/>
                    <a:pt x="246" y="42"/>
                  </a:cubicBezTo>
                  <a:cubicBezTo>
                    <a:pt x="244" y="42"/>
                    <a:pt x="241" y="44"/>
                    <a:pt x="240" y="46"/>
                  </a:cubicBezTo>
                  <a:cubicBezTo>
                    <a:pt x="237" y="49"/>
                    <a:pt x="237" y="54"/>
                    <a:pt x="235" y="57"/>
                  </a:cubicBezTo>
                  <a:cubicBezTo>
                    <a:pt x="234" y="58"/>
                    <a:pt x="231" y="59"/>
                    <a:pt x="230" y="58"/>
                  </a:cubicBezTo>
                  <a:cubicBezTo>
                    <a:pt x="227" y="57"/>
                    <a:pt x="224" y="55"/>
                    <a:pt x="222" y="53"/>
                  </a:cubicBezTo>
                  <a:cubicBezTo>
                    <a:pt x="220" y="51"/>
                    <a:pt x="220" y="49"/>
                    <a:pt x="219" y="46"/>
                  </a:cubicBezTo>
                  <a:cubicBezTo>
                    <a:pt x="218" y="44"/>
                    <a:pt x="218" y="41"/>
                    <a:pt x="217" y="39"/>
                  </a:cubicBezTo>
                  <a:cubicBezTo>
                    <a:pt x="216" y="36"/>
                    <a:pt x="215" y="33"/>
                    <a:pt x="212" y="31"/>
                  </a:cubicBezTo>
                  <a:cubicBezTo>
                    <a:pt x="211" y="31"/>
                    <a:pt x="210" y="33"/>
                    <a:pt x="209" y="34"/>
                  </a:cubicBezTo>
                  <a:cubicBezTo>
                    <a:pt x="211" y="37"/>
                    <a:pt x="210" y="39"/>
                    <a:pt x="205" y="39"/>
                  </a:cubicBezTo>
                  <a:cubicBezTo>
                    <a:pt x="204" y="46"/>
                    <a:pt x="197" y="49"/>
                    <a:pt x="194" y="49"/>
                  </a:cubicBezTo>
                  <a:cubicBezTo>
                    <a:pt x="196" y="47"/>
                    <a:pt x="197" y="45"/>
                    <a:pt x="195" y="45"/>
                  </a:cubicBezTo>
                  <a:cubicBezTo>
                    <a:pt x="193" y="45"/>
                    <a:pt x="183" y="50"/>
                    <a:pt x="180" y="51"/>
                  </a:cubicBezTo>
                  <a:cubicBezTo>
                    <a:pt x="176" y="53"/>
                    <a:pt x="174" y="58"/>
                    <a:pt x="170" y="60"/>
                  </a:cubicBezTo>
                  <a:cubicBezTo>
                    <a:pt x="169" y="60"/>
                    <a:pt x="170" y="56"/>
                    <a:pt x="169" y="56"/>
                  </a:cubicBezTo>
                  <a:cubicBezTo>
                    <a:pt x="166" y="56"/>
                    <a:pt x="163" y="58"/>
                    <a:pt x="160" y="59"/>
                  </a:cubicBezTo>
                  <a:cubicBezTo>
                    <a:pt x="158" y="60"/>
                    <a:pt x="155" y="61"/>
                    <a:pt x="152" y="63"/>
                  </a:cubicBezTo>
                  <a:cubicBezTo>
                    <a:pt x="151" y="64"/>
                    <a:pt x="151" y="67"/>
                    <a:pt x="149" y="68"/>
                  </a:cubicBezTo>
                  <a:cubicBezTo>
                    <a:pt x="147" y="69"/>
                    <a:pt x="143" y="70"/>
                    <a:pt x="143" y="68"/>
                  </a:cubicBezTo>
                  <a:cubicBezTo>
                    <a:pt x="144" y="65"/>
                    <a:pt x="147" y="63"/>
                    <a:pt x="150" y="60"/>
                  </a:cubicBezTo>
                  <a:cubicBezTo>
                    <a:pt x="152" y="58"/>
                    <a:pt x="155" y="56"/>
                    <a:pt x="158" y="55"/>
                  </a:cubicBezTo>
                  <a:cubicBezTo>
                    <a:pt x="163" y="53"/>
                    <a:pt x="168" y="53"/>
                    <a:pt x="172" y="52"/>
                  </a:cubicBezTo>
                  <a:cubicBezTo>
                    <a:pt x="179" y="49"/>
                    <a:pt x="187" y="47"/>
                    <a:pt x="192" y="42"/>
                  </a:cubicBezTo>
                  <a:cubicBezTo>
                    <a:pt x="194" y="41"/>
                    <a:pt x="191" y="39"/>
                    <a:pt x="189" y="39"/>
                  </a:cubicBezTo>
                  <a:cubicBezTo>
                    <a:pt x="187" y="41"/>
                    <a:pt x="184" y="40"/>
                    <a:pt x="181" y="41"/>
                  </a:cubicBezTo>
                  <a:cubicBezTo>
                    <a:pt x="178" y="42"/>
                    <a:pt x="176" y="45"/>
                    <a:pt x="173" y="46"/>
                  </a:cubicBezTo>
                  <a:cubicBezTo>
                    <a:pt x="168" y="47"/>
                    <a:pt x="163" y="48"/>
                    <a:pt x="158" y="50"/>
                  </a:cubicBezTo>
                  <a:cubicBezTo>
                    <a:pt x="155" y="51"/>
                    <a:pt x="153" y="52"/>
                    <a:pt x="150" y="54"/>
                  </a:cubicBezTo>
                  <a:cubicBezTo>
                    <a:pt x="149" y="54"/>
                    <a:pt x="148" y="55"/>
                    <a:pt x="146" y="56"/>
                  </a:cubicBezTo>
                  <a:cubicBezTo>
                    <a:pt x="145" y="57"/>
                    <a:pt x="142" y="57"/>
                    <a:pt x="141" y="57"/>
                  </a:cubicBezTo>
                  <a:cubicBezTo>
                    <a:pt x="137" y="60"/>
                    <a:pt x="133" y="62"/>
                    <a:pt x="130" y="65"/>
                  </a:cubicBezTo>
                  <a:cubicBezTo>
                    <a:pt x="129" y="66"/>
                    <a:pt x="128" y="68"/>
                    <a:pt x="127" y="68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116" y="68"/>
                    <a:pt x="112" y="68"/>
                    <a:pt x="109" y="68"/>
                  </a:cubicBezTo>
                  <a:cubicBezTo>
                    <a:pt x="106" y="68"/>
                    <a:pt x="102" y="68"/>
                    <a:pt x="99" y="67"/>
                  </a:cubicBezTo>
                  <a:cubicBezTo>
                    <a:pt x="95" y="66"/>
                    <a:pt x="92" y="64"/>
                    <a:pt x="89" y="62"/>
                  </a:cubicBezTo>
                  <a:cubicBezTo>
                    <a:pt x="87" y="60"/>
                    <a:pt x="85" y="57"/>
                    <a:pt x="82" y="55"/>
                  </a:cubicBezTo>
                  <a:cubicBezTo>
                    <a:pt x="83" y="54"/>
                    <a:pt x="85" y="53"/>
                    <a:pt x="83" y="52"/>
                  </a:cubicBezTo>
                  <a:cubicBezTo>
                    <a:pt x="83" y="51"/>
                    <a:pt x="79" y="54"/>
                    <a:pt x="79" y="53"/>
                  </a:cubicBezTo>
                  <a:cubicBezTo>
                    <a:pt x="77" y="52"/>
                    <a:pt x="75" y="52"/>
                    <a:pt x="74" y="51"/>
                  </a:cubicBezTo>
                  <a:cubicBezTo>
                    <a:pt x="70" y="51"/>
                    <a:pt x="65" y="52"/>
                    <a:pt x="62" y="53"/>
                  </a:cubicBezTo>
                  <a:lnTo>
                    <a:pt x="0" y="241"/>
                  </a:lnTo>
                  <a:lnTo>
                    <a:pt x="5" y="244"/>
                  </a:lnTo>
                  <a:cubicBezTo>
                    <a:pt x="7" y="245"/>
                    <a:pt x="7" y="247"/>
                    <a:pt x="9" y="246"/>
                  </a:cubicBezTo>
                  <a:cubicBezTo>
                    <a:pt x="11" y="245"/>
                    <a:pt x="12" y="238"/>
                    <a:pt x="15" y="239"/>
                  </a:cubicBezTo>
                  <a:lnTo>
                    <a:pt x="21" y="242"/>
                  </a:lnTo>
                  <a:cubicBezTo>
                    <a:pt x="24" y="243"/>
                    <a:pt x="22" y="248"/>
                    <a:pt x="23" y="251"/>
                  </a:cubicBezTo>
                  <a:cubicBezTo>
                    <a:pt x="25" y="256"/>
                    <a:pt x="28" y="260"/>
                    <a:pt x="30" y="264"/>
                  </a:cubicBezTo>
                  <a:cubicBezTo>
                    <a:pt x="31" y="266"/>
                    <a:pt x="31" y="268"/>
                    <a:pt x="33" y="268"/>
                  </a:cubicBezTo>
                  <a:cubicBezTo>
                    <a:pt x="36" y="269"/>
                    <a:pt x="36" y="266"/>
                    <a:pt x="38" y="265"/>
                  </a:cubicBezTo>
                  <a:cubicBezTo>
                    <a:pt x="40" y="264"/>
                    <a:pt x="44" y="267"/>
                    <a:pt x="45" y="265"/>
                  </a:cubicBezTo>
                  <a:cubicBezTo>
                    <a:pt x="45" y="262"/>
                    <a:pt x="47" y="260"/>
                    <a:pt x="50" y="259"/>
                  </a:cubicBezTo>
                  <a:cubicBezTo>
                    <a:pt x="51" y="259"/>
                    <a:pt x="50" y="257"/>
                    <a:pt x="50" y="256"/>
                  </a:cubicBezTo>
                  <a:cubicBezTo>
                    <a:pt x="53" y="254"/>
                    <a:pt x="57" y="252"/>
                    <a:pt x="60" y="253"/>
                  </a:cubicBezTo>
                  <a:cubicBezTo>
                    <a:pt x="62" y="253"/>
                    <a:pt x="63" y="256"/>
                    <a:pt x="64" y="259"/>
                  </a:cubicBezTo>
                  <a:cubicBezTo>
                    <a:pt x="65" y="261"/>
                    <a:pt x="62" y="263"/>
                    <a:pt x="63" y="265"/>
                  </a:cubicBezTo>
                  <a:cubicBezTo>
                    <a:pt x="64" y="267"/>
                    <a:pt x="67" y="266"/>
                    <a:pt x="69" y="268"/>
                  </a:cubicBezTo>
                  <a:cubicBezTo>
                    <a:pt x="70" y="270"/>
                    <a:pt x="70" y="274"/>
                    <a:pt x="72" y="276"/>
                  </a:cubicBezTo>
                  <a:cubicBezTo>
                    <a:pt x="74" y="280"/>
                    <a:pt x="79" y="282"/>
                    <a:pt x="81" y="286"/>
                  </a:cubicBezTo>
                  <a:cubicBezTo>
                    <a:pt x="82" y="289"/>
                    <a:pt x="79" y="294"/>
                    <a:pt x="81" y="298"/>
                  </a:cubicBezTo>
                  <a:cubicBezTo>
                    <a:pt x="83" y="302"/>
                    <a:pt x="84" y="307"/>
                    <a:pt x="87" y="311"/>
                  </a:cubicBezTo>
                  <a:cubicBezTo>
                    <a:pt x="89" y="315"/>
                    <a:pt x="94" y="314"/>
                    <a:pt x="97" y="317"/>
                  </a:cubicBezTo>
                  <a:cubicBezTo>
                    <a:pt x="98" y="317"/>
                    <a:pt x="97" y="319"/>
                    <a:pt x="98" y="320"/>
                  </a:cubicBezTo>
                  <a:cubicBezTo>
                    <a:pt x="99" y="322"/>
                    <a:pt x="101" y="322"/>
                    <a:pt x="103" y="322"/>
                  </a:cubicBezTo>
                  <a:cubicBezTo>
                    <a:pt x="102" y="324"/>
                    <a:pt x="101" y="326"/>
                    <a:pt x="101" y="328"/>
                  </a:cubicBezTo>
                  <a:cubicBezTo>
                    <a:pt x="101" y="330"/>
                    <a:pt x="100" y="333"/>
                    <a:pt x="101" y="335"/>
                  </a:cubicBezTo>
                  <a:cubicBezTo>
                    <a:pt x="102" y="336"/>
                    <a:pt x="104" y="330"/>
                    <a:pt x="104" y="332"/>
                  </a:cubicBezTo>
                  <a:cubicBezTo>
                    <a:pt x="104" y="334"/>
                    <a:pt x="99" y="337"/>
                    <a:pt x="101" y="339"/>
                  </a:cubicBezTo>
                  <a:cubicBezTo>
                    <a:pt x="103" y="341"/>
                    <a:pt x="111" y="336"/>
                    <a:pt x="109" y="338"/>
                  </a:cubicBezTo>
                  <a:cubicBezTo>
                    <a:pt x="107" y="341"/>
                    <a:pt x="102" y="340"/>
                    <a:pt x="99" y="342"/>
                  </a:cubicBezTo>
                  <a:cubicBezTo>
                    <a:pt x="97" y="343"/>
                    <a:pt x="96" y="345"/>
                    <a:pt x="96" y="347"/>
                  </a:cubicBezTo>
                  <a:cubicBezTo>
                    <a:pt x="96" y="349"/>
                    <a:pt x="96" y="351"/>
                    <a:pt x="98" y="351"/>
                  </a:cubicBezTo>
                  <a:cubicBezTo>
                    <a:pt x="101" y="352"/>
                    <a:pt x="105" y="348"/>
                    <a:pt x="109" y="350"/>
                  </a:cubicBezTo>
                  <a:cubicBezTo>
                    <a:pt x="111" y="351"/>
                    <a:pt x="106" y="354"/>
                    <a:pt x="103" y="354"/>
                  </a:cubicBezTo>
                  <a:cubicBezTo>
                    <a:pt x="100" y="355"/>
                    <a:pt x="97" y="354"/>
                    <a:pt x="94" y="354"/>
                  </a:cubicBezTo>
                  <a:cubicBezTo>
                    <a:pt x="93" y="355"/>
                    <a:pt x="93" y="356"/>
                    <a:pt x="93" y="357"/>
                  </a:cubicBezTo>
                  <a:cubicBezTo>
                    <a:pt x="93" y="359"/>
                    <a:pt x="93" y="361"/>
                    <a:pt x="94" y="362"/>
                  </a:cubicBezTo>
                  <a:cubicBezTo>
                    <a:pt x="95" y="364"/>
                    <a:pt x="96" y="365"/>
                    <a:pt x="98" y="366"/>
                  </a:cubicBezTo>
                  <a:cubicBezTo>
                    <a:pt x="100" y="366"/>
                    <a:pt x="103" y="366"/>
                    <a:pt x="104" y="365"/>
                  </a:cubicBezTo>
                  <a:cubicBezTo>
                    <a:pt x="107" y="364"/>
                    <a:pt x="108" y="359"/>
                    <a:pt x="110" y="360"/>
                  </a:cubicBezTo>
                  <a:cubicBezTo>
                    <a:pt x="112" y="361"/>
                    <a:pt x="108" y="364"/>
                    <a:pt x="107" y="366"/>
                  </a:cubicBezTo>
                  <a:cubicBezTo>
                    <a:pt x="106" y="368"/>
                    <a:pt x="105" y="369"/>
                    <a:pt x="104" y="371"/>
                  </a:cubicBezTo>
                  <a:cubicBezTo>
                    <a:pt x="103" y="373"/>
                    <a:pt x="101" y="374"/>
                    <a:pt x="101" y="376"/>
                  </a:cubicBezTo>
                  <a:cubicBezTo>
                    <a:pt x="101" y="378"/>
                    <a:pt x="103" y="380"/>
                    <a:pt x="104" y="380"/>
                  </a:cubicBezTo>
                  <a:cubicBezTo>
                    <a:pt x="106" y="380"/>
                    <a:pt x="105" y="377"/>
                    <a:pt x="107" y="376"/>
                  </a:cubicBezTo>
                  <a:cubicBezTo>
                    <a:pt x="109" y="376"/>
                    <a:pt x="112" y="377"/>
                    <a:pt x="112" y="378"/>
                  </a:cubicBezTo>
                  <a:cubicBezTo>
                    <a:pt x="114" y="381"/>
                    <a:pt x="112" y="385"/>
                    <a:pt x="112" y="388"/>
                  </a:cubicBezTo>
                  <a:cubicBezTo>
                    <a:pt x="113" y="390"/>
                    <a:pt x="115" y="390"/>
                    <a:pt x="115" y="392"/>
                  </a:cubicBezTo>
                  <a:cubicBezTo>
                    <a:pt x="114" y="394"/>
                    <a:pt x="111" y="394"/>
                    <a:pt x="111" y="396"/>
                  </a:cubicBezTo>
                  <a:cubicBezTo>
                    <a:pt x="110" y="398"/>
                    <a:pt x="113" y="398"/>
                    <a:pt x="114" y="400"/>
                  </a:cubicBezTo>
                  <a:cubicBezTo>
                    <a:pt x="114" y="401"/>
                    <a:pt x="111" y="401"/>
                    <a:pt x="111" y="401"/>
                  </a:cubicBezTo>
                  <a:cubicBezTo>
                    <a:pt x="112" y="403"/>
                    <a:pt x="115" y="402"/>
                    <a:pt x="115" y="403"/>
                  </a:cubicBezTo>
                  <a:cubicBezTo>
                    <a:pt x="116" y="405"/>
                    <a:pt x="114" y="408"/>
                    <a:pt x="115" y="409"/>
                  </a:cubicBezTo>
                  <a:cubicBezTo>
                    <a:pt x="117" y="411"/>
                    <a:pt x="120" y="411"/>
                    <a:pt x="122" y="412"/>
                  </a:cubicBezTo>
                  <a:cubicBezTo>
                    <a:pt x="124" y="413"/>
                    <a:pt x="125" y="415"/>
                    <a:pt x="127" y="417"/>
                  </a:cubicBezTo>
                  <a:cubicBezTo>
                    <a:pt x="129" y="418"/>
                    <a:pt x="131" y="420"/>
                    <a:pt x="133" y="421"/>
                  </a:cubicBezTo>
                  <a:cubicBezTo>
                    <a:pt x="134" y="422"/>
                    <a:pt x="136" y="420"/>
                    <a:pt x="137" y="420"/>
                  </a:cubicBezTo>
                  <a:cubicBezTo>
                    <a:pt x="139" y="420"/>
                    <a:pt x="141" y="419"/>
                    <a:pt x="142" y="421"/>
                  </a:cubicBezTo>
                  <a:cubicBezTo>
                    <a:pt x="143" y="422"/>
                    <a:pt x="140" y="424"/>
                    <a:pt x="140" y="425"/>
                  </a:cubicBezTo>
                  <a:cubicBezTo>
                    <a:pt x="139" y="428"/>
                    <a:pt x="139" y="431"/>
                    <a:pt x="139" y="434"/>
                  </a:cubicBezTo>
                  <a:cubicBezTo>
                    <a:pt x="139" y="435"/>
                    <a:pt x="139" y="437"/>
                    <a:pt x="141" y="437"/>
                  </a:cubicBezTo>
                  <a:cubicBezTo>
                    <a:pt x="142" y="438"/>
                    <a:pt x="141" y="435"/>
                    <a:pt x="141" y="435"/>
                  </a:cubicBezTo>
                  <a:cubicBezTo>
                    <a:pt x="144" y="434"/>
                    <a:pt x="147" y="432"/>
                    <a:pt x="149" y="433"/>
                  </a:cubicBezTo>
                  <a:cubicBezTo>
                    <a:pt x="151" y="435"/>
                    <a:pt x="147" y="439"/>
                    <a:pt x="149" y="441"/>
                  </a:cubicBezTo>
                  <a:cubicBezTo>
                    <a:pt x="151" y="442"/>
                    <a:pt x="153" y="438"/>
                    <a:pt x="155" y="438"/>
                  </a:cubicBezTo>
                  <a:cubicBezTo>
                    <a:pt x="156" y="438"/>
                    <a:pt x="155" y="441"/>
                    <a:pt x="155" y="442"/>
                  </a:cubicBezTo>
                  <a:cubicBezTo>
                    <a:pt x="156" y="444"/>
                    <a:pt x="157" y="446"/>
                    <a:pt x="158" y="448"/>
                  </a:cubicBezTo>
                  <a:cubicBezTo>
                    <a:pt x="167" y="448"/>
                    <a:pt x="176" y="449"/>
                    <a:pt x="184" y="449"/>
                  </a:cubicBezTo>
                  <a:cubicBezTo>
                    <a:pt x="226" y="449"/>
                    <a:pt x="268" y="449"/>
                    <a:pt x="310" y="449"/>
                  </a:cubicBezTo>
                  <a:cubicBezTo>
                    <a:pt x="345" y="449"/>
                    <a:pt x="380" y="450"/>
                    <a:pt x="415" y="450"/>
                  </a:cubicBezTo>
                  <a:cubicBezTo>
                    <a:pt x="432" y="450"/>
                    <a:pt x="450" y="450"/>
                    <a:pt x="467" y="449"/>
                  </a:cubicBezTo>
                  <a:cubicBezTo>
                    <a:pt x="474" y="449"/>
                    <a:pt x="481" y="448"/>
                    <a:pt x="488" y="448"/>
                  </a:cubicBezTo>
                  <a:cubicBezTo>
                    <a:pt x="490" y="448"/>
                    <a:pt x="492" y="449"/>
                    <a:pt x="495" y="450"/>
                  </a:cubicBezTo>
                  <a:cubicBezTo>
                    <a:pt x="498" y="451"/>
                    <a:pt x="500" y="453"/>
                    <a:pt x="503" y="454"/>
                  </a:cubicBezTo>
                  <a:cubicBezTo>
                    <a:pt x="506" y="455"/>
                    <a:pt x="510" y="454"/>
                    <a:pt x="513" y="455"/>
                  </a:cubicBezTo>
                  <a:cubicBezTo>
                    <a:pt x="515" y="456"/>
                    <a:pt x="517" y="458"/>
                    <a:pt x="519" y="459"/>
                  </a:cubicBezTo>
                  <a:cubicBezTo>
                    <a:pt x="523" y="461"/>
                    <a:pt x="526" y="463"/>
                    <a:pt x="530" y="463"/>
                  </a:cubicBezTo>
                  <a:cubicBezTo>
                    <a:pt x="532" y="464"/>
                    <a:pt x="535" y="463"/>
                    <a:pt x="538" y="463"/>
                  </a:cubicBezTo>
                  <a:cubicBezTo>
                    <a:pt x="542" y="464"/>
                    <a:pt x="546" y="466"/>
                    <a:pt x="549" y="466"/>
                  </a:cubicBezTo>
                  <a:cubicBezTo>
                    <a:pt x="551" y="465"/>
                    <a:pt x="552" y="464"/>
                    <a:pt x="554" y="463"/>
                  </a:cubicBezTo>
                  <a:cubicBezTo>
                    <a:pt x="555" y="462"/>
                    <a:pt x="556" y="460"/>
                    <a:pt x="557" y="459"/>
                  </a:cubicBezTo>
                  <a:cubicBezTo>
                    <a:pt x="559" y="458"/>
                    <a:pt x="560" y="456"/>
                    <a:pt x="562" y="456"/>
                  </a:cubicBezTo>
                  <a:cubicBezTo>
                    <a:pt x="562" y="456"/>
                    <a:pt x="561" y="459"/>
                    <a:pt x="562" y="458"/>
                  </a:cubicBezTo>
                  <a:cubicBezTo>
                    <a:pt x="564" y="457"/>
                    <a:pt x="564" y="454"/>
                    <a:pt x="565" y="452"/>
                  </a:cubicBezTo>
                  <a:cubicBezTo>
                    <a:pt x="566" y="452"/>
                    <a:pt x="567" y="452"/>
                    <a:pt x="567" y="453"/>
                  </a:cubicBezTo>
                  <a:cubicBezTo>
                    <a:pt x="567" y="454"/>
                    <a:pt x="564" y="457"/>
                    <a:pt x="566" y="457"/>
                  </a:cubicBezTo>
                  <a:cubicBezTo>
                    <a:pt x="567" y="458"/>
                    <a:pt x="569" y="455"/>
                    <a:pt x="570" y="454"/>
                  </a:cubicBezTo>
                  <a:cubicBezTo>
                    <a:pt x="571" y="452"/>
                    <a:pt x="570" y="450"/>
                    <a:pt x="572" y="449"/>
                  </a:cubicBezTo>
                  <a:cubicBezTo>
                    <a:pt x="573" y="449"/>
                    <a:pt x="575" y="451"/>
                    <a:pt x="577" y="451"/>
                  </a:cubicBezTo>
                  <a:cubicBezTo>
                    <a:pt x="580" y="452"/>
                    <a:pt x="583" y="452"/>
                    <a:pt x="586" y="452"/>
                  </a:cubicBezTo>
                  <a:cubicBezTo>
                    <a:pt x="588" y="452"/>
                    <a:pt x="591" y="452"/>
                    <a:pt x="593" y="453"/>
                  </a:cubicBezTo>
                  <a:cubicBezTo>
                    <a:pt x="594" y="455"/>
                    <a:pt x="593" y="458"/>
                    <a:pt x="594" y="460"/>
                  </a:cubicBezTo>
                  <a:cubicBezTo>
                    <a:pt x="595" y="462"/>
                    <a:pt x="595" y="465"/>
                    <a:pt x="597" y="466"/>
                  </a:cubicBezTo>
                  <a:cubicBezTo>
                    <a:pt x="598" y="468"/>
                    <a:pt x="599" y="468"/>
                    <a:pt x="601" y="469"/>
                  </a:cubicBezTo>
                  <a:cubicBezTo>
                    <a:pt x="603" y="469"/>
                    <a:pt x="605" y="467"/>
                    <a:pt x="607" y="467"/>
                  </a:cubicBezTo>
                  <a:cubicBezTo>
                    <a:pt x="608" y="468"/>
                    <a:pt x="606" y="470"/>
                    <a:pt x="606" y="471"/>
                  </a:cubicBezTo>
                  <a:cubicBezTo>
                    <a:pt x="606" y="472"/>
                    <a:pt x="604" y="472"/>
                    <a:pt x="604" y="473"/>
                  </a:cubicBezTo>
                  <a:cubicBezTo>
                    <a:pt x="605" y="476"/>
                    <a:pt x="607" y="477"/>
                    <a:pt x="608" y="479"/>
                  </a:cubicBezTo>
                  <a:cubicBezTo>
                    <a:pt x="608" y="481"/>
                    <a:pt x="606" y="482"/>
                    <a:pt x="607" y="484"/>
                  </a:cubicBezTo>
                  <a:cubicBezTo>
                    <a:pt x="608" y="486"/>
                    <a:pt x="611" y="486"/>
                    <a:pt x="612" y="487"/>
                  </a:cubicBezTo>
                  <a:cubicBezTo>
                    <a:pt x="612" y="489"/>
                    <a:pt x="609" y="489"/>
                    <a:pt x="609" y="490"/>
                  </a:cubicBezTo>
                  <a:cubicBezTo>
                    <a:pt x="609" y="491"/>
                    <a:pt x="610" y="493"/>
                    <a:pt x="611" y="493"/>
                  </a:cubicBezTo>
                  <a:cubicBezTo>
                    <a:pt x="612" y="494"/>
                    <a:pt x="614" y="494"/>
                    <a:pt x="616" y="494"/>
                  </a:cubicBezTo>
                  <a:cubicBezTo>
                    <a:pt x="618" y="495"/>
                    <a:pt x="621" y="494"/>
                    <a:pt x="624" y="495"/>
                  </a:cubicBezTo>
                  <a:cubicBezTo>
                    <a:pt x="628" y="496"/>
                    <a:pt x="632" y="497"/>
                    <a:pt x="636" y="498"/>
                  </a:cubicBezTo>
                  <a:cubicBezTo>
                    <a:pt x="638" y="498"/>
                    <a:pt x="640" y="499"/>
                    <a:pt x="642" y="499"/>
                  </a:cubicBezTo>
                  <a:cubicBezTo>
                    <a:pt x="645" y="500"/>
                    <a:pt x="648" y="500"/>
                    <a:pt x="651" y="502"/>
                  </a:cubicBezTo>
                  <a:cubicBezTo>
                    <a:pt x="653" y="504"/>
                    <a:pt x="656" y="506"/>
                    <a:pt x="658" y="509"/>
                  </a:cubicBezTo>
                  <a:cubicBezTo>
                    <a:pt x="659" y="510"/>
                    <a:pt x="659" y="513"/>
                    <a:pt x="660" y="515"/>
                  </a:cubicBezTo>
                  <a:cubicBezTo>
                    <a:pt x="660" y="517"/>
                    <a:pt x="662" y="519"/>
                    <a:pt x="660" y="521"/>
                  </a:cubicBezTo>
                  <a:cubicBezTo>
                    <a:pt x="659" y="522"/>
                    <a:pt x="658" y="517"/>
                    <a:pt x="657" y="518"/>
                  </a:cubicBezTo>
                  <a:cubicBezTo>
                    <a:pt x="656" y="520"/>
                    <a:pt x="659" y="522"/>
                    <a:pt x="658" y="524"/>
                  </a:cubicBezTo>
                  <a:cubicBezTo>
                    <a:pt x="657" y="525"/>
                    <a:pt x="654" y="524"/>
                    <a:pt x="653" y="523"/>
                  </a:cubicBezTo>
                  <a:cubicBezTo>
                    <a:pt x="652" y="523"/>
                    <a:pt x="652" y="521"/>
                    <a:pt x="651" y="521"/>
                  </a:cubicBezTo>
                  <a:cubicBezTo>
                    <a:pt x="650" y="521"/>
                    <a:pt x="649" y="523"/>
                    <a:pt x="648" y="522"/>
                  </a:cubicBezTo>
                  <a:cubicBezTo>
                    <a:pt x="647" y="520"/>
                    <a:pt x="648" y="517"/>
                    <a:pt x="647" y="515"/>
                  </a:cubicBezTo>
                  <a:cubicBezTo>
                    <a:pt x="646" y="514"/>
                    <a:pt x="646" y="518"/>
                    <a:pt x="646" y="517"/>
                  </a:cubicBezTo>
                  <a:cubicBezTo>
                    <a:pt x="644" y="516"/>
                    <a:pt x="644" y="513"/>
                    <a:pt x="642" y="512"/>
                  </a:cubicBezTo>
                  <a:cubicBezTo>
                    <a:pt x="641" y="512"/>
                    <a:pt x="639" y="511"/>
                    <a:pt x="639" y="512"/>
                  </a:cubicBezTo>
                  <a:cubicBezTo>
                    <a:pt x="639" y="515"/>
                    <a:pt x="642" y="518"/>
                    <a:pt x="642" y="521"/>
                  </a:cubicBezTo>
                  <a:cubicBezTo>
                    <a:pt x="642" y="524"/>
                    <a:pt x="639" y="526"/>
                    <a:pt x="638" y="529"/>
                  </a:cubicBezTo>
                  <a:cubicBezTo>
                    <a:pt x="637" y="531"/>
                    <a:pt x="636" y="532"/>
                    <a:pt x="636" y="534"/>
                  </a:cubicBezTo>
                  <a:cubicBezTo>
                    <a:pt x="636" y="536"/>
                    <a:pt x="637" y="538"/>
                    <a:pt x="637" y="540"/>
                  </a:cubicBezTo>
                  <a:cubicBezTo>
                    <a:pt x="637" y="542"/>
                    <a:pt x="636" y="543"/>
                    <a:pt x="634" y="545"/>
                  </a:cubicBezTo>
                  <a:cubicBezTo>
                    <a:pt x="632" y="547"/>
                    <a:pt x="629" y="548"/>
                    <a:pt x="627" y="550"/>
                  </a:cubicBezTo>
                  <a:cubicBezTo>
                    <a:pt x="626" y="552"/>
                    <a:pt x="626" y="554"/>
                    <a:pt x="625" y="555"/>
                  </a:cubicBezTo>
                  <a:cubicBezTo>
                    <a:pt x="625" y="556"/>
                    <a:pt x="627" y="557"/>
                    <a:pt x="627" y="558"/>
                  </a:cubicBezTo>
                  <a:cubicBezTo>
                    <a:pt x="627" y="559"/>
                    <a:pt x="626" y="560"/>
                    <a:pt x="625" y="560"/>
                  </a:cubicBezTo>
                  <a:cubicBezTo>
                    <a:pt x="622" y="561"/>
                    <a:pt x="620" y="559"/>
                    <a:pt x="617" y="559"/>
                  </a:cubicBezTo>
                  <a:cubicBezTo>
                    <a:pt x="617" y="560"/>
                    <a:pt x="616" y="562"/>
                    <a:pt x="615" y="563"/>
                  </a:cubicBezTo>
                  <a:cubicBezTo>
                    <a:pt x="618" y="564"/>
                    <a:pt x="620" y="565"/>
                    <a:pt x="623" y="564"/>
                  </a:cubicBezTo>
                  <a:cubicBezTo>
                    <a:pt x="626" y="564"/>
                    <a:pt x="630" y="562"/>
                    <a:pt x="633" y="560"/>
                  </a:cubicBezTo>
                  <a:cubicBezTo>
                    <a:pt x="635" y="559"/>
                    <a:pt x="636" y="556"/>
                    <a:pt x="638" y="555"/>
                  </a:cubicBezTo>
                  <a:cubicBezTo>
                    <a:pt x="640" y="554"/>
                    <a:pt x="643" y="554"/>
                    <a:pt x="645" y="554"/>
                  </a:cubicBezTo>
                  <a:cubicBezTo>
                    <a:pt x="648" y="554"/>
                    <a:pt x="650" y="556"/>
                    <a:pt x="652" y="555"/>
                  </a:cubicBezTo>
                  <a:cubicBezTo>
                    <a:pt x="652" y="555"/>
                    <a:pt x="650" y="553"/>
                    <a:pt x="651" y="553"/>
                  </a:cubicBezTo>
                  <a:cubicBezTo>
                    <a:pt x="652" y="552"/>
                    <a:pt x="655" y="552"/>
                    <a:pt x="657" y="552"/>
                  </a:cubicBezTo>
                  <a:cubicBezTo>
                    <a:pt x="659" y="552"/>
                    <a:pt x="661" y="552"/>
                    <a:pt x="663" y="552"/>
                  </a:cubicBezTo>
                  <a:cubicBezTo>
                    <a:pt x="665" y="552"/>
                    <a:pt x="667" y="552"/>
                    <a:pt x="669" y="552"/>
                  </a:cubicBezTo>
                  <a:cubicBezTo>
                    <a:pt x="668" y="551"/>
                    <a:pt x="668" y="550"/>
                    <a:pt x="668" y="549"/>
                  </a:cubicBezTo>
                  <a:cubicBezTo>
                    <a:pt x="668" y="547"/>
                    <a:pt x="668" y="546"/>
                    <a:pt x="668" y="545"/>
                  </a:cubicBezTo>
                  <a:cubicBezTo>
                    <a:pt x="667" y="545"/>
                    <a:pt x="666" y="545"/>
                    <a:pt x="664" y="545"/>
                  </a:cubicBezTo>
                  <a:cubicBezTo>
                    <a:pt x="663" y="545"/>
                    <a:pt x="660" y="547"/>
                    <a:pt x="660" y="545"/>
                  </a:cubicBezTo>
                  <a:cubicBezTo>
                    <a:pt x="659" y="544"/>
                    <a:pt x="661" y="542"/>
                    <a:pt x="662" y="541"/>
                  </a:cubicBezTo>
                  <a:cubicBezTo>
                    <a:pt x="663" y="539"/>
                    <a:pt x="664" y="537"/>
                    <a:pt x="666" y="536"/>
                  </a:cubicBezTo>
                  <a:cubicBezTo>
                    <a:pt x="668" y="535"/>
                    <a:pt x="671" y="535"/>
                    <a:pt x="673" y="535"/>
                  </a:cubicBezTo>
                  <a:cubicBezTo>
                    <a:pt x="676" y="535"/>
                    <a:pt x="679" y="534"/>
                    <a:pt x="681" y="533"/>
                  </a:cubicBezTo>
                  <a:cubicBezTo>
                    <a:pt x="684" y="532"/>
                    <a:pt x="686" y="531"/>
                    <a:pt x="689" y="531"/>
                  </a:cubicBezTo>
                  <a:cubicBezTo>
                    <a:pt x="690" y="530"/>
                    <a:pt x="691" y="530"/>
                    <a:pt x="693" y="530"/>
                  </a:cubicBezTo>
                  <a:cubicBezTo>
                    <a:pt x="696" y="529"/>
                    <a:pt x="699" y="530"/>
                    <a:pt x="702" y="529"/>
                  </a:cubicBezTo>
                  <a:cubicBezTo>
                    <a:pt x="703" y="529"/>
                    <a:pt x="706" y="529"/>
                    <a:pt x="707" y="528"/>
                  </a:cubicBezTo>
                  <a:cubicBezTo>
                    <a:pt x="709" y="527"/>
                    <a:pt x="710" y="523"/>
                    <a:pt x="711" y="522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28" name="Freeform 2657"/>
            <p:cNvSpPr>
              <a:spLocks noChangeAspect="1"/>
            </p:cNvSpPr>
            <p:nvPr/>
          </p:nvSpPr>
          <p:spPr bwMode="auto">
            <a:xfrm>
              <a:off x="2663878" y="2888213"/>
              <a:ext cx="239357" cy="137337"/>
            </a:xfrm>
            <a:custGeom>
              <a:avLst/>
              <a:gdLst>
                <a:gd name="T0" fmla="*/ 130 w 178"/>
                <a:gd name="T1" fmla="*/ 90 h 103"/>
                <a:gd name="T2" fmla="*/ 137 w 178"/>
                <a:gd name="T3" fmla="*/ 84 h 103"/>
                <a:gd name="T4" fmla="*/ 143 w 178"/>
                <a:gd name="T5" fmla="*/ 83 h 103"/>
                <a:gd name="T6" fmla="*/ 147 w 178"/>
                <a:gd name="T7" fmla="*/ 88 h 103"/>
                <a:gd name="T8" fmla="*/ 165 w 178"/>
                <a:gd name="T9" fmla="*/ 77 h 103"/>
                <a:gd name="T10" fmla="*/ 160 w 178"/>
                <a:gd name="T11" fmla="*/ 84 h 103"/>
                <a:gd name="T12" fmla="*/ 179 w 178"/>
                <a:gd name="T13" fmla="*/ 87 h 103"/>
                <a:gd name="T14" fmla="*/ 165 w 178"/>
                <a:gd name="T15" fmla="*/ 93 h 103"/>
                <a:gd name="T16" fmla="*/ 150 w 178"/>
                <a:gd name="T17" fmla="*/ 91 h 103"/>
                <a:gd name="T18" fmla="*/ 136 w 178"/>
                <a:gd name="T19" fmla="*/ 110 h 103"/>
                <a:gd name="T20" fmla="*/ 142 w 178"/>
                <a:gd name="T21" fmla="*/ 123 h 103"/>
                <a:gd name="T22" fmla="*/ 157 w 178"/>
                <a:gd name="T23" fmla="*/ 110 h 103"/>
                <a:gd name="T24" fmla="*/ 170 w 178"/>
                <a:gd name="T25" fmla="*/ 102 h 103"/>
                <a:gd name="T26" fmla="*/ 200 w 178"/>
                <a:gd name="T27" fmla="*/ 91 h 103"/>
                <a:gd name="T28" fmla="*/ 208 w 178"/>
                <a:gd name="T29" fmla="*/ 81 h 103"/>
                <a:gd name="T30" fmla="*/ 201 w 178"/>
                <a:gd name="T31" fmla="*/ 75 h 103"/>
                <a:gd name="T32" fmla="*/ 189 w 178"/>
                <a:gd name="T33" fmla="*/ 76 h 103"/>
                <a:gd name="T34" fmla="*/ 171 w 178"/>
                <a:gd name="T35" fmla="*/ 71 h 103"/>
                <a:gd name="T36" fmla="*/ 171 w 178"/>
                <a:gd name="T37" fmla="*/ 67 h 103"/>
                <a:gd name="T38" fmla="*/ 159 w 178"/>
                <a:gd name="T39" fmla="*/ 59 h 103"/>
                <a:gd name="T40" fmla="*/ 157 w 178"/>
                <a:gd name="T41" fmla="*/ 49 h 103"/>
                <a:gd name="T42" fmla="*/ 160 w 178"/>
                <a:gd name="T43" fmla="*/ 43 h 103"/>
                <a:gd name="T44" fmla="*/ 160 w 178"/>
                <a:gd name="T45" fmla="*/ 34 h 103"/>
                <a:gd name="T46" fmla="*/ 148 w 178"/>
                <a:gd name="T47" fmla="*/ 35 h 103"/>
                <a:gd name="T48" fmla="*/ 133 w 178"/>
                <a:gd name="T49" fmla="*/ 28 h 103"/>
                <a:gd name="T50" fmla="*/ 157 w 178"/>
                <a:gd name="T51" fmla="*/ 26 h 103"/>
                <a:gd name="T52" fmla="*/ 172 w 178"/>
                <a:gd name="T53" fmla="*/ 12 h 103"/>
                <a:gd name="T54" fmla="*/ 160 w 178"/>
                <a:gd name="T55" fmla="*/ 1 h 103"/>
                <a:gd name="T56" fmla="*/ 133 w 178"/>
                <a:gd name="T57" fmla="*/ 10 h 103"/>
                <a:gd name="T58" fmla="*/ 112 w 178"/>
                <a:gd name="T59" fmla="*/ 19 h 103"/>
                <a:gd name="T60" fmla="*/ 90 w 178"/>
                <a:gd name="T61" fmla="*/ 39 h 103"/>
                <a:gd name="T62" fmla="*/ 75 w 178"/>
                <a:gd name="T63" fmla="*/ 53 h 103"/>
                <a:gd name="T64" fmla="*/ 57 w 178"/>
                <a:gd name="T65" fmla="*/ 60 h 103"/>
                <a:gd name="T66" fmla="*/ 40 w 178"/>
                <a:gd name="T67" fmla="*/ 71 h 103"/>
                <a:gd name="T68" fmla="*/ 23 w 178"/>
                <a:gd name="T69" fmla="*/ 87 h 103"/>
                <a:gd name="T70" fmla="*/ 7 w 178"/>
                <a:gd name="T71" fmla="*/ 93 h 103"/>
                <a:gd name="T72" fmla="*/ 7 w 178"/>
                <a:gd name="T73" fmla="*/ 93 h 103"/>
                <a:gd name="T74" fmla="*/ 60 w 178"/>
                <a:gd name="T75" fmla="*/ 93 h 103"/>
                <a:gd name="T76" fmla="*/ 65 w 178"/>
                <a:gd name="T77" fmla="*/ 85 h 103"/>
                <a:gd name="T78" fmla="*/ 75 w 178"/>
                <a:gd name="T79" fmla="*/ 79 h 103"/>
                <a:gd name="T80" fmla="*/ 81 w 178"/>
                <a:gd name="T81" fmla="*/ 69 h 103"/>
                <a:gd name="T82" fmla="*/ 87 w 178"/>
                <a:gd name="T83" fmla="*/ 58 h 103"/>
                <a:gd name="T84" fmla="*/ 101 w 178"/>
                <a:gd name="T85" fmla="*/ 41 h 103"/>
                <a:gd name="T86" fmla="*/ 111 w 178"/>
                <a:gd name="T87" fmla="*/ 43 h 103"/>
                <a:gd name="T88" fmla="*/ 120 w 178"/>
                <a:gd name="T89" fmla="*/ 47 h 103"/>
                <a:gd name="T90" fmla="*/ 120 w 178"/>
                <a:gd name="T91" fmla="*/ 73 h 1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8"/>
                <a:gd name="T139" fmla="*/ 0 h 103"/>
                <a:gd name="T140" fmla="*/ 178 w 178"/>
                <a:gd name="T141" fmla="*/ 103 h 10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8" h="103">
                  <a:moveTo>
                    <a:pt x="100" y="75"/>
                  </a:moveTo>
                  <a:cubicBezTo>
                    <a:pt x="103" y="75"/>
                    <a:pt x="106" y="75"/>
                    <a:pt x="108" y="75"/>
                  </a:cubicBezTo>
                  <a:cubicBezTo>
                    <a:pt x="110" y="75"/>
                    <a:pt x="113" y="76"/>
                    <a:pt x="114" y="75"/>
                  </a:cubicBezTo>
                  <a:cubicBezTo>
                    <a:pt x="115" y="74"/>
                    <a:pt x="113" y="71"/>
                    <a:pt x="114" y="70"/>
                  </a:cubicBezTo>
                  <a:cubicBezTo>
                    <a:pt x="114" y="68"/>
                    <a:pt x="115" y="64"/>
                    <a:pt x="118" y="64"/>
                  </a:cubicBezTo>
                  <a:cubicBezTo>
                    <a:pt x="119" y="64"/>
                    <a:pt x="118" y="67"/>
                    <a:pt x="119" y="69"/>
                  </a:cubicBezTo>
                  <a:cubicBezTo>
                    <a:pt x="119" y="70"/>
                    <a:pt x="118" y="72"/>
                    <a:pt x="119" y="73"/>
                  </a:cubicBezTo>
                  <a:cubicBezTo>
                    <a:pt x="119" y="74"/>
                    <a:pt x="121" y="74"/>
                    <a:pt x="122" y="73"/>
                  </a:cubicBezTo>
                  <a:cubicBezTo>
                    <a:pt x="126" y="72"/>
                    <a:pt x="128" y="69"/>
                    <a:pt x="131" y="67"/>
                  </a:cubicBezTo>
                  <a:cubicBezTo>
                    <a:pt x="133" y="66"/>
                    <a:pt x="135" y="63"/>
                    <a:pt x="137" y="64"/>
                  </a:cubicBezTo>
                  <a:cubicBezTo>
                    <a:pt x="139" y="65"/>
                    <a:pt x="135" y="66"/>
                    <a:pt x="134" y="68"/>
                  </a:cubicBezTo>
                  <a:cubicBezTo>
                    <a:pt x="133" y="69"/>
                    <a:pt x="132" y="70"/>
                    <a:pt x="133" y="70"/>
                  </a:cubicBezTo>
                  <a:cubicBezTo>
                    <a:pt x="135" y="71"/>
                    <a:pt x="137" y="70"/>
                    <a:pt x="139" y="70"/>
                  </a:cubicBezTo>
                  <a:cubicBezTo>
                    <a:pt x="143" y="71"/>
                    <a:pt x="149" y="69"/>
                    <a:pt x="149" y="72"/>
                  </a:cubicBezTo>
                  <a:cubicBezTo>
                    <a:pt x="149" y="75"/>
                    <a:pt x="142" y="72"/>
                    <a:pt x="139" y="74"/>
                  </a:cubicBezTo>
                  <a:cubicBezTo>
                    <a:pt x="138" y="74"/>
                    <a:pt x="138" y="76"/>
                    <a:pt x="137" y="77"/>
                  </a:cubicBezTo>
                  <a:cubicBezTo>
                    <a:pt x="136" y="77"/>
                    <a:pt x="136" y="74"/>
                    <a:pt x="135" y="74"/>
                  </a:cubicBezTo>
                  <a:cubicBezTo>
                    <a:pt x="132" y="74"/>
                    <a:pt x="128" y="75"/>
                    <a:pt x="125" y="76"/>
                  </a:cubicBezTo>
                  <a:cubicBezTo>
                    <a:pt x="122" y="78"/>
                    <a:pt x="118" y="80"/>
                    <a:pt x="116" y="83"/>
                  </a:cubicBezTo>
                  <a:cubicBezTo>
                    <a:pt x="114" y="85"/>
                    <a:pt x="113" y="88"/>
                    <a:pt x="113" y="91"/>
                  </a:cubicBezTo>
                  <a:cubicBezTo>
                    <a:pt x="112" y="93"/>
                    <a:pt x="113" y="95"/>
                    <a:pt x="114" y="96"/>
                  </a:cubicBezTo>
                  <a:cubicBezTo>
                    <a:pt x="115" y="98"/>
                    <a:pt x="116" y="102"/>
                    <a:pt x="118" y="102"/>
                  </a:cubicBezTo>
                  <a:cubicBezTo>
                    <a:pt x="120" y="103"/>
                    <a:pt x="123" y="100"/>
                    <a:pt x="125" y="98"/>
                  </a:cubicBezTo>
                  <a:cubicBezTo>
                    <a:pt x="127" y="96"/>
                    <a:pt x="129" y="94"/>
                    <a:pt x="131" y="91"/>
                  </a:cubicBezTo>
                  <a:cubicBezTo>
                    <a:pt x="133" y="89"/>
                    <a:pt x="133" y="85"/>
                    <a:pt x="136" y="83"/>
                  </a:cubicBezTo>
                  <a:cubicBezTo>
                    <a:pt x="137" y="82"/>
                    <a:pt x="139" y="85"/>
                    <a:pt x="141" y="85"/>
                  </a:cubicBezTo>
                  <a:cubicBezTo>
                    <a:pt x="144" y="85"/>
                    <a:pt x="146" y="85"/>
                    <a:pt x="148" y="84"/>
                  </a:cubicBezTo>
                  <a:cubicBezTo>
                    <a:pt x="154" y="82"/>
                    <a:pt x="160" y="78"/>
                    <a:pt x="166" y="76"/>
                  </a:cubicBezTo>
                  <a:cubicBezTo>
                    <a:pt x="170" y="75"/>
                    <a:pt x="174" y="76"/>
                    <a:pt x="176" y="73"/>
                  </a:cubicBezTo>
                  <a:cubicBezTo>
                    <a:pt x="178" y="71"/>
                    <a:pt x="175" y="68"/>
                    <a:pt x="173" y="67"/>
                  </a:cubicBezTo>
                  <a:cubicBezTo>
                    <a:pt x="171" y="66"/>
                    <a:pt x="168" y="67"/>
                    <a:pt x="167" y="66"/>
                  </a:cubicBezTo>
                  <a:cubicBezTo>
                    <a:pt x="166" y="65"/>
                    <a:pt x="168" y="62"/>
                    <a:pt x="167" y="62"/>
                  </a:cubicBezTo>
                  <a:cubicBezTo>
                    <a:pt x="163" y="62"/>
                    <a:pt x="161" y="66"/>
                    <a:pt x="157" y="67"/>
                  </a:cubicBezTo>
                  <a:cubicBezTo>
                    <a:pt x="156" y="67"/>
                    <a:pt x="158" y="64"/>
                    <a:pt x="157" y="63"/>
                  </a:cubicBezTo>
                  <a:cubicBezTo>
                    <a:pt x="154" y="62"/>
                    <a:pt x="150" y="63"/>
                    <a:pt x="146" y="62"/>
                  </a:cubicBezTo>
                  <a:cubicBezTo>
                    <a:pt x="144" y="61"/>
                    <a:pt x="143" y="60"/>
                    <a:pt x="142" y="59"/>
                  </a:cubicBezTo>
                  <a:cubicBezTo>
                    <a:pt x="141" y="58"/>
                    <a:pt x="144" y="58"/>
                    <a:pt x="144" y="57"/>
                  </a:cubicBezTo>
                  <a:cubicBezTo>
                    <a:pt x="144" y="56"/>
                    <a:pt x="143" y="56"/>
                    <a:pt x="142" y="56"/>
                  </a:cubicBezTo>
                  <a:cubicBezTo>
                    <a:pt x="140" y="55"/>
                    <a:pt x="138" y="56"/>
                    <a:pt x="136" y="55"/>
                  </a:cubicBezTo>
                  <a:cubicBezTo>
                    <a:pt x="134" y="53"/>
                    <a:pt x="133" y="51"/>
                    <a:pt x="132" y="49"/>
                  </a:cubicBezTo>
                  <a:cubicBezTo>
                    <a:pt x="132" y="46"/>
                    <a:pt x="135" y="44"/>
                    <a:pt x="134" y="41"/>
                  </a:cubicBezTo>
                  <a:cubicBezTo>
                    <a:pt x="134" y="40"/>
                    <a:pt x="132" y="41"/>
                    <a:pt x="131" y="41"/>
                  </a:cubicBezTo>
                  <a:cubicBezTo>
                    <a:pt x="129" y="41"/>
                    <a:pt x="126" y="42"/>
                    <a:pt x="127" y="41"/>
                  </a:cubicBezTo>
                  <a:cubicBezTo>
                    <a:pt x="128" y="38"/>
                    <a:pt x="132" y="38"/>
                    <a:pt x="133" y="36"/>
                  </a:cubicBezTo>
                  <a:cubicBezTo>
                    <a:pt x="135" y="34"/>
                    <a:pt x="137" y="31"/>
                    <a:pt x="137" y="28"/>
                  </a:cubicBezTo>
                  <a:cubicBezTo>
                    <a:pt x="137" y="27"/>
                    <a:pt x="134" y="28"/>
                    <a:pt x="133" y="28"/>
                  </a:cubicBezTo>
                  <a:cubicBezTo>
                    <a:pt x="131" y="28"/>
                    <a:pt x="129" y="29"/>
                    <a:pt x="127" y="30"/>
                  </a:cubicBezTo>
                  <a:cubicBezTo>
                    <a:pt x="125" y="30"/>
                    <a:pt x="124" y="30"/>
                    <a:pt x="123" y="29"/>
                  </a:cubicBezTo>
                  <a:cubicBezTo>
                    <a:pt x="123" y="28"/>
                    <a:pt x="124" y="27"/>
                    <a:pt x="123" y="26"/>
                  </a:cubicBezTo>
                  <a:cubicBezTo>
                    <a:pt x="120" y="24"/>
                    <a:pt x="111" y="27"/>
                    <a:pt x="111" y="23"/>
                  </a:cubicBezTo>
                  <a:cubicBezTo>
                    <a:pt x="111" y="19"/>
                    <a:pt x="119" y="20"/>
                    <a:pt x="123" y="20"/>
                  </a:cubicBezTo>
                  <a:cubicBezTo>
                    <a:pt x="126" y="20"/>
                    <a:pt x="128" y="23"/>
                    <a:pt x="131" y="22"/>
                  </a:cubicBezTo>
                  <a:cubicBezTo>
                    <a:pt x="136" y="20"/>
                    <a:pt x="141" y="17"/>
                    <a:pt x="145" y="13"/>
                  </a:cubicBezTo>
                  <a:cubicBezTo>
                    <a:pt x="146" y="12"/>
                    <a:pt x="143" y="11"/>
                    <a:pt x="143" y="10"/>
                  </a:cubicBezTo>
                  <a:cubicBezTo>
                    <a:pt x="143" y="9"/>
                    <a:pt x="147" y="8"/>
                    <a:pt x="146" y="7"/>
                  </a:cubicBezTo>
                  <a:cubicBezTo>
                    <a:pt x="143" y="4"/>
                    <a:pt x="138" y="2"/>
                    <a:pt x="133" y="1"/>
                  </a:cubicBezTo>
                  <a:cubicBezTo>
                    <a:pt x="130" y="0"/>
                    <a:pt x="127" y="0"/>
                    <a:pt x="124" y="1"/>
                  </a:cubicBezTo>
                  <a:cubicBezTo>
                    <a:pt x="119" y="3"/>
                    <a:pt x="116" y="6"/>
                    <a:pt x="111" y="8"/>
                  </a:cubicBezTo>
                  <a:cubicBezTo>
                    <a:pt x="109" y="9"/>
                    <a:pt x="107" y="7"/>
                    <a:pt x="105" y="8"/>
                  </a:cubicBezTo>
                  <a:cubicBezTo>
                    <a:pt x="101" y="10"/>
                    <a:pt x="97" y="13"/>
                    <a:pt x="93" y="16"/>
                  </a:cubicBezTo>
                  <a:cubicBezTo>
                    <a:pt x="90" y="18"/>
                    <a:pt x="87" y="20"/>
                    <a:pt x="84" y="22"/>
                  </a:cubicBezTo>
                  <a:cubicBezTo>
                    <a:pt x="81" y="25"/>
                    <a:pt x="78" y="29"/>
                    <a:pt x="75" y="32"/>
                  </a:cubicBezTo>
                  <a:cubicBezTo>
                    <a:pt x="73" y="35"/>
                    <a:pt x="71" y="37"/>
                    <a:pt x="69" y="39"/>
                  </a:cubicBezTo>
                  <a:cubicBezTo>
                    <a:pt x="67" y="41"/>
                    <a:pt x="65" y="43"/>
                    <a:pt x="62" y="44"/>
                  </a:cubicBezTo>
                  <a:cubicBezTo>
                    <a:pt x="60" y="45"/>
                    <a:pt x="57" y="46"/>
                    <a:pt x="54" y="47"/>
                  </a:cubicBezTo>
                  <a:cubicBezTo>
                    <a:pt x="51" y="48"/>
                    <a:pt x="49" y="49"/>
                    <a:pt x="47" y="50"/>
                  </a:cubicBezTo>
                  <a:cubicBezTo>
                    <a:pt x="44" y="52"/>
                    <a:pt x="42" y="55"/>
                    <a:pt x="39" y="57"/>
                  </a:cubicBezTo>
                  <a:cubicBezTo>
                    <a:pt x="37" y="58"/>
                    <a:pt x="35" y="57"/>
                    <a:pt x="33" y="59"/>
                  </a:cubicBezTo>
                  <a:cubicBezTo>
                    <a:pt x="31" y="61"/>
                    <a:pt x="29" y="64"/>
                    <a:pt x="27" y="66"/>
                  </a:cubicBezTo>
                  <a:cubicBezTo>
                    <a:pt x="25" y="68"/>
                    <a:pt x="22" y="71"/>
                    <a:pt x="19" y="72"/>
                  </a:cubicBezTo>
                  <a:cubicBezTo>
                    <a:pt x="17" y="74"/>
                    <a:pt x="14" y="74"/>
                    <a:pt x="12" y="75"/>
                  </a:cubicBezTo>
                  <a:cubicBezTo>
                    <a:pt x="10" y="76"/>
                    <a:pt x="8" y="76"/>
                    <a:pt x="6" y="77"/>
                  </a:cubicBezTo>
                  <a:cubicBezTo>
                    <a:pt x="4" y="78"/>
                    <a:pt x="2" y="81"/>
                    <a:pt x="0" y="83"/>
                  </a:cubicBezTo>
                  <a:cubicBezTo>
                    <a:pt x="3" y="81"/>
                    <a:pt x="4" y="79"/>
                    <a:pt x="6" y="77"/>
                  </a:cubicBezTo>
                  <a:cubicBezTo>
                    <a:pt x="12" y="77"/>
                    <a:pt x="19" y="77"/>
                    <a:pt x="25" y="77"/>
                  </a:cubicBezTo>
                  <a:cubicBezTo>
                    <a:pt x="33" y="77"/>
                    <a:pt x="42" y="77"/>
                    <a:pt x="50" y="77"/>
                  </a:cubicBezTo>
                  <a:cubicBezTo>
                    <a:pt x="50" y="76"/>
                    <a:pt x="49" y="74"/>
                    <a:pt x="50" y="73"/>
                  </a:cubicBezTo>
                  <a:cubicBezTo>
                    <a:pt x="51" y="72"/>
                    <a:pt x="52" y="71"/>
                    <a:pt x="54" y="71"/>
                  </a:cubicBezTo>
                  <a:cubicBezTo>
                    <a:pt x="56" y="70"/>
                    <a:pt x="59" y="72"/>
                    <a:pt x="60" y="71"/>
                  </a:cubicBezTo>
                  <a:cubicBezTo>
                    <a:pt x="62" y="70"/>
                    <a:pt x="61" y="68"/>
                    <a:pt x="62" y="66"/>
                  </a:cubicBezTo>
                  <a:cubicBezTo>
                    <a:pt x="63" y="65"/>
                    <a:pt x="65" y="65"/>
                    <a:pt x="66" y="63"/>
                  </a:cubicBezTo>
                  <a:cubicBezTo>
                    <a:pt x="67" y="61"/>
                    <a:pt x="66" y="59"/>
                    <a:pt x="67" y="57"/>
                  </a:cubicBezTo>
                  <a:cubicBezTo>
                    <a:pt x="68" y="55"/>
                    <a:pt x="71" y="53"/>
                    <a:pt x="73" y="51"/>
                  </a:cubicBezTo>
                  <a:cubicBezTo>
                    <a:pt x="73" y="50"/>
                    <a:pt x="71" y="49"/>
                    <a:pt x="72" y="48"/>
                  </a:cubicBezTo>
                  <a:cubicBezTo>
                    <a:pt x="73" y="45"/>
                    <a:pt x="76" y="42"/>
                    <a:pt x="78" y="39"/>
                  </a:cubicBezTo>
                  <a:cubicBezTo>
                    <a:pt x="79" y="37"/>
                    <a:pt x="81" y="34"/>
                    <a:pt x="84" y="34"/>
                  </a:cubicBezTo>
                  <a:cubicBezTo>
                    <a:pt x="86" y="34"/>
                    <a:pt x="85" y="39"/>
                    <a:pt x="87" y="39"/>
                  </a:cubicBezTo>
                  <a:cubicBezTo>
                    <a:pt x="89" y="40"/>
                    <a:pt x="90" y="36"/>
                    <a:pt x="92" y="36"/>
                  </a:cubicBezTo>
                  <a:cubicBezTo>
                    <a:pt x="94" y="36"/>
                    <a:pt x="96" y="37"/>
                    <a:pt x="98" y="38"/>
                  </a:cubicBezTo>
                  <a:cubicBezTo>
                    <a:pt x="98" y="38"/>
                    <a:pt x="99" y="39"/>
                    <a:pt x="100" y="39"/>
                  </a:cubicBezTo>
                  <a:cubicBezTo>
                    <a:pt x="99" y="46"/>
                    <a:pt x="98" y="53"/>
                    <a:pt x="98" y="61"/>
                  </a:cubicBezTo>
                  <a:cubicBezTo>
                    <a:pt x="98" y="61"/>
                    <a:pt x="99" y="61"/>
                    <a:pt x="100" y="61"/>
                  </a:cubicBezTo>
                  <a:cubicBezTo>
                    <a:pt x="100" y="65"/>
                    <a:pt x="100" y="70"/>
                    <a:pt x="100" y="75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29" name="Freeform 2658"/>
            <p:cNvSpPr>
              <a:spLocks noChangeAspect="1"/>
            </p:cNvSpPr>
            <p:nvPr/>
          </p:nvSpPr>
          <p:spPr bwMode="auto">
            <a:xfrm>
              <a:off x="1318333" y="2323359"/>
              <a:ext cx="527927" cy="437485"/>
            </a:xfrm>
            <a:custGeom>
              <a:avLst/>
              <a:gdLst>
                <a:gd name="T0" fmla="*/ 460 w 394"/>
                <a:gd name="T1" fmla="*/ 395 h 329"/>
                <a:gd name="T2" fmla="*/ 456 w 394"/>
                <a:gd name="T3" fmla="*/ 369 h 329"/>
                <a:gd name="T4" fmla="*/ 447 w 394"/>
                <a:gd name="T5" fmla="*/ 366 h 329"/>
                <a:gd name="T6" fmla="*/ 432 w 394"/>
                <a:gd name="T7" fmla="*/ 343 h 329"/>
                <a:gd name="T8" fmla="*/ 419 w 394"/>
                <a:gd name="T9" fmla="*/ 311 h 329"/>
                <a:gd name="T10" fmla="*/ 420 w 394"/>
                <a:gd name="T11" fmla="*/ 324 h 329"/>
                <a:gd name="T12" fmla="*/ 416 w 394"/>
                <a:gd name="T13" fmla="*/ 347 h 329"/>
                <a:gd name="T14" fmla="*/ 404 w 394"/>
                <a:gd name="T15" fmla="*/ 309 h 329"/>
                <a:gd name="T16" fmla="*/ 393 w 394"/>
                <a:gd name="T17" fmla="*/ 322 h 329"/>
                <a:gd name="T18" fmla="*/ 357 w 394"/>
                <a:gd name="T19" fmla="*/ 298 h 329"/>
                <a:gd name="T20" fmla="*/ 340 w 394"/>
                <a:gd name="T21" fmla="*/ 285 h 329"/>
                <a:gd name="T22" fmla="*/ 295 w 394"/>
                <a:gd name="T23" fmla="*/ 270 h 329"/>
                <a:gd name="T24" fmla="*/ 274 w 394"/>
                <a:gd name="T25" fmla="*/ 257 h 329"/>
                <a:gd name="T26" fmla="*/ 248 w 394"/>
                <a:gd name="T27" fmla="*/ 256 h 329"/>
                <a:gd name="T28" fmla="*/ 230 w 394"/>
                <a:gd name="T29" fmla="*/ 280 h 329"/>
                <a:gd name="T30" fmla="*/ 188 w 394"/>
                <a:gd name="T31" fmla="*/ 297 h 329"/>
                <a:gd name="T32" fmla="*/ 200 w 394"/>
                <a:gd name="T33" fmla="*/ 271 h 329"/>
                <a:gd name="T34" fmla="*/ 241 w 394"/>
                <a:gd name="T35" fmla="*/ 253 h 329"/>
                <a:gd name="T36" fmla="*/ 219 w 394"/>
                <a:gd name="T37" fmla="*/ 246 h 329"/>
                <a:gd name="T38" fmla="*/ 184 w 394"/>
                <a:gd name="T39" fmla="*/ 281 h 329"/>
                <a:gd name="T40" fmla="*/ 164 w 394"/>
                <a:gd name="T41" fmla="*/ 307 h 329"/>
                <a:gd name="T42" fmla="*/ 129 w 394"/>
                <a:gd name="T43" fmla="*/ 334 h 329"/>
                <a:gd name="T44" fmla="*/ 85 w 394"/>
                <a:gd name="T45" fmla="*/ 357 h 329"/>
                <a:gd name="T46" fmla="*/ 58 w 394"/>
                <a:gd name="T47" fmla="*/ 373 h 329"/>
                <a:gd name="T48" fmla="*/ 16 w 394"/>
                <a:gd name="T49" fmla="*/ 389 h 329"/>
                <a:gd name="T50" fmla="*/ 28 w 394"/>
                <a:gd name="T51" fmla="*/ 371 h 329"/>
                <a:gd name="T52" fmla="*/ 85 w 394"/>
                <a:gd name="T53" fmla="*/ 342 h 329"/>
                <a:gd name="T54" fmla="*/ 115 w 394"/>
                <a:gd name="T55" fmla="*/ 304 h 329"/>
                <a:gd name="T56" fmla="*/ 85 w 394"/>
                <a:gd name="T57" fmla="*/ 319 h 329"/>
                <a:gd name="T58" fmla="*/ 69 w 394"/>
                <a:gd name="T59" fmla="*/ 303 h 329"/>
                <a:gd name="T60" fmla="*/ 47 w 394"/>
                <a:gd name="T61" fmla="*/ 305 h 329"/>
                <a:gd name="T62" fmla="*/ 52 w 394"/>
                <a:gd name="T63" fmla="*/ 275 h 329"/>
                <a:gd name="T64" fmla="*/ 29 w 394"/>
                <a:gd name="T65" fmla="*/ 285 h 329"/>
                <a:gd name="T66" fmla="*/ 30 w 394"/>
                <a:gd name="T67" fmla="*/ 259 h 329"/>
                <a:gd name="T68" fmla="*/ 17 w 394"/>
                <a:gd name="T69" fmla="*/ 250 h 329"/>
                <a:gd name="T70" fmla="*/ 42 w 394"/>
                <a:gd name="T71" fmla="*/ 211 h 329"/>
                <a:gd name="T72" fmla="*/ 91 w 394"/>
                <a:gd name="T73" fmla="*/ 198 h 329"/>
                <a:gd name="T74" fmla="*/ 105 w 394"/>
                <a:gd name="T75" fmla="*/ 173 h 329"/>
                <a:gd name="T76" fmla="*/ 75 w 394"/>
                <a:gd name="T77" fmla="*/ 175 h 329"/>
                <a:gd name="T78" fmla="*/ 41 w 394"/>
                <a:gd name="T79" fmla="*/ 152 h 329"/>
                <a:gd name="T80" fmla="*/ 60 w 394"/>
                <a:gd name="T81" fmla="*/ 133 h 329"/>
                <a:gd name="T82" fmla="*/ 80 w 394"/>
                <a:gd name="T83" fmla="*/ 133 h 329"/>
                <a:gd name="T84" fmla="*/ 110 w 394"/>
                <a:gd name="T85" fmla="*/ 116 h 329"/>
                <a:gd name="T86" fmla="*/ 115 w 394"/>
                <a:gd name="T87" fmla="*/ 116 h 329"/>
                <a:gd name="T88" fmla="*/ 86 w 394"/>
                <a:gd name="T89" fmla="*/ 95 h 329"/>
                <a:gd name="T90" fmla="*/ 111 w 394"/>
                <a:gd name="T91" fmla="*/ 60 h 329"/>
                <a:gd name="T92" fmla="*/ 165 w 394"/>
                <a:gd name="T93" fmla="*/ 24 h 329"/>
                <a:gd name="T94" fmla="*/ 217 w 394"/>
                <a:gd name="T95" fmla="*/ 12 h 329"/>
                <a:gd name="T96" fmla="*/ 236 w 394"/>
                <a:gd name="T97" fmla="*/ 17 h 329"/>
                <a:gd name="T98" fmla="*/ 255 w 394"/>
                <a:gd name="T99" fmla="*/ 19 h 329"/>
                <a:gd name="T100" fmla="*/ 282 w 394"/>
                <a:gd name="T101" fmla="*/ 20 h 329"/>
                <a:gd name="T102" fmla="*/ 321 w 394"/>
                <a:gd name="T103" fmla="*/ 23 h 329"/>
                <a:gd name="T104" fmla="*/ 374 w 394"/>
                <a:gd name="T105" fmla="*/ 38 h 329"/>
                <a:gd name="T106" fmla="*/ 423 w 394"/>
                <a:gd name="T107" fmla="*/ 46 h 329"/>
                <a:gd name="T108" fmla="*/ 367 w 394"/>
                <a:gd name="T109" fmla="*/ 269 h 329"/>
                <a:gd name="T110" fmla="*/ 388 w 394"/>
                <a:gd name="T111" fmla="*/ 304 h 329"/>
                <a:gd name="T112" fmla="*/ 409 w 394"/>
                <a:gd name="T113" fmla="*/ 289 h 329"/>
                <a:gd name="T114" fmla="*/ 431 w 394"/>
                <a:gd name="T115" fmla="*/ 304 h 329"/>
                <a:gd name="T116" fmla="*/ 453 w 394"/>
                <a:gd name="T117" fmla="*/ 355 h 3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4"/>
                <a:gd name="T178" fmla="*/ 0 h 329"/>
                <a:gd name="T179" fmla="*/ 394 w 394"/>
                <a:gd name="T180" fmla="*/ 329 h 3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4" h="329">
                  <a:moveTo>
                    <a:pt x="394" y="307"/>
                  </a:moveTo>
                  <a:cubicBezTo>
                    <a:pt x="393" y="309"/>
                    <a:pt x="391" y="310"/>
                    <a:pt x="391" y="312"/>
                  </a:cubicBezTo>
                  <a:cubicBezTo>
                    <a:pt x="389" y="316"/>
                    <a:pt x="389" y="319"/>
                    <a:pt x="388" y="323"/>
                  </a:cubicBezTo>
                  <a:cubicBezTo>
                    <a:pt x="387" y="325"/>
                    <a:pt x="386" y="328"/>
                    <a:pt x="384" y="329"/>
                  </a:cubicBezTo>
                  <a:cubicBezTo>
                    <a:pt x="382" y="329"/>
                    <a:pt x="380" y="328"/>
                    <a:pt x="380" y="327"/>
                  </a:cubicBezTo>
                  <a:cubicBezTo>
                    <a:pt x="379" y="324"/>
                    <a:pt x="381" y="322"/>
                    <a:pt x="381" y="320"/>
                  </a:cubicBezTo>
                  <a:cubicBezTo>
                    <a:pt x="381" y="317"/>
                    <a:pt x="382" y="314"/>
                    <a:pt x="382" y="311"/>
                  </a:cubicBezTo>
                  <a:cubicBezTo>
                    <a:pt x="382" y="309"/>
                    <a:pt x="383" y="307"/>
                    <a:pt x="381" y="307"/>
                  </a:cubicBezTo>
                  <a:cubicBezTo>
                    <a:pt x="378" y="306"/>
                    <a:pt x="375" y="307"/>
                    <a:pt x="373" y="309"/>
                  </a:cubicBezTo>
                  <a:cubicBezTo>
                    <a:pt x="371" y="310"/>
                    <a:pt x="372" y="314"/>
                    <a:pt x="370" y="315"/>
                  </a:cubicBezTo>
                  <a:cubicBezTo>
                    <a:pt x="369" y="316"/>
                    <a:pt x="368" y="313"/>
                    <a:pt x="368" y="312"/>
                  </a:cubicBezTo>
                  <a:cubicBezTo>
                    <a:pt x="369" y="309"/>
                    <a:pt x="372" y="308"/>
                    <a:pt x="373" y="305"/>
                  </a:cubicBezTo>
                  <a:cubicBezTo>
                    <a:pt x="373" y="303"/>
                    <a:pt x="370" y="302"/>
                    <a:pt x="369" y="300"/>
                  </a:cubicBezTo>
                  <a:cubicBezTo>
                    <a:pt x="369" y="299"/>
                    <a:pt x="370" y="297"/>
                    <a:pt x="369" y="295"/>
                  </a:cubicBezTo>
                  <a:cubicBezTo>
                    <a:pt x="368" y="292"/>
                    <a:pt x="366" y="291"/>
                    <a:pt x="364" y="289"/>
                  </a:cubicBezTo>
                  <a:cubicBezTo>
                    <a:pt x="363" y="288"/>
                    <a:pt x="361" y="288"/>
                    <a:pt x="361" y="286"/>
                  </a:cubicBezTo>
                  <a:cubicBezTo>
                    <a:pt x="360" y="284"/>
                    <a:pt x="361" y="281"/>
                    <a:pt x="361" y="278"/>
                  </a:cubicBezTo>
                  <a:cubicBezTo>
                    <a:pt x="360" y="276"/>
                    <a:pt x="360" y="274"/>
                    <a:pt x="359" y="273"/>
                  </a:cubicBezTo>
                  <a:cubicBezTo>
                    <a:pt x="358" y="271"/>
                    <a:pt x="355" y="271"/>
                    <a:pt x="354" y="269"/>
                  </a:cubicBezTo>
                  <a:cubicBezTo>
                    <a:pt x="352" y="266"/>
                    <a:pt x="351" y="262"/>
                    <a:pt x="350" y="259"/>
                  </a:cubicBezTo>
                  <a:cubicBezTo>
                    <a:pt x="349" y="257"/>
                    <a:pt x="351" y="254"/>
                    <a:pt x="350" y="252"/>
                  </a:cubicBezTo>
                  <a:cubicBezTo>
                    <a:pt x="350" y="251"/>
                    <a:pt x="347" y="251"/>
                    <a:pt x="347" y="252"/>
                  </a:cubicBezTo>
                  <a:cubicBezTo>
                    <a:pt x="346" y="256"/>
                    <a:pt x="346" y="260"/>
                    <a:pt x="347" y="264"/>
                  </a:cubicBezTo>
                  <a:cubicBezTo>
                    <a:pt x="348" y="266"/>
                    <a:pt x="349" y="268"/>
                    <a:pt x="351" y="270"/>
                  </a:cubicBezTo>
                  <a:cubicBezTo>
                    <a:pt x="352" y="272"/>
                    <a:pt x="355" y="272"/>
                    <a:pt x="356" y="274"/>
                  </a:cubicBezTo>
                  <a:cubicBezTo>
                    <a:pt x="357" y="275"/>
                    <a:pt x="358" y="277"/>
                    <a:pt x="357" y="279"/>
                  </a:cubicBezTo>
                  <a:cubicBezTo>
                    <a:pt x="356" y="281"/>
                    <a:pt x="354" y="284"/>
                    <a:pt x="352" y="286"/>
                  </a:cubicBezTo>
                  <a:cubicBezTo>
                    <a:pt x="351" y="287"/>
                    <a:pt x="349" y="288"/>
                    <a:pt x="347" y="289"/>
                  </a:cubicBezTo>
                  <a:cubicBezTo>
                    <a:pt x="346" y="289"/>
                    <a:pt x="345" y="288"/>
                    <a:pt x="345" y="288"/>
                  </a:cubicBezTo>
                  <a:cubicBezTo>
                    <a:pt x="345" y="282"/>
                    <a:pt x="349" y="276"/>
                    <a:pt x="347" y="271"/>
                  </a:cubicBezTo>
                  <a:cubicBezTo>
                    <a:pt x="347" y="268"/>
                    <a:pt x="342" y="269"/>
                    <a:pt x="340" y="267"/>
                  </a:cubicBezTo>
                  <a:cubicBezTo>
                    <a:pt x="338" y="264"/>
                    <a:pt x="339" y="260"/>
                    <a:pt x="337" y="257"/>
                  </a:cubicBezTo>
                  <a:cubicBezTo>
                    <a:pt x="336" y="256"/>
                    <a:pt x="333" y="257"/>
                    <a:pt x="332" y="257"/>
                  </a:cubicBezTo>
                  <a:cubicBezTo>
                    <a:pt x="330" y="257"/>
                    <a:pt x="326" y="256"/>
                    <a:pt x="327" y="257"/>
                  </a:cubicBezTo>
                  <a:cubicBezTo>
                    <a:pt x="328" y="260"/>
                    <a:pt x="335" y="261"/>
                    <a:pt x="335" y="264"/>
                  </a:cubicBezTo>
                  <a:cubicBezTo>
                    <a:pt x="335" y="267"/>
                    <a:pt x="331" y="268"/>
                    <a:pt x="328" y="268"/>
                  </a:cubicBezTo>
                  <a:cubicBezTo>
                    <a:pt x="325" y="268"/>
                    <a:pt x="321" y="266"/>
                    <a:pt x="318" y="264"/>
                  </a:cubicBezTo>
                  <a:cubicBezTo>
                    <a:pt x="316" y="262"/>
                    <a:pt x="316" y="259"/>
                    <a:pt x="315" y="257"/>
                  </a:cubicBezTo>
                  <a:cubicBezTo>
                    <a:pt x="313" y="255"/>
                    <a:pt x="311" y="254"/>
                    <a:pt x="309" y="253"/>
                  </a:cubicBezTo>
                  <a:cubicBezTo>
                    <a:pt x="306" y="251"/>
                    <a:pt x="300" y="252"/>
                    <a:pt x="298" y="248"/>
                  </a:cubicBezTo>
                  <a:cubicBezTo>
                    <a:pt x="297" y="245"/>
                    <a:pt x="302" y="242"/>
                    <a:pt x="303" y="239"/>
                  </a:cubicBezTo>
                  <a:cubicBezTo>
                    <a:pt x="304" y="237"/>
                    <a:pt x="305" y="233"/>
                    <a:pt x="303" y="233"/>
                  </a:cubicBezTo>
                  <a:cubicBezTo>
                    <a:pt x="299" y="234"/>
                    <a:pt x="298" y="240"/>
                    <a:pt x="293" y="241"/>
                  </a:cubicBezTo>
                  <a:cubicBezTo>
                    <a:pt x="290" y="242"/>
                    <a:pt x="287" y="239"/>
                    <a:pt x="284" y="237"/>
                  </a:cubicBezTo>
                  <a:cubicBezTo>
                    <a:pt x="283" y="236"/>
                    <a:pt x="283" y="234"/>
                    <a:pt x="281" y="233"/>
                  </a:cubicBezTo>
                  <a:cubicBezTo>
                    <a:pt x="279" y="232"/>
                    <a:pt x="276" y="231"/>
                    <a:pt x="273" y="231"/>
                  </a:cubicBezTo>
                  <a:cubicBezTo>
                    <a:pt x="266" y="230"/>
                    <a:pt x="258" y="233"/>
                    <a:pt x="252" y="231"/>
                  </a:cubicBezTo>
                  <a:cubicBezTo>
                    <a:pt x="249" y="231"/>
                    <a:pt x="247" y="228"/>
                    <a:pt x="246" y="225"/>
                  </a:cubicBezTo>
                  <a:cubicBezTo>
                    <a:pt x="245" y="224"/>
                    <a:pt x="249" y="222"/>
                    <a:pt x="248" y="221"/>
                  </a:cubicBezTo>
                  <a:cubicBezTo>
                    <a:pt x="246" y="220"/>
                    <a:pt x="245" y="223"/>
                    <a:pt x="243" y="223"/>
                  </a:cubicBezTo>
                  <a:cubicBezTo>
                    <a:pt x="241" y="223"/>
                    <a:pt x="239" y="222"/>
                    <a:pt x="237" y="221"/>
                  </a:cubicBezTo>
                  <a:cubicBezTo>
                    <a:pt x="234" y="219"/>
                    <a:pt x="230" y="218"/>
                    <a:pt x="229" y="214"/>
                  </a:cubicBezTo>
                  <a:cubicBezTo>
                    <a:pt x="229" y="212"/>
                    <a:pt x="238" y="210"/>
                    <a:pt x="236" y="208"/>
                  </a:cubicBezTo>
                  <a:cubicBezTo>
                    <a:pt x="232" y="206"/>
                    <a:pt x="228" y="211"/>
                    <a:pt x="224" y="211"/>
                  </a:cubicBezTo>
                  <a:cubicBezTo>
                    <a:pt x="221" y="211"/>
                    <a:pt x="218" y="209"/>
                    <a:pt x="215" y="209"/>
                  </a:cubicBezTo>
                  <a:cubicBezTo>
                    <a:pt x="212" y="210"/>
                    <a:pt x="208" y="211"/>
                    <a:pt x="207" y="213"/>
                  </a:cubicBezTo>
                  <a:cubicBezTo>
                    <a:pt x="206" y="215"/>
                    <a:pt x="210" y="215"/>
                    <a:pt x="210" y="217"/>
                  </a:cubicBezTo>
                  <a:cubicBezTo>
                    <a:pt x="211" y="219"/>
                    <a:pt x="212" y="221"/>
                    <a:pt x="210" y="223"/>
                  </a:cubicBezTo>
                  <a:cubicBezTo>
                    <a:pt x="208" y="227"/>
                    <a:pt x="204" y="231"/>
                    <a:pt x="200" y="233"/>
                  </a:cubicBezTo>
                  <a:cubicBezTo>
                    <a:pt x="198" y="234"/>
                    <a:pt x="194" y="232"/>
                    <a:pt x="192" y="233"/>
                  </a:cubicBezTo>
                  <a:cubicBezTo>
                    <a:pt x="190" y="234"/>
                    <a:pt x="189" y="237"/>
                    <a:pt x="187" y="238"/>
                  </a:cubicBezTo>
                  <a:cubicBezTo>
                    <a:pt x="181" y="243"/>
                    <a:pt x="175" y="249"/>
                    <a:pt x="167" y="252"/>
                  </a:cubicBezTo>
                  <a:cubicBezTo>
                    <a:pt x="164" y="253"/>
                    <a:pt x="160" y="253"/>
                    <a:pt x="157" y="252"/>
                  </a:cubicBezTo>
                  <a:cubicBezTo>
                    <a:pt x="156" y="251"/>
                    <a:pt x="156" y="248"/>
                    <a:pt x="157" y="247"/>
                  </a:cubicBezTo>
                  <a:cubicBezTo>
                    <a:pt x="160" y="244"/>
                    <a:pt x="165" y="244"/>
                    <a:pt x="168" y="242"/>
                  </a:cubicBezTo>
                  <a:cubicBezTo>
                    <a:pt x="170" y="241"/>
                    <a:pt x="173" y="239"/>
                    <a:pt x="171" y="238"/>
                  </a:cubicBezTo>
                  <a:cubicBezTo>
                    <a:pt x="168" y="236"/>
                    <a:pt x="163" y="242"/>
                    <a:pt x="162" y="239"/>
                  </a:cubicBezTo>
                  <a:cubicBezTo>
                    <a:pt x="161" y="234"/>
                    <a:pt x="165" y="230"/>
                    <a:pt x="167" y="226"/>
                  </a:cubicBezTo>
                  <a:cubicBezTo>
                    <a:pt x="169" y="224"/>
                    <a:pt x="171" y="221"/>
                    <a:pt x="173" y="219"/>
                  </a:cubicBezTo>
                  <a:cubicBezTo>
                    <a:pt x="176" y="216"/>
                    <a:pt x="178" y="214"/>
                    <a:pt x="181" y="212"/>
                  </a:cubicBezTo>
                  <a:cubicBezTo>
                    <a:pt x="184" y="210"/>
                    <a:pt x="186" y="208"/>
                    <a:pt x="189" y="208"/>
                  </a:cubicBezTo>
                  <a:cubicBezTo>
                    <a:pt x="193" y="207"/>
                    <a:pt x="197" y="211"/>
                    <a:pt x="201" y="211"/>
                  </a:cubicBezTo>
                  <a:cubicBezTo>
                    <a:pt x="202" y="210"/>
                    <a:pt x="198" y="208"/>
                    <a:pt x="198" y="206"/>
                  </a:cubicBezTo>
                  <a:cubicBezTo>
                    <a:pt x="198" y="205"/>
                    <a:pt x="201" y="203"/>
                    <a:pt x="199" y="202"/>
                  </a:cubicBezTo>
                  <a:cubicBezTo>
                    <a:pt x="198" y="200"/>
                    <a:pt x="195" y="201"/>
                    <a:pt x="193" y="202"/>
                  </a:cubicBezTo>
                  <a:cubicBezTo>
                    <a:pt x="190" y="203"/>
                    <a:pt x="186" y="204"/>
                    <a:pt x="183" y="205"/>
                  </a:cubicBezTo>
                  <a:cubicBezTo>
                    <a:pt x="177" y="209"/>
                    <a:pt x="171" y="212"/>
                    <a:pt x="165" y="217"/>
                  </a:cubicBezTo>
                  <a:cubicBezTo>
                    <a:pt x="163" y="219"/>
                    <a:pt x="163" y="224"/>
                    <a:pt x="160" y="227"/>
                  </a:cubicBezTo>
                  <a:cubicBezTo>
                    <a:pt x="159" y="228"/>
                    <a:pt x="155" y="225"/>
                    <a:pt x="154" y="227"/>
                  </a:cubicBezTo>
                  <a:cubicBezTo>
                    <a:pt x="152" y="228"/>
                    <a:pt x="155" y="232"/>
                    <a:pt x="154" y="234"/>
                  </a:cubicBezTo>
                  <a:cubicBezTo>
                    <a:pt x="151" y="237"/>
                    <a:pt x="147" y="238"/>
                    <a:pt x="144" y="240"/>
                  </a:cubicBezTo>
                  <a:cubicBezTo>
                    <a:pt x="142" y="241"/>
                    <a:pt x="140" y="241"/>
                    <a:pt x="139" y="242"/>
                  </a:cubicBezTo>
                  <a:cubicBezTo>
                    <a:pt x="136" y="245"/>
                    <a:pt x="131" y="247"/>
                    <a:pt x="130" y="252"/>
                  </a:cubicBezTo>
                  <a:cubicBezTo>
                    <a:pt x="130" y="255"/>
                    <a:pt x="135" y="254"/>
                    <a:pt x="137" y="256"/>
                  </a:cubicBezTo>
                  <a:cubicBezTo>
                    <a:pt x="138" y="257"/>
                    <a:pt x="140" y="259"/>
                    <a:pt x="139" y="260"/>
                  </a:cubicBezTo>
                  <a:cubicBezTo>
                    <a:pt x="137" y="262"/>
                    <a:pt x="133" y="261"/>
                    <a:pt x="130" y="263"/>
                  </a:cubicBezTo>
                  <a:cubicBezTo>
                    <a:pt x="127" y="265"/>
                    <a:pt x="125" y="269"/>
                    <a:pt x="122" y="271"/>
                  </a:cubicBezTo>
                  <a:cubicBezTo>
                    <a:pt x="117" y="274"/>
                    <a:pt x="112" y="276"/>
                    <a:pt x="108" y="278"/>
                  </a:cubicBezTo>
                  <a:cubicBezTo>
                    <a:pt x="104" y="280"/>
                    <a:pt x="99" y="281"/>
                    <a:pt x="96" y="283"/>
                  </a:cubicBezTo>
                  <a:cubicBezTo>
                    <a:pt x="94" y="285"/>
                    <a:pt x="94" y="288"/>
                    <a:pt x="92" y="289"/>
                  </a:cubicBezTo>
                  <a:cubicBezTo>
                    <a:pt x="88" y="292"/>
                    <a:pt x="84" y="293"/>
                    <a:pt x="80" y="295"/>
                  </a:cubicBezTo>
                  <a:cubicBezTo>
                    <a:pt x="77" y="296"/>
                    <a:pt x="74" y="295"/>
                    <a:pt x="71" y="297"/>
                  </a:cubicBezTo>
                  <a:cubicBezTo>
                    <a:pt x="70" y="297"/>
                    <a:pt x="71" y="299"/>
                    <a:pt x="70" y="300"/>
                  </a:cubicBezTo>
                  <a:cubicBezTo>
                    <a:pt x="68" y="301"/>
                    <a:pt x="65" y="299"/>
                    <a:pt x="63" y="300"/>
                  </a:cubicBezTo>
                  <a:cubicBezTo>
                    <a:pt x="60" y="302"/>
                    <a:pt x="60" y="306"/>
                    <a:pt x="57" y="308"/>
                  </a:cubicBezTo>
                  <a:cubicBezTo>
                    <a:pt x="54" y="310"/>
                    <a:pt x="51" y="310"/>
                    <a:pt x="48" y="311"/>
                  </a:cubicBezTo>
                  <a:cubicBezTo>
                    <a:pt x="42" y="312"/>
                    <a:pt x="37" y="313"/>
                    <a:pt x="31" y="315"/>
                  </a:cubicBezTo>
                  <a:cubicBezTo>
                    <a:pt x="29" y="316"/>
                    <a:pt x="27" y="318"/>
                    <a:pt x="24" y="318"/>
                  </a:cubicBezTo>
                  <a:cubicBezTo>
                    <a:pt x="23" y="318"/>
                    <a:pt x="22" y="314"/>
                    <a:pt x="21" y="315"/>
                  </a:cubicBezTo>
                  <a:cubicBezTo>
                    <a:pt x="18" y="317"/>
                    <a:pt x="16" y="322"/>
                    <a:pt x="13" y="324"/>
                  </a:cubicBezTo>
                  <a:cubicBezTo>
                    <a:pt x="11" y="324"/>
                    <a:pt x="10" y="321"/>
                    <a:pt x="9" y="321"/>
                  </a:cubicBezTo>
                  <a:cubicBezTo>
                    <a:pt x="6" y="322"/>
                    <a:pt x="4" y="328"/>
                    <a:pt x="0" y="327"/>
                  </a:cubicBezTo>
                  <a:cubicBezTo>
                    <a:pt x="0" y="325"/>
                    <a:pt x="1" y="322"/>
                    <a:pt x="3" y="320"/>
                  </a:cubicBezTo>
                  <a:cubicBezTo>
                    <a:pt x="9" y="315"/>
                    <a:pt x="16" y="312"/>
                    <a:pt x="23" y="309"/>
                  </a:cubicBezTo>
                  <a:cubicBezTo>
                    <a:pt x="26" y="307"/>
                    <a:pt x="30" y="309"/>
                    <a:pt x="34" y="308"/>
                  </a:cubicBezTo>
                  <a:cubicBezTo>
                    <a:pt x="37" y="307"/>
                    <a:pt x="39" y="305"/>
                    <a:pt x="42" y="303"/>
                  </a:cubicBezTo>
                  <a:cubicBezTo>
                    <a:pt x="47" y="300"/>
                    <a:pt x="52" y="297"/>
                    <a:pt x="57" y="294"/>
                  </a:cubicBezTo>
                  <a:cubicBezTo>
                    <a:pt x="62" y="291"/>
                    <a:pt x="67" y="288"/>
                    <a:pt x="71" y="285"/>
                  </a:cubicBezTo>
                  <a:cubicBezTo>
                    <a:pt x="74" y="283"/>
                    <a:pt x="78" y="282"/>
                    <a:pt x="80" y="279"/>
                  </a:cubicBezTo>
                  <a:cubicBezTo>
                    <a:pt x="82" y="275"/>
                    <a:pt x="83" y="271"/>
                    <a:pt x="85" y="267"/>
                  </a:cubicBezTo>
                  <a:cubicBezTo>
                    <a:pt x="87" y="264"/>
                    <a:pt x="88" y="261"/>
                    <a:pt x="90" y="258"/>
                  </a:cubicBezTo>
                  <a:cubicBezTo>
                    <a:pt x="92" y="256"/>
                    <a:pt x="99" y="253"/>
                    <a:pt x="96" y="253"/>
                  </a:cubicBezTo>
                  <a:cubicBezTo>
                    <a:pt x="91" y="254"/>
                    <a:pt x="86" y="258"/>
                    <a:pt x="80" y="259"/>
                  </a:cubicBezTo>
                  <a:cubicBezTo>
                    <a:pt x="79" y="259"/>
                    <a:pt x="78" y="256"/>
                    <a:pt x="76" y="256"/>
                  </a:cubicBezTo>
                  <a:cubicBezTo>
                    <a:pt x="74" y="256"/>
                    <a:pt x="73" y="258"/>
                    <a:pt x="72" y="260"/>
                  </a:cubicBezTo>
                  <a:cubicBezTo>
                    <a:pt x="71" y="262"/>
                    <a:pt x="73" y="265"/>
                    <a:pt x="71" y="266"/>
                  </a:cubicBezTo>
                  <a:cubicBezTo>
                    <a:pt x="70" y="267"/>
                    <a:pt x="68" y="265"/>
                    <a:pt x="67" y="263"/>
                  </a:cubicBezTo>
                  <a:cubicBezTo>
                    <a:pt x="66" y="260"/>
                    <a:pt x="67" y="256"/>
                    <a:pt x="65" y="253"/>
                  </a:cubicBezTo>
                  <a:cubicBezTo>
                    <a:pt x="63" y="252"/>
                    <a:pt x="61" y="254"/>
                    <a:pt x="59" y="254"/>
                  </a:cubicBezTo>
                  <a:cubicBezTo>
                    <a:pt x="58" y="254"/>
                    <a:pt x="59" y="252"/>
                    <a:pt x="58" y="252"/>
                  </a:cubicBezTo>
                  <a:cubicBezTo>
                    <a:pt x="53" y="253"/>
                    <a:pt x="49" y="256"/>
                    <a:pt x="45" y="258"/>
                  </a:cubicBezTo>
                  <a:cubicBezTo>
                    <a:pt x="43" y="259"/>
                    <a:pt x="41" y="262"/>
                    <a:pt x="38" y="262"/>
                  </a:cubicBezTo>
                  <a:cubicBezTo>
                    <a:pt x="37" y="263"/>
                    <a:pt x="35" y="262"/>
                    <a:pt x="35" y="261"/>
                  </a:cubicBezTo>
                  <a:cubicBezTo>
                    <a:pt x="35" y="258"/>
                    <a:pt x="37" y="256"/>
                    <a:pt x="39" y="254"/>
                  </a:cubicBezTo>
                  <a:cubicBezTo>
                    <a:pt x="40" y="252"/>
                    <a:pt x="42" y="251"/>
                    <a:pt x="42" y="249"/>
                  </a:cubicBezTo>
                  <a:cubicBezTo>
                    <a:pt x="41" y="247"/>
                    <a:pt x="37" y="247"/>
                    <a:pt x="38" y="245"/>
                  </a:cubicBezTo>
                  <a:cubicBezTo>
                    <a:pt x="38" y="242"/>
                    <a:pt x="43" y="241"/>
                    <a:pt x="44" y="239"/>
                  </a:cubicBezTo>
                  <a:cubicBezTo>
                    <a:pt x="45" y="236"/>
                    <a:pt x="43" y="232"/>
                    <a:pt x="43" y="229"/>
                  </a:cubicBezTo>
                  <a:cubicBezTo>
                    <a:pt x="44" y="227"/>
                    <a:pt x="48" y="224"/>
                    <a:pt x="47" y="222"/>
                  </a:cubicBezTo>
                  <a:cubicBezTo>
                    <a:pt x="46" y="220"/>
                    <a:pt x="43" y="223"/>
                    <a:pt x="41" y="225"/>
                  </a:cubicBezTo>
                  <a:cubicBezTo>
                    <a:pt x="39" y="227"/>
                    <a:pt x="40" y="231"/>
                    <a:pt x="38" y="233"/>
                  </a:cubicBezTo>
                  <a:cubicBezTo>
                    <a:pt x="34" y="236"/>
                    <a:pt x="29" y="237"/>
                    <a:pt x="24" y="237"/>
                  </a:cubicBezTo>
                  <a:cubicBezTo>
                    <a:pt x="22" y="237"/>
                    <a:pt x="22" y="234"/>
                    <a:pt x="20" y="233"/>
                  </a:cubicBezTo>
                  <a:cubicBezTo>
                    <a:pt x="18" y="230"/>
                    <a:pt x="15" y="229"/>
                    <a:pt x="14" y="225"/>
                  </a:cubicBezTo>
                  <a:cubicBezTo>
                    <a:pt x="13" y="222"/>
                    <a:pt x="14" y="217"/>
                    <a:pt x="17" y="215"/>
                  </a:cubicBezTo>
                  <a:cubicBezTo>
                    <a:pt x="19" y="213"/>
                    <a:pt x="23" y="215"/>
                    <a:pt x="25" y="216"/>
                  </a:cubicBezTo>
                  <a:cubicBezTo>
                    <a:pt x="28" y="217"/>
                    <a:pt x="31" y="220"/>
                    <a:pt x="33" y="219"/>
                  </a:cubicBezTo>
                  <a:cubicBezTo>
                    <a:pt x="35" y="219"/>
                    <a:pt x="35" y="215"/>
                    <a:pt x="33" y="214"/>
                  </a:cubicBezTo>
                  <a:cubicBezTo>
                    <a:pt x="30" y="212"/>
                    <a:pt x="26" y="214"/>
                    <a:pt x="22" y="213"/>
                  </a:cubicBezTo>
                  <a:cubicBezTo>
                    <a:pt x="19" y="212"/>
                    <a:pt x="15" y="211"/>
                    <a:pt x="14" y="208"/>
                  </a:cubicBezTo>
                  <a:cubicBezTo>
                    <a:pt x="12" y="205"/>
                    <a:pt x="12" y="201"/>
                    <a:pt x="14" y="198"/>
                  </a:cubicBezTo>
                  <a:cubicBezTo>
                    <a:pt x="17" y="192"/>
                    <a:pt x="22" y="187"/>
                    <a:pt x="27" y="183"/>
                  </a:cubicBezTo>
                  <a:cubicBezTo>
                    <a:pt x="29" y="181"/>
                    <a:pt x="33" y="184"/>
                    <a:pt x="35" y="182"/>
                  </a:cubicBezTo>
                  <a:cubicBezTo>
                    <a:pt x="37" y="180"/>
                    <a:pt x="34" y="178"/>
                    <a:pt x="35" y="176"/>
                  </a:cubicBezTo>
                  <a:cubicBezTo>
                    <a:pt x="37" y="173"/>
                    <a:pt x="40" y="169"/>
                    <a:pt x="43" y="169"/>
                  </a:cubicBezTo>
                  <a:cubicBezTo>
                    <a:pt x="47" y="168"/>
                    <a:pt x="50" y="172"/>
                    <a:pt x="54" y="172"/>
                  </a:cubicBezTo>
                  <a:cubicBezTo>
                    <a:pt x="57" y="171"/>
                    <a:pt x="60" y="168"/>
                    <a:pt x="63" y="167"/>
                  </a:cubicBezTo>
                  <a:cubicBezTo>
                    <a:pt x="67" y="165"/>
                    <a:pt x="71" y="166"/>
                    <a:pt x="76" y="165"/>
                  </a:cubicBezTo>
                  <a:cubicBezTo>
                    <a:pt x="79" y="164"/>
                    <a:pt x="82" y="163"/>
                    <a:pt x="84" y="160"/>
                  </a:cubicBezTo>
                  <a:cubicBezTo>
                    <a:pt x="86" y="157"/>
                    <a:pt x="85" y="154"/>
                    <a:pt x="84" y="151"/>
                  </a:cubicBezTo>
                  <a:cubicBezTo>
                    <a:pt x="84" y="149"/>
                    <a:pt x="80" y="149"/>
                    <a:pt x="80" y="147"/>
                  </a:cubicBezTo>
                  <a:cubicBezTo>
                    <a:pt x="82" y="145"/>
                    <a:pt x="86" y="146"/>
                    <a:pt x="88" y="144"/>
                  </a:cubicBezTo>
                  <a:cubicBezTo>
                    <a:pt x="90" y="142"/>
                    <a:pt x="90" y="139"/>
                    <a:pt x="88" y="139"/>
                  </a:cubicBezTo>
                  <a:cubicBezTo>
                    <a:pt x="85" y="138"/>
                    <a:pt x="81" y="141"/>
                    <a:pt x="78" y="142"/>
                  </a:cubicBezTo>
                  <a:cubicBezTo>
                    <a:pt x="74" y="144"/>
                    <a:pt x="71" y="148"/>
                    <a:pt x="67" y="149"/>
                  </a:cubicBezTo>
                  <a:cubicBezTo>
                    <a:pt x="66" y="149"/>
                    <a:pt x="65" y="146"/>
                    <a:pt x="63" y="146"/>
                  </a:cubicBezTo>
                  <a:cubicBezTo>
                    <a:pt x="58" y="144"/>
                    <a:pt x="53" y="144"/>
                    <a:pt x="47" y="144"/>
                  </a:cubicBezTo>
                  <a:cubicBezTo>
                    <a:pt x="42" y="144"/>
                    <a:pt x="36" y="146"/>
                    <a:pt x="32" y="144"/>
                  </a:cubicBezTo>
                  <a:cubicBezTo>
                    <a:pt x="29" y="142"/>
                    <a:pt x="29" y="138"/>
                    <a:pt x="29" y="136"/>
                  </a:cubicBezTo>
                  <a:cubicBezTo>
                    <a:pt x="29" y="133"/>
                    <a:pt x="36" y="130"/>
                    <a:pt x="34" y="127"/>
                  </a:cubicBezTo>
                  <a:cubicBezTo>
                    <a:pt x="30" y="123"/>
                    <a:pt x="23" y="125"/>
                    <a:pt x="19" y="122"/>
                  </a:cubicBezTo>
                  <a:cubicBezTo>
                    <a:pt x="17" y="121"/>
                    <a:pt x="20" y="120"/>
                    <a:pt x="21" y="119"/>
                  </a:cubicBezTo>
                  <a:cubicBezTo>
                    <a:pt x="28" y="116"/>
                    <a:pt x="36" y="113"/>
                    <a:pt x="44" y="111"/>
                  </a:cubicBezTo>
                  <a:cubicBezTo>
                    <a:pt x="46" y="110"/>
                    <a:pt x="48" y="112"/>
                    <a:pt x="50" y="111"/>
                  </a:cubicBezTo>
                  <a:cubicBezTo>
                    <a:pt x="51" y="110"/>
                    <a:pt x="50" y="107"/>
                    <a:pt x="52" y="107"/>
                  </a:cubicBezTo>
                  <a:cubicBezTo>
                    <a:pt x="58" y="105"/>
                    <a:pt x="65" y="103"/>
                    <a:pt x="71" y="103"/>
                  </a:cubicBezTo>
                  <a:cubicBezTo>
                    <a:pt x="73" y="103"/>
                    <a:pt x="72" y="106"/>
                    <a:pt x="71" y="106"/>
                  </a:cubicBezTo>
                  <a:cubicBezTo>
                    <a:pt x="70" y="108"/>
                    <a:pt x="64" y="111"/>
                    <a:pt x="67" y="111"/>
                  </a:cubicBezTo>
                  <a:cubicBezTo>
                    <a:pt x="74" y="114"/>
                    <a:pt x="83" y="114"/>
                    <a:pt x="91" y="112"/>
                  </a:cubicBezTo>
                  <a:cubicBezTo>
                    <a:pt x="93" y="112"/>
                    <a:pt x="94" y="109"/>
                    <a:pt x="94" y="107"/>
                  </a:cubicBezTo>
                  <a:cubicBezTo>
                    <a:pt x="93" y="103"/>
                    <a:pt x="88" y="102"/>
                    <a:pt x="88" y="98"/>
                  </a:cubicBezTo>
                  <a:cubicBezTo>
                    <a:pt x="87" y="97"/>
                    <a:pt x="91" y="97"/>
                    <a:pt x="92" y="97"/>
                  </a:cubicBezTo>
                  <a:cubicBezTo>
                    <a:pt x="95" y="99"/>
                    <a:pt x="96" y="103"/>
                    <a:pt x="99" y="104"/>
                  </a:cubicBezTo>
                  <a:cubicBezTo>
                    <a:pt x="103" y="106"/>
                    <a:pt x="108" y="107"/>
                    <a:pt x="113" y="107"/>
                  </a:cubicBezTo>
                  <a:cubicBezTo>
                    <a:pt x="114" y="107"/>
                    <a:pt x="116" y="104"/>
                    <a:pt x="114" y="103"/>
                  </a:cubicBezTo>
                  <a:cubicBezTo>
                    <a:pt x="109" y="100"/>
                    <a:pt x="102" y="100"/>
                    <a:pt x="96" y="97"/>
                  </a:cubicBezTo>
                  <a:cubicBezTo>
                    <a:pt x="95" y="97"/>
                    <a:pt x="94" y="95"/>
                    <a:pt x="93" y="94"/>
                  </a:cubicBezTo>
                  <a:cubicBezTo>
                    <a:pt x="88" y="93"/>
                    <a:pt x="82" y="96"/>
                    <a:pt x="77" y="93"/>
                  </a:cubicBezTo>
                  <a:cubicBezTo>
                    <a:pt x="75" y="92"/>
                    <a:pt x="78" y="89"/>
                    <a:pt x="77" y="87"/>
                  </a:cubicBezTo>
                  <a:cubicBezTo>
                    <a:pt x="76" y="84"/>
                    <a:pt x="74" y="81"/>
                    <a:pt x="72" y="79"/>
                  </a:cubicBezTo>
                  <a:cubicBezTo>
                    <a:pt x="68" y="74"/>
                    <a:pt x="59" y="72"/>
                    <a:pt x="58" y="65"/>
                  </a:cubicBezTo>
                  <a:cubicBezTo>
                    <a:pt x="57" y="61"/>
                    <a:pt x="62" y="57"/>
                    <a:pt x="66" y="55"/>
                  </a:cubicBezTo>
                  <a:cubicBezTo>
                    <a:pt x="68" y="53"/>
                    <a:pt x="70" y="55"/>
                    <a:pt x="73" y="55"/>
                  </a:cubicBezTo>
                  <a:cubicBezTo>
                    <a:pt x="79" y="54"/>
                    <a:pt x="86" y="53"/>
                    <a:pt x="93" y="50"/>
                  </a:cubicBezTo>
                  <a:cubicBezTo>
                    <a:pt x="97" y="49"/>
                    <a:pt x="102" y="47"/>
                    <a:pt x="106" y="43"/>
                  </a:cubicBezTo>
                  <a:cubicBezTo>
                    <a:pt x="108" y="41"/>
                    <a:pt x="108" y="37"/>
                    <a:pt x="110" y="35"/>
                  </a:cubicBezTo>
                  <a:cubicBezTo>
                    <a:pt x="113" y="31"/>
                    <a:pt x="118" y="28"/>
                    <a:pt x="123" y="25"/>
                  </a:cubicBezTo>
                  <a:cubicBezTo>
                    <a:pt x="128" y="23"/>
                    <a:pt x="133" y="22"/>
                    <a:pt x="138" y="20"/>
                  </a:cubicBezTo>
                  <a:cubicBezTo>
                    <a:pt x="141" y="19"/>
                    <a:pt x="144" y="17"/>
                    <a:pt x="148" y="15"/>
                  </a:cubicBezTo>
                  <a:cubicBezTo>
                    <a:pt x="152" y="13"/>
                    <a:pt x="155" y="10"/>
                    <a:pt x="160" y="9"/>
                  </a:cubicBezTo>
                  <a:cubicBezTo>
                    <a:pt x="163" y="9"/>
                    <a:pt x="167" y="11"/>
                    <a:pt x="170" y="11"/>
                  </a:cubicBezTo>
                  <a:cubicBezTo>
                    <a:pt x="174" y="11"/>
                    <a:pt x="178" y="11"/>
                    <a:pt x="181" y="10"/>
                  </a:cubicBezTo>
                  <a:cubicBezTo>
                    <a:pt x="186" y="7"/>
                    <a:pt x="188" y="1"/>
                    <a:pt x="192" y="0"/>
                  </a:cubicBezTo>
                  <a:cubicBezTo>
                    <a:pt x="196" y="0"/>
                    <a:pt x="201" y="2"/>
                    <a:pt x="202" y="6"/>
                  </a:cubicBezTo>
                  <a:cubicBezTo>
                    <a:pt x="203" y="8"/>
                    <a:pt x="198" y="9"/>
                    <a:pt x="197" y="11"/>
                  </a:cubicBezTo>
                  <a:cubicBezTo>
                    <a:pt x="196" y="12"/>
                    <a:pt x="196" y="14"/>
                    <a:pt x="197" y="14"/>
                  </a:cubicBezTo>
                  <a:cubicBezTo>
                    <a:pt x="199" y="14"/>
                    <a:pt x="201" y="11"/>
                    <a:pt x="203" y="10"/>
                  </a:cubicBezTo>
                  <a:cubicBezTo>
                    <a:pt x="206" y="8"/>
                    <a:pt x="208" y="6"/>
                    <a:pt x="210" y="6"/>
                  </a:cubicBezTo>
                  <a:cubicBezTo>
                    <a:pt x="212" y="6"/>
                    <a:pt x="213" y="7"/>
                    <a:pt x="213" y="8"/>
                  </a:cubicBezTo>
                  <a:cubicBezTo>
                    <a:pt x="214" y="11"/>
                    <a:pt x="211" y="15"/>
                    <a:pt x="213" y="16"/>
                  </a:cubicBezTo>
                  <a:cubicBezTo>
                    <a:pt x="216" y="17"/>
                    <a:pt x="219" y="12"/>
                    <a:pt x="222" y="11"/>
                  </a:cubicBezTo>
                  <a:cubicBezTo>
                    <a:pt x="226" y="10"/>
                    <a:pt x="230" y="11"/>
                    <a:pt x="234" y="11"/>
                  </a:cubicBezTo>
                  <a:cubicBezTo>
                    <a:pt x="236" y="11"/>
                    <a:pt x="238" y="11"/>
                    <a:pt x="239" y="13"/>
                  </a:cubicBezTo>
                  <a:cubicBezTo>
                    <a:pt x="239" y="14"/>
                    <a:pt x="235" y="15"/>
                    <a:pt x="235" y="17"/>
                  </a:cubicBezTo>
                  <a:cubicBezTo>
                    <a:pt x="236" y="19"/>
                    <a:pt x="240" y="17"/>
                    <a:pt x="241" y="18"/>
                  </a:cubicBezTo>
                  <a:cubicBezTo>
                    <a:pt x="244" y="20"/>
                    <a:pt x="244" y="25"/>
                    <a:pt x="247" y="25"/>
                  </a:cubicBezTo>
                  <a:cubicBezTo>
                    <a:pt x="251" y="25"/>
                    <a:pt x="253" y="20"/>
                    <a:pt x="257" y="19"/>
                  </a:cubicBezTo>
                  <a:cubicBezTo>
                    <a:pt x="261" y="18"/>
                    <a:pt x="265" y="19"/>
                    <a:pt x="268" y="19"/>
                  </a:cubicBezTo>
                  <a:cubicBezTo>
                    <a:pt x="271" y="20"/>
                    <a:pt x="274" y="20"/>
                    <a:pt x="276" y="21"/>
                  </a:cubicBezTo>
                  <a:cubicBezTo>
                    <a:pt x="280" y="23"/>
                    <a:pt x="283" y="25"/>
                    <a:pt x="286" y="26"/>
                  </a:cubicBezTo>
                  <a:cubicBezTo>
                    <a:pt x="292" y="27"/>
                    <a:pt x="298" y="26"/>
                    <a:pt x="304" y="27"/>
                  </a:cubicBezTo>
                  <a:cubicBezTo>
                    <a:pt x="307" y="28"/>
                    <a:pt x="309" y="32"/>
                    <a:pt x="312" y="32"/>
                  </a:cubicBezTo>
                  <a:cubicBezTo>
                    <a:pt x="317" y="32"/>
                    <a:pt x="320" y="27"/>
                    <a:pt x="325" y="27"/>
                  </a:cubicBezTo>
                  <a:cubicBezTo>
                    <a:pt x="329" y="26"/>
                    <a:pt x="332" y="28"/>
                    <a:pt x="336" y="29"/>
                  </a:cubicBezTo>
                  <a:cubicBezTo>
                    <a:pt x="339" y="30"/>
                    <a:pt x="343" y="32"/>
                    <a:pt x="346" y="33"/>
                  </a:cubicBezTo>
                  <a:cubicBezTo>
                    <a:pt x="348" y="35"/>
                    <a:pt x="351" y="36"/>
                    <a:pt x="353" y="38"/>
                  </a:cubicBezTo>
                  <a:lnTo>
                    <a:pt x="291" y="226"/>
                  </a:lnTo>
                  <a:lnTo>
                    <a:pt x="296" y="229"/>
                  </a:lnTo>
                  <a:cubicBezTo>
                    <a:pt x="298" y="230"/>
                    <a:pt x="298" y="232"/>
                    <a:pt x="300" y="231"/>
                  </a:cubicBezTo>
                  <a:cubicBezTo>
                    <a:pt x="302" y="230"/>
                    <a:pt x="303" y="223"/>
                    <a:pt x="306" y="224"/>
                  </a:cubicBezTo>
                  <a:lnTo>
                    <a:pt x="312" y="227"/>
                  </a:lnTo>
                  <a:cubicBezTo>
                    <a:pt x="315" y="228"/>
                    <a:pt x="313" y="233"/>
                    <a:pt x="314" y="236"/>
                  </a:cubicBezTo>
                  <a:cubicBezTo>
                    <a:pt x="316" y="241"/>
                    <a:pt x="319" y="245"/>
                    <a:pt x="321" y="249"/>
                  </a:cubicBezTo>
                  <a:cubicBezTo>
                    <a:pt x="322" y="251"/>
                    <a:pt x="322" y="253"/>
                    <a:pt x="324" y="253"/>
                  </a:cubicBezTo>
                  <a:cubicBezTo>
                    <a:pt x="327" y="254"/>
                    <a:pt x="327" y="251"/>
                    <a:pt x="329" y="250"/>
                  </a:cubicBezTo>
                  <a:cubicBezTo>
                    <a:pt x="331" y="249"/>
                    <a:pt x="335" y="252"/>
                    <a:pt x="336" y="250"/>
                  </a:cubicBezTo>
                  <a:cubicBezTo>
                    <a:pt x="336" y="247"/>
                    <a:pt x="338" y="245"/>
                    <a:pt x="341" y="244"/>
                  </a:cubicBezTo>
                  <a:cubicBezTo>
                    <a:pt x="342" y="244"/>
                    <a:pt x="341" y="242"/>
                    <a:pt x="341" y="241"/>
                  </a:cubicBezTo>
                  <a:cubicBezTo>
                    <a:pt x="344" y="239"/>
                    <a:pt x="348" y="237"/>
                    <a:pt x="351" y="238"/>
                  </a:cubicBezTo>
                  <a:cubicBezTo>
                    <a:pt x="353" y="238"/>
                    <a:pt x="354" y="241"/>
                    <a:pt x="355" y="244"/>
                  </a:cubicBezTo>
                  <a:cubicBezTo>
                    <a:pt x="356" y="246"/>
                    <a:pt x="353" y="248"/>
                    <a:pt x="354" y="250"/>
                  </a:cubicBezTo>
                  <a:cubicBezTo>
                    <a:pt x="355" y="252"/>
                    <a:pt x="358" y="251"/>
                    <a:pt x="360" y="253"/>
                  </a:cubicBezTo>
                  <a:cubicBezTo>
                    <a:pt x="361" y="255"/>
                    <a:pt x="361" y="259"/>
                    <a:pt x="363" y="261"/>
                  </a:cubicBezTo>
                  <a:cubicBezTo>
                    <a:pt x="365" y="265"/>
                    <a:pt x="370" y="267"/>
                    <a:pt x="372" y="271"/>
                  </a:cubicBezTo>
                  <a:cubicBezTo>
                    <a:pt x="373" y="274"/>
                    <a:pt x="370" y="279"/>
                    <a:pt x="372" y="283"/>
                  </a:cubicBezTo>
                  <a:cubicBezTo>
                    <a:pt x="374" y="287"/>
                    <a:pt x="375" y="292"/>
                    <a:pt x="378" y="296"/>
                  </a:cubicBezTo>
                  <a:cubicBezTo>
                    <a:pt x="380" y="300"/>
                    <a:pt x="385" y="299"/>
                    <a:pt x="388" y="302"/>
                  </a:cubicBezTo>
                  <a:cubicBezTo>
                    <a:pt x="389" y="302"/>
                    <a:pt x="388" y="304"/>
                    <a:pt x="389" y="305"/>
                  </a:cubicBezTo>
                  <a:cubicBezTo>
                    <a:pt x="390" y="307"/>
                    <a:pt x="392" y="307"/>
                    <a:pt x="394" y="307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30" name="Freeform 3154"/>
            <p:cNvSpPr>
              <a:spLocks noChangeAspect="1"/>
            </p:cNvSpPr>
            <p:nvPr/>
          </p:nvSpPr>
          <p:spPr bwMode="auto">
            <a:xfrm>
              <a:off x="1618089" y="2617969"/>
              <a:ext cx="11185" cy="8861"/>
            </a:xfrm>
            <a:custGeom>
              <a:avLst/>
              <a:gdLst>
                <a:gd name="T0" fmla="*/ 6 w 8"/>
                <a:gd name="T1" fmla="*/ 6 h 7"/>
                <a:gd name="T2" fmla="*/ 1 w 8"/>
                <a:gd name="T3" fmla="*/ 7 h 7"/>
                <a:gd name="T4" fmla="*/ 3 w 8"/>
                <a:gd name="T5" fmla="*/ 3 h 7"/>
                <a:gd name="T6" fmla="*/ 9 w 8"/>
                <a:gd name="T7" fmla="*/ 1 h 7"/>
                <a:gd name="T8" fmla="*/ 6 w 8"/>
                <a:gd name="T9" fmla="*/ 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5" y="5"/>
                  </a:moveTo>
                  <a:cubicBezTo>
                    <a:pt x="4" y="6"/>
                    <a:pt x="2" y="7"/>
                    <a:pt x="1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4" y="2"/>
                    <a:pt x="6" y="0"/>
                    <a:pt x="7" y="1"/>
                  </a:cubicBezTo>
                  <a:cubicBezTo>
                    <a:pt x="8" y="2"/>
                    <a:pt x="6" y="4"/>
                    <a:pt x="5" y="5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31" name="Freeform 3157"/>
            <p:cNvSpPr>
              <a:spLocks noChangeAspect="1"/>
            </p:cNvSpPr>
            <p:nvPr/>
          </p:nvSpPr>
          <p:spPr bwMode="auto">
            <a:xfrm>
              <a:off x="2654930" y="3533918"/>
              <a:ext cx="6712" cy="4430"/>
            </a:xfrm>
            <a:custGeom>
              <a:avLst/>
              <a:gdLst>
                <a:gd name="T0" fmla="*/ 5 w 5"/>
                <a:gd name="T1" fmla="*/ 2 h 4"/>
                <a:gd name="T2" fmla="*/ 6 w 5"/>
                <a:gd name="T3" fmla="*/ 4 h 4"/>
                <a:gd name="T4" fmla="*/ 2 w 5"/>
                <a:gd name="T5" fmla="*/ 3 h 4"/>
                <a:gd name="T6" fmla="*/ 1 w 5"/>
                <a:gd name="T7" fmla="*/ 0 h 4"/>
                <a:gd name="T8" fmla="*/ 5 w 5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4" y="2"/>
                  </a:moveTo>
                  <a:cubicBezTo>
                    <a:pt x="4" y="2"/>
                    <a:pt x="5" y="3"/>
                    <a:pt x="5" y="4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32" name="Freeform 3161"/>
            <p:cNvSpPr>
              <a:spLocks noChangeAspect="1"/>
            </p:cNvSpPr>
            <p:nvPr/>
          </p:nvSpPr>
          <p:spPr bwMode="auto">
            <a:xfrm>
              <a:off x="1992784" y="3322374"/>
              <a:ext cx="7830" cy="7753"/>
            </a:xfrm>
            <a:custGeom>
              <a:avLst/>
              <a:gdLst>
                <a:gd name="T0" fmla="*/ 5 w 6"/>
                <a:gd name="T1" fmla="*/ 4 h 6"/>
                <a:gd name="T2" fmla="*/ 6 w 6"/>
                <a:gd name="T3" fmla="*/ 7 h 6"/>
                <a:gd name="T4" fmla="*/ 2 w 6"/>
                <a:gd name="T5" fmla="*/ 5 h 6"/>
                <a:gd name="T6" fmla="*/ 1 w 6"/>
                <a:gd name="T7" fmla="*/ 0 h 6"/>
                <a:gd name="T8" fmla="*/ 5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4" y="3"/>
                  </a:moveTo>
                  <a:cubicBezTo>
                    <a:pt x="5" y="4"/>
                    <a:pt x="6" y="6"/>
                    <a:pt x="5" y="6"/>
                  </a:cubicBezTo>
                  <a:cubicBezTo>
                    <a:pt x="4" y="6"/>
                    <a:pt x="3" y="5"/>
                    <a:pt x="2" y="4"/>
                  </a:cubicBezTo>
                  <a:cubicBezTo>
                    <a:pt x="2" y="2"/>
                    <a:pt x="0" y="0"/>
                    <a:pt x="1" y="0"/>
                  </a:cubicBezTo>
                  <a:cubicBezTo>
                    <a:pt x="2" y="0"/>
                    <a:pt x="3" y="2"/>
                    <a:pt x="4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33" name="Freeform 3162"/>
            <p:cNvSpPr>
              <a:spLocks noChangeAspect="1"/>
            </p:cNvSpPr>
            <p:nvPr/>
          </p:nvSpPr>
          <p:spPr bwMode="auto">
            <a:xfrm>
              <a:off x="1964820" y="3343418"/>
              <a:ext cx="1118" cy="6646"/>
            </a:xfrm>
            <a:custGeom>
              <a:avLst/>
              <a:gdLst>
                <a:gd name="T0" fmla="*/ 1 w 1"/>
                <a:gd name="T1" fmla="*/ 4 h 5"/>
                <a:gd name="T2" fmla="*/ 1 w 1"/>
                <a:gd name="T3" fmla="*/ 6 h 5"/>
                <a:gd name="T4" fmla="*/ 0 w 1"/>
                <a:gd name="T5" fmla="*/ 4 h 5"/>
                <a:gd name="T6" fmla="*/ 1 w 1"/>
                <a:gd name="T7" fmla="*/ 1 h 5"/>
                <a:gd name="T8" fmla="*/ 1 w 1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5"/>
                <a:gd name="T17" fmla="*/ 1 w 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5">
                  <a:moveTo>
                    <a:pt x="1" y="3"/>
                  </a:moveTo>
                  <a:cubicBezTo>
                    <a:pt x="1" y="4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34" name="Freeform 3163"/>
            <p:cNvSpPr>
              <a:spLocks noChangeAspect="1"/>
            </p:cNvSpPr>
            <p:nvPr/>
          </p:nvSpPr>
          <p:spPr bwMode="auto">
            <a:xfrm>
              <a:off x="1913370" y="3330127"/>
              <a:ext cx="2237" cy="6646"/>
            </a:xfrm>
            <a:custGeom>
              <a:avLst/>
              <a:gdLst>
                <a:gd name="T0" fmla="*/ 2 w 1"/>
                <a:gd name="T1" fmla="*/ 4 h 5"/>
                <a:gd name="T2" fmla="*/ 0 w 1"/>
                <a:gd name="T3" fmla="*/ 6 h 5"/>
                <a:gd name="T4" fmla="*/ 0 w 1"/>
                <a:gd name="T5" fmla="*/ 4 h 5"/>
                <a:gd name="T6" fmla="*/ 2 w 1"/>
                <a:gd name="T7" fmla="*/ 0 h 5"/>
                <a:gd name="T8" fmla="*/ 2 w 1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5"/>
                <a:gd name="T17" fmla="*/ 1 w 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5">
                  <a:moveTo>
                    <a:pt x="1" y="3"/>
                  </a:moveTo>
                  <a:cubicBezTo>
                    <a:pt x="1" y="4"/>
                    <a:pt x="1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35" name="Freeform 3164"/>
            <p:cNvSpPr>
              <a:spLocks noChangeAspect="1"/>
            </p:cNvSpPr>
            <p:nvPr/>
          </p:nvSpPr>
          <p:spPr bwMode="auto">
            <a:xfrm>
              <a:off x="1916726" y="3263674"/>
              <a:ext cx="5593" cy="6646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5 h 5"/>
                <a:gd name="T4" fmla="*/ 1 w 4"/>
                <a:gd name="T5" fmla="*/ 2 h 5"/>
                <a:gd name="T6" fmla="*/ 4 w 4"/>
                <a:gd name="T7" fmla="*/ 1 h 5"/>
                <a:gd name="T8" fmla="*/ 3 w 4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2" y="3"/>
                  </a:moveTo>
                  <a:cubicBezTo>
                    <a:pt x="1" y="4"/>
                    <a:pt x="0" y="5"/>
                    <a:pt x="0" y="4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2"/>
                    <a:pt x="3" y="0"/>
                    <a:pt x="3" y="1"/>
                  </a:cubicBezTo>
                  <a:cubicBezTo>
                    <a:pt x="4" y="2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36" name="Freeform 3165"/>
            <p:cNvSpPr>
              <a:spLocks noChangeAspect="1"/>
            </p:cNvSpPr>
            <p:nvPr/>
          </p:nvSpPr>
          <p:spPr bwMode="auto">
            <a:xfrm>
              <a:off x="1242275" y="3490722"/>
              <a:ext cx="6712" cy="3324"/>
            </a:xfrm>
            <a:custGeom>
              <a:avLst/>
              <a:gdLst>
                <a:gd name="T0" fmla="*/ 2 w 5"/>
                <a:gd name="T1" fmla="*/ 3 h 2"/>
                <a:gd name="T2" fmla="*/ 1 w 5"/>
                <a:gd name="T3" fmla="*/ 2 h 2"/>
                <a:gd name="T4" fmla="*/ 4 w 5"/>
                <a:gd name="T5" fmla="*/ 0 h 2"/>
                <a:gd name="T6" fmla="*/ 6 w 5"/>
                <a:gd name="T7" fmla="*/ 2 h 2"/>
                <a:gd name="T8" fmla="*/ 2 w 5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2" y="2"/>
                  </a:moveTo>
                  <a:cubicBezTo>
                    <a:pt x="2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37" name="Freeform 3166"/>
            <p:cNvSpPr>
              <a:spLocks noChangeAspect="1"/>
            </p:cNvSpPr>
            <p:nvPr/>
          </p:nvSpPr>
          <p:spPr bwMode="auto">
            <a:xfrm>
              <a:off x="1379850" y="2664487"/>
              <a:ext cx="10067" cy="7753"/>
            </a:xfrm>
            <a:custGeom>
              <a:avLst/>
              <a:gdLst>
                <a:gd name="T0" fmla="*/ 3 w 8"/>
                <a:gd name="T1" fmla="*/ 5 h 6"/>
                <a:gd name="T2" fmla="*/ 0 w 8"/>
                <a:gd name="T3" fmla="*/ 6 h 6"/>
                <a:gd name="T4" fmla="*/ 3 w 8"/>
                <a:gd name="T5" fmla="*/ 4 h 6"/>
                <a:gd name="T6" fmla="*/ 9 w 8"/>
                <a:gd name="T7" fmla="*/ 1 h 6"/>
                <a:gd name="T8" fmla="*/ 3 w 8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3" y="4"/>
                  </a:moveTo>
                  <a:cubicBezTo>
                    <a:pt x="3" y="5"/>
                    <a:pt x="1" y="6"/>
                    <a:pt x="0" y="5"/>
                  </a:cubicBezTo>
                  <a:cubicBezTo>
                    <a:pt x="0" y="5"/>
                    <a:pt x="2" y="3"/>
                    <a:pt x="3" y="3"/>
                  </a:cubicBezTo>
                  <a:cubicBezTo>
                    <a:pt x="4" y="2"/>
                    <a:pt x="7" y="0"/>
                    <a:pt x="8" y="1"/>
                  </a:cubicBezTo>
                  <a:cubicBezTo>
                    <a:pt x="8" y="2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38" name="Freeform 3167"/>
            <p:cNvSpPr>
              <a:spLocks noChangeAspect="1"/>
            </p:cNvSpPr>
            <p:nvPr/>
          </p:nvSpPr>
          <p:spPr bwMode="auto">
            <a:xfrm>
              <a:off x="1065554" y="2831728"/>
              <a:ext cx="5593" cy="5539"/>
            </a:xfrm>
            <a:custGeom>
              <a:avLst/>
              <a:gdLst>
                <a:gd name="T0" fmla="*/ 3 w 4"/>
                <a:gd name="T1" fmla="*/ 4 h 4"/>
                <a:gd name="T2" fmla="*/ 0 w 4"/>
                <a:gd name="T3" fmla="*/ 4 h 4"/>
                <a:gd name="T4" fmla="*/ 1 w 4"/>
                <a:gd name="T5" fmla="*/ 1 h 4"/>
                <a:gd name="T6" fmla="*/ 5 w 4"/>
                <a:gd name="T7" fmla="*/ 1 h 4"/>
                <a:gd name="T8" fmla="*/ 3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3"/>
                  </a:moveTo>
                  <a:cubicBezTo>
                    <a:pt x="2" y="3"/>
                    <a:pt x="1" y="4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1"/>
                    <a:pt x="4" y="0"/>
                    <a:pt x="4" y="1"/>
                  </a:cubicBez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39" name="Freeform 3168"/>
            <p:cNvSpPr>
              <a:spLocks noChangeAspect="1"/>
            </p:cNvSpPr>
            <p:nvPr/>
          </p:nvSpPr>
          <p:spPr bwMode="auto">
            <a:xfrm>
              <a:off x="1127072" y="2820652"/>
              <a:ext cx="14540" cy="4430"/>
            </a:xfrm>
            <a:custGeom>
              <a:avLst/>
              <a:gdLst>
                <a:gd name="T0" fmla="*/ 5 w 11"/>
                <a:gd name="T1" fmla="*/ 4 h 3"/>
                <a:gd name="T2" fmla="*/ 1 w 11"/>
                <a:gd name="T3" fmla="*/ 4 h 3"/>
                <a:gd name="T4" fmla="*/ 6 w 11"/>
                <a:gd name="T5" fmla="*/ 1 h 3"/>
                <a:gd name="T6" fmla="*/ 13 w 11"/>
                <a:gd name="T7" fmla="*/ 1 h 3"/>
                <a:gd name="T8" fmla="*/ 5 w 11"/>
                <a:gd name="T9" fmla="*/ 4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"/>
                <a:gd name="T17" fmla="*/ 11 w 1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">
                  <a:moveTo>
                    <a:pt x="4" y="3"/>
                  </a:moveTo>
                  <a:cubicBezTo>
                    <a:pt x="3" y="3"/>
                    <a:pt x="0" y="3"/>
                    <a:pt x="1" y="3"/>
                  </a:cubicBezTo>
                  <a:cubicBezTo>
                    <a:pt x="1" y="2"/>
                    <a:pt x="3" y="2"/>
                    <a:pt x="5" y="1"/>
                  </a:cubicBezTo>
                  <a:cubicBezTo>
                    <a:pt x="7" y="1"/>
                    <a:pt x="11" y="0"/>
                    <a:pt x="11" y="1"/>
                  </a:cubicBezTo>
                  <a:cubicBezTo>
                    <a:pt x="10" y="2"/>
                    <a:pt x="7" y="2"/>
                    <a:pt x="4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40" name="Freeform 3169"/>
            <p:cNvSpPr>
              <a:spLocks noChangeAspect="1"/>
            </p:cNvSpPr>
            <p:nvPr/>
          </p:nvSpPr>
          <p:spPr bwMode="auto">
            <a:xfrm>
              <a:off x="1365309" y="2748661"/>
              <a:ext cx="4474" cy="6646"/>
            </a:xfrm>
            <a:custGeom>
              <a:avLst/>
              <a:gdLst>
                <a:gd name="T0" fmla="*/ 2 w 4"/>
                <a:gd name="T1" fmla="*/ 4 h 5"/>
                <a:gd name="T2" fmla="*/ 0 w 4"/>
                <a:gd name="T3" fmla="*/ 5 h 5"/>
                <a:gd name="T4" fmla="*/ 1 w 4"/>
                <a:gd name="T5" fmla="*/ 2 h 5"/>
                <a:gd name="T6" fmla="*/ 3 w 4"/>
                <a:gd name="T7" fmla="*/ 1 h 5"/>
                <a:gd name="T8" fmla="*/ 2 w 4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2" y="3"/>
                  </a:moveTo>
                  <a:cubicBezTo>
                    <a:pt x="2" y="4"/>
                    <a:pt x="1" y="5"/>
                    <a:pt x="0" y="4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3" y="0"/>
                    <a:pt x="3" y="1"/>
                  </a:cubicBezTo>
                  <a:cubicBezTo>
                    <a:pt x="4" y="1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41" name="Freeform 3170"/>
            <p:cNvSpPr>
              <a:spLocks noChangeAspect="1"/>
            </p:cNvSpPr>
            <p:nvPr/>
          </p:nvSpPr>
          <p:spPr bwMode="auto">
            <a:xfrm>
              <a:off x="1459263" y="2720972"/>
              <a:ext cx="6712" cy="4430"/>
            </a:xfrm>
            <a:custGeom>
              <a:avLst/>
              <a:gdLst>
                <a:gd name="T0" fmla="*/ 2 w 5"/>
                <a:gd name="T1" fmla="*/ 3 h 3"/>
                <a:gd name="T2" fmla="*/ 1 w 5"/>
                <a:gd name="T3" fmla="*/ 4 h 3"/>
                <a:gd name="T4" fmla="*/ 2 w 5"/>
                <a:gd name="T5" fmla="*/ 1 h 3"/>
                <a:gd name="T6" fmla="*/ 5 w 5"/>
                <a:gd name="T7" fmla="*/ 0 h 3"/>
                <a:gd name="T8" fmla="*/ 2 w 5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2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42" name="Freeform 3171"/>
            <p:cNvSpPr>
              <a:spLocks noChangeAspect="1"/>
            </p:cNvSpPr>
            <p:nvPr/>
          </p:nvSpPr>
          <p:spPr bwMode="auto">
            <a:xfrm>
              <a:off x="1648288" y="2633475"/>
              <a:ext cx="3356" cy="5539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5 h 4"/>
                <a:gd name="T4" fmla="*/ 1 w 3"/>
                <a:gd name="T5" fmla="*/ 3 h 4"/>
                <a:gd name="T6" fmla="*/ 3 w 3"/>
                <a:gd name="T7" fmla="*/ 0 h 4"/>
                <a:gd name="T8" fmla="*/ 1 w 3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1" y="3"/>
                  </a:move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43" name="Freeform 3172"/>
            <p:cNvSpPr>
              <a:spLocks noChangeAspect="1"/>
            </p:cNvSpPr>
            <p:nvPr/>
          </p:nvSpPr>
          <p:spPr bwMode="auto">
            <a:xfrm>
              <a:off x="1602430" y="2619077"/>
              <a:ext cx="4474" cy="6646"/>
            </a:xfrm>
            <a:custGeom>
              <a:avLst/>
              <a:gdLst>
                <a:gd name="T0" fmla="*/ 3 w 3"/>
                <a:gd name="T1" fmla="*/ 5 h 5"/>
                <a:gd name="T2" fmla="*/ 0 w 3"/>
                <a:gd name="T3" fmla="*/ 6 h 5"/>
                <a:gd name="T4" fmla="*/ 1 w 3"/>
                <a:gd name="T5" fmla="*/ 2 h 5"/>
                <a:gd name="T6" fmla="*/ 4 w 3"/>
                <a:gd name="T7" fmla="*/ 1 h 5"/>
                <a:gd name="T8" fmla="*/ 3 w 3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2" y="4"/>
                  </a:moveTo>
                  <a:cubicBezTo>
                    <a:pt x="2" y="4"/>
                    <a:pt x="1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2"/>
                    <a:pt x="2" y="0"/>
                    <a:pt x="3" y="1"/>
                  </a:cubicBezTo>
                  <a:cubicBezTo>
                    <a:pt x="3" y="1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44" name="Freeform 3173"/>
            <p:cNvSpPr>
              <a:spLocks noChangeAspect="1"/>
            </p:cNvSpPr>
            <p:nvPr/>
          </p:nvSpPr>
          <p:spPr bwMode="auto">
            <a:xfrm>
              <a:off x="1789218" y="2751984"/>
              <a:ext cx="6712" cy="7753"/>
            </a:xfrm>
            <a:custGeom>
              <a:avLst/>
              <a:gdLst>
                <a:gd name="T0" fmla="*/ 5 w 5"/>
                <a:gd name="T1" fmla="*/ 5 h 6"/>
                <a:gd name="T2" fmla="*/ 5 w 5"/>
                <a:gd name="T3" fmla="*/ 7 h 6"/>
                <a:gd name="T4" fmla="*/ 2 w 5"/>
                <a:gd name="T5" fmla="*/ 5 h 6"/>
                <a:gd name="T6" fmla="*/ 0 w 5"/>
                <a:gd name="T7" fmla="*/ 0 h 6"/>
                <a:gd name="T8" fmla="*/ 5 w 5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4" y="4"/>
                  </a:moveTo>
                  <a:cubicBezTo>
                    <a:pt x="4" y="4"/>
                    <a:pt x="5" y="6"/>
                    <a:pt x="4" y="6"/>
                  </a:cubicBezTo>
                  <a:cubicBezTo>
                    <a:pt x="4" y="6"/>
                    <a:pt x="3" y="5"/>
                    <a:pt x="2" y="4"/>
                  </a:cubicBezTo>
                  <a:cubicBezTo>
                    <a:pt x="1" y="3"/>
                    <a:pt x="0" y="0"/>
                    <a:pt x="0" y="0"/>
                  </a:cubicBezTo>
                  <a:cubicBezTo>
                    <a:pt x="1" y="0"/>
                    <a:pt x="3" y="2"/>
                    <a:pt x="4" y="4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45" name="Freeform 3174"/>
            <p:cNvSpPr>
              <a:spLocks noChangeAspect="1"/>
            </p:cNvSpPr>
            <p:nvPr/>
          </p:nvSpPr>
          <p:spPr bwMode="auto">
            <a:xfrm>
              <a:off x="1762374" y="2704359"/>
              <a:ext cx="2237" cy="6646"/>
            </a:xfrm>
            <a:custGeom>
              <a:avLst/>
              <a:gdLst>
                <a:gd name="T0" fmla="*/ 1 w 2"/>
                <a:gd name="T1" fmla="*/ 5 h 5"/>
                <a:gd name="T2" fmla="*/ 0 w 2"/>
                <a:gd name="T3" fmla="*/ 6 h 5"/>
                <a:gd name="T4" fmla="*/ 0 w 2"/>
                <a:gd name="T5" fmla="*/ 4 h 5"/>
                <a:gd name="T6" fmla="*/ 1 w 2"/>
                <a:gd name="T7" fmla="*/ 1 h 5"/>
                <a:gd name="T8" fmla="*/ 1 w 2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1" y="4"/>
                  </a:moveTo>
                  <a:cubicBezTo>
                    <a:pt x="1" y="4"/>
                    <a:pt x="1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1"/>
                  </a:cubicBezTo>
                  <a:cubicBezTo>
                    <a:pt x="2" y="1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46" name="Freeform 3175"/>
            <p:cNvSpPr>
              <a:spLocks noChangeAspect="1"/>
            </p:cNvSpPr>
            <p:nvPr/>
          </p:nvSpPr>
          <p:spPr bwMode="auto">
            <a:xfrm>
              <a:off x="1809351" y="2722079"/>
              <a:ext cx="5593" cy="5539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5 h 4"/>
                <a:gd name="T4" fmla="*/ 1 w 4"/>
                <a:gd name="T5" fmla="*/ 4 h 4"/>
                <a:gd name="T6" fmla="*/ 0 w 4"/>
                <a:gd name="T7" fmla="*/ 1 h 4"/>
                <a:gd name="T8" fmla="*/ 4 w 4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2"/>
                  </a:moveTo>
                  <a:cubicBezTo>
                    <a:pt x="3" y="3"/>
                    <a:pt x="4" y="4"/>
                    <a:pt x="3" y="4"/>
                  </a:cubicBezTo>
                  <a:cubicBezTo>
                    <a:pt x="3" y="4"/>
                    <a:pt x="2" y="3"/>
                    <a:pt x="1" y="3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47" name="Freeform 3176"/>
            <p:cNvSpPr>
              <a:spLocks noChangeAspect="1"/>
            </p:cNvSpPr>
            <p:nvPr/>
          </p:nvSpPr>
          <p:spPr bwMode="auto">
            <a:xfrm>
              <a:off x="1826128" y="2787425"/>
              <a:ext cx="6712" cy="7753"/>
            </a:xfrm>
            <a:custGeom>
              <a:avLst/>
              <a:gdLst>
                <a:gd name="T0" fmla="*/ 5 w 5"/>
                <a:gd name="T1" fmla="*/ 4 h 6"/>
                <a:gd name="T2" fmla="*/ 5 w 5"/>
                <a:gd name="T3" fmla="*/ 7 h 6"/>
                <a:gd name="T4" fmla="*/ 2 w 5"/>
                <a:gd name="T5" fmla="*/ 5 h 6"/>
                <a:gd name="T6" fmla="*/ 1 w 5"/>
                <a:gd name="T7" fmla="*/ 0 h 6"/>
                <a:gd name="T8" fmla="*/ 5 w 5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4" y="3"/>
                  </a:moveTo>
                  <a:cubicBezTo>
                    <a:pt x="4" y="4"/>
                    <a:pt x="5" y="5"/>
                    <a:pt x="4" y="6"/>
                  </a:cubicBezTo>
                  <a:cubicBezTo>
                    <a:pt x="3" y="6"/>
                    <a:pt x="2" y="4"/>
                    <a:pt x="2" y="4"/>
                  </a:cubicBezTo>
                  <a:cubicBezTo>
                    <a:pt x="1" y="2"/>
                    <a:pt x="0" y="0"/>
                    <a:pt x="1" y="0"/>
                  </a:cubicBezTo>
                  <a:cubicBezTo>
                    <a:pt x="2" y="0"/>
                    <a:pt x="3" y="2"/>
                    <a:pt x="4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48" name="Freeform 3177"/>
            <p:cNvSpPr>
              <a:spLocks noChangeAspect="1"/>
            </p:cNvSpPr>
            <p:nvPr/>
          </p:nvSpPr>
          <p:spPr bwMode="auto">
            <a:xfrm>
              <a:off x="1838432" y="2807362"/>
              <a:ext cx="4474" cy="6646"/>
            </a:xfrm>
            <a:custGeom>
              <a:avLst/>
              <a:gdLst>
                <a:gd name="T0" fmla="*/ 4 w 3"/>
                <a:gd name="T1" fmla="*/ 4 h 5"/>
                <a:gd name="T2" fmla="*/ 4 w 3"/>
                <a:gd name="T3" fmla="*/ 6 h 5"/>
                <a:gd name="T4" fmla="*/ 1 w 3"/>
                <a:gd name="T5" fmla="*/ 4 h 5"/>
                <a:gd name="T6" fmla="*/ 1 w 3"/>
                <a:gd name="T7" fmla="*/ 1 h 5"/>
                <a:gd name="T8" fmla="*/ 4 w 3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3"/>
                  </a:moveTo>
                  <a:cubicBezTo>
                    <a:pt x="3" y="4"/>
                    <a:pt x="3" y="5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2" y="2"/>
                    <a:pt x="3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49" name="Freeform 3178"/>
            <p:cNvSpPr>
              <a:spLocks noChangeAspect="1"/>
            </p:cNvSpPr>
            <p:nvPr/>
          </p:nvSpPr>
          <p:spPr bwMode="auto">
            <a:xfrm>
              <a:off x="1916726" y="2911472"/>
              <a:ext cx="2237" cy="8861"/>
            </a:xfrm>
            <a:custGeom>
              <a:avLst/>
              <a:gdLst>
                <a:gd name="T0" fmla="*/ 2 w 2"/>
                <a:gd name="T1" fmla="*/ 5 h 7"/>
                <a:gd name="T2" fmla="*/ 2 w 2"/>
                <a:gd name="T3" fmla="*/ 7 h 7"/>
                <a:gd name="T4" fmla="*/ 0 w 2"/>
                <a:gd name="T5" fmla="*/ 5 h 7"/>
                <a:gd name="T6" fmla="*/ 0 w 2"/>
                <a:gd name="T7" fmla="*/ 0 h 7"/>
                <a:gd name="T8" fmla="*/ 2 w 2"/>
                <a:gd name="T9" fmla="*/ 5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7"/>
                <a:gd name="T17" fmla="*/ 2 w 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7">
                  <a:moveTo>
                    <a:pt x="2" y="4"/>
                  </a:moveTo>
                  <a:cubicBezTo>
                    <a:pt x="2" y="5"/>
                    <a:pt x="2" y="7"/>
                    <a:pt x="2" y="6"/>
                  </a:cubicBezTo>
                  <a:cubicBezTo>
                    <a:pt x="1" y="6"/>
                    <a:pt x="1" y="5"/>
                    <a:pt x="0" y="4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1" y="0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50" name="Freeform 3184"/>
            <p:cNvSpPr>
              <a:spLocks noChangeAspect="1"/>
            </p:cNvSpPr>
            <p:nvPr/>
          </p:nvSpPr>
          <p:spPr bwMode="auto">
            <a:xfrm>
              <a:off x="2465904" y="2227002"/>
              <a:ext cx="6712" cy="4430"/>
            </a:xfrm>
            <a:custGeom>
              <a:avLst/>
              <a:gdLst>
                <a:gd name="T0" fmla="*/ 2 w 5"/>
                <a:gd name="T1" fmla="*/ 3 h 4"/>
                <a:gd name="T2" fmla="*/ 1 w 5"/>
                <a:gd name="T3" fmla="*/ 4 h 4"/>
                <a:gd name="T4" fmla="*/ 2 w 5"/>
                <a:gd name="T5" fmla="*/ 2 h 4"/>
                <a:gd name="T6" fmla="*/ 5 w 5"/>
                <a:gd name="T7" fmla="*/ 1 h 4"/>
                <a:gd name="T8" fmla="*/ 2 w 5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2" y="3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3" y="1"/>
                    <a:pt x="4" y="0"/>
                    <a:pt x="4" y="1"/>
                  </a:cubicBezTo>
                  <a:cubicBezTo>
                    <a:pt x="5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51" name="Freeform 3185"/>
            <p:cNvSpPr>
              <a:spLocks noChangeAspect="1"/>
            </p:cNvSpPr>
            <p:nvPr/>
          </p:nvSpPr>
          <p:spPr bwMode="auto">
            <a:xfrm>
              <a:off x="2472616" y="2160549"/>
              <a:ext cx="6712" cy="2215"/>
            </a:xfrm>
            <a:custGeom>
              <a:avLst/>
              <a:gdLst>
                <a:gd name="T0" fmla="*/ 2 w 5"/>
                <a:gd name="T1" fmla="*/ 2 h 2"/>
                <a:gd name="T2" fmla="*/ 0 w 5"/>
                <a:gd name="T3" fmla="*/ 1 h 2"/>
                <a:gd name="T4" fmla="*/ 2 w 5"/>
                <a:gd name="T5" fmla="*/ 0 h 2"/>
                <a:gd name="T6" fmla="*/ 5 w 5"/>
                <a:gd name="T7" fmla="*/ 1 h 2"/>
                <a:gd name="T8" fmla="*/ 2 w 5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5" y="0"/>
                    <a:pt x="4" y="1"/>
                  </a:cubicBezTo>
                  <a:cubicBezTo>
                    <a:pt x="4" y="2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52" name="Freeform 3186"/>
            <p:cNvSpPr>
              <a:spLocks noChangeAspect="1"/>
            </p:cNvSpPr>
            <p:nvPr/>
          </p:nvSpPr>
          <p:spPr bwMode="auto">
            <a:xfrm>
              <a:off x="2743290" y="2560377"/>
              <a:ext cx="11185" cy="4430"/>
            </a:xfrm>
            <a:custGeom>
              <a:avLst/>
              <a:gdLst>
                <a:gd name="T0" fmla="*/ 7 w 8"/>
                <a:gd name="T1" fmla="*/ 1 h 3"/>
                <a:gd name="T2" fmla="*/ 10 w 8"/>
                <a:gd name="T3" fmla="*/ 3 h 3"/>
                <a:gd name="T4" fmla="*/ 5 w 8"/>
                <a:gd name="T5" fmla="*/ 4 h 3"/>
                <a:gd name="T6" fmla="*/ 1 w 8"/>
                <a:gd name="T7" fmla="*/ 1 h 3"/>
                <a:gd name="T8" fmla="*/ 7 w 8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6" y="1"/>
                  </a:moveTo>
                  <a:cubicBezTo>
                    <a:pt x="7" y="1"/>
                    <a:pt x="8" y="2"/>
                    <a:pt x="8" y="2"/>
                  </a:cubicBezTo>
                  <a:cubicBezTo>
                    <a:pt x="8" y="3"/>
                    <a:pt x="6" y="3"/>
                    <a:pt x="4" y="3"/>
                  </a:cubicBezTo>
                  <a:cubicBezTo>
                    <a:pt x="3" y="2"/>
                    <a:pt x="0" y="2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53" name="Freeform 3187"/>
            <p:cNvSpPr>
              <a:spLocks noChangeAspect="1"/>
            </p:cNvSpPr>
            <p:nvPr/>
          </p:nvSpPr>
          <p:spPr bwMode="auto">
            <a:xfrm>
              <a:off x="2601242" y="2475095"/>
              <a:ext cx="5593" cy="12183"/>
            </a:xfrm>
            <a:custGeom>
              <a:avLst/>
              <a:gdLst>
                <a:gd name="T0" fmla="*/ 4 w 4"/>
                <a:gd name="T1" fmla="*/ 6 h 9"/>
                <a:gd name="T2" fmla="*/ 3 w 4"/>
                <a:gd name="T3" fmla="*/ 11 h 9"/>
                <a:gd name="T4" fmla="*/ 0 w 4"/>
                <a:gd name="T5" fmla="*/ 6 h 9"/>
                <a:gd name="T6" fmla="*/ 1 w 4"/>
                <a:gd name="T7" fmla="*/ 0 h 9"/>
                <a:gd name="T8" fmla="*/ 4 w 4"/>
                <a:gd name="T9" fmla="*/ 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9"/>
                <a:gd name="T17" fmla="*/ 4 w 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9">
                  <a:moveTo>
                    <a:pt x="3" y="5"/>
                  </a:moveTo>
                  <a:cubicBezTo>
                    <a:pt x="4" y="7"/>
                    <a:pt x="3" y="9"/>
                    <a:pt x="2" y="9"/>
                  </a:cubicBezTo>
                  <a:cubicBezTo>
                    <a:pt x="1" y="8"/>
                    <a:pt x="1" y="6"/>
                    <a:pt x="0" y="5"/>
                  </a:cubicBezTo>
                  <a:cubicBezTo>
                    <a:pt x="0" y="3"/>
                    <a:pt x="0" y="0"/>
                    <a:pt x="1" y="0"/>
                  </a:cubicBezTo>
                  <a:cubicBezTo>
                    <a:pt x="3" y="0"/>
                    <a:pt x="3" y="4"/>
                    <a:pt x="3" y="5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54" name="Freeform 3188"/>
            <p:cNvSpPr>
              <a:spLocks noChangeAspect="1"/>
            </p:cNvSpPr>
            <p:nvPr/>
          </p:nvSpPr>
          <p:spPr bwMode="auto">
            <a:xfrm>
              <a:off x="2411098" y="2416394"/>
              <a:ext cx="6712" cy="6646"/>
            </a:xfrm>
            <a:custGeom>
              <a:avLst/>
              <a:gdLst>
                <a:gd name="T0" fmla="*/ 5 w 5"/>
                <a:gd name="T1" fmla="*/ 4 h 5"/>
                <a:gd name="T2" fmla="*/ 5 w 5"/>
                <a:gd name="T3" fmla="*/ 6 h 5"/>
                <a:gd name="T4" fmla="*/ 2 w 5"/>
                <a:gd name="T5" fmla="*/ 4 h 5"/>
                <a:gd name="T6" fmla="*/ 1 w 5"/>
                <a:gd name="T7" fmla="*/ 0 h 5"/>
                <a:gd name="T8" fmla="*/ 5 w 5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4" y="3"/>
                  </a:moveTo>
                  <a:cubicBezTo>
                    <a:pt x="4" y="3"/>
                    <a:pt x="5" y="4"/>
                    <a:pt x="4" y="5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2" y="0"/>
                    <a:pt x="3" y="2"/>
                    <a:pt x="4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55" name="Freeform 3189"/>
            <p:cNvSpPr>
              <a:spLocks noChangeAspect="1"/>
            </p:cNvSpPr>
            <p:nvPr/>
          </p:nvSpPr>
          <p:spPr bwMode="auto">
            <a:xfrm>
              <a:off x="2612427" y="3443098"/>
              <a:ext cx="4474" cy="5539"/>
            </a:xfrm>
            <a:custGeom>
              <a:avLst/>
              <a:gdLst>
                <a:gd name="T0" fmla="*/ 3 w 4"/>
                <a:gd name="T1" fmla="*/ 3 h 4"/>
                <a:gd name="T2" fmla="*/ 4 w 4"/>
                <a:gd name="T3" fmla="*/ 5 h 4"/>
                <a:gd name="T4" fmla="*/ 1 w 4"/>
                <a:gd name="T5" fmla="*/ 4 h 4"/>
                <a:gd name="T6" fmla="*/ 0 w 4"/>
                <a:gd name="T7" fmla="*/ 1 h 4"/>
                <a:gd name="T8" fmla="*/ 3 w 4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2"/>
                  </a:moveTo>
                  <a:cubicBezTo>
                    <a:pt x="3" y="3"/>
                    <a:pt x="4" y="4"/>
                    <a:pt x="4" y="4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0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56" name="Freeform 3190"/>
            <p:cNvSpPr>
              <a:spLocks noChangeAspect="1"/>
            </p:cNvSpPr>
            <p:nvPr/>
          </p:nvSpPr>
          <p:spPr bwMode="auto">
            <a:xfrm>
              <a:off x="2616901" y="3423162"/>
              <a:ext cx="8948" cy="7753"/>
            </a:xfrm>
            <a:custGeom>
              <a:avLst/>
              <a:gdLst>
                <a:gd name="T0" fmla="*/ 5 w 6"/>
                <a:gd name="T1" fmla="*/ 4 h 6"/>
                <a:gd name="T2" fmla="*/ 8 w 6"/>
                <a:gd name="T3" fmla="*/ 7 h 6"/>
                <a:gd name="T4" fmla="*/ 4 w 6"/>
                <a:gd name="T5" fmla="*/ 5 h 6"/>
                <a:gd name="T6" fmla="*/ 1 w 6"/>
                <a:gd name="T7" fmla="*/ 0 h 6"/>
                <a:gd name="T8" fmla="*/ 5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4" y="3"/>
                  </a:moveTo>
                  <a:cubicBezTo>
                    <a:pt x="5" y="4"/>
                    <a:pt x="6" y="6"/>
                    <a:pt x="6" y="6"/>
                  </a:cubicBezTo>
                  <a:cubicBezTo>
                    <a:pt x="5" y="6"/>
                    <a:pt x="4" y="5"/>
                    <a:pt x="3" y="4"/>
                  </a:cubicBezTo>
                  <a:cubicBezTo>
                    <a:pt x="2" y="3"/>
                    <a:pt x="0" y="0"/>
                    <a:pt x="1" y="0"/>
                  </a:cubicBezTo>
                  <a:cubicBezTo>
                    <a:pt x="2" y="0"/>
                    <a:pt x="3" y="2"/>
                    <a:pt x="4" y="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57" name="Freeform 3191"/>
            <p:cNvSpPr>
              <a:spLocks noChangeAspect="1"/>
            </p:cNvSpPr>
            <p:nvPr/>
          </p:nvSpPr>
          <p:spPr bwMode="auto">
            <a:xfrm>
              <a:off x="2625849" y="3448635"/>
              <a:ext cx="7830" cy="7753"/>
            </a:xfrm>
            <a:custGeom>
              <a:avLst/>
              <a:gdLst>
                <a:gd name="T0" fmla="*/ 5 w 6"/>
                <a:gd name="T1" fmla="*/ 4 h 6"/>
                <a:gd name="T2" fmla="*/ 6 w 6"/>
                <a:gd name="T3" fmla="*/ 7 h 6"/>
                <a:gd name="T4" fmla="*/ 2 w 6"/>
                <a:gd name="T5" fmla="*/ 4 h 6"/>
                <a:gd name="T6" fmla="*/ 1 w 6"/>
                <a:gd name="T7" fmla="*/ 0 h 6"/>
                <a:gd name="T8" fmla="*/ 5 w 6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4" y="3"/>
                  </a:moveTo>
                  <a:cubicBezTo>
                    <a:pt x="5" y="4"/>
                    <a:pt x="6" y="6"/>
                    <a:pt x="5" y="6"/>
                  </a:cubicBezTo>
                  <a:cubicBezTo>
                    <a:pt x="4" y="6"/>
                    <a:pt x="3" y="5"/>
                    <a:pt x="2" y="3"/>
                  </a:cubicBezTo>
                  <a:cubicBezTo>
                    <a:pt x="1" y="2"/>
                    <a:pt x="0" y="0"/>
                    <a:pt x="1" y="0"/>
                  </a:cubicBezTo>
                  <a:cubicBezTo>
                    <a:pt x="1" y="0"/>
                    <a:pt x="3" y="2"/>
                    <a:pt x="4" y="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58" name="Freeform 3192"/>
            <p:cNvSpPr>
              <a:spLocks noChangeAspect="1"/>
            </p:cNvSpPr>
            <p:nvPr/>
          </p:nvSpPr>
          <p:spPr bwMode="auto">
            <a:xfrm>
              <a:off x="2514000" y="3529487"/>
              <a:ext cx="6712" cy="2215"/>
            </a:xfrm>
            <a:custGeom>
              <a:avLst/>
              <a:gdLst>
                <a:gd name="T0" fmla="*/ 4 w 5"/>
                <a:gd name="T1" fmla="*/ 0 h 2"/>
                <a:gd name="T2" fmla="*/ 6 w 5"/>
                <a:gd name="T3" fmla="*/ 1 h 2"/>
                <a:gd name="T4" fmla="*/ 2 w 5"/>
                <a:gd name="T5" fmla="*/ 2 h 2"/>
                <a:gd name="T6" fmla="*/ 0 w 5"/>
                <a:gd name="T7" fmla="*/ 0 h 2"/>
                <a:gd name="T8" fmla="*/ 4 w 5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3" y="0"/>
                  </a:moveTo>
                  <a:cubicBezTo>
                    <a:pt x="4" y="0"/>
                    <a:pt x="5" y="1"/>
                    <a:pt x="5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59" name="Freeform 3193"/>
            <p:cNvSpPr>
              <a:spLocks noChangeAspect="1"/>
            </p:cNvSpPr>
            <p:nvPr/>
          </p:nvSpPr>
          <p:spPr bwMode="auto">
            <a:xfrm>
              <a:off x="2426758" y="3583757"/>
              <a:ext cx="6712" cy="4430"/>
            </a:xfrm>
            <a:custGeom>
              <a:avLst/>
              <a:gdLst>
                <a:gd name="T0" fmla="*/ 4 w 5"/>
                <a:gd name="T1" fmla="*/ 1 h 3"/>
                <a:gd name="T2" fmla="*/ 6 w 5"/>
                <a:gd name="T3" fmla="*/ 1 h 3"/>
                <a:gd name="T4" fmla="*/ 4 w 5"/>
                <a:gd name="T5" fmla="*/ 3 h 3"/>
                <a:gd name="T6" fmla="*/ 0 w 5"/>
                <a:gd name="T7" fmla="*/ 4 h 3"/>
                <a:gd name="T8" fmla="*/ 4 w 5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3" y="1"/>
                  </a:moveTo>
                  <a:cubicBezTo>
                    <a:pt x="3" y="1"/>
                    <a:pt x="4" y="0"/>
                    <a:pt x="5" y="1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2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60" name="Freeform 3194"/>
            <p:cNvSpPr>
              <a:spLocks noChangeAspect="1"/>
            </p:cNvSpPr>
            <p:nvPr/>
          </p:nvSpPr>
          <p:spPr bwMode="auto">
            <a:xfrm>
              <a:off x="2425638" y="3507336"/>
              <a:ext cx="5593" cy="3324"/>
            </a:xfrm>
            <a:custGeom>
              <a:avLst/>
              <a:gdLst>
                <a:gd name="T0" fmla="*/ 3 w 4"/>
                <a:gd name="T1" fmla="*/ 1 h 3"/>
                <a:gd name="T2" fmla="*/ 5 w 4"/>
                <a:gd name="T3" fmla="*/ 0 h 3"/>
                <a:gd name="T4" fmla="*/ 3 w 4"/>
                <a:gd name="T5" fmla="*/ 2 h 3"/>
                <a:gd name="T6" fmla="*/ 0 w 4"/>
                <a:gd name="T7" fmla="*/ 3 h 3"/>
                <a:gd name="T8" fmla="*/ 3 w 4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2" y="1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61" name="Freeform 3195"/>
            <p:cNvSpPr>
              <a:spLocks noChangeAspect="1"/>
            </p:cNvSpPr>
            <p:nvPr/>
          </p:nvSpPr>
          <p:spPr bwMode="auto">
            <a:xfrm>
              <a:off x="2406625" y="3561606"/>
              <a:ext cx="4474" cy="5539"/>
            </a:xfrm>
            <a:custGeom>
              <a:avLst/>
              <a:gdLst>
                <a:gd name="T0" fmla="*/ 3 w 3"/>
                <a:gd name="T1" fmla="*/ 1 h 4"/>
                <a:gd name="T2" fmla="*/ 4 w 3"/>
                <a:gd name="T3" fmla="*/ 1 h 4"/>
                <a:gd name="T4" fmla="*/ 3 w 3"/>
                <a:gd name="T5" fmla="*/ 3 h 4"/>
                <a:gd name="T6" fmla="*/ 1 w 3"/>
                <a:gd name="T7" fmla="*/ 4 h 4"/>
                <a:gd name="T8" fmla="*/ 3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2" y="1"/>
                  </a:moveTo>
                  <a:cubicBezTo>
                    <a:pt x="2" y="1"/>
                    <a:pt x="3" y="0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3"/>
                    <a:pt x="1" y="4"/>
                    <a:pt x="1" y="3"/>
                  </a:cubicBezTo>
                  <a:cubicBezTo>
                    <a:pt x="0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62" name="Freeform 3196"/>
            <p:cNvSpPr>
              <a:spLocks noChangeAspect="1"/>
            </p:cNvSpPr>
            <p:nvPr/>
          </p:nvSpPr>
          <p:spPr bwMode="auto">
            <a:xfrm>
              <a:off x="2659403" y="3465250"/>
              <a:ext cx="10067" cy="3324"/>
            </a:xfrm>
            <a:custGeom>
              <a:avLst/>
              <a:gdLst>
                <a:gd name="T0" fmla="*/ 6 w 8"/>
                <a:gd name="T1" fmla="*/ 2 h 2"/>
                <a:gd name="T2" fmla="*/ 9 w 8"/>
                <a:gd name="T3" fmla="*/ 3 h 2"/>
                <a:gd name="T4" fmla="*/ 5 w 8"/>
                <a:gd name="T5" fmla="*/ 3 h 2"/>
                <a:gd name="T6" fmla="*/ 0 w 8"/>
                <a:gd name="T7" fmla="*/ 2 h 2"/>
                <a:gd name="T8" fmla="*/ 6 w 8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"/>
                <a:gd name="T17" fmla="*/ 8 w 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">
                  <a:moveTo>
                    <a:pt x="5" y="1"/>
                  </a:moveTo>
                  <a:cubicBezTo>
                    <a:pt x="6" y="1"/>
                    <a:pt x="8" y="1"/>
                    <a:pt x="8" y="2"/>
                  </a:cubicBezTo>
                  <a:cubicBezTo>
                    <a:pt x="7" y="2"/>
                    <a:pt x="5" y="2"/>
                    <a:pt x="4" y="2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1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63" name="Freeform 3197"/>
            <p:cNvSpPr>
              <a:spLocks noChangeAspect="1"/>
            </p:cNvSpPr>
            <p:nvPr/>
          </p:nvSpPr>
          <p:spPr bwMode="auto">
            <a:xfrm>
              <a:off x="2641508" y="3464141"/>
              <a:ext cx="6712" cy="9968"/>
            </a:xfrm>
            <a:custGeom>
              <a:avLst/>
              <a:gdLst>
                <a:gd name="T0" fmla="*/ 4 w 5"/>
                <a:gd name="T1" fmla="*/ 3 h 7"/>
                <a:gd name="T2" fmla="*/ 6 w 5"/>
                <a:gd name="T3" fmla="*/ 0 h 7"/>
                <a:gd name="T4" fmla="*/ 4 w 5"/>
                <a:gd name="T5" fmla="*/ 4 h 7"/>
                <a:gd name="T6" fmla="*/ 0 w 5"/>
                <a:gd name="T7" fmla="*/ 8 h 7"/>
                <a:gd name="T8" fmla="*/ 4 w 5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3" y="2"/>
                  </a:moveTo>
                  <a:cubicBezTo>
                    <a:pt x="4" y="1"/>
                    <a:pt x="5" y="0"/>
                    <a:pt x="5" y="0"/>
                  </a:cubicBezTo>
                  <a:cubicBezTo>
                    <a:pt x="5" y="1"/>
                    <a:pt x="4" y="2"/>
                    <a:pt x="3" y="3"/>
                  </a:cubicBezTo>
                  <a:cubicBezTo>
                    <a:pt x="3" y="5"/>
                    <a:pt x="1" y="7"/>
                    <a:pt x="0" y="6"/>
                  </a:cubicBezTo>
                  <a:cubicBezTo>
                    <a:pt x="0" y="5"/>
                    <a:pt x="2" y="3"/>
                    <a:pt x="3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64" name="Freeform 3198"/>
            <p:cNvSpPr>
              <a:spLocks noChangeAspect="1"/>
            </p:cNvSpPr>
            <p:nvPr/>
          </p:nvSpPr>
          <p:spPr bwMode="auto">
            <a:xfrm>
              <a:off x="2857376" y="3618091"/>
              <a:ext cx="5593" cy="6646"/>
            </a:xfrm>
            <a:custGeom>
              <a:avLst/>
              <a:gdLst>
                <a:gd name="T0" fmla="*/ 4 w 4"/>
                <a:gd name="T1" fmla="*/ 4 h 5"/>
                <a:gd name="T2" fmla="*/ 5 w 4"/>
                <a:gd name="T3" fmla="*/ 6 h 5"/>
                <a:gd name="T4" fmla="*/ 3 w 4"/>
                <a:gd name="T5" fmla="*/ 4 h 5"/>
                <a:gd name="T6" fmla="*/ 1 w 4"/>
                <a:gd name="T7" fmla="*/ 0 h 5"/>
                <a:gd name="T8" fmla="*/ 4 w 4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3" y="3"/>
                  </a:moveTo>
                  <a:cubicBezTo>
                    <a:pt x="4" y="4"/>
                    <a:pt x="4" y="5"/>
                    <a:pt x="4" y="5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2" y="0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65" name="Freeform 3199"/>
            <p:cNvSpPr>
              <a:spLocks noChangeAspect="1"/>
            </p:cNvSpPr>
            <p:nvPr/>
          </p:nvSpPr>
          <p:spPr bwMode="auto">
            <a:xfrm>
              <a:off x="2847311" y="3587080"/>
              <a:ext cx="1118" cy="7753"/>
            </a:xfrm>
            <a:custGeom>
              <a:avLst/>
              <a:gdLst>
                <a:gd name="T0" fmla="*/ 1 w 1"/>
                <a:gd name="T1" fmla="*/ 5 h 6"/>
                <a:gd name="T2" fmla="*/ 0 w 1"/>
                <a:gd name="T3" fmla="*/ 7 h 6"/>
                <a:gd name="T4" fmla="*/ 0 w 1"/>
                <a:gd name="T5" fmla="*/ 4 h 6"/>
                <a:gd name="T6" fmla="*/ 0 w 1"/>
                <a:gd name="T7" fmla="*/ 0 h 6"/>
                <a:gd name="T8" fmla="*/ 1 w 1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6"/>
                <a:gd name="T17" fmla="*/ 1 w 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6">
                  <a:moveTo>
                    <a:pt x="1" y="4"/>
                  </a:move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1" y="1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66" name="Freeform 3200"/>
            <p:cNvSpPr>
              <a:spLocks noChangeAspect="1"/>
            </p:cNvSpPr>
            <p:nvPr/>
          </p:nvSpPr>
          <p:spPr bwMode="auto">
            <a:xfrm>
              <a:off x="2858496" y="3631382"/>
              <a:ext cx="2237" cy="6646"/>
            </a:xfrm>
            <a:custGeom>
              <a:avLst/>
              <a:gdLst>
                <a:gd name="T0" fmla="*/ 2 w 1"/>
                <a:gd name="T1" fmla="*/ 4 h 5"/>
                <a:gd name="T2" fmla="*/ 0 w 1"/>
                <a:gd name="T3" fmla="*/ 6 h 5"/>
                <a:gd name="T4" fmla="*/ 0 w 1"/>
                <a:gd name="T5" fmla="*/ 4 h 5"/>
                <a:gd name="T6" fmla="*/ 2 w 1"/>
                <a:gd name="T7" fmla="*/ 0 h 5"/>
                <a:gd name="T8" fmla="*/ 2 w 1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5"/>
                <a:gd name="T17" fmla="*/ 1 w 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5">
                  <a:moveTo>
                    <a:pt x="1" y="3"/>
                  </a:moveTo>
                  <a:cubicBezTo>
                    <a:pt x="1" y="4"/>
                    <a:pt x="1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1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67" name="Freeform 3201"/>
            <p:cNvSpPr>
              <a:spLocks noChangeAspect="1"/>
            </p:cNvSpPr>
            <p:nvPr/>
          </p:nvSpPr>
          <p:spPr bwMode="auto">
            <a:xfrm>
              <a:off x="2717566" y="3667931"/>
              <a:ext cx="8948" cy="3324"/>
            </a:xfrm>
            <a:custGeom>
              <a:avLst/>
              <a:gdLst>
                <a:gd name="T0" fmla="*/ 5 w 6"/>
                <a:gd name="T1" fmla="*/ 1 h 3"/>
                <a:gd name="T2" fmla="*/ 8 w 6"/>
                <a:gd name="T3" fmla="*/ 3 h 3"/>
                <a:gd name="T4" fmla="*/ 4 w 6"/>
                <a:gd name="T5" fmla="*/ 3 h 3"/>
                <a:gd name="T6" fmla="*/ 0 w 6"/>
                <a:gd name="T7" fmla="*/ 1 h 3"/>
                <a:gd name="T8" fmla="*/ 5 w 6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4" y="1"/>
                  </a:moveTo>
                  <a:cubicBezTo>
                    <a:pt x="5" y="2"/>
                    <a:pt x="6" y="2"/>
                    <a:pt x="6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1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68" name="Freeform 3202"/>
            <p:cNvSpPr>
              <a:spLocks noChangeAspect="1"/>
            </p:cNvSpPr>
            <p:nvPr/>
          </p:nvSpPr>
          <p:spPr bwMode="auto">
            <a:xfrm>
              <a:off x="3024032" y="3906057"/>
              <a:ext cx="5593" cy="6646"/>
            </a:xfrm>
            <a:custGeom>
              <a:avLst/>
              <a:gdLst>
                <a:gd name="T0" fmla="*/ 3 w 4"/>
                <a:gd name="T1" fmla="*/ 5 h 5"/>
                <a:gd name="T2" fmla="*/ 1 w 4"/>
                <a:gd name="T3" fmla="*/ 6 h 5"/>
                <a:gd name="T4" fmla="*/ 1 w 4"/>
                <a:gd name="T5" fmla="*/ 4 h 5"/>
                <a:gd name="T6" fmla="*/ 5 w 4"/>
                <a:gd name="T7" fmla="*/ 1 h 5"/>
                <a:gd name="T8" fmla="*/ 3 w 4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2" y="4"/>
                  </a:moveTo>
                  <a:cubicBezTo>
                    <a:pt x="2" y="4"/>
                    <a:pt x="1" y="5"/>
                    <a:pt x="1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2" y="2"/>
                    <a:pt x="3" y="0"/>
                    <a:pt x="4" y="1"/>
                  </a:cubicBezTo>
                  <a:cubicBezTo>
                    <a:pt x="4" y="2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69" name="Freeform 3203"/>
            <p:cNvSpPr>
              <a:spLocks noChangeAspect="1"/>
            </p:cNvSpPr>
            <p:nvPr/>
          </p:nvSpPr>
          <p:spPr bwMode="auto">
            <a:xfrm>
              <a:off x="3022913" y="3901626"/>
              <a:ext cx="6712" cy="7753"/>
            </a:xfrm>
            <a:custGeom>
              <a:avLst/>
              <a:gdLst>
                <a:gd name="T0" fmla="*/ 4 w 5"/>
                <a:gd name="T1" fmla="*/ 5 h 6"/>
                <a:gd name="T2" fmla="*/ 1 w 5"/>
                <a:gd name="T3" fmla="*/ 6 h 6"/>
                <a:gd name="T4" fmla="*/ 2 w 5"/>
                <a:gd name="T5" fmla="*/ 4 h 6"/>
                <a:gd name="T6" fmla="*/ 5 w 5"/>
                <a:gd name="T7" fmla="*/ 1 h 6"/>
                <a:gd name="T8" fmla="*/ 4 w 5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3" y="4"/>
                  </a:moveTo>
                  <a:cubicBezTo>
                    <a:pt x="2" y="5"/>
                    <a:pt x="1" y="6"/>
                    <a:pt x="1" y="5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2" y="2"/>
                    <a:pt x="4" y="0"/>
                    <a:pt x="4" y="1"/>
                  </a:cubicBezTo>
                  <a:cubicBezTo>
                    <a:pt x="5" y="2"/>
                    <a:pt x="4" y="3"/>
                    <a:pt x="3" y="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70" name="Freeform 3204"/>
            <p:cNvSpPr>
              <a:spLocks noChangeAspect="1"/>
            </p:cNvSpPr>
            <p:nvPr/>
          </p:nvSpPr>
          <p:spPr bwMode="auto">
            <a:xfrm>
              <a:off x="3034098" y="3857324"/>
              <a:ext cx="3356" cy="5539"/>
            </a:xfrm>
            <a:custGeom>
              <a:avLst/>
              <a:gdLst>
                <a:gd name="T0" fmla="*/ 3 w 3"/>
                <a:gd name="T1" fmla="*/ 3 h 4"/>
                <a:gd name="T2" fmla="*/ 3 w 3"/>
                <a:gd name="T3" fmla="*/ 5 h 4"/>
                <a:gd name="T4" fmla="*/ 1 w 3"/>
                <a:gd name="T5" fmla="*/ 4 h 4"/>
                <a:gd name="T6" fmla="*/ 0 w 3"/>
                <a:gd name="T7" fmla="*/ 0 h 4"/>
                <a:gd name="T8" fmla="*/ 3 w 3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71" name="Freeform 3205"/>
            <p:cNvSpPr>
              <a:spLocks noChangeAspect="1"/>
            </p:cNvSpPr>
            <p:nvPr/>
          </p:nvSpPr>
          <p:spPr bwMode="auto">
            <a:xfrm>
              <a:off x="2368596" y="3913809"/>
              <a:ext cx="5593" cy="5539"/>
            </a:xfrm>
            <a:custGeom>
              <a:avLst/>
              <a:gdLst>
                <a:gd name="T0" fmla="*/ 3 w 4"/>
                <a:gd name="T1" fmla="*/ 4 h 4"/>
                <a:gd name="T2" fmla="*/ 0 w 4"/>
                <a:gd name="T3" fmla="*/ 4 h 4"/>
                <a:gd name="T4" fmla="*/ 1 w 4"/>
                <a:gd name="T5" fmla="*/ 3 h 4"/>
                <a:gd name="T6" fmla="*/ 5 w 4"/>
                <a:gd name="T7" fmla="*/ 1 h 4"/>
                <a:gd name="T8" fmla="*/ 3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3"/>
                  </a:moveTo>
                  <a:cubicBezTo>
                    <a:pt x="1" y="3"/>
                    <a:pt x="0" y="4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2" y="1"/>
                    <a:pt x="4" y="0"/>
                    <a:pt x="4" y="1"/>
                  </a:cubicBezTo>
                  <a:cubicBezTo>
                    <a:pt x="4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72" name="Freeform 3206"/>
            <p:cNvSpPr>
              <a:spLocks noChangeAspect="1"/>
            </p:cNvSpPr>
            <p:nvPr/>
          </p:nvSpPr>
          <p:spPr bwMode="auto">
            <a:xfrm>
              <a:off x="2690722" y="4818682"/>
              <a:ext cx="3356" cy="6646"/>
            </a:xfrm>
            <a:custGeom>
              <a:avLst/>
              <a:gdLst>
                <a:gd name="T0" fmla="*/ 3 w 2"/>
                <a:gd name="T1" fmla="*/ 4 h 5"/>
                <a:gd name="T2" fmla="*/ 3 w 2"/>
                <a:gd name="T3" fmla="*/ 6 h 5"/>
                <a:gd name="T4" fmla="*/ 0 w 2"/>
                <a:gd name="T5" fmla="*/ 4 h 5"/>
                <a:gd name="T6" fmla="*/ 0 w 2"/>
                <a:gd name="T7" fmla="*/ 0 h 5"/>
                <a:gd name="T8" fmla="*/ 3 w 2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3"/>
                  </a:moveTo>
                  <a:cubicBezTo>
                    <a:pt x="2" y="4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1" y="0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73" name="Freeform 3207"/>
            <p:cNvSpPr>
              <a:spLocks noChangeAspect="1"/>
            </p:cNvSpPr>
            <p:nvPr/>
          </p:nvSpPr>
          <p:spPr bwMode="auto">
            <a:xfrm>
              <a:off x="2690722" y="4782132"/>
              <a:ext cx="5593" cy="3324"/>
            </a:xfrm>
            <a:custGeom>
              <a:avLst/>
              <a:gdLst>
                <a:gd name="T0" fmla="*/ 3 w 4"/>
                <a:gd name="T1" fmla="*/ 3 h 3"/>
                <a:gd name="T2" fmla="*/ 0 w 4"/>
                <a:gd name="T3" fmla="*/ 3 h 3"/>
                <a:gd name="T4" fmla="*/ 1 w 4"/>
                <a:gd name="T5" fmla="*/ 1 h 3"/>
                <a:gd name="T6" fmla="*/ 5 w 4"/>
                <a:gd name="T7" fmla="*/ 1 h 3"/>
                <a:gd name="T8" fmla="*/ 3 w 4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2" y="3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1"/>
                    <a:pt x="4" y="0"/>
                    <a:pt x="4" y="1"/>
                  </a:cubicBezTo>
                  <a:cubicBezTo>
                    <a:pt x="4" y="2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74" name="Freeform 3208"/>
            <p:cNvSpPr>
              <a:spLocks noChangeAspect="1"/>
            </p:cNvSpPr>
            <p:nvPr/>
          </p:nvSpPr>
          <p:spPr bwMode="auto">
            <a:xfrm>
              <a:off x="2684010" y="4778810"/>
              <a:ext cx="6712" cy="6646"/>
            </a:xfrm>
            <a:custGeom>
              <a:avLst/>
              <a:gdLst>
                <a:gd name="T0" fmla="*/ 2 w 5"/>
                <a:gd name="T1" fmla="*/ 5 h 5"/>
                <a:gd name="T2" fmla="*/ 0 w 5"/>
                <a:gd name="T3" fmla="*/ 5 h 5"/>
                <a:gd name="T4" fmla="*/ 2 w 5"/>
                <a:gd name="T5" fmla="*/ 2 h 5"/>
                <a:gd name="T6" fmla="*/ 6 w 5"/>
                <a:gd name="T7" fmla="*/ 1 h 5"/>
                <a:gd name="T8" fmla="*/ 2 w 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2" y="4"/>
                  </a:moveTo>
                  <a:cubicBezTo>
                    <a:pt x="2" y="4"/>
                    <a:pt x="0" y="5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3" y="1"/>
                    <a:pt x="5" y="0"/>
                    <a:pt x="5" y="1"/>
                  </a:cubicBezTo>
                  <a:cubicBezTo>
                    <a:pt x="5" y="2"/>
                    <a:pt x="4" y="3"/>
                    <a:pt x="2" y="4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75" name="Freeform 3209"/>
            <p:cNvSpPr>
              <a:spLocks noChangeAspect="1"/>
            </p:cNvSpPr>
            <p:nvPr/>
          </p:nvSpPr>
          <p:spPr bwMode="auto">
            <a:xfrm>
              <a:off x="2687365" y="4871844"/>
              <a:ext cx="5593" cy="6646"/>
            </a:xfrm>
            <a:custGeom>
              <a:avLst/>
              <a:gdLst>
                <a:gd name="T0" fmla="*/ 4 w 4"/>
                <a:gd name="T1" fmla="*/ 4 h 5"/>
                <a:gd name="T2" fmla="*/ 4 w 4"/>
                <a:gd name="T3" fmla="*/ 6 h 5"/>
                <a:gd name="T4" fmla="*/ 1 w 4"/>
                <a:gd name="T5" fmla="*/ 4 h 5"/>
                <a:gd name="T6" fmla="*/ 1 w 4"/>
                <a:gd name="T7" fmla="*/ 1 h 5"/>
                <a:gd name="T8" fmla="*/ 4 w 4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3" y="3"/>
                  </a:moveTo>
                  <a:cubicBezTo>
                    <a:pt x="3" y="3"/>
                    <a:pt x="4" y="4"/>
                    <a:pt x="3" y="5"/>
                  </a:cubicBezTo>
                  <a:cubicBezTo>
                    <a:pt x="2" y="5"/>
                    <a:pt x="2" y="4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2" y="2"/>
                    <a:pt x="3" y="3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76" name="Freeform 3210"/>
            <p:cNvSpPr>
              <a:spLocks noChangeAspect="1"/>
            </p:cNvSpPr>
            <p:nvPr/>
          </p:nvSpPr>
          <p:spPr bwMode="auto">
            <a:xfrm>
              <a:off x="2697432" y="4951588"/>
              <a:ext cx="4474" cy="6646"/>
            </a:xfrm>
            <a:custGeom>
              <a:avLst/>
              <a:gdLst>
                <a:gd name="T0" fmla="*/ 3 w 3"/>
                <a:gd name="T1" fmla="*/ 4 h 5"/>
                <a:gd name="T2" fmla="*/ 0 w 3"/>
                <a:gd name="T3" fmla="*/ 5 h 5"/>
                <a:gd name="T4" fmla="*/ 1 w 3"/>
                <a:gd name="T5" fmla="*/ 2 h 5"/>
                <a:gd name="T6" fmla="*/ 3 w 3"/>
                <a:gd name="T7" fmla="*/ 0 h 5"/>
                <a:gd name="T8" fmla="*/ 3 w 3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2" y="3"/>
                  </a:moveTo>
                  <a:cubicBezTo>
                    <a:pt x="1" y="4"/>
                    <a:pt x="1" y="5"/>
                    <a:pt x="0" y="4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77" name="Freeform 3211"/>
            <p:cNvSpPr>
              <a:spLocks noChangeAspect="1"/>
            </p:cNvSpPr>
            <p:nvPr/>
          </p:nvSpPr>
          <p:spPr bwMode="auto">
            <a:xfrm>
              <a:off x="2686247" y="4915038"/>
              <a:ext cx="3356" cy="5539"/>
            </a:xfrm>
            <a:custGeom>
              <a:avLst/>
              <a:gdLst>
                <a:gd name="T0" fmla="*/ 3 w 3"/>
                <a:gd name="T1" fmla="*/ 3 h 4"/>
                <a:gd name="T2" fmla="*/ 3 w 3"/>
                <a:gd name="T3" fmla="*/ 5 h 4"/>
                <a:gd name="T4" fmla="*/ 1 w 3"/>
                <a:gd name="T5" fmla="*/ 3 h 4"/>
                <a:gd name="T6" fmla="*/ 1 w 3"/>
                <a:gd name="T7" fmla="*/ 0 h 4"/>
                <a:gd name="T8" fmla="*/ 3 w 3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2" y="4"/>
                    <a:pt x="2" y="3"/>
                    <a:pt x="1" y="2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78" name="Freeform 3212"/>
            <p:cNvSpPr>
              <a:spLocks noChangeAspect="1"/>
            </p:cNvSpPr>
            <p:nvPr/>
          </p:nvSpPr>
          <p:spPr bwMode="auto">
            <a:xfrm>
              <a:off x="2706381" y="4934975"/>
              <a:ext cx="4474" cy="6646"/>
            </a:xfrm>
            <a:custGeom>
              <a:avLst/>
              <a:gdLst>
                <a:gd name="T0" fmla="*/ 3 w 4"/>
                <a:gd name="T1" fmla="*/ 4 h 5"/>
                <a:gd name="T2" fmla="*/ 3 w 4"/>
                <a:gd name="T3" fmla="*/ 6 h 5"/>
                <a:gd name="T4" fmla="*/ 2 w 4"/>
                <a:gd name="T5" fmla="*/ 4 h 5"/>
                <a:gd name="T6" fmla="*/ 1 w 4"/>
                <a:gd name="T7" fmla="*/ 1 h 5"/>
                <a:gd name="T8" fmla="*/ 3 w 4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3" y="3"/>
                  </a:moveTo>
                  <a:cubicBezTo>
                    <a:pt x="3" y="3"/>
                    <a:pt x="4" y="4"/>
                    <a:pt x="3" y="5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2" y="2"/>
                    <a:pt x="3" y="3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79" name="Freeform 3213"/>
            <p:cNvSpPr>
              <a:spLocks noChangeAspect="1"/>
            </p:cNvSpPr>
            <p:nvPr/>
          </p:nvSpPr>
          <p:spPr bwMode="auto">
            <a:xfrm>
              <a:off x="2703024" y="4951588"/>
              <a:ext cx="5593" cy="4430"/>
            </a:xfrm>
            <a:custGeom>
              <a:avLst/>
              <a:gdLst>
                <a:gd name="T0" fmla="*/ 3 w 4"/>
                <a:gd name="T1" fmla="*/ 3 h 3"/>
                <a:gd name="T2" fmla="*/ 0 w 4"/>
                <a:gd name="T3" fmla="*/ 3 h 3"/>
                <a:gd name="T4" fmla="*/ 3 w 4"/>
                <a:gd name="T5" fmla="*/ 1 h 3"/>
                <a:gd name="T6" fmla="*/ 5 w 4"/>
                <a:gd name="T7" fmla="*/ 0 h 3"/>
                <a:gd name="T8" fmla="*/ 3 w 4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2" y="2"/>
                  </a:moveTo>
                  <a:cubicBezTo>
                    <a:pt x="1" y="2"/>
                    <a:pt x="0" y="3"/>
                    <a:pt x="0" y="2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2" y="0"/>
                    <a:pt x="4" y="0"/>
                    <a:pt x="4" y="0"/>
                  </a:cubicBezTo>
                  <a:cubicBezTo>
                    <a:pt x="4" y="1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80" name="Freeform 3214"/>
            <p:cNvSpPr>
              <a:spLocks noChangeAspect="1"/>
            </p:cNvSpPr>
            <p:nvPr/>
          </p:nvSpPr>
          <p:spPr bwMode="auto">
            <a:xfrm>
              <a:off x="2703024" y="4958234"/>
              <a:ext cx="3356" cy="12183"/>
            </a:xfrm>
            <a:custGeom>
              <a:avLst/>
              <a:gdLst>
                <a:gd name="T0" fmla="*/ 2 w 2"/>
                <a:gd name="T1" fmla="*/ 7 h 9"/>
                <a:gd name="T2" fmla="*/ 0 w 2"/>
                <a:gd name="T3" fmla="*/ 11 h 9"/>
                <a:gd name="T4" fmla="*/ 0 w 2"/>
                <a:gd name="T5" fmla="*/ 6 h 9"/>
                <a:gd name="T6" fmla="*/ 2 w 2"/>
                <a:gd name="T7" fmla="*/ 1 h 9"/>
                <a:gd name="T8" fmla="*/ 2 w 2"/>
                <a:gd name="T9" fmla="*/ 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9"/>
                <a:gd name="T17" fmla="*/ 2 w 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9">
                  <a:moveTo>
                    <a:pt x="1" y="6"/>
                  </a:moveTo>
                  <a:cubicBezTo>
                    <a:pt x="1" y="7"/>
                    <a:pt x="1" y="9"/>
                    <a:pt x="0" y="9"/>
                  </a:cubicBezTo>
                  <a:cubicBezTo>
                    <a:pt x="0" y="8"/>
                    <a:pt x="0" y="6"/>
                    <a:pt x="0" y="5"/>
                  </a:cubicBezTo>
                  <a:cubicBezTo>
                    <a:pt x="0" y="3"/>
                    <a:pt x="1" y="0"/>
                    <a:pt x="1" y="1"/>
                  </a:cubicBezTo>
                  <a:cubicBezTo>
                    <a:pt x="2" y="1"/>
                    <a:pt x="2" y="4"/>
                    <a:pt x="1" y="6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81" name="Freeform 3215"/>
            <p:cNvSpPr>
              <a:spLocks noChangeAspect="1"/>
            </p:cNvSpPr>
            <p:nvPr/>
          </p:nvSpPr>
          <p:spPr bwMode="auto">
            <a:xfrm>
              <a:off x="2707499" y="4962664"/>
              <a:ext cx="1118" cy="7753"/>
            </a:xfrm>
            <a:custGeom>
              <a:avLst/>
              <a:gdLst>
                <a:gd name="T0" fmla="*/ 1 w 1"/>
                <a:gd name="T1" fmla="*/ 5 h 6"/>
                <a:gd name="T2" fmla="*/ 0 w 1"/>
                <a:gd name="T3" fmla="*/ 7 h 6"/>
                <a:gd name="T4" fmla="*/ 0 w 1"/>
                <a:gd name="T5" fmla="*/ 4 h 6"/>
                <a:gd name="T6" fmla="*/ 0 w 1"/>
                <a:gd name="T7" fmla="*/ 0 h 6"/>
                <a:gd name="T8" fmla="*/ 1 w 1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6"/>
                <a:gd name="T17" fmla="*/ 1 w 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6">
                  <a:moveTo>
                    <a:pt x="1" y="4"/>
                  </a:move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1" y="0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82" name="Freeform 3216"/>
            <p:cNvSpPr>
              <a:spLocks noChangeAspect="1"/>
            </p:cNvSpPr>
            <p:nvPr/>
          </p:nvSpPr>
          <p:spPr bwMode="auto">
            <a:xfrm>
              <a:off x="2719802" y="4973739"/>
              <a:ext cx="4474" cy="4430"/>
            </a:xfrm>
            <a:custGeom>
              <a:avLst/>
              <a:gdLst>
                <a:gd name="T0" fmla="*/ 3 w 4"/>
                <a:gd name="T1" fmla="*/ 2 h 4"/>
                <a:gd name="T2" fmla="*/ 4 w 4"/>
                <a:gd name="T3" fmla="*/ 3 h 4"/>
                <a:gd name="T4" fmla="*/ 2 w 4"/>
                <a:gd name="T5" fmla="*/ 3 h 4"/>
                <a:gd name="T6" fmla="*/ 1 w 4"/>
                <a:gd name="T7" fmla="*/ 0 h 4"/>
                <a:gd name="T8" fmla="*/ 3 w 4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2"/>
                  </a:move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83" name="Freeform 3217"/>
            <p:cNvSpPr>
              <a:spLocks noChangeAspect="1"/>
            </p:cNvSpPr>
            <p:nvPr/>
          </p:nvSpPr>
          <p:spPr bwMode="auto">
            <a:xfrm>
              <a:off x="2716446" y="4967093"/>
              <a:ext cx="6712" cy="4430"/>
            </a:xfrm>
            <a:custGeom>
              <a:avLst/>
              <a:gdLst>
                <a:gd name="T0" fmla="*/ 4 w 5"/>
                <a:gd name="T1" fmla="*/ 2 h 4"/>
                <a:gd name="T2" fmla="*/ 5 w 5"/>
                <a:gd name="T3" fmla="*/ 4 h 4"/>
                <a:gd name="T4" fmla="*/ 2 w 5"/>
                <a:gd name="T5" fmla="*/ 3 h 4"/>
                <a:gd name="T6" fmla="*/ 1 w 5"/>
                <a:gd name="T7" fmla="*/ 1 h 4"/>
                <a:gd name="T8" fmla="*/ 4 w 5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3" y="2"/>
                  </a:moveTo>
                  <a:cubicBezTo>
                    <a:pt x="4" y="2"/>
                    <a:pt x="5" y="3"/>
                    <a:pt x="4" y="4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84" name="Freeform 3218"/>
            <p:cNvSpPr>
              <a:spLocks noChangeAspect="1"/>
            </p:cNvSpPr>
            <p:nvPr/>
          </p:nvSpPr>
          <p:spPr bwMode="auto">
            <a:xfrm>
              <a:off x="2709736" y="4961556"/>
              <a:ext cx="5593" cy="5539"/>
            </a:xfrm>
            <a:custGeom>
              <a:avLst/>
              <a:gdLst>
                <a:gd name="T0" fmla="*/ 4 w 4"/>
                <a:gd name="T1" fmla="*/ 3 h 4"/>
                <a:gd name="T2" fmla="*/ 5 w 4"/>
                <a:gd name="T3" fmla="*/ 4 h 4"/>
                <a:gd name="T4" fmla="*/ 3 w 4"/>
                <a:gd name="T5" fmla="*/ 3 h 4"/>
                <a:gd name="T6" fmla="*/ 1 w 4"/>
                <a:gd name="T7" fmla="*/ 0 h 4"/>
                <a:gd name="T8" fmla="*/ 4 w 4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2"/>
                  </a:moveTo>
                  <a:cubicBezTo>
                    <a:pt x="4" y="2"/>
                    <a:pt x="4" y="3"/>
                    <a:pt x="4" y="3"/>
                  </a:cubicBezTo>
                  <a:cubicBezTo>
                    <a:pt x="4" y="4"/>
                    <a:pt x="3" y="3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85" name="Freeform 3219"/>
            <p:cNvSpPr>
              <a:spLocks noChangeAspect="1"/>
            </p:cNvSpPr>
            <p:nvPr/>
          </p:nvSpPr>
          <p:spPr bwMode="auto">
            <a:xfrm>
              <a:off x="2735461" y="5029117"/>
              <a:ext cx="6712" cy="2215"/>
            </a:xfrm>
            <a:custGeom>
              <a:avLst/>
              <a:gdLst>
                <a:gd name="T0" fmla="*/ 2 w 5"/>
                <a:gd name="T1" fmla="*/ 2 h 2"/>
                <a:gd name="T2" fmla="*/ 0 w 5"/>
                <a:gd name="T3" fmla="*/ 1 h 2"/>
                <a:gd name="T4" fmla="*/ 2 w 5"/>
                <a:gd name="T5" fmla="*/ 0 h 2"/>
                <a:gd name="T6" fmla="*/ 6 w 5"/>
                <a:gd name="T7" fmla="*/ 1 h 2"/>
                <a:gd name="T8" fmla="*/ 2 w 5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2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5" y="0"/>
                    <a:pt x="5" y="1"/>
                  </a:cubicBezTo>
                  <a:cubicBezTo>
                    <a:pt x="4" y="2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86" name="Freeform 3237"/>
            <p:cNvSpPr>
              <a:spLocks noChangeAspect="1"/>
            </p:cNvSpPr>
            <p:nvPr/>
          </p:nvSpPr>
          <p:spPr bwMode="auto">
            <a:xfrm>
              <a:off x="2010679" y="3330127"/>
              <a:ext cx="2237" cy="6646"/>
            </a:xfrm>
            <a:custGeom>
              <a:avLst/>
              <a:gdLst>
                <a:gd name="T0" fmla="*/ 2 w 2"/>
                <a:gd name="T1" fmla="*/ 4 h 5"/>
                <a:gd name="T2" fmla="*/ 1 w 2"/>
                <a:gd name="T3" fmla="*/ 6 h 5"/>
                <a:gd name="T4" fmla="*/ 0 w 2"/>
                <a:gd name="T5" fmla="*/ 4 h 5"/>
                <a:gd name="T6" fmla="*/ 1 w 2"/>
                <a:gd name="T7" fmla="*/ 0 h 5"/>
                <a:gd name="T8" fmla="*/ 2 w 2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3"/>
                  </a:moveTo>
                  <a:cubicBezTo>
                    <a:pt x="2" y="4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87" name="Freeform 3239"/>
            <p:cNvSpPr>
              <a:spLocks noChangeAspect="1"/>
            </p:cNvSpPr>
            <p:nvPr/>
          </p:nvSpPr>
          <p:spPr bwMode="auto">
            <a:xfrm>
              <a:off x="1358599" y="2747553"/>
              <a:ext cx="3356" cy="4430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4 h 3"/>
                <a:gd name="T4" fmla="*/ 0 w 3"/>
                <a:gd name="T5" fmla="*/ 1 h 3"/>
                <a:gd name="T6" fmla="*/ 2 w 3"/>
                <a:gd name="T7" fmla="*/ 0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2"/>
                  </a:moveTo>
                  <a:cubicBezTo>
                    <a:pt x="3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88" name="Freeform 3240"/>
            <p:cNvSpPr>
              <a:spLocks noChangeAspect="1"/>
            </p:cNvSpPr>
            <p:nvPr/>
          </p:nvSpPr>
          <p:spPr bwMode="auto">
            <a:xfrm>
              <a:off x="1823890" y="2775242"/>
              <a:ext cx="2237" cy="5539"/>
            </a:xfrm>
            <a:custGeom>
              <a:avLst/>
              <a:gdLst>
                <a:gd name="T0" fmla="*/ 2 w 2"/>
                <a:gd name="T1" fmla="*/ 4 h 4"/>
                <a:gd name="T2" fmla="*/ 1 w 2"/>
                <a:gd name="T3" fmla="*/ 5 h 4"/>
                <a:gd name="T4" fmla="*/ 0 w 2"/>
                <a:gd name="T5" fmla="*/ 3 h 4"/>
                <a:gd name="T6" fmla="*/ 1 w 2"/>
                <a:gd name="T7" fmla="*/ 0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89" name="Freeform 3241"/>
            <p:cNvSpPr>
              <a:spLocks noChangeAspect="1"/>
            </p:cNvSpPr>
            <p:nvPr/>
          </p:nvSpPr>
          <p:spPr bwMode="auto">
            <a:xfrm>
              <a:off x="1801521" y="2722079"/>
              <a:ext cx="3356" cy="4430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4 h 3"/>
                <a:gd name="T4" fmla="*/ 0 w 3"/>
                <a:gd name="T5" fmla="*/ 1 h 3"/>
                <a:gd name="T6" fmla="*/ 2 w 3"/>
                <a:gd name="T7" fmla="*/ 0 h 3"/>
                <a:gd name="T8" fmla="*/ 2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2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90" name="Freeform 3251"/>
            <p:cNvSpPr>
              <a:spLocks noChangeAspect="1"/>
            </p:cNvSpPr>
            <p:nvPr/>
          </p:nvSpPr>
          <p:spPr bwMode="auto">
            <a:xfrm>
              <a:off x="2365241" y="2338865"/>
              <a:ext cx="5593" cy="4430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3 h 4"/>
                <a:gd name="T4" fmla="*/ 3 w 4"/>
                <a:gd name="T5" fmla="*/ 3 h 4"/>
                <a:gd name="T6" fmla="*/ 1 w 4"/>
                <a:gd name="T7" fmla="*/ 1 h 4"/>
                <a:gd name="T8" fmla="*/ 4 w 4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2"/>
                  </a:moveTo>
                  <a:cubicBezTo>
                    <a:pt x="3" y="2"/>
                    <a:pt x="4" y="3"/>
                    <a:pt x="3" y="3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91" name="Freeform 3252"/>
            <p:cNvSpPr>
              <a:spLocks noChangeAspect="1"/>
            </p:cNvSpPr>
            <p:nvPr/>
          </p:nvSpPr>
          <p:spPr bwMode="auto">
            <a:xfrm>
              <a:off x="2402151" y="2342188"/>
              <a:ext cx="4474" cy="6646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5 h 5"/>
                <a:gd name="T4" fmla="*/ 0 w 3"/>
                <a:gd name="T5" fmla="*/ 2 h 5"/>
                <a:gd name="T6" fmla="*/ 3 w 3"/>
                <a:gd name="T7" fmla="*/ 0 h 5"/>
                <a:gd name="T8" fmla="*/ 3 w 3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2" y="3"/>
                  </a:moveTo>
                  <a:cubicBezTo>
                    <a:pt x="2" y="4"/>
                    <a:pt x="2" y="5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92" name="Freeform 3253"/>
            <p:cNvSpPr>
              <a:spLocks noChangeAspect="1"/>
            </p:cNvSpPr>
            <p:nvPr/>
          </p:nvSpPr>
          <p:spPr bwMode="auto">
            <a:xfrm>
              <a:off x="2498341" y="2227002"/>
              <a:ext cx="4474" cy="3324"/>
            </a:xfrm>
            <a:custGeom>
              <a:avLst/>
              <a:gdLst>
                <a:gd name="T0" fmla="*/ 3 w 4"/>
                <a:gd name="T1" fmla="*/ 1 h 3"/>
                <a:gd name="T2" fmla="*/ 3 w 4"/>
                <a:gd name="T3" fmla="*/ 3 h 3"/>
                <a:gd name="T4" fmla="*/ 2 w 4"/>
                <a:gd name="T5" fmla="*/ 2 h 3"/>
                <a:gd name="T6" fmla="*/ 1 w 4"/>
                <a:gd name="T7" fmla="*/ 1 h 3"/>
                <a:gd name="T8" fmla="*/ 3 w 4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1"/>
                  </a:moveTo>
                  <a:cubicBezTo>
                    <a:pt x="3" y="2"/>
                    <a:pt x="4" y="2"/>
                    <a:pt x="3" y="3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93" name="Freeform 3254"/>
            <p:cNvSpPr>
              <a:spLocks noChangeAspect="1"/>
            </p:cNvSpPr>
            <p:nvPr/>
          </p:nvSpPr>
          <p:spPr bwMode="auto">
            <a:xfrm>
              <a:off x="2809282" y="2315607"/>
              <a:ext cx="2237" cy="4430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4 h 3"/>
                <a:gd name="T4" fmla="*/ 0 w 2"/>
                <a:gd name="T5" fmla="*/ 3 h 3"/>
                <a:gd name="T6" fmla="*/ 1 w 2"/>
                <a:gd name="T7" fmla="*/ 0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94" name="Freeform 3255"/>
            <p:cNvSpPr>
              <a:spLocks noChangeAspect="1"/>
            </p:cNvSpPr>
            <p:nvPr/>
          </p:nvSpPr>
          <p:spPr bwMode="auto">
            <a:xfrm>
              <a:off x="2708617" y="2401997"/>
              <a:ext cx="4474" cy="4430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4 h 3"/>
                <a:gd name="T4" fmla="*/ 0 w 3"/>
                <a:gd name="T5" fmla="*/ 1 h 3"/>
                <a:gd name="T6" fmla="*/ 3 w 3"/>
                <a:gd name="T7" fmla="*/ 0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2"/>
                  </a:move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95" name="Freeform 3257"/>
            <p:cNvSpPr>
              <a:spLocks noChangeAspect="1"/>
            </p:cNvSpPr>
            <p:nvPr/>
          </p:nvSpPr>
          <p:spPr bwMode="auto">
            <a:xfrm>
              <a:off x="2583347" y="3437560"/>
              <a:ext cx="3356" cy="6646"/>
            </a:xfrm>
            <a:custGeom>
              <a:avLst/>
              <a:gdLst>
                <a:gd name="T0" fmla="*/ 3 w 2"/>
                <a:gd name="T1" fmla="*/ 4 h 5"/>
                <a:gd name="T2" fmla="*/ 2 w 2"/>
                <a:gd name="T3" fmla="*/ 6 h 5"/>
                <a:gd name="T4" fmla="*/ 0 w 2"/>
                <a:gd name="T5" fmla="*/ 2 h 5"/>
                <a:gd name="T6" fmla="*/ 2 w 2"/>
                <a:gd name="T7" fmla="*/ 0 h 5"/>
                <a:gd name="T8" fmla="*/ 3 w 2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3"/>
                  </a:moveTo>
                  <a:cubicBezTo>
                    <a:pt x="2" y="4"/>
                    <a:pt x="2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96" name="Freeform 3258"/>
            <p:cNvSpPr>
              <a:spLocks noChangeAspect="1"/>
            </p:cNvSpPr>
            <p:nvPr/>
          </p:nvSpPr>
          <p:spPr bwMode="auto">
            <a:xfrm>
              <a:off x="2639271" y="3460819"/>
              <a:ext cx="4474" cy="2215"/>
            </a:xfrm>
            <a:custGeom>
              <a:avLst/>
              <a:gdLst>
                <a:gd name="T0" fmla="*/ 2 w 4"/>
                <a:gd name="T1" fmla="*/ 2 h 2"/>
                <a:gd name="T2" fmla="*/ 0 w 4"/>
                <a:gd name="T3" fmla="*/ 1 h 2"/>
                <a:gd name="T4" fmla="*/ 2 w 4"/>
                <a:gd name="T5" fmla="*/ 0 h 2"/>
                <a:gd name="T6" fmla="*/ 4 w 4"/>
                <a:gd name="T7" fmla="*/ 1 h 2"/>
                <a:gd name="T8" fmla="*/ 2 w 4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4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97" name="Freeform 3259"/>
            <p:cNvSpPr>
              <a:spLocks noChangeAspect="1"/>
            </p:cNvSpPr>
            <p:nvPr/>
          </p:nvSpPr>
          <p:spPr bwMode="auto">
            <a:xfrm>
              <a:off x="2849547" y="3583757"/>
              <a:ext cx="4474" cy="5539"/>
            </a:xfrm>
            <a:custGeom>
              <a:avLst/>
              <a:gdLst>
                <a:gd name="T0" fmla="*/ 4 w 3"/>
                <a:gd name="T1" fmla="*/ 3 h 4"/>
                <a:gd name="T2" fmla="*/ 4 w 3"/>
                <a:gd name="T3" fmla="*/ 4 h 4"/>
                <a:gd name="T4" fmla="*/ 1 w 3"/>
                <a:gd name="T5" fmla="*/ 4 h 4"/>
                <a:gd name="T6" fmla="*/ 1 w 3"/>
                <a:gd name="T7" fmla="*/ 1 h 4"/>
                <a:gd name="T8" fmla="*/ 4 w 3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3" y="2"/>
                  </a:moveTo>
                  <a:cubicBezTo>
                    <a:pt x="3" y="2"/>
                    <a:pt x="3" y="3"/>
                    <a:pt x="3" y="3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98" name="Freeform 3260"/>
            <p:cNvSpPr>
              <a:spLocks noChangeAspect="1"/>
            </p:cNvSpPr>
            <p:nvPr/>
          </p:nvSpPr>
          <p:spPr bwMode="auto">
            <a:xfrm>
              <a:off x="2848428" y="3603693"/>
              <a:ext cx="3356" cy="5539"/>
            </a:xfrm>
            <a:custGeom>
              <a:avLst/>
              <a:gdLst>
                <a:gd name="T0" fmla="*/ 3 w 3"/>
                <a:gd name="T1" fmla="*/ 3 h 4"/>
                <a:gd name="T2" fmla="*/ 2 w 3"/>
                <a:gd name="T3" fmla="*/ 5 h 4"/>
                <a:gd name="T4" fmla="*/ 0 w 3"/>
                <a:gd name="T5" fmla="*/ 3 h 4"/>
                <a:gd name="T6" fmla="*/ 1 w 3"/>
                <a:gd name="T7" fmla="*/ 0 h 4"/>
                <a:gd name="T8" fmla="*/ 3 w 3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199" name="Freeform 3261"/>
            <p:cNvSpPr>
              <a:spLocks noChangeAspect="1"/>
            </p:cNvSpPr>
            <p:nvPr/>
          </p:nvSpPr>
          <p:spPr bwMode="auto">
            <a:xfrm>
              <a:off x="2703024" y="3662394"/>
              <a:ext cx="6712" cy="2215"/>
            </a:xfrm>
            <a:custGeom>
              <a:avLst/>
              <a:gdLst>
                <a:gd name="T0" fmla="*/ 5 w 5"/>
                <a:gd name="T1" fmla="*/ 2 h 2"/>
                <a:gd name="T2" fmla="*/ 2 w 5"/>
                <a:gd name="T3" fmla="*/ 2 h 2"/>
                <a:gd name="T4" fmla="*/ 1 w 5"/>
                <a:gd name="T5" fmla="*/ 1 h 2"/>
                <a:gd name="T6" fmla="*/ 4 w 5"/>
                <a:gd name="T7" fmla="*/ 0 h 2"/>
                <a:gd name="T8" fmla="*/ 5 w 5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4" y="2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0"/>
                    <a:pt x="1" y="0"/>
                    <a:pt x="3" y="0"/>
                  </a:cubicBezTo>
                  <a:cubicBezTo>
                    <a:pt x="5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00" name="Freeform 3262"/>
            <p:cNvSpPr>
              <a:spLocks noChangeAspect="1"/>
            </p:cNvSpPr>
            <p:nvPr/>
          </p:nvSpPr>
          <p:spPr bwMode="auto">
            <a:xfrm>
              <a:off x="2734343" y="3669039"/>
              <a:ext cx="3356" cy="4430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4 h 3"/>
                <a:gd name="T4" fmla="*/ 0 w 3"/>
                <a:gd name="T5" fmla="*/ 1 h 3"/>
                <a:gd name="T6" fmla="*/ 2 w 3"/>
                <a:gd name="T7" fmla="*/ 1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2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2" y="1"/>
                  </a:cubicBezTo>
                  <a:cubicBezTo>
                    <a:pt x="3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01" name="Freeform 3263"/>
            <p:cNvSpPr>
              <a:spLocks noChangeAspect="1"/>
            </p:cNvSpPr>
            <p:nvPr/>
          </p:nvSpPr>
          <p:spPr bwMode="auto">
            <a:xfrm>
              <a:off x="3047520" y="3900518"/>
              <a:ext cx="6712" cy="3324"/>
            </a:xfrm>
            <a:custGeom>
              <a:avLst/>
              <a:gdLst>
                <a:gd name="T0" fmla="*/ 2 w 5"/>
                <a:gd name="T1" fmla="*/ 3 h 3"/>
                <a:gd name="T2" fmla="*/ 0 w 5"/>
                <a:gd name="T3" fmla="*/ 2 h 3"/>
                <a:gd name="T4" fmla="*/ 2 w 5"/>
                <a:gd name="T5" fmla="*/ 0 h 3"/>
                <a:gd name="T6" fmla="*/ 6 w 5"/>
                <a:gd name="T7" fmla="*/ 1 h 3"/>
                <a:gd name="T8" fmla="*/ 2 w 5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2" y="3"/>
                  </a:moveTo>
                  <a:cubicBezTo>
                    <a:pt x="2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5" y="0"/>
                    <a:pt x="5" y="1"/>
                  </a:cubicBezTo>
                  <a:cubicBezTo>
                    <a:pt x="5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02" name="Freeform 3264"/>
            <p:cNvSpPr>
              <a:spLocks noChangeAspect="1"/>
            </p:cNvSpPr>
            <p:nvPr/>
          </p:nvSpPr>
          <p:spPr bwMode="auto">
            <a:xfrm>
              <a:off x="2352937" y="3909379"/>
              <a:ext cx="4474" cy="4430"/>
            </a:xfrm>
            <a:custGeom>
              <a:avLst/>
              <a:gdLst>
                <a:gd name="T0" fmla="*/ 4 w 3"/>
                <a:gd name="T1" fmla="*/ 3 h 3"/>
                <a:gd name="T2" fmla="*/ 1 w 3"/>
                <a:gd name="T3" fmla="*/ 4 h 3"/>
                <a:gd name="T4" fmla="*/ 0 w 3"/>
                <a:gd name="T5" fmla="*/ 3 h 3"/>
                <a:gd name="T6" fmla="*/ 3 w 3"/>
                <a:gd name="T7" fmla="*/ 0 h 3"/>
                <a:gd name="T8" fmla="*/ 4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2"/>
                  </a:moveTo>
                  <a:cubicBezTo>
                    <a:pt x="3" y="2"/>
                    <a:pt x="3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03" name="Freeform 3265"/>
            <p:cNvSpPr>
              <a:spLocks noChangeAspect="1"/>
            </p:cNvSpPr>
            <p:nvPr/>
          </p:nvSpPr>
          <p:spPr bwMode="auto">
            <a:xfrm>
              <a:off x="2690722" y="4928329"/>
              <a:ext cx="5593" cy="3324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3 h 3"/>
                <a:gd name="T4" fmla="*/ 1 w 4"/>
                <a:gd name="T5" fmla="*/ 1 h 3"/>
                <a:gd name="T6" fmla="*/ 4 w 4"/>
                <a:gd name="T7" fmla="*/ 0 h 3"/>
                <a:gd name="T8" fmla="*/ 3 w 4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2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04" name="Freeform 3266"/>
            <p:cNvSpPr>
              <a:spLocks noChangeAspect="1"/>
            </p:cNvSpPr>
            <p:nvPr/>
          </p:nvSpPr>
          <p:spPr bwMode="auto">
            <a:xfrm>
              <a:off x="2692959" y="4933867"/>
              <a:ext cx="2237" cy="6646"/>
            </a:xfrm>
            <a:custGeom>
              <a:avLst/>
              <a:gdLst>
                <a:gd name="T0" fmla="*/ 2 w 2"/>
                <a:gd name="T1" fmla="*/ 4 h 5"/>
                <a:gd name="T2" fmla="*/ 1 w 2"/>
                <a:gd name="T3" fmla="*/ 6 h 5"/>
                <a:gd name="T4" fmla="*/ 0 w 2"/>
                <a:gd name="T5" fmla="*/ 4 h 5"/>
                <a:gd name="T6" fmla="*/ 1 w 2"/>
                <a:gd name="T7" fmla="*/ 0 h 5"/>
                <a:gd name="T8" fmla="*/ 2 w 2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3"/>
                  </a:moveTo>
                  <a:cubicBezTo>
                    <a:pt x="1" y="4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05" name="Freeform 3267"/>
            <p:cNvSpPr>
              <a:spLocks noChangeAspect="1"/>
            </p:cNvSpPr>
            <p:nvPr/>
          </p:nvSpPr>
          <p:spPr bwMode="auto">
            <a:xfrm>
              <a:off x="2723158" y="4981491"/>
              <a:ext cx="3356" cy="5539"/>
            </a:xfrm>
            <a:custGeom>
              <a:avLst/>
              <a:gdLst>
                <a:gd name="T0" fmla="*/ 3 w 2"/>
                <a:gd name="T1" fmla="*/ 4 h 4"/>
                <a:gd name="T2" fmla="*/ 2 w 2"/>
                <a:gd name="T3" fmla="*/ 5 h 4"/>
                <a:gd name="T4" fmla="*/ 0 w 2"/>
                <a:gd name="T5" fmla="*/ 3 h 4"/>
                <a:gd name="T6" fmla="*/ 2 w 2"/>
                <a:gd name="T7" fmla="*/ 0 h 4"/>
                <a:gd name="T8" fmla="*/ 3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06" name="Freeform 3268"/>
            <p:cNvSpPr>
              <a:spLocks noChangeAspect="1"/>
            </p:cNvSpPr>
            <p:nvPr/>
          </p:nvSpPr>
          <p:spPr bwMode="auto">
            <a:xfrm>
              <a:off x="2836126" y="5062344"/>
              <a:ext cx="2237" cy="5539"/>
            </a:xfrm>
            <a:custGeom>
              <a:avLst/>
              <a:gdLst>
                <a:gd name="T0" fmla="*/ 2 w 2"/>
                <a:gd name="T1" fmla="*/ 3 h 4"/>
                <a:gd name="T2" fmla="*/ 1 w 2"/>
                <a:gd name="T3" fmla="*/ 5 h 4"/>
                <a:gd name="T4" fmla="*/ 0 w 2"/>
                <a:gd name="T5" fmla="*/ 3 h 4"/>
                <a:gd name="T6" fmla="*/ 1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2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07" name="Freeform 3269"/>
            <p:cNvSpPr>
              <a:spLocks noChangeAspect="1"/>
            </p:cNvSpPr>
            <p:nvPr/>
          </p:nvSpPr>
          <p:spPr bwMode="auto">
            <a:xfrm>
              <a:off x="2771253" y="5040192"/>
              <a:ext cx="4474" cy="2215"/>
            </a:xfrm>
            <a:custGeom>
              <a:avLst/>
              <a:gdLst>
                <a:gd name="T0" fmla="*/ 3 w 3"/>
                <a:gd name="T1" fmla="*/ 0 h 2"/>
                <a:gd name="T2" fmla="*/ 4 w 3"/>
                <a:gd name="T3" fmla="*/ 1 h 2"/>
                <a:gd name="T4" fmla="*/ 3 w 3"/>
                <a:gd name="T5" fmla="*/ 2 h 2"/>
                <a:gd name="T6" fmla="*/ 0 w 3"/>
                <a:gd name="T7" fmla="*/ 1 h 2"/>
                <a:gd name="T8" fmla="*/ 3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0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08" name="Freeform 3281"/>
            <p:cNvSpPr>
              <a:spLocks noChangeAspect="1"/>
            </p:cNvSpPr>
            <p:nvPr/>
          </p:nvSpPr>
          <p:spPr bwMode="auto">
            <a:xfrm>
              <a:off x="1194181" y="3475217"/>
              <a:ext cx="2237" cy="3324"/>
            </a:xfrm>
            <a:custGeom>
              <a:avLst/>
              <a:gdLst>
                <a:gd name="T0" fmla="*/ 1 w 2"/>
                <a:gd name="T1" fmla="*/ 2 h 3"/>
                <a:gd name="T2" fmla="*/ 0 w 2"/>
                <a:gd name="T3" fmla="*/ 3 h 3"/>
                <a:gd name="T4" fmla="*/ 0 w 2"/>
                <a:gd name="T5" fmla="*/ 1 h 3"/>
                <a:gd name="T6" fmla="*/ 1 w 2"/>
                <a:gd name="T7" fmla="*/ 1 h 3"/>
                <a:gd name="T8" fmla="*/ 1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1" y="2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09" name="Freeform 3282"/>
            <p:cNvSpPr>
              <a:spLocks noChangeAspect="1"/>
            </p:cNvSpPr>
            <p:nvPr/>
          </p:nvSpPr>
          <p:spPr bwMode="auto">
            <a:xfrm>
              <a:off x="1243394" y="3497368"/>
              <a:ext cx="4474" cy="3324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3 h 2"/>
                <a:gd name="T4" fmla="*/ 1 w 3"/>
                <a:gd name="T5" fmla="*/ 3 h 2"/>
                <a:gd name="T6" fmla="*/ 0 w 3"/>
                <a:gd name="T7" fmla="*/ 0 h 2"/>
                <a:gd name="T8" fmla="*/ 3 w 3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1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10" name="Freeform 3284"/>
            <p:cNvSpPr>
              <a:spLocks noChangeAspect="1"/>
            </p:cNvSpPr>
            <p:nvPr/>
          </p:nvSpPr>
          <p:spPr bwMode="auto">
            <a:xfrm>
              <a:off x="1222143" y="2698820"/>
              <a:ext cx="7830" cy="3324"/>
            </a:xfrm>
            <a:custGeom>
              <a:avLst/>
              <a:gdLst>
                <a:gd name="T0" fmla="*/ 4 w 6"/>
                <a:gd name="T1" fmla="*/ 2 h 3"/>
                <a:gd name="T2" fmla="*/ 1 w 6"/>
                <a:gd name="T3" fmla="*/ 3 h 3"/>
                <a:gd name="T4" fmla="*/ 2 w 6"/>
                <a:gd name="T5" fmla="*/ 1 h 3"/>
                <a:gd name="T6" fmla="*/ 6 w 6"/>
                <a:gd name="T7" fmla="*/ 0 h 3"/>
                <a:gd name="T8" fmla="*/ 4 w 6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3" y="2"/>
                  </a:moveTo>
                  <a:cubicBezTo>
                    <a:pt x="3" y="3"/>
                    <a:pt x="1" y="3"/>
                    <a:pt x="1" y="3"/>
                  </a:cubicBezTo>
                  <a:cubicBezTo>
                    <a:pt x="0" y="2"/>
                    <a:pt x="2" y="1"/>
                    <a:pt x="2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1"/>
                    <a:pt x="5" y="2"/>
                    <a:pt x="3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11" name="Oval 3285"/>
            <p:cNvSpPr>
              <a:spLocks noChangeAspect="1" noChangeArrowheads="1"/>
            </p:cNvSpPr>
            <p:nvPr/>
          </p:nvSpPr>
          <p:spPr bwMode="auto">
            <a:xfrm>
              <a:off x="1227735" y="2714327"/>
              <a:ext cx="4474" cy="1107"/>
            </a:xfrm>
            <a:prstGeom prst="ellipse">
              <a:avLst/>
            </a:pr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12" name="Freeform 3286"/>
            <p:cNvSpPr>
              <a:spLocks noChangeAspect="1"/>
            </p:cNvSpPr>
            <p:nvPr/>
          </p:nvSpPr>
          <p:spPr bwMode="auto">
            <a:xfrm>
              <a:off x="1148322" y="2815114"/>
              <a:ext cx="4474" cy="4430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3 h 3"/>
                <a:gd name="T4" fmla="*/ 1 w 3"/>
                <a:gd name="T5" fmla="*/ 1 h 3"/>
                <a:gd name="T6" fmla="*/ 4 w 3"/>
                <a:gd name="T7" fmla="*/ 1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2"/>
                  </a:moveTo>
                  <a:cubicBezTo>
                    <a:pt x="1" y="2"/>
                    <a:pt x="1" y="3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2" y="1"/>
                    <a:pt x="3" y="0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13" name="Freeform 3287"/>
            <p:cNvSpPr>
              <a:spLocks noChangeAspect="1"/>
            </p:cNvSpPr>
            <p:nvPr/>
          </p:nvSpPr>
          <p:spPr bwMode="auto">
            <a:xfrm>
              <a:off x="1014104" y="2821760"/>
              <a:ext cx="4474" cy="5539"/>
            </a:xfrm>
            <a:custGeom>
              <a:avLst/>
              <a:gdLst>
                <a:gd name="T0" fmla="*/ 3 w 3"/>
                <a:gd name="T1" fmla="*/ 4 h 4"/>
                <a:gd name="T2" fmla="*/ 0 w 3"/>
                <a:gd name="T3" fmla="*/ 4 h 4"/>
                <a:gd name="T4" fmla="*/ 0 w 3"/>
                <a:gd name="T5" fmla="*/ 3 h 4"/>
                <a:gd name="T6" fmla="*/ 3 w 3"/>
                <a:gd name="T7" fmla="*/ 1 h 4"/>
                <a:gd name="T8" fmla="*/ 3 w 3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2" y="3"/>
                  </a:moveTo>
                  <a:cubicBezTo>
                    <a:pt x="1" y="3"/>
                    <a:pt x="1" y="4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3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14" name="Freeform 3288"/>
            <p:cNvSpPr>
              <a:spLocks noChangeAspect="1"/>
            </p:cNvSpPr>
            <p:nvPr/>
          </p:nvSpPr>
          <p:spPr bwMode="auto">
            <a:xfrm>
              <a:off x="1269119" y="2773027"/>
              <a:ext cx="3356" cy="1107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0 h 1"/>
                <a:gd name="T6" fmla="*/ 3 w 2"/>
                <a:gd name="T7" fmla="*/ 1 h 1"/>
                <a:gd name="T8" fmla="*/ 0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15" name="Freeform 3289"/>
            <p:cNvSpPr>
              <a:spLocks noChangeAspect="1"/>
            </p:cNvSpPr>
            <p:nvPr/>
          </p:nvSpPr>
          <p:spPr bwMode="auto">
            <a:xfrm>
              <a:off x="1195298" y="2807362"/>
              <a:ext cx="3356" cy="3324"/>
            </a:xfrm>
            <a:custGeom>
              <a:avLst/>
              <a:gdLst>
                <a:gd name="T0" fmla="*/ 2 w 2"/>
                <a:gd name="T1" fmla="*/ 3 h 2"/>
                <a:gd name="T2" fmla="*/ 0 w 2"/>
                <a:gd name="T3" fmla="*/ 2 h 2"/>
                <a:gd name="T4" fmla="*/ 2 w 2"/>
                <a:gd name="T5" fmla="*/ 0 h 2"/>
                <a:gd name="T6" fmla="*/ 3 w 2"/>
                <a:gd name="T7" fmla="*/ 2 h 2"/>
                <a:gd name="T8" fmla="*/ 2 w 2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16" name="Freeform 3290"/>
            <p:cNvSpPr>
              <a:spLocks noChangeAspect="1"/>
            </p:cNvSpPr>
            <p:nvPr/>
          </p:nvSpPr>
          <p:spPr bwMode="auto">
            <a:xfrm>
              <a:off x="1443603" y="2734263"/>
              <a:ext cx="3356" cy="4430"/>
            </a:xfrm>
            <a:custGeom>
              <a:avLst/>
              <a:gdLst>
                <a:gd name="T0" fmla="*/ 3 w 2"/>
                <a:gd name="T1" fmla="*/ 3 h 3"/>
                <a:gd name="T2" fmla="*/ 2 w 2"/>
                <a:gd name="T3" fmla="*/ 4 h 3"/>
                <a:gd name="T4" fmla="*/ 2 w 2"/>
                <a:gd name="T5" fmla="*/ 3 h 3"/>
                <a:gd name="T6" fmla="*/ 3 w 2"/>
                <a:gd name="T7" fmla="*/ 1 h 3"/>
                <a:gd name="T8" fmla="*/ 3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17" name="Freeform 3291"/>
            <p:cNvSpPr>
              <a:spLocks noChangeAspect="1"/>
            </p:cNvSpPr>
            <p:nvPr/>
          </p:nvSpPr>
          <p:spPr bwMode="auto">
            <a:xfrm>
              <a:off x="1825010" y="2764166"/>
              <a:ext cx="1118" cy="3324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2 h 3"/>
                <a:gd name="T4" fmla="*/ 0 w 1"/>
                <a:gd name="T5" fmla="*/ 1 h 3"/>
                <a:gd name="T6" fmla="*/ 0 w 1"/>
                <a:gd name="T7" fmla="*/ 0 h 3"/>
                <a:gd name="T8" fmla="*/ 1 w 1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1" y="2"/>
                  </a:moveTo>
                  <a:cubicBezTo>
                    <a:pt x="1" y="2"/>
                    <a:pt x="1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18" name="Oval 3292"/>
            <p:cNvSpPr>
              <a:spLocks noChangeAspect="1" noChangeArrowheads="1"/>
            </p:cNvSpPr>
            <p:nvPr/>
          </p:nvSpPr>
          <p:spPr bwMode="auto">
            <a:xfrm>
              <a:off x="1817180" y="2751984"/>
              <a:ext cx="2237" cy="3324"/>
            </a:xfrm>
            <a:prstGeom prst="ellipse">
              <a:avLst/>
            </a:pr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19" name="Freeform 3293"/>
            <p:cNvSpPr>
              <a:spLocks noChangeAspect="1"/>
            </p:cNvSpPr>
            <p:nvPr/>
          </p:nvSpPr>
          <p:spPr bwMode="auto">
            <a:xfrm>
              <a:off x="1812706" y="2748661"/>
              <a:ext cx="3356" cy="4430"/>
            </a:xfrm>
            <a:custGeom>
              <a:avLst/>
              <a:gdLst>
                <a:gd name="T0" fmla="*/ 3 w 2"/>
                <a:gd name="T1" fmla="*/ 3 h 3"/>
                <a:gd name="T2" fmla="*/ 2 w 2"/>
                <a:gd name="T3" fmla="*/ 3 h 3"/>
                <a:gd name="T4" fmla="*/ 0 w 2"/>
                <a:gd name="T5" fmla="*/ 1 h 3"/>
                <a:gd name="T6" fmla="*/ 2 w 2"/>
                <a:gd name="T7" fmla="*/ 0 h 3"/>
                <a:gd name="T8" fmla="*/ 3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1" y="3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20" name="Freeform 3294"/>
            <p:cNvSpPr>
              <a:spLocks noChangeAspect="1"/>
            </p:cNvSpPr>
            <p:nvPr/>
          </p:nvSpPr>
          <p:spPr bwMode="auto">
            <a:xfrm>
              <a:off x="1849617" y="2835050"/>
              <a:ext cx="2237" cy="4430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4 h 3"/>
                <a:gd name="T4" fmla="*/ 0 w 2"/>
                <a:gd name="T5" fmla="*/ 1 h 3"/>
                <a:gd name="T6" fmla="*/ 1 w 2"/>
                <a:gd name="T7" fmla="*/ 0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21" name="Freeform 3295"/>
            <p:cNvSpPr>
              <a:spLocks noChangeAspect="1"/>
            </p:cNvSpPr>
            <p:nvPr/>
          </p:nvSpPr>
          <p:spPr bwMode="auto">
            <a:xfrm>
              <a:off x="1912251" y="2907041"/>
              <a:ext cx="1118" cy="3324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3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22" name="Freeform 3309"/>
            <p:cNvSpPr>
              <a:spLocks noChangeAspect="1"/>
            </p:cNvSpPr>
            <p:nvPr/>
          </p:nvSpPr>
          <p:spPr bwMode="auto">
            <a:xfrm>
              <a:off x="2260103" y="2147259"/>
              <a:ext cx="4474" cy="2215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2 h 2"/>
                <a:gd name="T4" fmla="*/ 1 w 3"/>
                <a:gd name="T5" fmla="*/ 2 h 2"/>
                <a:gd name="T6" fmla="*/ 0 w 3"/>
                <a:gd name="T7" fmla="*/ 1 h 2"/>
                <a:gd name="T8" fmla="*/ 3 w 3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1"/>
                  </a:moveTo>
                  <a:cubicBezTo>
                    <a:pt x="2" y="1"/>
                    <a:pt x="3" y="1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23" name="Freeform 3310"/>
            <p:cNvSpPr>
              <a:spLocks noChangeAspect="1"/>
            </p:cNvSpPr>
            <p:nvPr/>
          </p:nvSpPr>
          <p:spPr bwMode="auto">
            <a:xfrm>
              <a:off x="2399914" y="2148366"/>
              <a:ext cx="2237" cy="2215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1 h 2"/>
                <a:gd name="T8" fmla="*/ 1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24" name="Freeform 3311"/>
            <p:cNvSpPr>
              <a:spLocks noChangeAspect="1"/>
            </p:cNvSpPr>
            <p:nvPr/>
          </p:nvSpPr>
          <p:spPr bwMode="auto">
            <a:xfrm>
              <a:off x="2489393" y="2153903"/>
              <a:ext cx="3356" cy="2215"/>
            </a:xfrm>
            <a:custGeom>
              <a:avLst/>
              <a:gdLst>
                <a:gd name="T0" fmla="*/ 2 w 2"/>
                <a:gd name="T1" fmla="*/ 0 h 2"/>
                <a:gd name="T2" fmla="*/ 3 w 2"/>
                <a:gd name="T3" fmla="*/ 0 h 2"/>
                <a:gd name="T4" fmla="*/ 3 w 2"/>
                <a:gd name="T5" fmla="*/ 1 h 2"/>
                <a:gd name="T6" fmla="*/ 0 w 2"/>
                <a:gd name="T7" fmla="*/ 1 h 2"/>
                <a:gd name="T8" fmla="*/ 2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25" name="Freeform 3312"/>
            <p:cNvSpPr>
              <a:spLocks noChangeAspect="1"/>
            </p:cNvSpPr>
            <p:nvPr/>
          </p:nvSpPr>
          <p:spPr bwMode="auto">
            <a:xfrm>
              <a:off x="2507289" y="2183807"/>
              <a:ext cx="2237" cy="3324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0 h 2"/>
                <a:gd name="T4" fmla="*/ 2 w 2"/>
                <a:gd name="T5" fmla="*/ 2 h 2"/>
                <a:gd name="T6" fmla="*/ 1 w 2"/>
                <a:gd name="T7" fmla="*/ 3 h 2"/>
                <a:gd name="T8" fmla="*/ 0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26" name="Freeform 3313"/>
            <p:cNvSpPr>
              <a:spLocks noChangeAspect="1"/>
            </p:cNvSpPr>
            <p:nvPr/>
          </p:nvSpPr>
          <p:spPr bwMode="auto">
            <a:xfrm>
              <a:off x="2543080" y="2111817"/>
              <a:ext cx="3356" cy="4430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1 h 3"/>
                <a:gd name="T4" fmla="*/ 3 w 2"/>
                <a:gd name="T5" fmla="*/ 1 h 3"/>
                <a:gd name="T6" fmla="*/ 3 w 2"/>
                <a:gd name="T7" fmla="*/ 4 h 3"/>
                <a:gd name="T8" fmla="*/ 0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27" name="Freeform 3314"/>
            <p:cNvSpPr>
              <a:spLocks noChangeAspect="1"/>
            </p:cNvSpPr>
            <p:nvPr/>
          </p:nvSpPr>
          <p:spPr bwMode="auto">
            <a:xfrm>
              <a:off x="2540843" y="2043149"/>
              <a:ext cx="7830" cy="6646"/>
            </a:xfrm>
            <a:custGeom>
              <a:avLst/>
              <a:gdLst>
                <a:gd name="T0" fmla="*/ 2 w 6"/>
                <a:gd name="T1" fmla="*/ 5 h 5"/>
                <a:gd name="T2" fmla="*/ 1 w 6"/>
                <a:gd name="T3" fmla="*/ 1 h 5"/>
                <a:gd name="T4" fmla="*/ 4 w 6"/>
                <a:gd name="T5" fmla="*/ 1 h 5"/>
                <a:gd name="T6" fmla="*/ 6 w 6"/>
                <a:gd name="T7" fmla="*/ 5 h 5"/>
                <a:gd name="T8" fmla="*/ 2 w 6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2" y="4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4" y="1"/>
                    <a:pt x="6" y="2"/>
                    <a:pt x="5" y="4"/>
                  </a:cubicBezTo>
                  <a:cubicBezTo>
                    <a:pt x="5" y="5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28" name="Freeform 3315"/>
            <p:cNvSpPr>
              <a:spLocks noChangeAspect="1"/>
            </p:cNvSpPr>
            <p:nvPr/>
          </p:nvSpPr>
          <p:spPr bwMode="auto">
            <a:xfrm>
              <a:off x="2830532" y="2096311"/>
              <a:ext cx="5593" cy="4430"/>
            </a:xfrm>
            <a:custGeom>
              <a:avLst/>
              <a:gdLst>
                <a:gd name="T0" fmla="*/ 1 w 4"/>
                <a:gd name="T1" fmla="*/ 3 h 3"/>
                <a:gd name="T2" fmla="*/ 1 w 4"/>
                <a:gd name="T3" fmla="*/ 0 h 3"/>
                <a:gd name="T4" fmla="*/ 3 w 4"/>
                <a:gd name="T5" fmla="*/ 0 h 3"/>
                <a:gd name="T6" fmla="*/ 4 w 4"/>
                <a:gd name="T7" fmla="*/ 3 h 3"/>
                <a:gd name="T8" fmla="*/ 1 w 4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1" y="2"/>
                  </a:moveTo>
                  <a:cubicBezTo>
                    <a:pt x="1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4" y="1"/>
                    <a:pt x="3" y="2"/>
                  </a:cubicBezTo>
                  <a:cubicBezTo>
                    <a:pt x="3" y="3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29" name="Freeform 3316"/>
            <p:cNvSpPr>
              <a:spLocks noChangeAspect="1"/>
            </p:cNvSpPr>
            <p:nvPr/>
          </p:nvSpPr>
          <p:spPr bwMode="auto">
            <a:xfrm>
              <a:off x="2668352" y="2136183"/>
              <a:ext cx="5593" cy="5539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1 h 4"/>
                <a:gd name="T4" fmla="*/ 3 w 4"/>
                <a:gd name="T5" fmla="*/ 1 h 4"/>
                <a:gd name="T6" fmla="*/ 5 w 4"/>
                <a:gd name="T7" fmla="*/ 4 h 4"/>
                <a:gd name="T8" fmla="*/ 1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1" y="3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1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30" name="Freeform 3317"/>
            <p:cNvSpPr>
              <a:spLocks noChangeAspect="1"/>
            </p:cNvSpPr>
            <p:nvPr/>
          </p:nvSpPr>
          <p:spPr bwMode="auto">
            <a:xfrm>
              <a:off x="2424520" y="2114031"/>
              <a:ext cx="3356" cy="4430"/>
            </a:xfrm>
            <a:custGeom>
              <a:avLst/>
              <a:gdLst>
                <a:gd name="T0" fmla="*/ 1 w 3"/>
                <a:gd name="T1" fmla="*/ 1 h 4"/>
                <a:gd name="T2" fmla="*/ 3 w 3"/>
                <a:gd name="T3" fmla="*/ 0 h 4"/>
                <a:gd name="T4" fmla="*/ 2 w 3"/>
                <a:gd name="T5" fmla="*/ 2 h 4"/>
                <a:gd name="T6" fmla="*/ 1 w 3"/>
                <a:gd name="T7" fmla="*/ 3 h 4"/>
                <a:gd name="T8" fmla="*/ 1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1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3"/>
                    <a:pt x="1" y="4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31" name="Freeform 3318"/>
            <p:cNvSpPr>
              <a:spLocks noChangeAspect="1"/>
            </p:cNvSpPr>
            <p:nvPr/>
          </p:nvSpPr>
          <p:spPr bwMode="auto">
            <a:xfrm>
              <a:off x="2267933" y="2148366"/>
              <a:ext cx="4474" cy="2215"/>
            </a:xfrm>
            <a:custGeom>
              <a:avLst/>
              <a:gdLst>
                <a:gd name="T0" fmla="*/ 3 w 3"/>
                <a:gd name="T1" fmla="*/ 0 h 2"/>
                <a:gd name="T2" fmla="*/ 4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3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32" name="Freeform 3319"/>
            <p:cNvSpPr>
              <a:spLocks noChangeAspect="1"/>
            </p:cNvSpPr>
            <p:nvPr/>
          </p:nvSpPr>
          <p:spPr bwMode="auto">
            <a:xfrm>
              <a:off x="2178453" y="2420825"/>
              <a:ext cx="4474" cy="2215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1 w 3"/>
                <a:gd name="T5" fmla="*/ 0 h 2"/>
                <a:gd name="T6" fmla="*/ 4 w 3"/>
                <a:gd name="T7" fmla="*/ 1 h 2"/>
                <a:gd name="T8" fmla="*/ 1 w 3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1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2" y="2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33" name="Freeform 3320"/>
            <p:cNvSpPr>
              <a:spLocks noChangeAspect="1"/>
            </p:cNvSpPr>
            <p:nvPr/>
          </p:nvSpPr>
          <p:spPr bwMode="auto">
            <a:xfrm>
              <a:off x="2212007" y="2413071"/>
              <a:ext cx="2237" cy="221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1 w 2"/>
                <a:gd name="T5" fmla="*/ 1 h 2"/>
                <a:gd name="T6" fmla="*/ 2 w 2"/>
                <a:gd name="T7" fmla="*/ 1 h 2"/>
                <a:gd name="T8" fmla="*/ 1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34" name="Freeform 3321"/>
            <p:cNvSpPr>
              <a:spLocks noChangeAspect="1"/>
            </p:cNvSpPr>
            <p:nvPr/>
          </p:nvSpPr>
          <p:spPr bwMode="auto">
            <a:xfrm>
              <a:off x="2186282" y="2420825"/>
              <a:ext cx="4474" cy="2215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1 w 3"/>
                <a:gd name="T5" fmla="*/ 0 h 2"/>
                <a:gd name="T6" fmla="*/ 4 w 3"/>
                <a:gd name="T7" fmla="*/ 1 h 2"/>
                <a:gd name="T8" fmla="*/ 1 w 3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1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35" name="Freeform 3322"/>
            <p:cNvSpPr>
              <a:spLocks noChangeAspect="1"/>
            </p:cNvSpPr>
            <p:nvPr/>
          </p:nvSpPr>
          <p:spPr bwMode="auto">
            <a:xfrm>
              <a:off x="2393203" y="2386490"/>
              <a:ext cx="2237" cy="6646"/>
            </a:xfrm>
            <a:custGeom>
              <a:avLst/>
              <a:gdLst>
                <a:gd name="T0" fmla="*/ 2 w 2"/>
                <a:gd name="T1" fmla="*/ 4 h 5"/>
                <a:gd name="T2" fmla="*/ 1 w 2"/>
                <a:gd name="T3" fmla="*/ 5 h 5"/>
                <a:gd name="T4" fmla="*/ 0 w 2"/>
                <a:gd name="T5" fmla="*/ 2 h 5"/>
                <a:gd name="T6" fmla="*/ 1 w 2"/>
                <a:gd name="T7" fmla="*/ 0 h 5"/>
                <a:gd name="T8" fmla="*/ 2 w 2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3"/>
                  </a:moveTo>
                  <a:cubicBezTo>
                    <a:pt x="2" y="3"/>
                    <a:pt x="2" y="5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36" name="Freeform 3323"/>
            <p:cNvSpPr>
              <a:spLocks noChangeAspect="1"/>
            </p:cNvSpPr>
            <p:nvPr/>
          </p:nvSpPr>
          <p:spPr bwMode="auto">
            <a:xfrm>
              <a:off x="2298131" y="2300102"/>
              <a:ext cx="1118" cy="3324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3 h 3"/>
                <a:gd name="T4" fmla="*/ 0 w 1"/>
                <a:gd name="T5" fmla="*/ 2 h 3"/>
                <a:gd name="T6" fmla="*/ 0 w 1"/>
                <a:gd name="T7" fmla="*/ 1 h 3"/>
                <a:gd name="T8" fmla="*/ 1 w 1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1" y="2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37" name="Freeform 3324"/>
            <p:cNvSpPr>
              <a:spLocks noChangeAspect="1"/>
            </p:cNvSpPr>
            <p:nvPr/>
          </p:nvSpPr>
          <p:spPr bwMode="auto">
            <a:xfrm>
              <a:off x="2312672" y="2255799"/>
              <a:ext cx="4474" cy="2215"/>
            </a:xfrm>
            <a:custGeom>
              <a:avLst/>
              <a:gdLst>
                <a:gd name="T0" fmla="*/ 3 w 3"/>
                <a:gd name="T1" fmla="*/ 2 h 2"/>
                <a:gd name="T2" fmla="*/ 1 w 3"/>
                <a:gd name="T3" fmla="*/ 2 h 2"/>
                <a:gd name="T4" fmla="*/ 1 w 3"/>
                <a:gd name="T5" fmla="*/ 1 h 2"/>
                <a:gd name="T6" fmla="*/ 4 w 3"/>
                <a:gd name="T7" fmla="*/ 1 h 2"/>
                <a:gd name="T8" fmla="*/ 3 w 3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38" name="Freeform 3325"/>
            <p:cNvSpPr>
              <a:spLocks noChangeAspect="1"/>
            </p:cNvSpPr>
            <p:nvPr/>
          </p:nvSpPr>
          <p:spPr bwMode="auto">
            <a:xfrm>
              <a:off x="2144898" y="2189345"/>
              <a:ext cx="4474" cy="2215"/>
            </a:xfrm>
            <a:custGeom>
              <a:avLst/>
              <a:gdLst>
                <a:gd name="T0" fmla="*/ 3 w 3"/>
                <a:gd name="T1" fmla="*/ 2 h 2"/>
                <a:gd name="T2" fmla="*/ 1 w 3"/>
                <a:gd name="T3" fmla="*/ 2 h 2"/>
                <a:gd name="T4" fmla="*/ 1 w 3"/>
                <a:gd name="T5" fmla="*/ 1 h 2"/>
                <a:gd name="T6" fmla="*/ 4 w 3"/>
                <a:gd name="T7" fmla="*/ 0 h 2"/>
                <a:gd name="T8" fmla="*/ 3 w 3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39" name="Freeform 3326"/>
            <p:cNvSpPr>
              <a:spLocks noChangeAspect="1"/>
            </p:cNvSpPr>
            <p:nvPr/>
          </p:nvSpPr>
          <p:spPr bwMode="auto">
            <a:xfrm>
              <a:off x="2393203" y="2352155"/>
              <a:ext cx="2237" cy="2215"/>
            </a:xfrm>
            <a:custGeom>
              <a:avLst/>
              <a:gdLst>
                <a:gd name="T0" fmla="*/ 2 w 2"/>
                <a:gd name="T1" fmla="*/ 1 h 2"/>
                <a:gd name="T2" fmla="*/ 2 w 2"/>
                <a:gd name="T3" fmla="*/ 2 h 2"/>
                <a:gd name="T4" fmla="*/ 1 w 2"/>
                <a:gd name="T5" fmla="*/ 1 h 2"/>
                <a:gd name="T6" fmla="*/ 1 w 2"/>
                <a:gd name="T7" fmla="*/ 0 h 2"/>
                <a:gd name="T8" fmla="*/ 2 w 2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40" name="Freeform 3327"/>
            <p:cNvSpPr>
              <a:spLocks noChangeAspect="1"/>
            </p:cNvSpPr>
            <p:nvPr/>
          </p:nvSpPr>
          <p:spPr bwMode="auto">
            <a:xfrm>
              <a:off x="2431232" y="2246939"/>
              <a:ext cx="3356" cy="2215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2 h 2"/>
                <a:gd name="T4" fmla="*/ 1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41" name="Freeform 3328"/>
            <p:cNvSpPr>
              <a:spLocks noChangeAspect="1"/>
            </p:cNvSpPr>
            <p:nvPr/>
          </p:nvSpPr>
          <p:spPr bwMode="auto">
            <a:xfrm>
              <a:off x="2469261" y="2279058"/>
              <a:ext cx="4474" cy="3324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3 h 3"/>
                <a:gd name="T4" fmla="*/ 0 w 3"/>
                <a:gd name="T5" fmla="*/ 1 h 3"/>
                <a:gd name="T6" fmla="*/ 1 w 3"/>
                <a:gd name="T7" fmla="*/ 0 h 3"/>
                <a:gd name="T8" fmla="*/ 3 w 3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3" y="1"/>
                    <a:pt x="2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42" name="Freeform 3329"/>
            <p:cNvSpPr>
              <a:spLocks noChangeAspect="1"/>
            </p:cNvSpPr>
            <p:nvPr/>
          </p:nvSpPr>
          <p:spPr bwMode="auto">
            <a:xfrm>
              <a:off x="2576635" y="2241401"/>
              <a:ext cx="4474" cy="1107"/>
            </a:xfrm>
            <a:custGeom>
              <a:avLst/>
              <a:gdLst>
                <a:gd name="T0" fmla="*/ 3 w 3"/>
                <a:gd name="T1" fmla="*/ 0 h 1"/>
                <a:gd name="T2" fmla="*/ 4 w 3"/>
                <a:gd name="T3" fmla="*/ 1 h 1"/>
                <a:gd name="T4" fmla="*/ 1 w 3"/>
                <a:gd name="T5" fmla="*/ 1 h 1"/>
                <a:gd name="T6" fmla="*/ 0 w 3"/>
                <a:gd name="T7" fmla="*/ 1 h 1"/>
                <a:gd name="T8" fmla="*/ 3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43" name="Freeform 3330"/>
            <p:cNvSpPr>
              <a:spLocks noChangeAspect="1"/>
            </p:cNvSpPr>
            <p:nvPr/>
          </p:nvSpPr>
          <p:spPr bwMode="auto">
            <a:xfrm>
              <a:off x="2726513" y="2290133"/>
              <a:ext cx="3356" cy="3324"/>
            </a:xfrm>
            <a:custGeom>
              <a:avLst/>
              <a:gdLst>
                <a:gd name="T0" fmla="*/ 1 w 3"/>
                <a:gd name="T1" fmla="*/ 3 h 2"/>
                <a:gd name="T2" fmla="*/ 0 w 3"/>
                <a:gd name="T3" fmla="*/ 2 h 2"/>
                <a:gd name="T4" fmla="*/ 2 w 3"/>
                <a:gd name="T5" fmla="*/ 2 h 2"/>
                <a:gd name="T6" fmla="*/ 3 w 3"/>
                <a:gd name="T7" fmla="*/ 2 h 2"/>
                <a:gd name="T8" fmla="*/ 1 w 3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1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44" name="Freeform 3338"/>
            <p:cNvSpPr>
              <a:spLocks noChangeAspect="1"/>
            </p:cNvSpPr>
            <p:nvPr/>
          </p:nvSpPr>
          <p:spPr bwMode="auto">
            <a:xfrm>
              <a:off x="2654930" y="2367662"/>
              <a:ext cx="4474" cy="2215"/>
            </a:xfrm>
            <a:custGeom>
              <a:avLst/>
              <a:gdLst>
                <a:gd name="T0" fmla="*/ 3 w 3"/>
                <a:gd name="T1" fmla="*/ 0 h 2"/>
                <a:gd name="T2" fmla="*/ 4 w 3"/>
                <a:gd name="T3" fmla="*/ 1 h 2"/>
                <a:gd name="T4" fmla="*/ 3 w 3"/>
                <a:gd name="T5" fmla="*/ 2 h 2"/>
                <a:gd name="T6" fmla="*/ 1 w 3"/>
                <a:gd name="T7" fmla="*/ 0 h 2"/>
                <a:gd name="T8" fmla="*/ 3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45" name="Freeform 3339"/>
            <p:cNvSpPr>
              <a:spLocks noChangeAspect="1"/>
            </p:cNvSpPr>
            <p:nvPr/>
          </p:nvSpPr>
          <p:spPr bwMode="auto">
            <a:xfrm>
              <a:off x="2667233" y="2378737"/>
              <a:ext cx="6712" cy="2215"/>
            </a:xfrm>
            <a:custGeom>
              <a:avLst/>
              <a:gdLst>
                <a:gd name="T0" fmla="*/ 4 w 5"/>
                <a:gd name="T1" fmla="*/ 1 h 2"/>
                <a:gd name="T2" fmla="*/ 6 w 5"/>
                <a:gd name="T3" fmla="*/ 2 h 2"/>
                <a:gd name="T4" fmla="*/ 4 w 5"/>
                <a:gd name="T5" fmla="*/ 2 h 2"/>
                <a:gd name="T6" fmla="*/ 1 w 5"/>
                <a:gd name="T7" fmla="*/ 1 h 2"/>
                <a:gd name="T8" fmla="*/ 4 w 5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3" y="1"/>
                  </a:moveTo>
                  <a:cubicBezTo>
                    <a:pt x="4" y="1"/>
                    <a:pt x="5" y="1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2"/>
                    <a:pt x="0" y="2"/>
                    <a:pt x="1" y="1"/>
                  </a:cubicBezTo>
                  <a:cubicBezTo>
                    <a:pt x="1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46" name="Freeform 3341"/>
            <p:cNvSpPr>
              <a:spLocks noChangeAspect="1"/>
            </p:cNvSpPr>
            <p:nvPr/>
          </p:nvSpPr>
          <p:spPr bwMode="auto">
            <a:xfrm>
              <a:off x="2700787" y="2528257"/>
              <a:ext cx="2237" cy="4430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4 h 3"/>
                <a:gd name="T4" fmla="*/ 0 w 2"/>
                <a:gd name="T5" fmla="*/ 1 h 3"/>
                <a:gd name="T6" fmla="*/ 1 w 2"/>
                <a:gd name="T7" fmla="*/ 0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47" name="Freeform 3343"/>
            <p:cNvSpPr>
              <a:spLocks noChangeAspect="1"/>
            </p:cNvSpPr>
            <p:nvPr/>
          </p:nvSpPr>
          <p:spPr bwMode="auto">
            <a:xfrm>
              <a:off x="2650456" y="2724294"/>
              <a:ext cx="3356" cy="6646"/>
            </a:xfrm>
            <a:custGeom>
              <a:avLst/>
              <a:gdLst>
                <a:gd name="T0" fmla="*/ 3 w 2"/>
                <a:gd name="T1" fmla="*/ 4 h 5"/>
                <a:gd name="T2" fmla="*/ 2 w 2"/>
                <a:gd name="T3" fmla="*/ 6 h 5"/>
                <a:gd name="T4" fmla="*/ 2 w 2"/>
                <a:gd name="T5" fmla="*/ 2 h 5"/>
                <a:gd name="T6" fmla="*/ 3 w 2"/>
                <a:gd name="T7" fmla="*/ 0 h 5"/>
                <a:gd name="T8" fmla="*/ 3 w 2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3"/>
                  </a:moveTo>
                  <a:cubicBezTo>
                    <a:pt x="2" y="4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48" name="Freeform 3344"/>
            <p:cNvSpPr>
              <a:spLocks noChangeAspect="1"/>
            </p:cNvSpPr>
            <p:nvPr/>
          </p:nvSpPr>
          <p:spPr bwMode="auto">
            <a:xfrm>
              <a:off x="2620256" y="2827297"/>
              <a:ext cx="6712" cy="4430"/>
            </a:xfrm>
            <a:custGeom>
              <a:avLst/>
              <a:gdLst>
                <a:gd name="T0" fmla="*/ 2 w 5"/>
                <a:gd name="T1" fmla="*/ 4 h 3"/>
                <a:gd name="T2" fmla="*/ 1 w 5"/>
                <a:gd name="T3" fmla="*/ 4 h 3"/>
                <a:gd name="T4" fmla="*/ 4 w 5"/>
                <a:gd name="T5" fmla="*/ 1 h 3"/>
                <a:gd name="T6" fmla="*/ 6 w 5"/>
                <a:gd name="T7" fmla="*/ 1 h 3"/>
                <a:gd name="T8" fmla="*/ 2 w 5"/>
                <a:gd name="T9" fmla="*/ 4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2" y="3"/>
                  </a:moveTo>
                  <a:cubicBezTo>
                    <a:pt x="2" y="3"/>
                    <a:pt x="0" y="3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5" y="0"/>
                    <a:pt x="5" y="1"/>
                  </a:cubicBezTo>
                  <a:cubicBezTo>
                    <a:pt x="5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49" name="Freeform 3345"/>
            <p:cNvSpPr>
              <a:spLocks noChangeAspect="1"/>
            </p:cNvSpPr>
            <p:nvPr/>
          </p:nvSpPr>
          <p:spPr bwMode="auto">
            <a:xfrm>
              <a:off x="2630323" y="2722079"/>
              <a:ext cx="5593" cy="5539"/>
            </a:xfrm>
            <a:custGeom>
              <a:avLst/>
              <a:gdLst>
                <a:gd name="T0" fmla="*/ 3 w 4"/>
                <a:gd name="T1" fmla="*/ 4 h 4"/>
                <a:gd name="T2" fmla="*/ 0 w 4"/>
                <a:gd name="T3" fmla="*/ 4 h 4"/>
                <a:gd name="T4" fmla="*/ 1 w 4"/>
                <a:gd name="T5" fmla="*/ 1 h 4"/>
                <a:gd name="T6" fmla="*/ 5 w 4"/>
                <a:gd name="T7" fmla="*/ 0 h 4"/>
                <a:gd name="T8" fmla="*/ 3 w 4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2" y="3"/>
                  </a:moveTo>
                  <a:cubicBezTo>
                    <a:pt x="1" y="3"/>
                    <a:pt x="0" y="4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50" name="Oval 3346"/>
            <p:cNvSpPr>
              <a:spLocks noChangeAspect="1" noChangeArrowheads="1"/>
            </p:cNvSpPr>
            <p:nvPr/>
          </p:nvSpPr>
          <p:spPr bwMode="auto">
            <a:xfrm>
              <a:off x="2978173" y="2944698"/>
              <a:ext cx="1118" cy="2215"/>
            </a:xfrm>
            <a:prstGeom prst="ellipse">
              <a:avLst/>
            </a:pr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51" name="Freeform 3347"/>
            <p:cNvSpPr>
              <a:spLocks noChangeAspect="1"/>
            </p:cNvSpPr>
            <p:nvPr/>
          </p:nvSpPr>
          <p:spPr bwMode="auto">
            <a:xfrm>
              <a:off x="3019558" y="2878245"/>
              <a:ext cx="4474" cy="3324"/>
            </a:xfrm>
            <a:custGeom>
              <a:avLst/>
              <a:gdLst>
                <a:gd name="T0" fmla="*/ 1 w 3"/>
                <a:gd name="T1" fmla="*/ 2 h 3"/>
                <a:gd name="T2" fmla="*/ 0 w 3"/>
                <a:gd name="T3" fmla="*/ 2 h 3"/>
                <a:gd name="T4" fmla="*/ 1 w 3"/>
                <a:gd name="T5" fmla="*/ 1 h 3"/>
                <a:gd name="T6" fmla="*/ 3 w 3"/>
                <a:gd name="T7" fmla="*/ 1 h 3"/>
                <a:gd name="T8" fmla="*/ 1 w 3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1" y="2"/>
                  </a:move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3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A7D385"/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52" name="Oval 3348"/>
            <p:cNvSpPr>
              <a:spLocks noChangeAspect="1" noChangeArrowheads="1"/>
            </p:cNvSpPr>
            <p:nvPr/>
          </p:nvSpPr>
          <p:spPr bwMode="auto">
            <a:xfrm>
              <a:off x="2811519" y="3264782"/>
              <a:ext cx="2237" cy="3324"/>
            </a:xfrm>
            <a:prstGeom prst="ellipse">
              <a:avLst/>
            </a:pr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53" name="Oval 3349"/>
            <p:cNvSpPr>
              <a:spLocks noChangeAspect="1" noChangeArrowheads="1"/>
            </p:cNvSpPr>
            <p:nvPr/>
          </p:nvSpPr>
          <p:spPr bwMode="auto">
            <a:xfrm>
              <a:off x="2639271" y="3430915"/>
              <a:ext cx="1118" cy="443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54" name="Freeform 3350"/>
            <p:cNvSpPr>
              <a:spLocks noChangeAspect="1"/>
            </p:cNvSpPr>
            <p:nvPr/>
          </p:nvSpPr>
          <p:spPr bwMode="auto">
            <a:xfrm>
              <a:off x="2515118" y="3484078"/>
              <a:ext cx="4474" cy="3324"/>
            </a:xfrm>
            <a:custGeom>
              <a:avLst/>
              <a:gdLst>
                <a:gd name="T0" fmla="*/ 3 w 3"/>
                <a:gd name="T1" fmla="*/ 3 h 2"/>
                <a:gd name="T2" fmla="*/ 1 w 3"/>
                <a:gd name="T3" fmla="*/ 3 h 2"/>
                <a:gd name="T4" fmla="*/ 1 w 3"/>
                <a:gd name="T5" fmla="*/ 0 h 2"/>
                <a:gd name="T6" fmla="*/ 4 w 3"/>
                <a:gd name="T7" fmla="*/ 0 h 2"/>
                <a:gd name="T8" fmla="*/ 3 w 3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55" name="Freeform 3351"/>
            <p:cNvSpPr>
              <a:spLocks noChangeAspect="1"/>
            </p:cNvSpPr>
            <p:nvPr/>
          </p:nvSpPr>
          <p:spPr bwMode="auto">
            <a:xfrm>
              <a:off x="2566569" y="3464141"/>
              <a:ext cx="3356" cy="3324"/>
            </a:xfrm>
            <a:custGeom>
              <a:avLst/>
              <a:gdLst>
                <a:gd name="T0" fmla="*/ 2 w 3"/>
                <a:gd name="T1" fmla="*/ 3 h 2"/>
                <a:gd name="T2" fmla="*/ 0 w 3"/>
                <a:gd name="T3" fmla="*/ 2 h 2"/>
                <a:gd name="T4" fmla="*/ 1 w 3"/>
                <a:gd name="T5" fmla="*/ 0 h 2"/>
                <a:gd name="T6" fmla="*/ 3 w 3"/>
                <a:gd name="T7" fmla="*/ 2 h 2"/>
                <a:gd name="T8" fmla="*/ 2 w 3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56" name="Freeform 3352"/>
            <p:cNvSpPr>
              <a:spLocks noChangeAspect="1"/>
            </p:cNvSpPr>
            <p:nvPr/>
          </p:nvSpPr>
          <p:spPr bwMode="auto">
            <a:xfrm>
              <a:off x="2439060" y="3582650"/>
              <a:ext cx="3356" cy="2215"/>
            </a:xfrm>
            <a:custGeom>
              <a:avLst/>
              <a:gdLst>
                <a:gd name="T0" fmla="*/ 2 w 3"/>
                <a:gd name="T1" fmla="*/ 2 h 2"/>
                <a:gd name="T2" fmla="*/ 0 w 3"/>
                <a:gd name="T3" fmla="*/ 2 h 2"/>
                <a:gd name="T4" fmla="*/ 1 w 3"/>
                <a:gd name="T5" fmla="*/ 0 h 2"/>
                <a:gd name="T6" fmla="*/ 3 w 3"/>
                <a:gd name="T7" fmla="*/ 1 h 2"/>
                <a:gd name="T8" fmla="*/ 2 w 3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57" name="Freeform 3353"/>
            <p:cNvSpPr>
              <a:spLocks noChangeAspect="1"/>
            </p:cNvSpPr>
            <p:nvPr/>
          </p:nvSpPr>
          <p:spPr bwMode="auto">
            <a:xfrm>
              <a:off x="2660522" y="3485185"/>
              <a:ext cx="3356" cy="3324"/>
            </a:xfrm>
            <a:custGeom>
              <a:avLst/>
              <a:gdLst>
                <a:gd name="T0" fmla="*/ 2 w 3"/>
                <a:gd name="T1" fmla="*/ 3 h 2"/>
                <a:gd name="T2" fmla="*/ 1 w 3"/>
                <a:gd name="T3" fmla="*/ 3 h 2"/>
                <a:gd name="T4" fmla="*/ 1 w 3"/>
                <a:gd name="T5" fmla="*/ 2 h 2"/>
                <a:gd name="T6" fmla="*/ 2 w 3"/>
                <a:gd name="T7" fmla="*/ 0 h 2"/>
                <a:gd name="T8" fmla="*/ 2 w 3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2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58" name="Freeform 3354"/>
            <p:cNvSpPr>
              <a:spLocks noChangeAspect="1"/>
            </p:cNvSpPr>
            <p:nvPr/>
          </p:nvSpPr>
          <p:spPr bwMode="auto">
            <a:xfrm>
              <a:off x="2647100" y="3460819"/>
              <a:ext cx="2237" cy="3324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1 h 3"/>
                <a:gd name="T6" fmla="*/ 1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59" name="Freeform 3355"/>
            <p:cNvSpPr>
              <a:spLocks noChangeAspect="1"/>
            </p:cNvSpPr>
            <p:nvPr/>
          </p:nvSpPr>
          <p:spPr bwMode="auto">
            <a:xfrm>
              <a:off x="2684010" y="3480755"/>
              <a:ext cx="4474" cy="2215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3 w 3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1"/>
                  </a:moveTo>
                  <a:cubicBezTo>
                    <a:pt x="2" y="1"/>
                    <a:pt x="3" y="1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60" name="Freeform 3356"/>
            <p:cNvSpPr>
              <a:spLocks noChangeAspect="1"/>
            </p:cNvSpPr>
            <p:nvPr/>
          </p:nvSpPr>
          <p:spPr bwMode="auto">
            <a:xfrm>
              <a:off x="2673944" y="3480755"/>
              <a:ext cx="2237" cy="1107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61" name="Oval 3357"/>
            <p:cNvSpPr>
              <a:spLocks noChangeAspect="1" noChangeArrowheads="1"/>
            </p:cNvSpPr>
            <p:nvPr/>
          </p:nvSpPr>
          <p:spPr bwMode="auto">
            <a:xfrm>
              <a:off x="2794740" y="3558284"/>
              <a:ext cx="2237" cy="221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62" name="Freeform 3358"/>
            <p:cNvSpPr>
              <a:spLocks noChangeAspect="1"/>
            </p:cNvSpPr>
            <p:nvPr/>
          </p:nvSpPr>
          <p:spPr bwMode="auto">
            <a:xfrm>
              <a:off x="2822704" y="3551638"/>
              <a:ext cx="4474" cy="4430"/>
            </a:xfrm>
            <a:custGeom>
              <a:avLst/>
              <a:gdLst>
                <a:gd name="T0" fmla="*/ 1 w 3"/>
                <a:gd name="T1" fmla="*/ 4 h 3"/>
                <a:gd name="T2" fmla="*/ 0 w 3"/>
                <a:gd name="T3" fmla="*/ 4 h 3"/>
                <a:gd name="T4" fmla="*/ 1 w 3"/>
                <a:gd name="T5" fmla="*/ 1 h 3"/>
                <a:gd name="T6" fmla="*/ 3 w 3"/>
                <a:gd name="T7" fmla="*/ 1 h 3"/>
                <a:gd name="T8" fmla="*/ 1 w 3"/>
                <a:gd name="T9" fmla="*/ 4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3" y="2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63" name="Freeform 3359"/>
            <p:cNvSpPr>
              <a:spLocks noChangeAspect="1"/>
            </p:cNvSpPr>
            <p:nvPr/>
          </p:nvSpPr>
          <p:spPr bwMode="auto">
            <a:xfrm>
              <a:off x="2845073" y="3573790"/>
              <a:ext cx="3356" cy="2215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0 h 2"/>
                <a:gd name="T6" fmla="*/ 3 w 2"/>
                <a:gd name="T7" fmla="*/ 1 h 2"/>
                <a:gd name="T8" fmla="*/ 2 w 2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1" y="1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64" name="Freeform 3360"/>
            <p:cNvSpPr>
              <a:spLocks noChangeAspect="1"/>
            </p:cNvSpPr>
            <p:nvPr/>
          </p:nvSpPr>
          <p:spPr bwMode="auto">
            <a:xfrm>
              <a:off x="2845073" y="3561606"/>
              <a:ext cx="3356" cy="2215"/>
            </a:xfrm>
            <a:custGeom>
              <a:avLst/>
              <a:gdLst>
                <a:gd name="T0" fmla="*/ 3 w 2"/>
                <a:gd name="T1" fmla="*/ 1 h 2"/>
                <a:gd name="T2" fmla="*/ 3 w 2"/>
                <a:gd name="T3" fmla="*/ 2 h 2"/>
                <a:gd name="T4" fmla="*/ 2 w 2"/>
                <a:gd name="T5" fmla="*/ 1 h 2"/>
                <a:gd name="T6" fmla="*/ 2 w 2"/>
                <a:gd name="T7" fmla="*/ 0 h 2"/>
                <a:gd name="T8" fmla="*/ 3 w 2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65" name="Freeform 3361"/>
            <p:cNvSpPr>
              <a:spLocks noChangeAspect="1"/>
            </p:cNvSpPr>
            <p:nvPr/>
          </p:nvSpPr>
          <p:spPr bwMode="auto">
            <a:xfrm>
              <a:off x="2796978" y="3675685"/>
              <a:ext cx="3356" cy="2215"/>
            </a:xfrm>
            <a:custGeom>
              <a:avLst/>
              <a:gdLst>
                <a:gd name="T0" fmla="*/ 3 w 2"/>
                <a:gd name="T1" fmla="*/ 1 h 2"/>
                <a:gd name="T2" fmla="*/ 2 w 2"/>
                <a:gd name="T3" fmla="*/ 2 h 2"/>
                <a:gd name="T4" fmla="*/ 0 w 2"/>
                <a:gd name="T5" fmla="*/ 1 h 2"/>
                <a:gd name="T6" fmla="*/ 2 w 2"/>
                <a:gd name="T7" fmla="*/ 0 h 2"/>
                <a:gd name="T8" fmla="*/ 3 w 2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1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66" name="Freeform 3362"/>
            <p:cNvSpPr>
              <a:spLocks noChangeAspect="1"/>
            </p:cNvSpPr>
            <p:nvPr/>
          </p:nvSpPr>
          <p:spPr bwMode="auto">
            <a:xfrm>
              <a:off x="2848428" y="3662394"/>
              <a:ext cx="1118" cy="4430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4 h 3"/>
                <a:gd name="T4" fmla="*/ 0 w 1"/>
                <a:gd name="T5" fmla="*/ 1 h 3"/>
                <a:gd name="T6" fmla="*/ 1 w 1"/>
                <a:gd name="T7" fmla="*/ 0 h 3"/>
                <a:gd name="T8" fmla="*/ 1 w 1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1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67" name="Freeform 3363"/>
            <p:cNvSpPr>
              <a:spLocks noChangeAspect="1"/>
            </p:cNvSpPr>
            <p:nvPr/>
          </p:nvSpPr>
          <p:spPr bwMode="auto">
            <a:xfrm>
              <a:off x="2854021" y="3646889"/>
              <a:ext cx="1118" cy="3324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3 h 3"/>
                <a:gd name="T4" fmla="*/ 0 w 1"/>
                <a:gd name="T5" fmla="*/ 2 h 3"/>
                <a:gd name="T6" fmla="*/ 1 w 1"/>
                <a:gd name="T7" fmla="*/ 1 h 3"/>
                <a:gd name="T8" fmla="*/ 1 w 1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1" y="2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68" name="Freeform 3364"/>
            <p:cNvSpPr>
              <a:spLocks noChangeAspect="1"/>
            </p:cNvSpPr>
            <p:nvPr/>
          </p:nvSpPr>
          <p:spPr bwMode="auto">
            <a:xfrm>
              <a:off x="2845073" y="3669039"/>
              <a:ext cx="3356" cy="4430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4 h 3"/>
                <a:gd name="T4" fmla="*/ 0 w 2"/>
                <a:gd name="T5" fmla="*/ 1 h 3"/>
                <a:gd name="T6" fmla="*/ 2 w 2"/>
                <a:gd name="T7" fmla="*/ 0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1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69" name="Freeform 3365"/>
            <p:cNvSpPr>
              <a:spLocks noChangeAspect="1"/>
            </p:cNvSpPr>
            <p:nvPr/>
          </p:nvSpPr>
          <p:spPr bwMode="auto">
            <a:xfrm>
              <a:off x="2860733" y="3684544"/>
              <a:ext cx="3356" cy="4430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3 h 3"/>
                <a:gd name="T4" fmla="*/ 1 w 3"/>
                <a:gd name="T5" fmla="*/ 1 h 3"/>
                <a:gd name="T6" fmla="*/ 2 w 3"/>
                <a:gd name="T7" fmla="*/ 1 h 3"/>
                <a:gd name="T8" fmla="*/ 2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2"/>
                  </a:moveTo>
                  <a:cubicBezTo>
                    <a:pt x="1" y="2"/>
                    <a:pt x="1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3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70" name="Freeform 3366"/>
            <p:cNvSpPr>
              <a:spLocks noChangeAspect="1"/>
            </p:cNvSpPr>
            <p:nvPr/>
          </p:nvSpPr>
          <p:spPr bwMode="auto">
            <a:xfrm>
              <a:off x="3037454" y="3888335"/>
              <a:ext cx="4474" cy="4430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3 h 3"/>
                <a:gd name="T4" fmla="*/ 1 w 3"/>
                <a:gd name="T5" fmla="*/ 1 h 3"/>
                <a:gd name="T6" fmla="*/ 3 w 3"/>
                <a:gd name="T7" fmla="*/ 0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2"/>
                  </a:moveTo>
                  <a:cubicBezTo>
                    <a:pt x="2" y="2"/>
                    <a:pt x="1" y="3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71" name="Freeform 3367"/>
            <p:cNvSpPr>
              <a:spLocks noChangeAspect="1"/>
            </p:cNvSpPr>
            <p:nvPr/>
          </p:nvSpPr>
          <p:spPr bwMode="auto">
            <a:xfrm>
              <a:off x="2332804" y="3907163"/>
              <a:ext cx="2237" cy="3324"/>
            </a:xfrm>
            <a:custGeom>
              <a:avLst/>
              <a:gdLst>
                <a:gd name="T0" fmla="*/ 1 w 2"/>
                <a:gd name="T1" fmla="*/ 2 h 3"/>
                <a:gd name="T2" fmla="*/ 0 w 2"/>
                <a:gd name="T3" fmla="*/ 2 h 3"/>
                <a:gd name="T4" fmla="*/ 0 w 2"/>
                <a:gd name="T5" fmla="*/ 1 h 3"/>
                <a:gd name="T6" fmla="*/ 1 w 2"/>
                <a:gd name="T7" fmla="*/ 0 h 3"/>
                <a:gd name="T8" fmla="*/ 1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1" y="2"/>
                  </a:moveTo>
                  <a:cubicBezTo>
                    <a:pt x="1" y="2"/>
                    <a:pt x="1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72" name="Freeform 3368"/>
            <p:cNvSpPr>
              <a:spLocks noChangeAspect="1"/>
            </p:cNvSpPr>
            <p:nvPr/>
          </p:nvSpPr>
          <p:spPr bwMode="auto">
            <a:xfrm>
              <a:off x="2347344" y="3902733"/>
              <a:ext cx="3356" cy="4430"/>
            </a:xfrm>
            <a:custGeom>
              <a:avLst/>
              <a:gdLst>
                <a:gd name="T0" fmla="*/ 3 w 2"/>
                <a:gd name="T1" fmla="*/ 1 h 3"/>
                <a:gd name="T2" fmla="*/ 3 w 2"/>
                <a:gd name="T3" fmla="*/ 4 h 3"/>
                <a:gd name="T4" fmla="*/ 2 w 2"/>
                <a:gd name="T5" fmla="*/ 3 h 3"/>
                <a:gd name="T6" fmla="*/ 0 w 2"/>
                <a:gd name="T7" fmla="*/ 1 h 3"/>
                <a:gd name="T8" fmla="*/ 3 w 2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1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73" name="Freeform 3369"/>
            <p:cNvSpPr>
              <a:spLocks noChangeAspect="1"/>
            </p:cNvSpPr>
            <p:nvPr/>
          </p:nvSpPr>
          <p:spPr bwMode="auto">
            <a:xfrm>
              <a:off x="2526303" y="3954788"/>
              <a:ext cx="2237" cy="221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1 h 2"/>
                <a:gd name="T8" fmla="*/ 1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74" name="Freeform 3370"/>
            <p:cNvSpPr>
              <a:spLocks noChangeAspect="1"/>
            </p:cNvSpPr>
            <p:nvPr/>
          </p:nvSpPr>
          <p:spPr bwMode="auto">
            <a:xfrm>
              <a:off x="2529658" y="3952573"/>
              <a:ext cx="4474" cy="2215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1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75" name="Freeform 3371"/>
            <p:cNvSpPr>
              <a:spLocks noChangeAspect="1"/>
            </p:cNvSpPr>
            <p:nvPr/>
          </p:nvSpPr>
          <p:spPr bwMode="auto">
            <a:xfrm>
              <a:off x="2701907" y="4828648"/>
              <a:ext cx="2237" cy="2215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2 h 2"/>
                <a:gd name="T4" fmla="*/ 0 w 2"/>
                <a:gd name="T5" fmla="*/ 1 h 2"/>
                <a:gd name="T6" fmla="*/ 1 w 2"/>
                <a:gd name="T7" fmla="*/ 0 h 2"/>
                <a:gd name="T8" fmla="*/ 2 w 2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1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76" name="Freeform 3372"/>
            <p:cNvSpPr>
              <a:spLocks noChangeAspect="1"/>
            </p:cNvSpPr>
            <p:nvPr/>
          </p:nvSpPr>
          <p:spPr bwMode="auto">
            <a:xfrm>
              <a:off x="2703024" y="4750013"/>
              <a:ext cx="3356" cy="3324"/>
            </a:xfrm>
            <a:custGeom>
              <a:avLst/>
              <a:gdLst>
                <a:gd name="T0" fmla="*/ 3 w 2"/>
                <a:gd name="T1" fmla="*/ 2 h 3"/>
                <a:gd name="T2" fmla="*/ 2 w 2"/>
                <a:gd name="T3" fmla="*/ 3 h 3"/>
                <a:gd name="T4" fmla="*/ 0 w 2"/>
                <a:gd name="T5" fmla="*/ 2 h 3"/>
                <a:gd name="T6" fmla="*/ 2 w 2"/>
                <a:gd name="T7" fmla="*/ 0 h 3"/>
                <a:gd name="T8" fmla="*/ 3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77" name="Freeform 3373"/>
            <p:cNvSpPr>
              <a:spLocks noChangeAspect="1"/>
            </p:cNvSpPr>
            <p:nvPr/>
          </p:nvSpPr>
          <p:spPr bwMode="auto">
            <a:xfrm>
              <a:off x="2687365" y="4796530"/>
              <a:ext cx="2237" cy="221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0 w 2"/>
                <a:gd name="T5" fmla="*/ 1 h 2"/>
                <a:gd name="T6" fmla="*/ 2 w 2"/>
                <a:gd name="T7" fmla="*/ 0 h 2"/>
                <a:gd name="T8" fmla="*/ 1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78" name="Freeform 3374"/>
            <p:cNvSpPr>
              <a:spLocks noChangeAspect="1"/>
            </p:cNvSpPr>
            <p:nvPr/>
          </p:nvSpPr>
          <p:spPr bwMode="auto">
            <a:xfrm>
              <a:off x="2692959" y="4808713"/>
              <a:ext cx="3356" cy="2215"/>
            </a:xfrm>
            <a:custGeom>
              <a:avLst/>
              <a:gdLst>
                <a:gd name="T0" fmla="*/ 2 w 3"/>
                <a:gd name="T1" fmla="*/ 2 h 2"/>
                <a:gd name="T2" fmla="*/ 0 w 3"/>
                <a:gd name="T3" fmla="*/ 1 h 2"/>
                <a:gd name="T4" fmla="*/ 1 w 3"/>
                <a:gd name="T5" fmla="*/ 0 h 2"/>
                <a:gd name="T6" fmla="*/ 3 w 3"/>
                <a:gd name="T7" fmla="*/ 1 h 2"/>
                <a:gd name="T8" fmla="*/ 2 w 3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2"/>
                  </a:moveTo>
                  <a:cubicBezTo>
                    <a:pt x="1" y="2"/>
                    <a:pt x="1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79" name="Freeform 3375"/>
            <p:cNvSpPr>
              <a:spLocks noChangeAspect="1"/>
            </p:cNvSpPr>
            <p:nvPr/>
          </p:nvSpPr>
          <p:spPr bwMode="auto">
            <a:xfrm>
              <a:off x="2689602" y="4813143"/>
              <a:ext cx="4474" cy="3324"/>
            </a:xfrm>
            <a:custGeom>
              <a:avLst/>
              <a:gdLst>
                <a:gd name="T0" fmla="*/ 1 w 3"/>
                <a:gd name="T1" fmla="*/ 3 h 2"/>
                <a:gd name="T2" fmla="*/ 0 w 3"/>
                <a:gd name="T3" fmla="*/ 3 h 2"/>
                <a:gd name="T4" fmla="*/ 1 w 3"/>
                <a:gd name="T5" fmla="*/ 2 h 2"/>
                <a:gd name="T6" fmla="*/ 3 w 3"/>
                <a:gd name="T7" fmla="*/ 0 h 2"/>
                <a:gd name="T8" fmla="*/ 1 w 3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80" name="Freeform 3376"/>
            <p:cNvSpPr>
              <a:spLocks noChangeAspect="1"/>
            </p:cNvSpPr>
            <p:nvPr/>
          </p:nvSpPr>
          <p:spPr bwMode="auto">
            <a:xfrm>
              <a:off x="2700787" y="4802067"/>
              <a:ext cx="2237" cy="3324"/>
            </a:xfrm>
            <a:custGeom>
              <a:avLst/>
              <a:gdLst>
                <a:gd name="T0" fmla="*/ 1 w 2"/>
                <a:gd name="T1" fmla="*/ 2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1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1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81" name="Oval 3377"/>
            <p:cNvSpPr>
              <a:spLocks noChangeAspect="1" noChangeArrowheads="1"/>
            </p:cNvSpPr>
            <p:nvPr/>
          </p:nvSpPr>
          <p:spPr bwMode="auto">
            <a:xfrm>
              <a:off x="2699669" y="4805391"/>
              <a:ext cx="1118" cy="4430"/>
            </a:xfrm>
            <a:prstGeom prst="ellipse">
              <a:avLst/>
            </a:pr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83" name="Freeform 3378"/>
            <p:cNvSpPr>
              <a:spLocks noChangeAspect="1"/>
            </p:cNvSpPr>
            <p:nvPr/>
          </p:nvSpPr>
          <p:spPr bwMode="auto">
            <a:xfrm>
              <a:off x="2699669" y="4786562"/>
              <a:ext cx="2237" cy="4430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4 h 3"/>
                <a:gd name="T4" fmla="*/ 0 w 2"/>
                <a:gd name="T5" fmla="*/ 3 h 3"/>
                <a:gd name="T6" fmla="*/ 1 w 2"/>
                <a:gd name="T7" fmla="*/ 1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84" name="Freeform 3379"/>
            <p:cNvSpPr>
              <a:spLocks noChangeAspect="1"/>
            </p:cNvSpPr>
            <p:nvPr/>
          </p:nvSpPr>
          <p:spPr bwMode="auto">
            <a:xfrm>
              <a:off x="2697432" y="4819789"/>
              <a:ext cx="3356" cy="3324"/>
            </a:xfrm>
            <a:custGeom>
              <a:avLst/>
              <a:gdLst>
                <a:gd name="T0" fmla="*/ 2 w 2"/>
                <a:gd name="T1" fmla="*/ 0 h 2"/>
                <a:gd name="T2" fmla="*/ 3 w 2"/>
                <a:gd name="T3" fmla="*/ 2 h 2"/>
                <a:gd name="T4" fmla="*/ 2 w 2"/>
                <a:gd name="T5" fmla="*/ 2 h 2"/>
                <a:gd name="T6" fmla="*/ 0 w 2"/>
                <a:gd name="T7" fmla="*/ 0 h 2"/>
                <a:gd name="T8" fmla="*/ 2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1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85" name="Freeform 3380"/>
            <p:cNvSpPr>
              <a:spLocks noChangeAspect="1"/>
            </p:cNvSpPr>
            <p:nvPr/>
          </p:nvSpPr>
          <p:spPr bwMode="auto">
            <a:xfrm>
              <a:off x="2696314" y="4816467"/>
              <a:ext cx="4474" cy="2215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1 h 2"/>
                <a:gd name="T4" fmla="*/ 1 w 3"/>
                <a:gd name="T5" fmla="*/ 1 h 2"/>
                <a:gd name="T6" fmla="*/ 0 w 3"/>
                <a:gd name="T7" fmla="*/ 0 h 2"/>
                <a:gd name="T8" fmla="*/ 3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0"/>
                  </a:moveTo>
                  <a:cubicBezTo>
                    <a:pt x="2" y="0"/>
                    <a:pt x="3" y="1"/>
                    <a:pt x="2" y="1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86" name="Freeform 3381"/>
            <p:cNvSpPr>
              <a:spLocks noChangeAspect="1"/>
            </p:cNvSpPr>
            <p:nvPr/>
          </p:nvSpPr>
          <p:spPr bwMode="auto">
            <a:xfrm>
              <a:off x="2696314" y="4812036"/>
              <a:ext cx="4474" cy="3324"/>
            </a:xfrm>
            <a:custGeom>
              <a:avLst/>
              <a:gdLst>
                <a:gd name="T0" fmla="*/ 3 w 3"/>
                <a:gd name="T1" fmla="*/ 0 h 2"/>
                <a:gd name="T2" fmla="*/ 4 w 3"/>
                <a:gd name="T3" fmla="*/ 2 h 2"/>
                <a:gd name="T4" fmla="*/ 3 w 3"/>
                <a:gd name="T5" fmla="*/ 3 h 2"/>
                <a:gd name="T6" fmla="*/ 0 w 3"/>
                <a:gd name="T7" fmla="*/ 0 h 2"/>
                <a:gd name="T8" fmla="*/ 3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0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87" name="Oval 3382"/>
            <p:cNvSpPr>
              <a:spLocks noChangeAspect="1" noChangeArrowheads="1"/>
            </p:cNvSpPr>
            <p:nvPr/>
          </p:nvSpPr>
          <p:spPr bwMode="auto">
            <a:xfrm>
              <a:off x="2677300" y="4805391"/>
              <a:ext cx="2237" cy="3324"/>
            </a:xfrm>
            <a:prstGeom prst="ellipse">
              <a:avLst/>
            </a:pr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88" name="Freeform 3383"/>
            <p:cNvSpPr>
              <a:spLocks noChangeAspect="1"/>
            </p:cNvSpPr>
            <p:nvPr/>
          </p:nvSpPr>
          <p:spPr bwMode="auto">
            <a:xfrm>
              <a:off x="2677300" y="4778810"/>
              <a:ext cx="4474" cy="4430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3 h 3"/>
                <a:gd name="T4" fmla="*/ 1 w 3"/>
                <a:gd name="T5" fmla="*/ 1 h 3"/>
                <a:gd name="T6" fmla="*/ 3 w 3"/>
                <a:gd name="T7" fmla="*/ 1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2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89" name="Freeform 3384"/>
            <p:cNvSpPr>
              <a:spLocks noChangeAspect="1"/>
            </p:cNvSpPr>
            <p:nvPr/>
          </p:nvSpPr>
          <p:spPr bwMode="auto">
            <a:xfrm>
              <a:off x="2710854" y="4872951"/>
              <a:ext cx="4474" cy="4430"/>
            </a:xfrm>
            <a:custGeom>
              <a:avLst/>
              <a:gdLst>
                <a:gd name="T0" fmla="*/ 4 w 3"/>
                <a:gd name="T1" fmla="*/ 3 h 3"/>
                <a:gd name="T2" fmla="*/ 1 w 3"/>
                <a:gd name="T3" fmla="*/ 4 h 3"/>
                <a:gd name="T4" fmla="*/ 0 w 3"/>
                <a:gd name="T5" fmla="*/ 3 h 3"/>
                <a:gd name="T6" fmla="*/ 1 w 3"/>
                <a:gd name="T7" fmla="*/ 0 h 3"/>
                <a:gd name="T8" fmla="*/ 4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2"/>
                  </a:moveTo>
                  <a:cubicBezTo>
                    <a:pt x="3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90" name="Freeform 3385"/>
            <p:cNvSpPr>
              <a:spLocks noChangeAspect="1"/>
            </p:cNvSpPr>
            <p:nvPr/>
          </p:nvSpPr>
          <p:spPr bwMode="auto">
            <a:xfrm>
              <a:off x="2684010" y="4896210"/>
              <a:ext cx="3356" cy="2215"/>
            </a:xfrm>
            <a:custGeom>
              <a:avLst/>
              <a:gdLst>
                <a:gd name="T0" fmla="*/ 3 w 2"/>
                <a:gd name="T1" fmla="*/ 1 h 2"/>
                <a:gd name="T2" fmla="*/ 2 w 2"/>
                <a:gd name="T3" fmla="*/ 2 h 2"/>
                <a:gd name="T4" fmla="*/ 0 w 2"/>
                <a:gd name="T5" fmla="*/ 2 h 2"/>
                <a:gd name="T6" fmla="*/ 0 w 2"/>
                <a:gd name="T7" fmla="*/ 0 h 2"/>
                <a:gd name="T8" fmla="*/ 3 w 2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91" name="Freeform 3386"/>
            <p:cNvSpPr>
              <a:spLocks noChangeAspect="1"/>
            </p:cNvSpPr>
            <p:nvPr/>
          </p:nvSpPr>
          <p:spPr bwMode="auto">
            <a:xfrm>
              <a:off x="2682892" y="4900640"/>
              <a:ext cx="3356" cy="3324"/>
            </a:xfrm>
            <a:custGeom>
              <a:avLst/>
              <a:gdLst>
                <a:gd name="T0" fmla="*/ 2 w 2"/>
                <a:gd name="T1" fmla="*/ 2 h 3"/>
                <a:gd name="T2" fmla="*/ 2 w 2"/>
                <a:gd name="T3" fmla="*/ 3 h 3"/>
                <a:gd name="T4" fmla="*/ 0 w 2"/>
                <a:gd name="T5" fmla="*/ 2 h 3"/>
                <a:gd name="T6" fmla="*/ 2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1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92" name="Freeform 3387"/>
            <p:cNvSpPr>
              <a:spLocks noChangeAspect="1"/>
            </p:cNvSpPr>
            <p:nvPr/>
          </p:nvSpPr>
          <p:spPr bwMode="auto">
            <a:xfrm>
              <a:off x="2687365" y="4893996"/>
              <a:ext cx="2237" cy="3324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1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1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93" name="Freeform 3388"/>
            <p:cNvSpPr>
              <a:spLocks noChangeAspect="1"/>
            </p:cNvSpPr>
            <p:nvPr/>
          </p:nvSpPr>
          <p:spPr bwMode="auto">
            <a:xfrm>
              <a:off x="2688485" y="4889564"/>
              <a:ext cx="2237" cy="4430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4 h 3"/>
                <a:gd name="T4" fmla="*/ 0 w 2"/>
                <a:gd name="T5" fmla="*/ 3 h 3"/>
                <a:gd name="T6" fmla="*/ 1 w 2"/>
                <a:gd name="T7" fmla="*/ 0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94" name="Freeform 3389"/>
            <p:cNvSpPr>
              <a:spLocks noChangeAspect="1"/>
            </p:cNvSpPr>
            <p:nvPr/>
          </p:nvSpPr>
          <p:spPr bwMode="auto">
            <a:xfrm>
              <a:off x="2689602" y="4898425"/>
              <a:ext cx="3356" cy="4430"/>
            </a:xfrm>
            <a:custGeom>
              <a:avLst/>
              <a:gdLst>
                <a:gd name="T0" fmla="*/ 3 w 2"/>
                <a:gd name="T1" fmla="*/ 3 h 3"/>
                <a:gd name="T2" fmla="*/ 2 w 2"/>
                <a:gd name="T3" fmla="*/ 4 h 3"/>
                <a:gd name="T4" fmla="*/ 0 w 2"/>
                <a:gd name="T5" fmla="*/ 3 h 3"/>
                <a:gd name="T6" fmla="*/ 2 w 2"/>
                <a:gd name="T7" fmla="*/ 0 h 3"/>
                <a:gd name="T8" fmla="*/ 3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95" name="Oval 3390"/>
            <p:cNvSpPr>
              <a:spLocks noChangeAspect="1" noChangeArrowheads="1"/>
            </p:cNvSpPr>
            <p:nvPr/>
          </p:nvSpPr>
          <p:spPr bwMode="auto">
            <a:xfrm>
              <a:off x="2688485" y="4878489"/>
              <a:ext cx="1118" cy="4430"/>
            </a:xfrm>
            <a:prstGeom prst="ellipse">
              <a:avLst/>
            </a:pr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96" name="Freeform 3391"/>
            <p:cNvSpPr>
              <a:spLocks noChangeAspect="1"/>
            </p:cNvSpPr>
            <p:nvPr/>
          </p:nvSpPr>
          <p:spPr bwMode="auto">
            <a:xfrm>
              <a:off x="2684010" y="4868520"/>
              <a:ext cx="4474" cy="2215"/>
            </a:xfrm>
            <a:custGeom>
              <a:avLst/>
              <a:gdLst>
                <a:gd name="T0" fmla="*/ 1 w 3"/>
                <a:gd name="T1" fmla="*/ 1 h 2"/>
                <a:gd name="T2" fmla="*/ 0 w 3"/>
                <a:gd name="T3" fmla="*/ 1 h 2"/>
                <a:gd name="T4" fmla="*/ 1 w 3"/>
                <a:gd name="T5" fmla="*/ 0 h 2"/>
                <a:gd name="T6" fmla="*/ 4 w 3"/>
                <a:gd name="T7" fmla="*/ 0 h 2"/>
                <a:gd name="T8" fmla="*/ 1 w 3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1" y="1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97" name="Freeform 3392"/>
            <p:cNvSpPr>
              <a:spLocks noChangeAspect="1"/>
            </p:cNvSpPr>
            <p:nvPr/>
          </p:nvSpPr>
          <p:spPr bwMode="auto">
            <a:xfrm>
              <a:off x="2694077" y="4853015"/>
              <a:ext cx="2237" cy="4430"/>
            </a:xfrm>
            <a:custGeom>
              <a:avLst/>
              <a:gdLst>
                <a:gd name="T0" fmla="*/ 1 w 2"/>
                <a:gd name="T1" fmla="*/ 4 h 3"/>
                <a:gd name="T2" fmla="*/ 0 w 2"/>
                <a:gd name="T3" fmla="*/ 4 h 3"/>
                <a:gd name="T4" fmla="*/ 0 w 2"/>
                <a:gd name="T5" fmla="*/ 1 h 3"/>
                <a:gd name="T6" fmla="*/ 2 w 2"/>
                <a:gd name="T7" fmla="*/ 1 h 3"/>
                <a:gd name="T8" fmla="*/ 1 w 2"/>
                <a:gd name="T9" fmla="*/ 4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1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98" name="Freeform 3393"/>
            <p:cNvSpPr>
              <a:spLocks noChangeAspect="1"/>
            </p:cNvSpPr>
            <p:nvPr/>
          </p:nvSpPr>
          <p:spPr bwMode="auto">
            <a:xfrm>
              <a:off x="2690722" y="4922792"/>
              <a:ext cx="4474" cy="2215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2 h 2"/>
                <a:gd name="T4" fmla="*/ 1 w 3"/>
                <a:gd name="T5" fmla="*/ 2 h 2"/>
                <a:gd name="T6" fmla="*/ 0 w 3"/>
                <a:gd name="T7" fmla="*/ 0 h 2"/>
                <a:gd name="T8" fmla="*/ 3 w 3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1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299" name="Freeform 3394"/>
            <p:cNvSpPr>
              <a:spLocks noChangeAspect="1"/>
            </p:cNvSpPr>
            <p:nvPr/>
          </p:nvSpPr>
          <p:spPr bwMode="auto">
            <a:xfrm>
              <a:off x="2713091" y="4951588"/>
              <a:ext cx="2237" cy="4430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4 h 3"/>
                <a:gd name="T4" fmla="*/ 0 w 2"/>
                <a:gd name="T5" fmla="*/ 3 h 3"/>
                <a:gd name="T6" fmla="*/ 0 w 2"/>
                <a:gd name="T7" fmla="*/ 0 h 3"/>
                <a:gd name="T8" fmla="*/ 2 w 2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1"/>
                  </a:move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00" name="Freeform 3395"/>
            <p:cNvSpPr>
              <a:spLocks noChangeAspect="1"/>
            </p:cNvSpPr>
            <p:nvPr/>
          </p:nvSpPr>
          <p:spPr bwMode="auto">
            <a:xfrm>
              <a:off x="2700787" y="4930544"/>
              <a:ext cx="2237" cy="4430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3 h 3"/>
                <a:gd name="T4" fmla="*/ 1 w 2"/>
                <a:gd name="T5" fmla="*/ 1 h 3"/>
                <a:gd name="T6" fmla="*/ 2 w 2"/>
                <a:gd name="T7" fmla="*/ 0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1" y="3"/>
                    <a:pt x="1" y="2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01" name="Freeform 3396"/>
            <p:cNvSpPr>
              <a:spLocks noChangeAspect="1"/>
            </p:cNvSpPr>
            <p:nvPr/>
          </p:nvSpPr>
          <p:spPr bwMode="auto">
            <a:xfrm>
              <a:off x="2706381" y="4973739"/>
              <a:ext cx="3356" cy="2215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1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1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02" name="Freeform 3397"/>
            <p:cNvSpPr>
              <a:spLocks noChangeAspect="1"/>
            </p:cNvSpPr>
            <p:nvPr/>
          </p:nvSpPr>
          <p:spPr bwMode="auto">
            <a:xfrm>
              <a:off x="2838362" y="5050159"/>
              <a:ext cx="4474" cy="4430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3 h 3"/>
                <a:gd name="T4" fmla="*/ 1 w 3"/>
                <a:gd name="T5" fmla="*/ 1 h 3"/>
                <a:gd name="T6" fmla="*/ 3 w 3"/>
                <a:gd name="T7" fmla="*/ 0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2"/>
                  </a:moveTo>
                  <a:cubicBezTo>
                    <a:pt x="2" y="2"/>
                    <a:pt x="1" y="3"/>
                    <a:pt x="1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03" name="Freeform 3398"/>
            <p:cNvSpPr>
              <a:spLocks noChangeAspect="1"/>
            </p:cNvSpPr>
            <p:nvPr/>
          </p:nvSpPr>
          <p:spPr bwMode="auto">
            <a:xfrm>
              <a:off x="2830532" y="5067881"/>
              <a:ext cx="4474" cy="2215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2 h 2"/>
                <a:gd name="T4" fmla="*/ 1 w 3"/>
                <a:gd name="T5" fmla="*/ 0 h 2"/>
                <a:gd name="T6" fmla="*/ 3 w 3"/>
                <a:gd name="T7" fmla="*/ 0 h 2"/>
                <a:gd name="T8" fmla="*/ 1 w 3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1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04" name="Freeform 3482"/>
            <p:cNvSpPr>
              <a:spLocks noChangeAspect="1"/>
            </p:cNvSpPr>
            <p:nvPr/>
          </p:nvSpPr>
          <p:spPr bwMode="auto">
            <a:xfrm>
              <a:off x="2804807" y="4987030"/>
              <a:ext cx="63754" cy="59808"/>
            </a:xfrm>
            <a:custGeom>
              <a:avLst/>
              <a:gdLst>
                <a:gd name="T0" fmla="*/ 29 w 47"/>
                <a:gd name="T1" fmla="*/ 53 h 45"/>
                <a:gd name="T2" fmla="*/ 44 w 47"/>
                <a:gd name="T3" fmla="*/ 54 h 45"/>
                <a:gd name="T4" fmla="*/ 56 w 47"/>
                <a:gd name="T5" fmla="*/ 48 h 45"/>
                <a:gd name="T6" fmla="*/ 56 w 47"/>
                <a:gd name="T7" fmla="*/ 44 h 45"/>
                <a:gd name="T8" fmla="*/ 45 w 47"/>
                <a:gd name="T9" fmla="*/ 43 h 45"/>
                <a:gd name="T10" fmla="*/ 33 w 47"/>
                <a:gd name="T11" fmla="*/ 36 h 45"/>
                <a:gd name="T12" fmla="*/ 17 w 47"/>
                <a:gd name="T13" fmla="*/ 25 h 45"/>
                <a:gd name="T14" fmla="*/ 8 w 47"/>
                <a:gd name="T15" fmla="*/ 17 h 45"/>
                <a:gd name="T16" fmla="*/ 5 w 47"/>
                <a:gd name="T17" fmla="*/ 12 h 45"/>
                <a:gd name="T18" fmla="*/ 7 w 47"/>
                <a:gd name="T19" fmla="*/ 8 h 45"/>
                <a:gd name="T20" fmla="*/ 4 w 47"/>
                <a:gd name="T21" fmla="*/ 1 h 45"/>
                <a:gd name="T22" fmla="*/ 0 w 47"/>
                <a:gd name="T23" fmla="*/ 0 h 45"/>
                <a:gd name="T24" fmla="*/ 7 w 47"/>
                <a:gd name="T25" fmla="*/ 48 h 45"/>
                <a:gd name="T26" fmla="*/ 12 w 47"/>
                <a:gd name="T27" fmla="*/ 48 h 45"/>
                <a:gd name="T28" fmla="*/ 17 w 47"/>
                <a:gd name="T29" fmla="*/ 50 h 45"/>
                <a:gd name="T30" fmla="*/ 24 w 47"/>
                <a:gd name="T31" fmla="*/ 50 h 45"/>
                <a:gd name="T32" fmla="*/ 29 w 47"/>
                <a:gd name="T33" fmla="*/ 53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45"/>
                <a:gd name="T53" fmla="*/ 47 w 47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45">
                  <a:moveTo>
                    <a:pt x="24" y="44"/>
                  </a:moveTo>
                  <a:cubicBezTo>
                    <a:pt x="28" y="44"/>
                    <a:pt x="32" y="45"/>
                    <a:pt x="36" y="45"/>
                  </a:cubicBezTo>
                  <a:cubicBezTo>
                    <a:pt x="40" y="44"/>
                    <a:pt x="43" y="43"/>
                    <a:pt x="46" y="40"/>
                  </a:cubicBezTo>
                  <a:cubicBezTo>
                    <a:pt x="47" y="40"/>
                    <a:pt x="47" y="38"/>
                    <a:pt x="46" y="37"/>
                  </a:cubicBezTo>
                  <a:cubicBezTo>
                    <a:pt x="43" y="36"/>
                    <a:pt x="40" y="37"/>
                    <a:pt x="37" y="36"/>
                  </a:cubicBezTo>
                  <a:cubicBezTo>
                    <a:pt x="33" y="35"/>
                    <a:pt x="30" y="32"/>
                    <a:pt x="27" y="30"/>
                  </a:cubicBezTo>
                  <a:cubicBezTo>
                    <a:pt x="22" y="27"/>
                    <a:pt x="18" y="25"/>
                    <a:pt x="14" y="21"/>
                  </a:cubicBezTo>
                  <a:cubicBezTo>
                    <a:pt x="11" y="19"/>
                    <a:pt x="9" y="16"/>
                    <a:pt x="7" y="14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7" y="9"/>
                    <a:pt x="6" y="7"/>
                  </a:cubicBezTo>
                  <a:cubicBezTo>
                    <a:pt x="6" y="5"/>
                    <a:pt x="5" y="3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2" y="13"/>
                    <a:pt x="4" y="27"/>
                    <a:pt x="6" y="40"/>
                  </a:cubicBezTo>
                  <a:cubicBezTo>
                    <a:pt x="7" y="40"/>
                    <a:pt x="9" y="40"/>
                    <a:pt x="10" y="40"/>
                  </a:cubicBezTo>
                  <a:cubicBezTo>
                    <a:pt x="12" y="41"/>
                    <a:pt x="13" y="42"/>
                    <a:pt x="14" y="42"/>
                  </a:cubicBezTo>
                  <a:cubicBezTo>
                    <a:pt x="16" y="42"/>
                    <a:pt x="18" y="42"/>
                    <a:pt x="20" y="42"/>
                  </a:cubicBezTo>
                  <a:cubicBezTo>
                    <a:pt x="21" y="43"/>
                    <a:pt x="23" y="43"/>
                    <a:pt x="24" y="44"/>
                  </a:cubicBezTo>
                  <a:close/>
                </a:path>
              </a:pathLst>
            </a:custGeom>
            <a:solidFill>
              <a:srgbClr val="DC4405"/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05" name="Freeform 3483"/>
            <p:cNvSpPr>
              <a:spLocks noChangeAspect="1"/>
            </p:cNvSpPr>
            <p:nvPr/>
          </p:nvSpPr>
          <p:spPr bwMode="auto">
            <a:xfrm>
              <a:off x="2823822" y="5042407"/>
              <a:ext cx="14540" cy="8861"/>
            </a:xfrm>
            <a:custGeom>
              <a:avLst/>
              <a:gdLst>
                <a:gd name="T0" fmla="*/ 12 w 11"/>
                <a:gd name="T1" fmla="*/ 2 h 7"/>
                <a:gd name="T2" fmla="*/ 12 w 11"/>
                <a:gd name="T3" fmla="*/ 8 h 7"/>
                <a:gd name="T4" fmla="*/ 7 w 11"/>
                <a:gd name="T5" fmla="*/ 6 h 7"/>
                <a:gd name="T6" fmla="*/ 1 w 11"/>
                <a:gd name="T7" fmla="*/ 7 h 7"/>
                <a:gd name="T8" fmla="*/ 0 w 11"/>
                <a:gd name="T9" fmla="*/ 3 h 7"/>
                <a:gd name="T10" fmla="*/ 0 w 11"/>
                <a:gd name="T11" fmla="*/ 0 h 7"/>
                <a:gd name="T12" fmla="*/ 7 w 11"/>
                <a:gd name="T13" fmla="*/ 0 h 7"/>
                <a:gd name="T14" fmla="*/ 12 w 11"/>
                <a:gd name="T15" fmla="*/ 2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7"/>
                <a:gd name="T26" fmla="*/ 11 w 11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7">
                  <a:moveTo>
                    <a:pt x="10" y="2"/>
                  </a:moveTo>
                  <a:cubicBezTo>
                    <a:pt x="10" y="3"/>
                    <a:pt x="11" y="6"/>
                    <a:pt x="10" y="7"/>
                  </a:cubicBezTo>
                  <a:cubicBezTo>
                    <a:pt x="9" y="7"/>
                    <a:pt x="7" y="5"/>
                    <a:pt x="6" y="5"/>
                  </a:cubicBezTo>
                  <a:cubicBezTo>
                    <a:pt x="4" y="4"/>
                    <a:pt x="3" y="6"/>
                    <a:pt x="1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7" y="1"/>
                    <a:pt x="9" y="1"/>
                    <a:pt x="10" y="2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06" name="Freeform 3484"/>
            <p:cNvSpPr>
              <a:spLocks noChangeAspect="1"/>
            </p:cNvSpPr>
            <p:nvPr/>
          </p:nvSpPr>
          <p:spPr bwMode="auto">
            <a:xfrm>
              <a:off x="2742173" y="4961556"/>
              <a:ext cx="53687" cy="54270"/>
            </a:xfrm>
            <a:custGeom>
              <a:avLst/>
              <a:gdLst>
                <a:gd name="T0" fmla="*/ 48 w 40"/>
                <a:gd name="T1" fmla="*/ 14 h 41"/>
                <a:gd name="T2" fmla="*/ 43 w 40"/>
                <a:gd name="T3" fmla="*/ 18 h 41"/>
                <a:gd name="T4" fmla="*/ 30 w 40"/>
                <a:gd name="T5" fmla="*/ 22 h 41"/>
                <a:gd name="T6" fmla="*/ 28 w 40"/>
                <a:gd name="T7" fmla="*/ 32 h 41"/>
                <a:gd name="T8" fmla="*/ 30 w 40"/>
                <a:gd name="T9" fmla="*/ 45 h 41"/>
                <a:gd name="T10" fmla="*/ 23 w 40"/>
                <a:gd name="T11" fmla="*/ 49 h 41"/>
                <a:gd name="T12" fmla="*/ 13 w 40"/>
                <a:gd name="T13" fmla="*/ 41 h 41"/>
                <a:gd name="T14" fmla="*/ 10 w 40"/>
                <a:gd name="T15" fmla="*/ 36 h 41"/>
                <a:gd name="T16" fmla="*/ 13 w 40"/>
                <a:gd name="T17" fmla="*/ 33 h 41"/>
                <a:gd name="T18" fmla="*/ 13 w 40"/>
                <a:gd name="T19" fmla="*/ 38 h 41"/>
                <a:gd name="T20" fmla="*/ 17 w 40"/>
                <a:gd name="T21" fmla="*/ 37 h 41"/>
                <a:gd name="T22" fmla="*/ 20 w 40"/>
                <a:gd name="T23" fmla="*/ 31 h 41"/>
                <a:gd name="T24" fmla="*/ 24 w 40"/>
                <a:gd name="T25" fmla="*/ 24 h 41"/>
                <a:gd name="T26" fmla="*/ 19 w 40"/>
                <a:gd name="T27" fmla="*/ 22 h 41"/>
                <a:gd name="T28" fmla="*/ 18 w 40"/>
                <a:gd name="T29" fmla="*/ 19 h 41"/>
                <a:gd name="T30" fmla="*/ 6 w 40"/>
                <a:gd name="T31" fmla="*/ 19 h 41"/>
                <a:gd name="T32" fmla="*/ 5 w 40"/>
                <a:gd name="T33" fmla="*/ 22 h 41"/>
                <a:gd name="T34" fmla="*/ 1 w 40"/>
                <a:gd name="T35" fmla="*/ 18 h 41"/>
                <a:gd name="T36" fmla="*/ 1 w 40"/>
                <a:gd name="T37" fmla="*/ 16 h 41"/>
                <a:gd name="T38" fmla="*/ 5 w 40"/>
                <a:gd name="T39" fmla="*/ 13 h 41"/>
                <a:gd name="T40" fmla="*/ 4 w 40"/>
                <a:gd name="T41" fmla="*/ 8 h 41"/>
                <a:gd name="T42" fmla="*/ 1 w 40"/>
                <a:gd name="T43" fmla="*/ 5 h 41"/>
                <a:gd name="T44" fmla="*/ 5 w 40"/>
                <a:gd name="T45" fmla="*/ 0 h 41"/>
                <a:gd name="T46" fmla="*/ 11 w 40"/>
                <a:gd name="T47" fmla="*/ 11 h 41"/>
                <a:gd name="T48" fmla="*/ 37 w 40"/>
                <a:gd name="T49" fmla="*/ 11 h 41"/>
                <a:gd name="T50" fmla="*/ 48 w 40"/>
                <a:gd name="T51" fmla="*/ 14 h 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"/>
                <a:gd name="T79" fmla="*/ 0 h 41"/>
                <a:gd name="T80" fmla="*/ 40 w 40"/>
                <a:gd name="T81" fmla="*/ 41 h 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" h="41">
                  <a:moveTo>
                    <a:pt x="40" y="12"/>
                  </a:moveTo>
                  <a:cubicBezTo>
                    <a:pt x="39" y="13"/>
                    <a:pt x="38" y="15"/>
                    <a:pt x="36" y="15"/>
                  </a:cubicBezTo>
                  <a:cubicBezTo>
                    <a:pt x="33" y="17"/>
                    <a:pt x="28" y="16"/>
                    <a:pt x="25" y="18"/>
                  </a:cubicBezTo>
                  <a:cubicBezTo>
                    <a:pt x="23" y="20"/>
                    <a:pt x="23" y="24"/>
                    <a:pt x="23" y="27"/>
                  </a:cubicBezTo>
                  <a:cubicBezTo>
                    <a:pt x="22" y="31"/>
                    <a:pt x="26" y="35"/>
                    <a:pt x="25" y="38"/>
                  </a:cubicBezTo>
                  <a:cubicBezTo>
                    <a:pt x="24" y="40"/>
                    <a:pt x="21" y="41"/>
                    <a:pt x="19" y="41"/>
                  </a:cubicBezTo>
                  <a:cubicBezTo>
                    <a:pt x="16" y="39"/>
                    <a:pt x="13" y="36"/>
                    <a:pt x="11" y="34"/>
                  </a:cubicBezTo>
                  <a:cubicBezTo>
                    <a:pt x="10" y="33"/>
                    <a:pt x="8" y="32"/>
                    <a:pt x="8" y="30"/>
                  </a:cubicBezTo>
                  <a:cubicBezTo>
                    <a:pt x="8" y="29"/>
                    <a:pt x="10" y="28"/>
                    <a:pt x="11" y="28"/>
                  </a:cubicBezTo>
                  <a:cubicBezTo>
                    <a:pt x="12" y="29"/>
                    <a:pt x="11" y="31"/>
                    <a:pt x="11" y="32"/>
                  </a:cubicBezTo>
                  <a:cubicBezTo>
                    <a:pt x="12" y="33"/>
                    <a:pt x="14" y="32"/>
                    <a:pt x="14" y="31"/>
                  </a:cubicBezTo>
                  <a:cubicBezTo>
                    <a:pt x="16" y="30"/>
                    <a:pt x="17" y="28"/>
                    <a:pt x="17" y="26"/>
                  </a:cubicBezTo>
                  <a:cubicBezTo>
                    <a:pt x="18" y="24"/>
                    <a:pt x="20" y="22"/>
                    <a:pt x="20" y="20"/>
                  </a:cubicBezTo>
                  <a:cubicBezTo>
                    <a:pt x="20" y="19"/>
                    <a:pt x="17" y="19"/>
                    <a:pt x="16" y="18"/>
                  </a:cubicBezTo>
                  <a:cubicBezTo>
                    <a:pt x="15" y="18"/>
                    <a:pt x="15" y="16"/>
                    <a:pt x="15" y="16"/>
                  </a:cubicBezTo>
                  <a:cubicBezTo>
                    <a:pt x="12" y="15"/>
                    <a:pt x="8" y="15"/>
                    <a:pt x="5" y="16"/>
                  </a:cubicBezTo>
                  <a:cubicBezTo>
                    <a:pt x="4" y="16"/>
                    <a:pt x="5" y="18"/>
                    <a:pt x="4" y="18"/>
                  </a:cubicBezTo>
                  <a:cubicBezTo>
                    <a:pt x="3" y="18"/>
                    <a:pt x="2" y="16"/>
                    <a:pt x="1" y="15"/>
                  </a:cubicBezTo>
                  <a:cubicBezTo>
                    <a:pt x="0" y="15"/>
                    <a:pt x="0" y="14"/>
                    <a:pt x="1" y="13"/>
                  </a:cubicBezTo>
                  <a:cubicBezTo>
                    <a:pt x="2" y="12"/>
                    <a:pt x="4" y="13"/>
                    <a:pt x="4" y="11"/>
                  </a:cubicBezTo>
                  <a:cubicBezTo>
                    <a:pt x="5" y="10"/>
                    <a:pt x="3" y="8"/>
                    <a:pt x="3" y="7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5" y="3"/>
                    <a:pt x="6" y="8"/>
                    <a:pt x="9" y="9"/>
                  </a:cubicBezTo>
                  <a:cubicBezTo>
                    <a:pt x="16" y="11"/>
                    <a:pt x="23" y="8"/>
                    <a:pt x="31" y="9"/>
                  </a:cubicBezTo>
                  <a:cubicBezTo>
                    <a:pt x="34" y="9"/>
                    <a:pt x="37" y="11"/>
                    <a:pt x="40" y="12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07" name="Freeform 3485"/>
            <p:cNvSpPr>
              <a:spLocks noChangeAspect="1"/>
            </p:cNvSpPr>
            <p:nvPr/>
          </p:nvSpPr>
          <p:spPr bwMode="auto">
            <a:xfrm>
              <a:off x="2791385" y="5042407"/>
              <a:ext cx="38029" cy="22151"/>
            </a:xfrm>
            <a:custGeom>
              <a:avLst/>
              <a:gdLst>
                <a:gd name="T0" fmla="*/ 1 w 28"/>
                <a:gd name="T1" fmla="*/ 7 h 17"/>
                <a:gd name="T2" fmla="*/ 16 w 28"/>
                <a:gd name="T3" fmla="*/ 2 h 17"/>
                <a:gd name="T4" fmla="*/ 24 w 28"/>
                <a:gd name="T5" fmla="*/ 1 h 17"/>
                <a:gd name="T6" fmla="*/ 23 w 28"/>
                <a:gd name="T7" fmla="*/ 5 h 17"/>
                <a:gd name="T8" fmla="*/ 17 w 28"/>
                <a:gd name="T9" fmla="*/ 5 h 17"/>
                <a:gd name="T10" fmla="*/ 26 w 28"/>
                <a:gd name="T11" fmla="*/ 6 h 17"/>
                <a:gd name="T12" fmla="*/ 23 w 28"/>
                <a:gd name="T13" fmla="*/ 8 h 17"/>
                <a:gd name="T14" fmla="*/ 30 w 28"/>
                <a:gd name="T15" fmla="*/ 12 h 17"/>
                <a:gd name="T16" fmla="*/ 32 w 28"/>
                <a:gd name="T17" fmla="*/ 19 h 17"/>
                <a:gd name="T18" fmla="*/ 27 w 28"/>
                <a:gd name="T19" fmla="*/ 14 h 17"/>
                <a:gd name="T20" fmla="*/ 21 w 28"/>
                <a:gd name="T21" fmla="*/ 14 h 17"/>
                <a:gd name="T22" fmla="*/ 19 w 28"/>
                <a:gd name="T23" fmla="*/ 7 h 17"/>
                <a:gd name="T24" fmla="*/ 16 w 28"/>
                <a:gd name="T25" fmla="*/ 8 h 17"/>
                <a:gd name="T26" fmla="*/ 11 w 28"/>
                <a:gd name="T27" fmla="*/ 8 h 17"/>
                <a:gd name="T28" fmla="*/ 16 w 28"/>
                <a:gd name="T29" fmla="*/ 15 h 17"/>
                <a:gd name="T30" fmla="*/ 10 w 28"/>
                <a:gd name="T31" fmla="*/ 15 h 17"/>
                <a:gd name="T32" fmla="*/ 7 w 28"/>
                <a:gd name="T33" fmla="*/ 8 h 17"/>
                <a:gd name="T34" fmla="*/ 1 w 28"/>
                <a:gd name="T35" fmla="*/ 7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"/>
                <a:gd name="T55" fmla="*/ 0 h 17"/>
                <a:gd name="T56" fmla="*/ 28 w 28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" h="17">
                  <a:moveTo>
                    <a:pt x="1" y="6"/>
                  </a:moveTo>
                  <a:cubicBezTo>
                    <a:pt x="4" y="3"/>
                    <a:pt x="9" y="3"/>
                    <a:pt x="13" y="2"/>
                  </a:cubicBezTo>
                  <a:cubicBezTo>
                    <a:pt x="15" y="1"/>
                    <a:pt x="18" y="0"/>
                    <a:pt x="20" y="1"/>
                  </a:cubicBezTo>
                  <a:cubicBezTo>
                    <a:pt x="21" y="1"/>
                    <a:pt x="20" y="3"/>
                    <a:pt x="19" y="4"/>
                  </a:cubicBezTo>
                  <a:cubicBezTo>
                    <a:pt x="17" y="4"/>
                    <a:pt x="12" y="2"/>
                    <a:pt x="14" y="4"/>
                  </a:cubicBezTo>
                  <a:cubicBezTo>
                    <a:pt x="16" y="5"/>
                    <a:pt x="19" y="4"/>
                    <a:pt x="21" y="5"/>
                  </a:cubicBezTo>
                  <a:cubicBezTo>
                    <a:pt x="22" y="6"/>
                    <a:pt x="18" y="6"/>
                    <a:pt x="19" y="7"/>
                  </a:cubicBezTo>
                  <a:cubicBezTo>
                    <a:pt x="20" y="9"/>
                    <a:pt x="23" y="8"/>
                    <a:pt x="25" y="10"/>
                  </a:cubicBezTo>
                  <a:cubicBezTo>
                    <a:pt x="26" y="11"/>
                    <a:pt x="28" y="15"/>
                    <a:pt x="26" y="16"/>
                  </a:cubicBezTo>
                  <a:cubicBezTo>
                    <a:pt x="25" y="17"/>
                    <a:pt x="24" y="13"/>
                    <a:pt x="22" y="12"/>
                  </a:cubicBezTo>
                  <a:cubicBezTo>
                    <a:pt x="21" y="11"/>
                    <a:pt x="18" y="13"/>
                    <a:pt x="17" y="12"/>
                  </a:cubicBezTo>
                  <a:cubicBezTo>
                    <a:pt x="16" y="10"/>
                    <a:pt x="17" y="8"/>
                    <a:pt x="16" y="6"/>
                  </a:cubicBezTo>
                  <a:cubicBezTo>
                    <a:pt x="15" y="5"/>
                    <a:pt x="14" y="7"/>
                    <a:pt x="13" y="7"/>
                  </a:cubicBezTo>
                  <a:cubicBezTo>
                    <a:pt x="12" y="7"/>
                    <a:pt x="9" y="6"/>
                    <a:pt x="9" y="7"/>
                  </a:cubicBezTo>
                  <a:cubicBezTo>
                    <a:pt x="9" y="9"/>
                    <a:pt x="13" y="11"/>
                    <a:pt x="13" y="13"/>
                  </a:cubicBezTo>
                  <a:cubicBezTo>
                    <a:pt x="12" y="14"/>
                    <a:pt x="9" y="14"/>
                    <a:pt x="8" y="13"/>
                  </a:cubicBezTo>
                  <a:cubicBezTo>
                    <a:pt x="7" y="11"/>
                    <a:pt x="8" y="9"/>
                    <a:pt x="6" y="7"/>
                  </a:cubicBezTo>
                  <a:cubicBezTo>
                    <a:pt x="5" y="6"/>
                    <a:pt x="0" y="7"/>
                    <a:pt x="1" y="6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08" name="Freeform 3486"/>
            <p:cNvSpPr>
              <a:spLocks noChangeAspect="1"/>
            </p:cNvSpPr>
            <p:nvPr/>
          </p:nvSpPr>
          <p:spPr bwMode="auto">
            <a:xfrm>
              <a:off x="2728751" y="5003643"/>
              <a:ext cx="26844" cy="19937"/>
            </a:xfrm>
            <a:custGeom>
              <a:avLst/>
              <a:gdLst>
                <a:gd name="T0" fmla="*/ 10 w 20"/>
                <a:gd name="T1" fmla="*/ 0 h 15"/>
                <a:gd name="T2" fmla="*/ 18 w 20"/>
                <a:gd name="T3" fmla="*/ 5 h 15"/>
                <a:gd name="T4" fmla="*/ 23 w 20"/>
                <a:gd name="T5" fmla="*/ 10 h 15"/>
                <a:gd name="T6" fmla="*/ 20 w 20"/>
                <a:gd name="T7" fmla="*/ 16 h 15"/>
                <a:gd name="T8" fmla="*/ 16 w 20"/>
                <a:gd name="T9" fmla="*/ 12 h 15"/>
                <a:gd name="T10" fmla="*/ 14 w 20"/>
                <a:gd name="T11" fmla="*/ 18 h 15"/>
                <a:gd name="T12" fmla="*/ 12 w 20"/>
                <a:gd name="T13" fmla="*/ 13 h 15"/>
                <a:gd name="T14" fmla="*/ 8 w 20"/>
                <a:gd name="T15" fmla="*/ 14 h 15"/>
                <a:gd name="T16" fmla="*/ 7 w 20"/>
                <a:gd name="T17" fmla="*/ 7 h 15"/>
                <a:gd name="T18" fmla="*/ 0 w 20"/>
                <a:gd name="T19" fmla="*/ 1 h 15"/>
                <a:gd name="T20" fmla="*/ 2 w 20"/>
                <a:gd name="T21" fmla="*/ 0 h 15"/>
                <a:gd name="T22" fmla="*/ 8 w 20"/>
                <a:gd name="T23" fmla="*/ 2 h 15"/>
                <a:gd name="T24" fmla="*/ 10 w 20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5"/>
                <a:gd name="T41" fmla="*/ 20 w 20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5">
                  <a:moveTo>
                    <a:pt x="8" y="0"/>
                  </a:moveTo>
                  <a:cubicBezTo>
                    <a:pt x="11" y="1"/>
                    <a:pt x="13" y="2"/>
                    <a:pt x="15" y="4"/>
                  </a:cubicBezTo>
                  <a:cubicBezTo>
                    <a:pt x="17" y="5"/>
                    <a:pt x="19" y="6"/>
                    <a:pt x="19" y="8"/>
                  </a:cubicBezTo>
                  <a:cubicBezTo>
                    <a:pt x="20" y="10"/>
                    <a:pt x="19" y="12"/>
                    <a:pt x="17" y="13"/>
                  </a:cubicBezTo>
                  <a:cubicBezTo>
                    <a:pt x="16" y="13"/>
                    <a:pt x="15" y="10"/>
                    <a:pt x="13" y="10"/>
                  </a:cubicBezTo>
                  <a:cubicBezTo>
                    <a:pt x="12" y="11"/>
                    <a:pt x="13" y="14"/>
                    <a:pt x="12" y="15"/>
                  </a:cubicBezTo>
                  <a:cubicBezTo>
                    <a:pt x="10" y="15"/>
                    <a:pt x="11" y="12"/>
                    <a:pt x="10" y="11"/>
                  </a:cubicBezTo>
                  <a:cubicBezTo>
                    <a:pt x="9" y="11"/>
                    <a:pt x="7" y="13"/>
                    <a:pt x="7" y="12"/>
                  </a:cubicBezTo>
                  <a:cubicBezTo>
                    <a:pt x="5" y="10"/>
                    <a:pt x="7" y="8"/>
                    <a:pt x="6" y="6"/>
                  </a:cubicBezTo>
                  <a:cubicBezTo>
                    <a:pt x="5" y="4"/>
                    <a:pt x="2" y="3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7" y="2"/>
                  </a:cubicBezTo>
                  <a:cubicBezTo>
                    <a:pt x="8" y="2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09" name="Freeform 3487"/>
            <p:cNvSpPr>
              <a:spLocks noChangeAspect="1"/>
            </p:cNvSpPr>
            <p:nvPr/>
          </p:nvSpPr>
          <p:spPr bwMode="auto">
            <a:xfrm>
              <a:off x="2776845" y="5004750"/>
              <a:ext cx="10067" cy="19937"/>
            </a:xfrm>
            <a:custGeom>
              <a:avLst/>
              <a:gdLst>
                <a:gd name="T0" fmla="*/ 3 w 7"/>
                <a:gd name="T1" fmla="*/ 1 h 15"/>
                <a:gd name="T2" fmla="*/ 5 w 7"/>
                <a:gd name="T3" fmla="*/ 13 h 15"/>
                <a:gd name="T4" fmla="*/ 6 w 7"/>
                <a:gd name="T5" fmla="*/ 18 h 15"/>
                <a:gd name="T6" fmla="*/ 0 w 7"/>
                <a:gd name="T7" fmla="*/ 12 h 15"/>
                <a:gd name="T8" fmla="*/ 1 w 7"/>
                <a:gd name="T9" fmla="*/ 8 h 15"/>
                <a:gd name="T10" fmla="*/ 3 w 7"/>
                <a:gd name="T11" fmla="*/ 1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5"/>
                <a:gd name="T20" fmla="*/ 7 w 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5">
                  <a:moveTo>
                    <a:pt x="2" y="1"/>
                  </a:moveTo>
                  <a:cubicBezTo>
                    <a:pt x="4" y="4"/>
                    <a:pt x="3" y="8"/>
                    <a:pt x="4" y="11"/>
                  </a:cubicBezTo>
                  <a:cubicBezTo>
                    <a:pt x="4" y="12"/>
                    <a:pt x="7" y="15"/>
                    <a:pt x="5" y="15"/>
                  </a:cubicBezTo>
                  <a:cubicBezTo>
                    <a:pt x="3" y="14"/>
                    <a:pt x="2" y="12"/>
                    <a:pt x="0" y="10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1" y="5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10" name="Freeform 3488"/>
            <p:cNvSpPr>
              <a:spLocks noChangeAspect="1"/>
            </p:cNvSpPr>
            <p:nvPr/>
          </p:nvSpPr>
          <p:spPr bwMode="auto">
            <a:xfrm>
              <a:off x="2755594" y="5014719"/>
              <a:ext cx="11185" cy="12183"/>
            </a:xfrm>
            <a:custGeom>
              <a:avLst/>
              <a:gdLst>
                <a:gd name="T0" fmla="*/ 1 w 8"/>
                <a:gd name="T1" fmla="*/ 4 h 9"/>
                <a:gd name="T2" fmla="*/ 7 w 8"/>
                <a:gd name="T3" fmla="*/ 1 h 9"/>
                <a:gd name="T4" fmla="*/ 9 w 8"/>
                <a:gd name="T5" fmla="*/ 10 h 9"/>
                <a:gd name="T6" fmla="*/ 3 w 8"/>
                <a:gd name="T7" fmla="*/ 9 h 9"/>
                <a:gd name="T8" fmla="*/ 1 w 8"/>
                <a:gd name="T9" fmla="*/ 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1" y="3"/>
                  </a:moveTo>
                  <a:cubicBezTo>
                    <a:pt x="2" y="1"/>
                    <a:pt x="5" y="0"/>
                    <a:pt x="6" y="1"/>
                  </a:cubicBezTo>
                  <a:cubicBezTo>
                    <a:pt x="8" y="3"/>
                    <a:pt x="8" y="6"/>
                    <a:pt x="7" y="8"/>
                  </a:cubicBezTo>
                  <a:cubicBezTo>
                    <a:pt x="6" y="9"/>
                    <a:pt x="3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11" name="Freeform 3489"/>
            <p:cNvSpPr>
              <a:spLocks noChangeAspect="1"/>
            </p:cNvSpPr>
            <p:nvPr/>
          </p:nvSpPr>
          <p:spPr bwMode="auto">
            <a:xfrm>
              <a:off x="2767897" y="5018041"/>
              <a:ext cx="8948" cy="9968"/>
            </a:xfrm>
            <a:custGeom>
              <a:avLst/>
              <a:gdLst>
                <a:gd name="T0" fmla="*/ 2 w 7"/>
                <a:gd name="T1" fmla="*/ 1 h 7"/>
                <a:gd name="T2" fmla="*/ 7 w 7"/>
                <a:gd name="T3" fmla="*/ 5 h 7"/>
                <a:gd name="T4" fmla="*/ 7 w 7"/>
                <a:gd name="T5" fmla="*/ 9 h 7"/>
                <a:gd name="T6" fmla="*/ 2 w 7"/>
                <a:gd name="T7" fmla="*/ 5 h 7"/>
                <a:gd name="T8" fmla="*/ 2 w 7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2" y="1"/>
                  </a:moveTo>
                  <a:cubicBezTo>
                    <a:pt x="3" y="0"/>
                    <a:pt x="5" y="2"/>
                    <a:pt x="6" y="4"/>
                  </a:cubicBezTo>
                  <a:cubicBezTo>
                    <a:pt x="6" y="5"/>
                    <a:pt x="7" y="7"/>
                    <a:pt x="6" y="7"/>
                  </a:cubicBezTo>
                  <a:cubicBezTo>
                    <a:pt x="4" y="7"/>
                    <a:pt x="3" y="6"/>
                    <a:pt x="2" y="4"/>
                  </a:cubicBezTo>
                  <a:cubicBezTo>
                    <a:pt x="1" y="3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12" name="Freeform 3490"/>
            <p:cNvSpPr>
              <a:spLocks noChangeAspect="1"/>
            </p:cNvSpPr>
            <p:nvPr/>
          </p:nvSpPr>
          <p:spPr bwMode="auto">
            <a:xfrm>
              <a:off x="2762305" y="5028009"/>
              <a:ext cx="13422" cy="6646"/>
            </a:xfrm>
            <a:custGeom>
              <a:avLst/>
              <a:gdLst>
                <a:gd name="T0" fmla="*/ 11 w 10"/>
                <a:gd name="T1" fmla="*/ 2 h 5"/>
                <a:gd name="T2" fmla="*/ 11 w 10"/>
                <a:gd name="T3" fmla="*/ 6 h 5"/>
                <a:gd name="T4" fmla="*/ 1 w 10"/>
                <a:gd name="T5" fmla="*/ 5 h 5"/>
                <a:gd name="T6" fmla="*/ 1 w 10"/>
                <a:gd name="T7" fmla="*/ 1 h 5"/>
                <a:gd name="T8" fmla="*/ 11 w 10"/>
                <a:gd name="T9" fmla="*/ 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5"/>
                <a:gd name="T17" fmla="*/ 10 w 1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5">
                  <a:moveTo>
                    <a:pt x="9" y="2"/>
                  </a:moveTo>
                  <a:cubicBezTo>
                    <a:pt x="9" y="3"/>
                    <a:pt x="10" y="4"/>
                    <a:pt x="9" y="5"/>
                  </a:cubicBezTo>
                  <a:cubicBezTo>
                    <a:pt x="6" y="5"/>
                    <a:pt x="3" y="5"/>
                    <a:pt x="1" y="4"/>
                  </a:cubicBezTo>
                  <a:cubicBezTo>
                    <a:pt x="0" y="4"/>
                    <a:pt x="0" y="1"/>
                    <a:pt x="1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13" name="Freeform 3491"/>
            <p:cNvSpPr>
              <a:spLocks noChangeAspect="1"/>
            </p:cNvSpPr>
            <p:nvPr/>
          </p:nvSpPr>
          <p:spPr bwMode="auto">
            <a:xfrm>
              <a:off x="2776845" y="5042407"/>
              <a:ext cx="12303" cy="8861"/>
            </a:xfrm>
            <a:custGeom>
              <a:avLst/>
              <a:gdLst>
                <a:gd name="T0" fmla="*/ 6 w 9"/>
                <a:gd name="T1" fmla="*/ 0 h 7"/>
                <a:gd name="T2" fmla="*/ 1 w 9"/>
                <a:gd name="T3" fmla="*/ 3 h 7"/>
                <a:gd name="T4" fmla="*/ 9 w 9"/>
                <a:gd name="T5" fmla="*/ 8 h 7"/>
                <a:gd name="T6" fmla="*/ 7 w 9"/>
                <a:gd name="T7" fmla="*/ 5 h 7"/>
                <a:gd name="T8" fmla="*/ 9 w 9"/>
                <a:gd name="T9" fmla="*/ 1 h 7"/>
                <a:gd name="T10" fmla="*/ 6 w 9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5" y="0"/>
                  </a:moveTo>
                  <a:cubicBezTo>
                    <a:pt x="4" y="0"/>
                    <a:pt x="0" y="1"/>
                    <a:pt x="1" y="3"/>
                  </a:cubicBezTo>
                  <a:cubicBezTo>
                    <a:pt x="1" y="5"/>
                    <a:pt x="5" y="6"/>
                    <a:pt x="7" y="7"/>
                  </a:cubicBezTo>
                  <a:cubicBezTo>
                    <a:pt x="9" y="7"/>
                    <a:pt x="6" y="5"/>
                    <a:pt x="6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7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14" name="Freeform 3492"/>
            <p:cNvSpPr>
              <a:spLocks noChangeAspect="1"/>
            </p:cNvSpPr>
            <p:nvPr/>
          </p:nvSpPr>
          <p:spPr bwMode="auto">
            <a:xfrm>
              <a:off x="2791385" y="5041300"/>
              <a:ext cx="11185" cy="5539"/>
            </a:xfrm>
            <a:custGeom>
              <a:avLst/>
              <a:gdLst>
                <a:gd name="T0" fmla="*/ 1 w 8"/>
                <a:gd name="T1" fmla="*/ 1 h 4"/>
                <a:gd name="T2" fmla="*/ 1 w 8"/>
                <a:gd name="T3" fmla="*/ 5 h 4"/>
                <a:gd name="T4" fmla="*/ 9 w 8"/>
                <a:gd name="T5" fmla="*/ 3 h 4"/>
                <a:gd name="T6" fmla="*/ 7 w 8"/>
                <a:gd name="T7" fmla="*/ 1 h 4"/>
                <a:gd name="T8" fmla="*/ 1 w 8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1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3" y="4"/>
                    <a:pt x="6" y="3"/>
                    <a:pt x="7" y="2"/>
                  </a:cubicBezTo>
                  <a:cubicBezTo>
                    <a:pt x="8" y="2"/>
                    <a:pt x="6" y="1"/>
                    <a:pt x="6" y="1"/>
                  </a:cubicBezTo>
                  <a:cubicBezTo>
                    <a:pt x="4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15" name="Freeform 3493"/>
            <p:cNvSpPr>
              <a:spLocks noChangeAspect="1"/>
            </p:cNvSpPr>
            <p:nvPr/>
          </p:nvSpPr>
          <p:spPr bwMode="auto">
            <a:xfrm>
              <a:off x="2741053" y="4983706"/>
              <a:ext cx="22370" cy="21044"/>
            </a:xfrm>
            <a:custGeom>
              <a:avLst/>
              <a:gdLst>
                <a:gd name="T0" fmla="*/ 18 w 17"/>
                <a:gd name="T1" fmla="*/ 0 h 16"/>
                <a:gd name="T2" fmla="*/ 19 w 17"/>
                <a:gd name="T3" fmla="*/ 5 h 16"/>
                <a:gd name="T4" fmla="*/ 12 w 17"/>
                <a:gd name="T5" fmla="*/ 11 h 16"/>
                <a:gd name="T6" fmla="*/ 7 w 17"/>
                <a:gd name="T7" fmla="*/ 10 h 16"/>
                <a:gd name="T8" fmla="*/ 7 w 17"/>
                <a:gd name="T9" fmla="*/ 15 h 16"/>
                <a:gd name="T10" fmla="*/ 8 w 17"/>
                <a:gd name="T11" fmla="*/ 18 h 16"/>
                <a:gd name="T12" fmla="*/ 5 w 17"/>
                <a:gd name="T13" fmla="*/ 15 h 16"/>
                <a:gd name="T14" fmla="*/ 1 w 17"/>
                <a:gd name="T15" fmla="*/ 12 h 16"/>
                <a:gd name="T16" fmla="*/ 2 w 17"/>
                <a:gd name="T17" fmla="*/ 5 h 16"/>
                <a:gd name="T18" fmla="*/ 9 w 17"/>
                <a:gd name="T19" fmla="*/ 2 h 16"/>
                <a:gd name="T20" fmla="*/ 15 w 17"/>
                <a:gd name="T21" fmla="*/ 2 h 16"/>
                <a:gd name="T22" fmla="*/ 18 w 17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6"/>
                <a:gd name="T38" fmla="*/ 17 w 17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6">
                  <a:moveTo>
                    <a:pt x="15" y="0"/>
                  </a:moveTo>
                  <a:cubicBezTo>
                    <a:pt x="16" y="1"/>
                    <a:pt x="17" y="3"/>
                    <a:pt x="16" y="4"/>
                  </a:cubicBezTo>
                  <a:cubicBezTo>
                    <a:pt x="15" y="6"/>
                    <a:pt x="12" y="8"/>
                    <a:pt x="10" y="9"/>
                  </a:cubicBezTo>
                  <a:cubicBezTo>
                    <a:pt x="9" y="9"/>
                    <a:pt x="7" y="7"/>
                    <a:pt x="6" y="8"/>
                  </a:cubicBezTo>
                  <a:cubicBezTo>
                    <a:pt x="5" y="9"/>
                    <a:pt x="6" y="11"/>
                    <a:pt x="6" y="13"/>
                  </a:cubicBezTo>
                  <a:cubicBezTo>
                    <a:pt x="6" y="14"/>
                    <a:pt x="8" y="15"/>
                    <a:pt x="7" y="15"/>
                  </a:cubicBezTo>
                  <a:cubicBezTo>
                    <a:pt x="6" y="16"/>
                    <a:pt x="5" y="14"/>
                    <a:pt x="4" y="13"/>
                  </a:cubicBezTo>
                  <a:cubicBezTo>
                    <a:pt x="3" y="13"/>
                    <a:pt x="1" y="12"/>
                    <a:pt x="1" y="10"/>
                  </a:cubicBezTo>
                  <a:cubicBezTo>
                    <a:pt x="0" y="8"/>
                    <a:pt x="0" y="6"/>
                    <a:pt x="2" y="4"/>
                  </a:cubicBezTo>
                  <a:cubicBezTo>
                    <a:pt x="3" y="2"/>
                    <a:pt x="6" y="2"/>
                    <a:pt x="8" y="2"/>
                  </a:cubicBezTo>
                  <a:cubicBezTo>
                    <a:pt x="10" y="1"/>
                    <a:pt x="11" y="2"/>
                    <a:pt x="13" y="2"/>
                  </a:cubicBezTo>
                  <a:cubicBezTo>
                    <a:pt x="14" y="1"/>
                    <a:pt x="14" y="0"/>
                    <a:pt x="15" y="0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16" name="Freeform 3494"/>
            <p:cNvSpPr>
              <a:spLocks noChangeAspect="1"/>
            </p:cNvSpPr>
            <p:nvPr/>
          </p:nvSpPr>
          <p:spPr bwMode="auto">
            <a:xfrm>
              <a:off x="2709736" y="4983706"/>
              <a:ext cx="30200" cy="16614"/>
            </a:xfrm>
            <a:custGeom>
              <a:avLst/>
              <a:gdLst>
                <a:gd name="T0" fmla="*/ 1 w 22"/>
                <a:gd name="T1" fmla="*/ 1 h 12"/>
                <a:gd name="T2" fmla="*/ 4 w 22"/>
                <a:gd name="T3" fmla="*/ 6 h 12"/>
                <a:gd name="T4" fmla="*/ 11 w 22"/>
                <a:gd name="T5" fmla="*/ 13 h 12"/>
                <a:gd name="T6" fmla="*/ 26 w 22"/>
                <a:gd name="T7" fmla="*/ 15 h 12"/>
                <a:gd name="T8" fmla="*/ 26 w 22"/>
                <a:gd name="T9" fmla="*/ 13 h 12"/>
                <a:gd name="T10" fmla="*/ 16 w 22"/>
                <a:gd name="T11" fmla="*/ 8 h 12"/>
                <a:gd name="T12" fmla="*/ 7 w 22"/>
                <a:gd name="T13" fmla="*/ 6 h 12"/>
                <a:gd name="T14" fmla="*/ 4 w 22"/>
                <a:gd name="T15" fmla="*/ 3 h 12"/>
                <a:gd name="T16" fmla="*/ 1 w 22"/>
                <a:gd name="T17" fmla="*/ 1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12"/>
                <a:gd name="T29" fmla="*/ 22 w 2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12">
                  <a:moveTo>
                    <a:pt x="1" y="1"/>
                  </a:moveTo>
                  <a:cubicBezTo>
                    <a:pt x="0" y="3"/>
                    <a:pt x="2" y="4"/>
                    <a:pt x="3" y="5"/>
                  </a:cubicBezTo>
                  <a:cubicBezTo>
                    <a:pt x="4" y="7"/>
                    <a:pt x="7" y="9"/>
                    <a:pt x="9" y="10"/>
                  </a:cubicBezTo>
                  <a:cubicBezTo>
                    <a:pt x="13" y="11"/>
                    <a:pt x="17" y="12"/>
                    <a:pt x="21" y="12"/>
                  </a:cubicBezTo>
                  <a:cubicBezTo>
                    <a:pt x="22" y="12"/>
                    <a:pt x="21" y="10"/>
                    <a:pt x="21" y="10"/>
                  </a:cubicBezTo>
                  <a:cubicBezTo>
                    <a:pt x="18" y="8"/>
                    <a:pt x="16" y="7"/>
                    <a:pt x="13" y="6"/>
                  </a:cubicBezTo>
                  <a:cubicBezTo>
                    <a:pt x="11" y="6"/>
                    <a:pt x="8" y="6"/>
                    <a:pt x="6" y="5"/>
                  </a:cubicBezTo>
                  <a:cubicBezTo>
                    <a:pt x="5" y="4"/>
                    <a:pt x="5" y="3"/>
                    <a:pt x="3" y="2"/>
                  </a:cubicBezTo>
                  <a:cubicBezTo>
                    <a:pt x="3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17" name="Freeform 3495"/>
            <p:cNvSpPr>
              <a:spLocks noChangeAspect="1"/>
            </p:cNvSpPr>
            <p:nvPr/>
          </p:nvSpPr>
          <p:spPr bwMode="auto">
            <a:xfrm>
              <a:off x="2727631" y="4968201"/>
              <a:ext cx="15659" cy="25474"/>
            </a:xfrm>
            <a:custGeom>
              <a:avLst/>
              <a:gdLst>
                <a:gd name="T0" fmla="*/ 12 w 12"/>
                <a:gd name="T1" fmla="*/ 0 h 19"/>
                <a:gd name="T2" fmla="*/ 14 w 12"/>
                <a:gd name="T3" fmla="*/ 5 h 19"/>
                <a:gd name="T4" fmla="*/ 11 w 12"/>
                <a:gd name="T5" fmla="*/ 11 h 19"/>
                <a:gd name="T6" fmla="*/ 11 w 12"/>
                <a:gd name="T7" fmla="*/ 18 h 19"/>
                <a:gd name="T8" fmla="*/ 11 w 12"/>
                <a:gd name="T9" fmla="*/ 23 h 19"/>
                <a:gd name="T10" fmla="*/ 4 w 12"/>
                <a:gd name="T11" fmla="*/ 18 h 19"/>
                <a:gd name="T12" fmla="*/ 2 w 12"/>
                <a:gd name="T13" fmla="*/ 15 h 19"/>
                <a:gd name="T14" fmla="*/ 1 w 12"/>
                <a:gd name="T15" fmla="*/ 6 h 19"/>
                <a:gd name="T16" fmla="*/ 8 w 12"/>
                <a:gd name="T17" fmla="*/ 5 h 19"/>
                <a:gd name="T18" fmla="*/ 12 w 12"/>
                <a:gd name="T19" fmla="*/ 5 h 19"/>
                <a:gd name="T20" fmla="*/ 12 w 12"/>
                <a:gd name="T21" fmla="*/ 0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9"/>
                <a:gd name="T35" fmla="*/ 12 w 12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9">
                  <a:moveTo>
                    <a:pt x="10" y="0"/>
                  </a:moveTo>
                  <a:cubicBezTo>
                    <a:pt x="11" y="0"/>
                    <a:pt x="12" y="3"/>
                    <a:pt x="12" y="4"/>
                  </a:cubicBezTo>
                  <a:cubicBezTo>
                    <a:pt x="12" y="6"/>
                    <a:pt x="9" y="7"/>
                    <a:pt x="9" y="9"/>
                  </a:cubicBezTo>
                  <a:cubicBezTo>
                    <a:pt x="8" y="11"/>
                    <a:pt x="9" y="13"/>
                    <a:pt x="9" y="15"/>
                  </a:cubicBezTo>
                  <a:cubicBezTo>
                    <a:pt x="9" y="16"/>
                    <a:pt x="10" y="19"/>
                    <a:pt x="9" y="19"/>
                  </a:cubicBezTo>
                  <a:cubicBezTo>
                    <a:pt x="6" y="19"/>
                    <a:pt x="4" y="17"/>
                    <a:pt x="3" y="15"/>
                  </a:cubicBezTo>
                  <a:cubicBezTo>
                    <a:pt x="2" y="15"/>
                    <a:pt x="2" y="13"/>
                    <a:pt x="2" y="12"/>
                  </a:cubicBezTo>
                  <a:cubicBezTo>
                    <a:pt x="2" y="10"/>
                    <a:pt x="0" y="7"/>
                    <a:pt x="1" y="5"/>
                  </a:cubicBezTo>
                  <a:cubicBezTo>
                    <a:pt x="2" y="4"/>
                    <a:pt x="5" y="5"/>
                    <a:pt x="7" y="4"/>
                  </a:cubicBezTo>
                  <a:cubicBezTo>
                    <a:pt x="8" y="4"/>
                    <a:pt x="9" y="5"/>
                    <a:pt x="10" y="4"/>
                  </a:cubicBezTo>
                  <a:cubicBezTo>
                    <a:pt x="11" y="3"/>
                    <a:pt x="9" y="1"/>
                    <a:pt x="10" y="0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18" name="Freeform 3496"/>
            <p:cNvSpPr>
              <a:spLocks noChangeAspect="1"/>
            </p:cNvSpPr>
            <p:nvPr/>
          </p:nvSpPr>
          <p:spPr bwMode="auto">
            <a:xfrm>
              <a:off x="2713091" y="4957125"/>
              <a:ext cx="6712" cy="7753"/>
            </a:xfrm>
            <a:custGeom>
              <a:avLst/>
              <a:gdLst>
                <a:gd name="T0" fmla="*/ 1 w 5"/>
                <a:gd name="T1" fmla="*/ 2 h 6"/>
                <a:gd name="T2" fmla="*/ 6 w 5"/>
                <a:gd name="T3" fmla="*/ 7 h 6"/>
                <a:gd name="T4" fmla="*/ 6 w 5"/>
                <a:gd name="T5" fmla="*/ 5 h 6"/>
                <a:gd name="T6" fmla="*/ 4 w 5"/>
                <a:gd name="T7" fmla="*/ 0 h 6"/>
                <a:gd name="T8" fmla="*/ 1 w 5"/>
                <a:gd name="T9" fmla="*/ 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1" y="2"/>
                  </a:moveTo>
                  <a:cubicBezTo>
                    <a:pt x="1" y="4"/>
                    <a:pt x="3" y="5"/>
                    <a:pt x="5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3"/>
                    <a:pt x="4" y="1"/>
                    <a:pt x="3" y="0"/>
                  </a:cubicBezTo>
                  <a:cubicBezTo>
                    <a:pt x="2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19" name="Freeform 3497"/>
            <p:cNvSpPr>
              <a:spLocks noChangeAspect="1"/>
            </p:cNvSpPr>
            <p:nvPr/>
          </p:nvSpPr>
          <p:spPr bwMode="auto">
            <a:xfrm>
              <a:off x="2699669" y="4937190"/>
              <a:ext cx="8948" cy="12183"/>
            </a:xfrm>
            <a:custGeom>
              <a:avLst/>
              <a:gdLst>
                <a:gd name="T0" fmla="*/ 1 w 7"/>
                <a:gd name="T1" fmla="*/ 0 h 9"/>
                <a:gd name="T2" fmla="*/ 7 w 7"/>
                <a:gd name="T3" fmla="*/ 2 h 9"/>
                <a:gd name="T4" fmla="*/ 8 w 7"/>
                <a:gd name="T5" fmla="*/ 10 h 9"/>
                <a:gd name="T6" fmla="*/ 3 w 7"/>
                <a:gd name="T7" fmla="*/ 10 h 9"/>
                <a:gd name="T8" fmla="*/ 1 w 7"/>
                <a:gd name="T9" fmla="*/ 6 h 9"/>
                <a:gd name="T10" fmla="*/ 1 w 7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9"/>
                <a:gd name="T20" fmla="*/ 7 w 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9">
                  <a:moveTo>
                    <a:pt x="1" y="0"/>
                  </a:moveTo>
                  <a:cubicBezTo>
                    <a:pt x="3" y="0"/>
                    <a:pt x="5" y="1"/>
                    <a:pt x="6" y="2"/>
                  </a:cubicBezTo>
                  <a:cubicBezTo>
                    <a:pt x="7" y="4"/>
                    <a:pt x="7" y="6"/>
                    <a:pt x="7" y="8"/>
                  </a:cubicBezTo>
                  <a:cubicBezTo>
                    <a:pt x="6" y="9"/>
                    <a:pt x="4" y="8"/>
                    <a:pt x="3" y="8"/>
                  </a:cubicBezTo>
                  <a:cubicBezTo>
                    <a:pt x="2" y="7"/>
                    <a:pt x="2" y="6"/>
                    <a:pt x="1" y="5"/>
                  </a:cubicBezTo>
                  <a:cubicBezTo>
                    <a:pt x="1" y="3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20" name="Freeform 3498"/>
            <p:cNvSpPr>
              <a:spLocks noChangeAspect="1"/>
            </p:cNvSpPr>
            <p:nvPr/>
          </p:nvSpPr>
          <p:spPr bwMode="auto">
            <a:xfrm>
              <a:off x="2686247" y="4890672"/>
              <a:ext cx="17895" cy="33227"/>
            </a:xfrm>
            <a:custGeom>
              <a:avLst/>
              <a:gdLst>
                <a:gd name="T0" fmla="*/ 11 w 14"/>
                <a:gd name="T1" fmla="*/ 1 h 25"/>
                <a:gd name="T2" fmla="*/ 16 w 14"/>
                <a:gd name="T3" fmla="*/ 26 h 25"/>
                <a:gd name="T4" fmla="*/ 13 w 14"/>
                <a:gd name="T5" fmla="*/ 30 h 25"/>
                <a:gd name="T6" fmla="*/ 9 w 14"/>
                <a:gd name="T7" fmla="*/ 26 h 25"/>
                <a:gd name="T8" fmla="*/ 10 w 14"/>
                <a:gd name="T9" fmla="*/ 18 h 25"/>
                <a:gd name="T10" fmla="*/ 8 w 14"/>
                <a:gd name="T11" fmla="*/ 18 h 25"/>
                <a:gd name="T12" fmla="*/ 7 w 14"/>
                <a:gd name="T13" fmla="*/ 23 h 25"/>
                <a:gd name="T14" fmla="*/ 7 w 14"/>
                <a:gd name="T15" fmla="*/ 25 h 25"/>
                <a:gd name="T16" fmla="*/ 3 w 14"/>
                <a:gd name="T17" fmla="*/ 19 h 25"/>
                <a:gd name="T18" fmla="*/ 1 w 14"/>
                <a:gd name="T19" fmla="*/ 12 h 25"/>
                <a:gd name="T20" fmla="*/ 6 w 14"/>
                <a:gd name="T21" fmla="*/ 13 h 25"/>
                <a:gd name="T22" fmla="*/ 7 w 14"/>
                <a:gd name="T23" fmla="*/ 16 h 25"/>
                <a:gd name="T24" fmla="*/ 8 w 14"/>
                <a:gd name="T25" fmla="*/ 8 h 25"/>
                <a:gd name="T26" fmla="*/ 7 w 14"/>
                <a:gd name="T27" fmla="*/ 2 h 25"/>
                <a:gd name="T28" fmla="*/ 11 w 14"/>
                <a:gd name="T29" fmla="*/ 1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"/>
                <a:gd name="T46" fmla="*/ 0 h 25"/>
                <a:gd name="T47" fmla="*/ 14 w 14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" h="25">
                  <a:moveTo>
                    <a:pt x="10" y="1"/>
                  </a:moveTo>
                  <a:cubicBezTo>
                    <a:pt x="12" y="8"/>
                    <a:pt x="13" y="15"/>
                    <a:pt x="14" y="22"/>
                  </a:cubicBezTo>
                  <a:cubicBezTo>
                    <a:pt x="14" y="23"/>
                    <a:pt x="12" y="25"/>
                    <a:pt x="11" y="25"/>
                  </a:cubicBezTo>
                  <a:cubicBezTo>
                    <a:pt x="9" y="25"/>
                    <a:pt x="8" y="23"/>
                    <a:pt x="8" y="22"/>
                  </a:cubicBezTo>
                  <a:cubicBezTo>
                    <a:pt x="8" y="20"/>
                    <a:pt x="10" y="18"/>
                    <a:pt x="9" y="15"/>
                  </a:cubicBezTo>
                  <a:cubicBezTo>
                    <a:pt x="9" y="15"/>
                    <a:pt x="8" y="14"/>
                    <a:pt x="7" y="15"/>
                  </a:cubicBezTo>
                  <a:cubicBezTo>
                    <a:pt x="6" y="16"/>
                    <a:pt x="6" y="17"/>
                    <a:pt x="6" y="19"/>
                  </a:cubicBezTo>
                  <a:cubicBezTo>
                    <a:pt x="6" y="20"/>
                    <a:pt x="7" y="22"/>
                    <a:pt x="6" y="21"/>
                  </a:cubicBezTo>
                  <a:cubicBezTo>
                    <a:pt x="4" y="20"/>
                    <a:pt x="3" y="18"/>
                    <a:pt x="3" y="16"/>
                  </a:cubicBezTo>
                  <a:cubicBezTo>
                    <a:pt x="2" y="15"/>
                    <a:pt x="0" y="12"/>
                    <a:pt x="1" y="10"/>
                  </a:cubicBezTo>
                  <a:cubicBezTo>
                    <a:pt x="1" y="9"/>
                    <a:pt x="4" y="11"/>
                    <a:pt x="5" y="11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7" y="11"/>
                    <a:pt x="7" y="9"/>
                    <a:pt x="7" y="7"/>
                  </a:cubicBezTo>
                  <a:cubicBezTo>
                    <a:pt x="7" y="6"/>
                    <a:pt x="5" y="4"/>
                    <a:pt x="6" y="2"/>
                  </a:cubicBezTo>
                  <a:cubicBezTo>
                    <a:pt x="6" y="1"/>
                    <a:pt x="9" y="0"/>
                    <a:pt x="10" y="1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21" name="Freeform 3499"/>
            <p:cNvSpPr>
              <a:spLocks noChangeAspect="1"/>
            </p:cNvSpPr>
            <p:nvPr/>
          </p:nvSpPr>
          <p:spPr bwMode="auto">
            <a:xfrm>
              <a:off x="2681774" y="4876274"/>
              <a:ext cx="6712" cy="17720"/>
            </a:xfrm>
            <a:custGeom>
              <a:avLst/>
              <a:gdLst>
                <a:gd name="T0" fmla="*/ 2 w 5"/>
                <a:gd name="T1" fmla="*/ 1 h 13"/>
                <a:gd name="T2" fmla="*/ 0 w 5"/>
                <a:gd name="T3" fmla="*/ 1 h 13"/>
                <a:gd name="T4" fmla="*/ 2 w 5"/>
                <a:gd name="T5" fmla="*/ 7 h 13"/>
                <a:gd name="T6" fmla="*/ 2 w 5"/>
                <a:gd name="T7" fmla="*/ 15 h 13"/>
                <a:gd name="T8" fmla="*/ 5 w 5"/>
                <a:gd name="T9" fmla="*/ 14 h 13"/>
                <a:gd name="T10" fmla="*/ 6 w 5"/>
                <a:gd name="T11" fmla="*/ 10 h 13"/>
                <a:gd name="T12" fmla="*/ 2 w 5"/>
                <a:gd name="T13" fmla="*/ 1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3"/>
                <a:gd name="T23" fmla="*/ 5 w 5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3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3"/>
                    <a:pt x="2" y="4"/>
                    <a:pt x="2" y="6"/>
                  </a:cubicBezTo>
                  <a:cubicBezTo>
                    <a:pt x="2" y="8"/>
                    <a:pt x="1" y="10"/>
                    <a:pt x="2" y="12"/>
                  </a:cubicBezTo>
                  <a:cubicBezTo>
                    <a:pt x="2" y="13"/>
                    <a:pt x="3" y="12"/>
                    <a:pt x="4" y="11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4" y="5"/>
                    <a:pt x="4" y="3"/>
                    <a:pt x="2" y="1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22" name="Freeform 3500"/>
            <p:cNvSpPr>
              <a:spLocks noChangeAspect="1"/>
            </p:cNvSpPr>
            <p:nvPr/>
          </p:nvSpPr>
          <p:spPr bwMode="auto">
            <a:xfrm>
              <a:off x="2690722" y="4881811"/>
              <a:ext cx="6712" cy="7753"/>
            </a:xfrm>
            <a:custGeom>
              <a:avLst/>
              <a:gdLst>
                <a:gd name="T0" fmla="*/ 0 w 5"/>
                <a:gd name="T1" fmla="*/ 4 h 6"/>
                <a:gd name="T2" fmla="*/ 5 w 5"/>
                <a:gd name="T3" fmla="*/ 7 h 6"/>
                <a:gd name="T4" fmla="*/ 5 w 5"/>
                <a:gd name="T5" fmla="*/ 4 h 6"/>
                <a:gd name="T6" fmla="*/ 4 w 5"/>
                <a:gd name="T7" fmla="*/ 0 h 6"/>
                <a:gd name="T8" fmla="*/ 0 w 5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0" y="3"/>
                  </a:moveTo>
                  <a:cubicBezTo>
                    <a:pt x="1" y="4"/>
                    <a:pt x="3" y="6"/>
                    <a:pt x="4" y="6"/>
                  </a:cubicBezTo>
                  <a:cubicBezTo>
                    <a:pt x="5" y="6"/>
                    <a:pt x="4" y="4"/>
                    <a:pt x="4" y="3"/>
                  </a:cubicBezTo>
                  <a:cubicBezTo>
                    <a:pt x="4" y="2"/>
                    <a:pt x="4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23" name="Freeform 3501"/>
            <p:cNvSpPr>
              <a:spLocks noChangeAspect="1"/>
            </p:cNvSpPr>
            <p:nvPr/>
          </p:nvSpPr>
          <p:spPr bwMode="auto">
            <a:xfrm>
              <a:off x="2682892" y="4740045"/>
              <a:ext cx="16778" cy="37657"/>
            </a:xfrm>
            <a:custGeom>
              <a:avLst/>
              <a:gdLst>
                <a:gd name="T0" fmla="*/ 6 w 12"/>
                <a:gd name="T1" fmla="*/ 1 h 28"/>
                <a:gd name="T2" fmla="*/ 3 w 12"/>
                <a:gd name="T3" fmla="*/ 10 h 28"/>
                <a:gd name="T4" fmla="*/ 5 w 12"/>
                <a:gd name="T5" fmla="*/ 22 h 28"/>
                <a:gd name="T6" fmla="*/ 1 w 12"/>
                <a:gd name="T7" fmla="*/ 32 h 28"/>
                <a:gd name="T8" fmla="*/ 11 w 12"/>
                <a:gd name="T9" fmla="*/ 33 h 28"/>
                <a:gd name="T10" fmla="*/ 13 w 12"/>
                <a:gd name="T11" fmla="*/ 26 h 28"/>
                <a:gd name="T12" fmla="*/ 11 w 12"/>
                <a:gd name="T13" fmla="*/ 21 h 28"/>
                <a:gd name="T14" fmla="*/ 14 w 12"/>
                <a:gd name="T15" fmla="*/ 19 h 28"/>
                <a:gd name="T16" fmla="*/ 10 w 12"/>
                <a:gd name="T17" fmla="*/ 15 h 28"/>
                <a:gd name="T18" fmla="*/ 13 w 12"/>
                <a:gd name="T19" fmla="*/ 12 h 28"/>
                <a:gd name="T20" fmla="*/ 15 w 12"/>
                <a:gd name="T21" fmla="*/ 10 h 28"/>
                <a:gd name="T22" fmla="*/ 11 w 12"/>
                <a:gd name="T23" fmla="*/ 2 h 28"/>
                <a:gd name="T24" fmla="*/ 6 w 12"/>
                <a:gd name="T25" fmla="*/ 1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8"/>
                <a:gd name="T41" fmla="*/ 12 w 12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8">
                  <a:moveTo>
                    <a:pt x="5" y="1"/>
                  </a:moveTo>
                  <a:cubicBezTo>
                    <a:pt x="3" y="3"/>
                    <a:pt x="3" y="6"/>
                    <a:pt x="2" y="8"/>
                  </a:cubicBezTo>
                  <a:cubicBezTo>
                    <a:pt x="2" y="11"/>
                    <a:pt x="4" y="14"/>
                    <a:pt x="4" y="18"/>
                  </a:cubicBezTo>
                  <a:cubicBezTo>
                    <a:pt x="4" y="21"/>
                    <a:pt x="0" y="23"/>
                    <a:pt x="1" y="26"/>
                  </a:cubicBezTo>
                  <a:cubicBezTo>
                    <a:pt x="2" y="28"/>
                    <a:pt x="6" y="28"/>
                    <a:pt x="9" y="27"/>
                  </a:cubicBezTo>
                  <a:cubicBezTo>
                    <a:pt x="10" y="26"/>
                    <a:pt x="10" y="23"/>
                    <a:pt x="10" y="21"/>
                  </a:cubicBezTo>
                  <a:cubicBezTo>
                    <a:pt x="11" y="20"/>
                    <a:pt x="9" y="18"/>
                    <a:pt x="9" y="17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4"/>
                    <a:pt x="9" y="14"/>
                    <a:pt x="8" y="12"/>
                  </a:cubicBezTo>
                  <a:cubicBezTo>
                    <a:pt x="8" y="11"/>
                    <a:pt x="9" y="10"/>
                    <a:pt x="10" y="10"/>
                  </a:cubicBezTo>
                  <a:cubicBezTo>
                    <a:pt x="10" y="9"/>
                    <a:pt x="12" y="9"/>
                    <a:pt x="12" y="8"/>
                  </a:cubicBezTo>
                  <a:cubicBezTo>
                    <a:pt x="12" y="6"/>
                    <a:pt x="11" y="4"/>
                    <a:pt x="9" y="2"/>
                  </a:cubicBezTo>
                  <a:cubicBezTo>
                    <a:pt x="8" y="1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24" name="Freeform 3502"/>
            <p:cNvSpPr>
              <a:spLocks noChangeAspect="1"/>
            </p:cNvSpPr>
            <p:nvPr/>
          </p:nvSpPr>
          <p:spPr bwMode="auto">
            <a:xfrm>
              <a:off x="2707499" y="4798745"/>
              <a:ext cx="8948" cy="11076"/>
            </a:xfrm>
            <a:custGeom>
              <a:avLst/>
              <a:gdLst>
                <a:gd name="T0" fmla="*/ 2 w 7"/>
                <a:gd name="T1" fmla="*/ 9 h 8"/>
                <a:gd name="T2" fmla="*/ 6 w 7"/>
                <a:gd name="T3" fmla="*/ 6 h 8"/>
                <a:gd name="T4" fmla="*/ 7 w 7"/>
                <a:gd name="T5" fmla="*/ 1 h 8"/>
                <a:gd name="T6" fmla="*/ 2 w 7"/>
                <a:gd name="T7" fmla="*/ 0 h 8"/>
                <a:gd name="T8" fmla="*/ 0 w 7"/>
                <a:gd name="T9" fmla="*/ 4 h 8"/>
                <a:gd name="T10" fmla="*/ 1 w 7"/>
                <a:gd name="T11" fmla="*/ 7 h 8"/>
                <a:gd name="T12" fmla="*/ 2 w 7"/>
                <a:gd name="T13" fmla="*/ 9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8"/>
                <a:gd name="T23" fmla="*/ 7 w 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8">
                  <a:moveTo>
                    <a:pt x="2" y="7"/>
                  </a:moveTo>
                  <a:cubicBezTo>
                    <a:pt x="4" y="7"/>
                    <a:pt x="5" y="6"/>
                    <a:pt x="5" y="5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7"/>
                    <a:pt x="2" y="8"/>
                    <a:pt x="2" y="7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25" name="Freeform 3503"/>
            <p:cNvSpPr>
              <a:spLocks noChangeAspect="1"/>
            </p:cNvSpPr>
            <p:nvPr/>
          </p:nvSpPr>
          <p:spPr bwMode="auto">
            <a:xfrm>
              <a:off x="2706381" y="4817574"/>
              <a:ext cx="6712" cy="6646"/>
            </a:xfrm>
            <a:custGeom>
              <a:avLst/>
              <a:gdLst>
                <a:gd name="T0" fmla="*/ 0 w 5"/>
                <a:gd name="T1" fmla="*/ 1 h 5"/>
                <a:gd name="T2" fmla="*/ 1 w 5"/>
                <a:gd name="T3" fmla="*/ 5 h 5"/>
                <a:gd name="T4" fmla="*/ 5 w 5"/>
                <a:gd name="T5" fmla="*/ 4 h 5"/>
                <a:gd name="T6" fmla="*/ 2 w 5"/>
                <a:gd name="T7" fmla="*/ 1 h 5"/>
                <a:gd name="T8" fmla="*/ 0 w 5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5" y="2"/>
                    <a:pt x="3" y="1"/>
                    <a:pt x="2" y="1"/>
                  </a:cubicBezTo>
                  <a:cubicBezTo>
                    <a:pt x="2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92D050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26" name="Freeform 3504"/>
            <p:cNvSpPr>
              <a:spLocks noChangeAspect="1"/>
            </p:cNvSpPr>
            <p:nvPr/>
          </p:nvSpPr>
          <p:spPr bwMode="auto">
            <a:xfrm>
              <a:off x="2689602" y="4799852"/>
              <a:ext cx="7830" cy="6646"/>
            </a:xfrm>
            <a:custGeom>
              <a:avLst/>
              <a:gdLst>
                <a:gd name="T0" fmla="*/ 1 w 6"/>
                <a:gd name="T1" fmla="*/ 1 h 5"/>
                <a:gd name="T2" fmla="*/ 6 w 6"/>
                <a:gd name="T3" fmla="*/ 2 h 5"/>
                <a:gd name="T4" fmla="*/ 1 w 6"/>
                <a:gd name="T5" fmla="*/ 5 h 5"/>
                <a:gd name="T6" fmla="*/ 1 w 6"/>
                <a:gd name="T7" fmla="*/ 1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1" y="1"/>
                  </a:moveTo>
                  <a:cubicBezTo>
                    <a:pt x="2" y="0"/>
                    <a:pt x="5" y="1"/>
                    <a:pt x="5" y="2"/>
                  </a:cubicBezTo>
                  <a:cubicBezTo>
                    <a:pt x="6" y="4"/>
                    <a:pt x="3" y="5"/>
                    <a:pt x="1" y="4"/>
                  </a:cubicBezTo>
                  <a:cubicBezTo>
                    <a:pt x="0" y="4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27" name="Freeform 3505"/>
            <p:cNvSpPr>
              <a:spLocks noChangeAspect="1"/>
            </p:cNvSpPr>
            <p:nvPr/>
          </p:nvSpPr>
          <p:spPr bwMode="auto">
            <a:xfrm>
              <a:off x="2333922" y="3897196"/>
              <a:ext cx="13422" cy="25474"/>
            </a:xfrm>
            <a:custGeom>
              <a:avLst/>
              <a:gdLst>
                <a:gd name="T0" fmla="*/ 0 w 10"/>
                <a:gd name="T1" fmla="*/ 2 h 19"/>
                <a:gd name="T2" fmla="*/ 2 w 10"/>
                <a:gd name="T3" fmla="*/ 0 h 19"/>
                <a:gd name="T4" fmla="*/ 11 w 10"/>
                <a:gd name="T5" fmla="*/ 11 h 19"/>
                <a:gd name="T6" fmla="*/ 12 w 10"/>
                <a:gd name="T7" fmla="*/ 17 h 19"/>
                <a:gd name="T8" fmla="*/ 8 w 10"/>
                <a:gd name="T9" fmla="*/ 22 h 19"/>
                <a:gd name="T10" fmla="*/ 4 w 10"/>
                <a:gd name="T11" fmla="*/ 19 h 19"/>
                <a:gd name="T12" fmla="*/ 2 w 10"/>
                <a:gd name="T13" fmla="*/ 17 h 19"/>
                <a:gd name="T14" fmla="*/ 6 w 10"/>
                <a:gd name="T15" fmla="*/ 13 h 19"/>
                <a:gd name="T16" fmla="*/ 4 w 10"/>
                <a:gd name="T17" fmla="*/ 7 h 19"/>
                <a:gd name="T18" fmla="*/ 0 w 10"/>
                <a:gd name="T19" fmla="*/ 2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19"/>
                <a:gd name="T32" fmla="*/ 10 w 10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19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5" y="3"/>
                    <a:pt x="7" y="6"/>
                    <a:pt x="9" y="9"/>
                  </a:cubicBezTo>
                  <a:cubicBezTo>
                    <a:pt x="10" y="11"/>
                    <a:pt x="10" y="12"/>
                    <a:pt x="10" y="14"/>
                  </a:cubicBezTo>
                  <a:cubicBezTo>
                    <a:pt x="10" y="15"/>
                    <a:pt x="9" y="17"/>
                    <a:pt x="7" y="18"/>
                  </a:cubicBezTo>
                  <a:cubicBezTo>
                    <a:pt x="6" y="19"/>
                    <a:pt x="4" y="18"/>
                    <a:pt x="3" y="16"/>
                  </a:cubicBezTo>
                  <a:cubicBezTo>
                    <a:pt x="2" y="16"/>
                    <a:pt x="2" y="15"/>
                    <a:pt x="2" y="14"/>
                  </a:cubicBezTo>
                  <a:cubicBezTo>
                    <a:pt x="3" y="13"/>
                    <a:pt x="5" y="12"/>
                    <a:pt x="5" y="11"/>
                  </a:cubicBezTo>
                  <a:cubicBezTo>
                    <a:pt x="5" y="9"/>
                    <a:pt x="4" y="8"/>
                    <a:pt x="3" y="6"/>
                  </a:cubicBezTo>
                  <a:cubicBezTo>
                    <a:pt x="2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28" name="Freeform 3506"/>
            <p:cNvSpPr>
              <a:spLocks noChangeAspect="1"/>
            </p:cNvSpPr>
            <p:nvPr/>
          </p:nvSpPr>
          <p:spPr bwMode="auto">
            <a:xfrm>
              <a:off x="3011728" y="3912701"/>
              <a:ext cx="10067" cy="15506"/>
            </a:xfrm>
            <a:custGeom>
              <a:avLst/>
              <a:gdLst>
                <a:gd name="T0" fmla="*/ 0 w 7"/>
                <a:gd name="T1" fmla="*/ 14 h 12"/>
                <a:gd name="T2" fmla="*/ 1 w 7"/>
                <a:gd name="T3" fmla="*/ 14 h 12"/>
                <a:gd name="T4" fmla="*/ 6 w 7"/>
                <a:gd name="T5" fmla="*/ 8 h 12"/>
                <a:gd name="T6" fmla="*/ 9 w 7"/>
                <a:gd name="T7" fmla="*/ 1 h 12"/>
                <a:gd name="T8" fmla="*/ 5 w 7"/>
                <a:gd name="T9" fmla="*/ 4 h 12"/>
                <a:gd name="T10" fmla="*/ 4 w 7"/>
                <a:gd name="T11" fmla="*/ 9 h 12"/>
                <a:gd name="T12" fmla="*/ 0 w 7"/>
                <a:gd name="T13" fmla="*/ 14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2"/>
                <a:gd name="T23" fmla="*/ 7 w 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2">
                  <a:moveTo>
                    <a:pt x="0" y="12"/>
                  </a:moveTo>
                  <a:cubicBezTo>
                    <a:pt x="0" y="12"/>
                    <a:pt x="1" y="12"/>
                    <a:pt x="1" y="12"/>
                  </a:cubicBezTo>
                  <a:cubicBezTo>
                    <a:pt x="3" y="11"/>
                    <a:pt x="4" y="9"/>
                    <a:pt x="5" y="7"/>
                  </a:cubicBezTo>
                  <a:cubicBezTo>
                    <a:pt x="6" y="5"/>
                    <a:pt x="7" y="3"/>
                    <a:pt x="7" y="1"/>
                  </a:cubicBezTo>
                  <a:cubicBezTo>
                    <a:pt x="7" y="0"/>
                    <a:pt x="5" y="2"/>
                    <a:pt x="4" y="3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2" y="9"/>
                    <a:pt x="0" y="10"/>
                    <a:pt x="0" y="1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29" name="Freeform 3507"/>
            <p:cNvSpPr>
              <a:spLocks noChangeAspect="1"/>
            </p:cNvSpPr>
            <p:nvPr/>
          </p:nvSpPr>
          <p:spPr bwMode="auto">
            <a:xfrm>
              <a:off x="3036335" y="3894981"/>
              <a:ext cx="11185" cy="6646"/>
            </a:xfrm>
            <a:custGeom>
              <a:avLst/>
              <a:gdLst>
                <a:gd name="T0" fmla="*/ 1 w 8"/>
                <a:gd name="T1" fmla="*/ 1 h 5"/>
                <a:gd name="T2" fmla="*/ 1 w 8"/>
                <a:gd name="T3" fmla="*/ 5 h 5"/>
                <a:gd name="T4" fmla="*/ 7 w 8"/>
                <a:gd name="T5" fmla="*/ 5 h 5"/>
                <a:gd name="T6" fmla="*/ 10 w 8"/>
                <a:gd name="T7" fmla="*/ 1 h 5"/>
                <a:gd name="T8" fmla="*/ 6 w 8"/>
                <a:gd name="T9" fmla="*/ 1 h 5"/>
                <a:gd name="T10" fmla="*/ 1 w 8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1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4" y="5"/>
                    <a:pt x="6" y="4"/>
                  </a:cubicBezTo>
                  <a:cubicBezTo>
                    <a:pt x="7" y="4"/>
                    <a:pt x="8" y="2"/>
                    <a:pt x="8" y="1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30" name="Freeform 3508"/>
            <p:cNvSpPr>
              <a:spLocks noChangeAspect="1"/>
            </p:cNvSpPr>
            <p:nvPr/>
          </p:nvSpPr>
          <p:spPr bwMode="auto">
            <a:xfrm>
              <a:off x="3030743" y="3896087"/>
              <a:ext cx="5593" cy="6646"/>
            </a:xfrm>
            <a:custGeom>
              <a:avLst/>
              <a:gdLst>
                <a:gd name="T0" fmla="*/ 0 w 4"/>
                <a:gd name="T1" fmla="*/ 2 h 5"/>
                <a:gd name="T2" fmla="*/ 3 w 4"/>
                <a:gd name="T3" fmla="*/ 5 h 5"/>
                <a:gd name="T4" fmla="*/ 4 w 4"/>
                <a:gd name="T5" fmla="*/ 0 h 5"/>
                <a:gd name="T6" fmla="*/ 0 w 4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0" y="2"/>
                  </a:moveTo>
                  <a:cubicBezTo>
                    <a:pt x="0" y="3"/>
                    <a:pt x="1" y="5"/>
                    <a:pt x="2" y="4"/>
                  </a:cubicBezTo>
                  <a:cubicBezTo>
                    <a:pt x="3" y="4"/>
                    <a:pt x="4" y="1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31" name="Freeform 3509"/>
            <p:cNvSpPr>
              <a:spLocks noChangeAspect="1"/>
            </p:cNvSpPr>
            <p:nvPr/>
          </p:nvSpPr>
          <p:spPr bwMode="auto">
            <a:xfrm>
              <a:off x="2796978" y="3690083"/>
              <a:ext cx="13422" cy="6646"/>
            </a:xfrm>
            <a:custGeom>
              <a:avLst/>
              <a:gdLst>
                <a:gd name="T0" fmla="*/ 4 w 10"/>
                <a:gd name="T1" fmla="*/ 1 h 5"/>
                <a:gd name="T2" fmla="*/ 1 w 10"/>
                <a:gd name="T3" fmla="*/ 5 h 5"/>
                <a:gd name="T4" fmla="*/ 10 w 10"/>
                <a:gd name="T5" fmla="*/ 5 h 5"/>
                <a:gd name="T6" fmla="*/ 11 w 10"/>
                <a:gd name="T7" fmla="*/ 1 h 5"/>
                <a:gd name="T8" fmla="*/ 6 w 10"/>
                <a:gd name="T9" fmla="*/ 1 h 5"/>
                <a:gd name="T10" fmla="*/ 4 w 10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3" y="1"/>
                  </a:moveTo>
                  <a:cubicBezTo>
                    <a:pt x="2" y="1"/>
                    <a:pt x="0" y="3"/>
                    <a:pt x="1" y="4"/>
                  </a:cubicBezTo>
                  <a:cubicBezTo>
                    <a:pt x="3" y="5"/>
                    <a:pt x="6" y="5"/>
                    <a:pt x="8" y="4"/>
                  </a:cubicBezTo>
                  <a:cubicBezTo>
                    <a:pt x="9" y="4"/>
                    <a:pt x="10" y="2"/>
                    <a:pt x="9" y="1"/>
                  </a:cubicBezTo>
                  <a:cubicBezTo>
                    <a:pt x="8" y="0"/>
                    <a:pt x="7" y="1"/>
                    <a:pt x="5" y="1"/>
                  </a:cubicBezTo>
                  <a:cubicBezTo>
                    <a:pt x="4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32" name="Freeform 3510"/>
            <p:cNvSpPr>
              <a:spLocks noChangeAspect="1"/>
            </p:cNvSpPr>
            <p:nvPr/>
          </p:nvSpPr>
          <p:spPr bwMode="auto">
            <a:xfrm>
              <a:off x="2841717" y="3696728"/>
              <a:ext cx="14540" cy="14398"/>
            </a:xfrm>
            <a:custGeom>
              <a:avLst/>
              <a:gdLst>
                <a:gd name="T0" fmla="*/ 6 w 11"/>
                <a:gd name="T1" fmla="*/ 1 h 11"/>
                <a:gd name="T2" fmla="*/ 5 w 11"/>
                <a:gd name="T3" fmla="*/ 5 h 11"/>
                <a:gd name="T4" fmla="*/ 6 w 11"/>
                <a:gd name="T5" fmla="*/ 8 h 11"/>
                <a:gd name="T6" fmla="*/ 0 w 11"/>
                <a:gd name="T7" fmla="*/ 11 h 11"/>
                <a:gd name="T8" fmla="*/ 1 w 11"/>
                <a:gd name="T9" fmla="*/ 12 h 11"/>
                <a:gd name="T10" fmla="*/ 11 w 11"/>
                <a:gd name="T11" fmla="*/ 11 h 11"/>
                <a:gd name="T12" fmla="*/ 13 w 11"/>
                <a:gd name="T13" fmla="*/ 9 h 11"/>
                <a:gd name="T14" fmla="*/ 13 w 11"/>
                <a:gd name="T15" fmla="*/ 2 h 11"/>
                <a:gd name="T16" fmla="*/ 13 w 11"/>
                <a:gd name="T17" fmla="*/ 0 h 11"/>
                <a:gd name="T18" fmla="*/ 6 w 11"/>
                <a:gd name="T19" fmla="*/ 1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1"/>
                <a:gd name="T32" fmla="*/ 11 w 11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1">
                  <a:moveTo>
                    <a:pt x="5" y="1"/>
                  </a:moveTo>
                  <a:cubicBezTo>
                    <a:pt x="4" y="1"/>
                    <a:pt x="4" y="3"/>
                    <a:pt x="4" y="4"/>
                  </a:cubicBezTo>
                  <a:cubicBezTo>
                    <a:pt x="5" y="5"/>
                    <a:pt x="6" y="7"/>
                    <a:pt x="5" y="7"/>
                  </a:cubicBezTo>
                  <a:cubicBezTo>
                    <a:pt x="4" y="9"/>
                    <a:pt x="2" y="8"/>
                    <a:pt x="0" y="9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3" y="11"/>
                    <a:pt x="6" y="10"/>
                    <a:pt x="9" y="9"/>
                  </a:cubicBezTo>
                  <a:cubicBezTo>
                    <a:pt x="9" y="9"/>
                    <a:pt x="11" y="9"/>
                    <a:pt x="11" y="8"/>
                  </a:cubicBezTo>
                  <a:cubicBezTo>
                    <a:pt x="11" y="6"/>
                    <a:pt x="11" y="4"/>
                    <a:pt x="11" y="2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9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33" name="Freeform 3511"/>
            <p:cNvSpPr>
              <a:spLocks noChangeAspect="1"/>
            </p:cNvSpPr>
            <p:nvPr/>
          </p:nvSpPr>
          <p:spPr bwMode="auto">
            <a:xfrm>
              <a:off x="2756711" y="3541670"/>
              <a:ext cx="32437" cy="12183"/>
            </a:xfrm>
            <a:custGeom>
              <a:avLst/>
              <a:gdLst>
                <a:gd name="T0" fmla="*/ 1 w 24"/>
                <a:gd name="T1" fmla="*/ 1 h 9"/>
                <a:gd name="T2" fmla="*/ 0 w 24"/>
                <a:gd name="T3" fmla="*/ 5 h 9"/>
                <a:gd name="T4" fmla="*/ 2 w 24"/>
                <a:gd name="T5" fmla="*/ 10 h 9"/>
                <a:gd name="T6" fmla="*/ 12 w 24"/>
                <a:gd name="T7" fmla="*/ 10 h 9"/>
                <a:gd name="T8" fmla="*/ 22 w 24"/>
                <a:gd name="T9" fmla="*/ 10 h 9"/>
                <a:gd name="T10" fmla="*/ 28 w 24"/>
                <a:gd name="T11" fmla="*/ 4 h 9"/>
                <a:gd name="T12" fmla="*/ 19 w 24"/>
                <a:gd name="T13" fmla="*/ 2 h 9"/>
                <a:gd name="T14" fmla="*/ 8 w 24"/>
                <a:gd name="T15" fmla="*/ 1 h 9"/>
                <a:gd name="T16" fmla="*/ 1 w 24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9"/>
                <a:gd name="T29" fmla="*/ 24 w 24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9">
                  <a:moveTo>
                    <a:pt x="1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6"/>
                    <a:pt x="1" y="8"/>
                    <a:pt x="2" y="8"/>
                  </a:cubicBezTo>
                  <a:cubicBezTo>
                    <a:pt x="5" y="9"/>
                    <a:pt x="7" y="8"/>
                    <a:pt x="10" y="8"/>
                  </a:cubicBezTo>
                  <a:cubicBezTo>
                    <a:pt x="13" y="8"/>
                    <a:pt x="16" y="9"/>
                    <a:pt x="18" y="8"/>
                  </a:cubicBezTo>
                  <a:cubicBezTo>
                    <a:pt x="20" y="7"/>
                    <a:pt x="24" y="5"/>
                    <a:pt x="23" y="3"/>
                  </a:cubicBezTo>
                  <a:cubicBezTo>
                    <a:pt x="22" y="1"/>
                    <a:pt x="18" y="2"/>
                    <a:pt x="16" y="2"/>
                  </a:cubicBezTo>
                  <a:cubicBezTo>
                    <a:pt x="13" y="1"/>
                    <a:pt x="10" y="1"/>
                    <a:pt x="7" y="1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34" name="Freeform 3512"/>
            <p:cNvSpPr>
              <a:spLocks noChangeAspect="1"/>
            </p:cNvSpPr>
            <p:nvPr/>
          </p:nvSpPr>
          <p:spPr bwMode="auto">
            <a:xfrm>
              <a:off x="2648218" y="3490722"/>
              <a:ext cx="14540" cy="9968"/>
            </a:xfrm>
            <a:custGeom>
              <a:avLst/>
              <a:gdLst>
                <a:gd name="T0" fmla="*/ 8 w 11"/>
                <a:gd name="T1" fmla="*/ 4 h 7"/>
                <a:gd name="T2" fmla="*/ 12 w 11"/>
                <a:gd name="T3" fmla="*/ 0 h 7"/>
                <a:gd name="T4" fmla="*/ 12 w 11"/>
                <a:gd name="T5" fmla="*/ 4 h 7"/>
                <a:gd name="T6" fmla="*/ 9 w 11"/>
                <a:gd name="T7" fmla="*/ 8 h 7"/>
                <a:gd name="T8" fmla="*/ 2 w 11"/>
                <a:gd name="T9" fmla="*/ 8 h 7"/>
                <a:gd name="T10" fmla="*/ 0 w 11"/>
                <a:gd name="T11" fmla="*/ 6 h 7"/>
                <a:gd name="T12" fmla="*/ 4 w 11"/>
                <a:gd name="T13" fmla="*/ 3 h 7"/>
                <a:gd name="T14" fmla="*/ 8 w 11"/>
                <a:gd name="T15" fmla="*/ 4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7"/>
                <a:gd name="T26" fmla="*/ 11 w 11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7">
                  <a:moveTo>
                    <a:pt x="7" y="3"/>
                  </a:moveTo>
                  <a:cubicBezTo>
                    <a:pt x="8" y="2"/>
                    <a:pt x="9" y="0"/>
                    <a:pt x="10" y="0"/>
                  </a:cubicBezTo>
                  <a:cubicBezTo>
                    <a:pt x="11" y="0"/>
                    <a:pt x="10" y="2"/>
                    <a:pt x="10" y="3"/>
                  </a:cubicBezTo>
                  <a:cubicBezTo>
                    <a:pt x="9" y="4"/>
                    <a:pt x="9" y="6"/>
                    <a:pt x="8" y="6"/>
                  </a:cubicBezTo>
                  <a:cubicBezTo>
                    <a:pt x="6" y="7"/>
                    <a:pt x="4" y="7"/>
                    <a:pt x="2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5" y="2"/>
                    <a:pt x="6" y="3"/>
                    <a:pt x="7" y="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35" name="Freeform 3513"/>
            <p:cNvSpPr>
              <a:spLocks noChangeAspect="1"/>
            </p:cNvSpPr>
            <p:nvPr/>
          </p:nvSpPr>
          <p:spPr bwMode="auto">
            <a:xfrm>
              <a:off x="2632560" y="3517303"/>
              <a:ext cx="51451" cy="34335"/>
            </a:xfrm>
            <a:custGeom>
              <a:avLst/>
              <a:gdLst>
                <a:gd name="T0" fmla="*/ 44 w 39"/>
                <a:gd name="T1" fmla="*/ 31 h 26"/>
                <a:gd name="T2" fmla="*/ 45 w 39"/>
                <a:gd name="T3" fmla="*/ 29 h 26"/>
                <a:gd name="T4" fmla="*/ 39 w 39"/>
                <a:gd name="T5" fmla="*/ 23 h 26"/>
                <a:gd name="T6" fmla="*/ 44 w 39"/>
                <a:gd name="T7" fmla="*/ 18 h 26"/>
                <a:gd name="T8" fmla="*/ 42 w 39"/>
                <a:gd name="T9" fmla="*/ 14 h 26"/>
                <a:gd name="T10" fmla="*/ 45 w 39"/>
                <a:gd name="T11" fmla="*/ 11 h 26"/>
                <a:gd name="T12" fmla="*/ 44 w 39"/>
                <a:gd name="T13" fmla="*/ 2 h 26"/>
                <a:gd name="T14" fmla="*/ 37 w 39"/>
                <a:gd name="T15" fmla="*/ 4 h 26"/>
                <a:gd name="T16" fmla="*/ 32 w 39"/>
                <a:gd name="T17" fmla="*/ 1 h 26"/>
                <a:gd name="T18" fmla="*/ 21 w 39"/>
                <a:gd name="T19" fmla="*/ 1 h 26"/>
                <a:gd name="T20" fmla="*/ 18 w 39"/>
                <a:gd name="T21" fmla="*/ 6 h 26"/>
                <a:gd name="T22" fmla="*/ 19 w 39"/>
                <a:gd name="T23" fmla="*/ 8 h 26"/>
                <a:gd name="T24" fmla="*/ 26 w 39"/>
                <a:gd name="T25" fmla="*/ 8 h 26"/>
                <a:gd name="T26" fmla="*/ 27 w 39"/>
                <a:gd name="T27" fmla="*/ 17 h 26"/>
                <a:gd name="T28" fmla="*/ 34 w 39"/>
                <a:gd name="T29" fmla="*/ 23 h 26"/>
                <a:gd name="T30" fmla="*/ 28 w 39"/>
                <a:gd name="T31" fmla="*/ 23 h 26"/>
                <a:gd name="T32" fmla="*/ 11 w 39"/>
                <a:gd name="T33" fmla="*/ 21 h 26"/>
                <a:gd name="T34" fmla="*/ 5 w 39"/>
                <a:gd name="T35" fmla="*/ 20 h 26"/>
                <a:gd name="T36" fmla="*/ 0 w 39"/>
                <a:gd name="T37" fmla="*/ 24 h 26"/>
                <a:gd name="T38" fmla="*/ 5 w 39"/>
                <a:gd name="T39" fmla="*/ 27 h 26"/>
                <a:gd name="T40" fmla="*/ 12 w 39"/>
                <a:gd name="T41" fmla="*/ 30 h 26"/>
                <a:gd name="T42" fmla="*/ 22 w 39"/>
                <a:gd name="T43" fmla="*/ 27 h 26"/>
                <a:gd name="T44" fmla="*/ 29 w 39"/>
                <a:gd name="T45" fmla="*/ 29 h 26"/>
                <a:gd name="T46" fmla="*/ 37 w 39"/>
                <a:gd name="T47" fmla="*/ 27 h 26"/>
                <a:gd name="T48" fmla="*/ 44 w 39"/>
                <a:gd name="T49" fmla="*/ 31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"/>
                <a:gd name="T76" fmla="*/ 0 h 26"/>
                <a:gd name="T77" fmla="*/ 39 w 39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" h="26">
                  <a:moveTo>
                    <a:pt x="37" y="26"/>
                  </a:moveTo>
                  <a:cubicBezTo>
                    <a:pt x="37" y="26"/>
                    <a:pt x="38" y="25"/>
                    <a:pt x="38" y="24"/>
                  </a:cubicBezTo>
                  <a:cubicBezTo>
                    <a:pt x="37" y="22"/>
                    <a:pt x="34" y="21"/>
                    <a:pt x="33" y="19"/>
                  </a:cubicBezTo>
                  <a:cubicBezTo>
                    <a:pt x="33" y="18"/>
                    <a:pt x="36" y="17"/>
                    <a:pt x="37" y="15"/>
                  </a:cubicBezTo>
                  <a:cubicBezTo>
                    <a:pt x="37" y="14"/>
                    <a:pt x="36" y="13"/>
                    <a:pt x="36" y="12"/>
                  </a:cubicBezTo>
                  <a:cubicBezTo>
                    <a:pt x="37" y="11"/>
                    <a:pt x="38" y="11"/>
                    <a:pt x="38" y="9"/>
                  </a:cubicBezTo>
                  <a:cubicBezTo>
                    <a:pt x="39" y="7"/>
                    <a:pt x="38" y="5"/>
                    <a:pt x="37" y="2"/>
                  </a:cubicBezTo>
                  <a:cubicBezTo>
                    <a:pt x="35" y="3"/>
                    <a:pt x="33" y="4"/>
                    <a:pt x="31" y="3"/>
                  </a:cubicBezTo>
                  <a:cubicBezTo>
                    <a:pt x="30" y="3"/>
                    <a:pt x="29" y="1"/>
                    <a:pt x="27" y="1"/>
                  </a:cubicBezTo>
                  <a:cubicBezTo>
                    <a:pt x="24" y="0"/>
                    <a:pt x="21" y="0"/>
                    <a:pt x="18" y="1"/>
                  </a:cubicBezTo>
                  <a:cubicBezTo>
                    <a:pt x="17" y="2"/>
                    <a:pt x="15" y="4"/>
                    <a:pt x="15" y="5"/>
                  </a:cubicBezTo>
                  <a:cubicBezTo>
                    <a:pt x="14" y="6"/>
                    <a:pt x="16" y="7"/>
                    <a:pt x="16" y="7"/>
                  </a:cubicBezTo>
                  <a:cubicBezTo>
                    <a:pt x="18" y="7"/>
                    <a:pt x="20" y="6"/>
                    <a:pt x="22" y="7"/>
                  </a:cubicBezTo>
                  <a:cubicBezTo>
                    <a:pt x="23" y="9"/>
                    <a:pt x="22" y="12"/>
                    <a:pt x="23" y="14"/>
                  </a:cubicBezTo>
                  <a:cubicBezTo>
                    <a:pt x="25" y="16"/>
                    <a:pt x="29" y="16"/>
                    <a:pt x="29" y="19"/>
                  </a:cubicBezTo>
                  <a:cubicBezTo>
                    <a:pt x="29" y="20"/>
                    <a:pt x="25" y="19"/>
                    <a:pt x="24" y="19"/>
                  </a:cubicBezTo>
                  <a:cubicBezTo>
                    <a:pt x="19" y="19"/>
                    <a:pt x="14" y="19"/>
                    <a:pt x="9" y="18"/>
                  </a:cubicBezTo>
                  <a:cubicBezTo>
                    <a:pt x="7" y="18"/>
                    <a:pt x="6" y="16"/>
                    <a:pt x="4" y="17"/>
                  </a:cubicBezTo>
                  <a:cubicBezTo>
                    <a:pt x="2" y="17"/>
                    <a:pt x="0" y="19"/>
                    <a:pt x="0" y="20"/>
                  </a:cubicBezTo>
                  <a:cubicBezTo>
                    <a:pt x="0" y="22"/>
                    <a:pt x="3" y="23"/>
                    <a:pt x="4" y="23"/>
                  </a:cubicBezTo>
                  <a:cubicBezTo>
                    <a:pt x="6" y="24"/>
                    <a:pt x="8" y="25"/>
                    <a:pt x="10" y="25"/>
                  </a:cubicBezTo>
                  <a:cubicBezTo>
                    <a:pt x="13" y="25"/>
                    <a:pt x="16" y="24"/>
                    <a:pt x="19" y="23"/>
                  </a:cubicBezTo>
                  <a:cubicBezTo>
                    <a:pt x="21" y="23"/>
                    <a:pt x="23" y="24"/>
                    <a:pt x="25" y="24"/>
                  </a:cubicBezTo>
                  <a:cubicBezTo>
                    <a:pt x="27" y="24"/>
                    <a:pt x="29" y="22"/>
                    <a:pt x="31" y="23"/>
                  </a:cubicBezTo>
                  <a:cubicBezTo>
                    <a:pt x="33" y="24"/>
                    <a:pt x="34" y="25"/>
                    <a:pt x="37" y="26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36" name="Freeform 3514"/>
            <p:cNvSpPr>
              <a:spLocks noChangeAspect="1"/>
            </p:cNvSpPr>
            <p:nvPr/>
          </p:nvSpPr>
          <p:spPr bwMode="auto">
            <a:xfrm>
              <a:off x="2565450" y="3543885"/>
              <a:ext cx="38029" cy="16614"/>
            </a:xfrm>
            <a:custGeom>
              <a:avLst/>
              <a:gdLst>
                <a:gd name="T0" fmla="*/ 22 w 29"/>
                <a:gd name="T1" fmla="*/ 1 h 12"/>
                <a:gd name="T2" fmla="*/ 33 w 29"/>
                <a:gd name="T3" fmla="*/ 9 h 12"/>
                <a:gd name="T4" fmla="*/ 33 w 29"/>
                <a:gd name="T5" fmla="*/ 13 h 12"/>
                <a:gd name="T6" fmla="*/ 23 w 29"/>
                <a:gd name="T7" fmla="*/ 11 h 12"/>
                <a:gd name="T8" fmla="*/ 19 w 29"/>
                <a:gd name="T9" fmla="*/ 15 h 12"/>
                <a:gd name="T10" fmla="*/ 7 w 29"/>
                <a:gd name="T11" fmla="*/ 9 h 12"/>
                <a:gd name="T12" fmla="*/ 0 w 29"/>
                <a:gd name="T13" fmla="*/ 5 h 12"/>
                <a:gd name="T14" fmla="*/ 5 w 29"/>
                <a:gd name="T15" fmla="*/ 0 h 12"/>
                <a:gd name="T16" fmla="*/ 18 w 29"/>
                <a:gd name="T17" fmla="*/ 1 h 12"/>
                <a:gd name="T18" fmla="*/ 22 w 29"/>
                <a:gd name="T19" fmla="*/ 1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2"/>
                <a:gd name="T32" fmla="*/ 29 w 29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2">
                  <a:moveTo>
                    <a:pt x="19" y="1"/>
                  </a:moveTo>
                  <a:cubicBezTo>
                    <a:pt x="22" y="2"/>
                    <a:pt x="25" y="4"/>
                    <a:pt x="28" y="7"/>
                  </a:cubicBezTo>
                  <a:cubicBezTo>
                    <a:pt x="29" y="7"/>
                    <a:pt x="29" y="10"/>
                    <a:pt x="28" y="10"/>
                  </a:cubicBezTo>
                  <a:cubicBezTo>
                    <a:pt x="25" y="11"/>
                    <a:pt x="22" y="8"/>
                    <a:pt x="20" y="9"/>
                  </a:cubicBezTo>
                  <a:cubicBezTo>
                    <a:pt x="18" y="9"/>
                    <a:pt x="18" y="12"/>
                    <a:pt x="16" y="12"/>
                  </a:cubicBezTo>
                  <a:cubicBezTo>
                    <a:pt x="12" y="11"/>
                    <a:pt x="9" y="8"/>
                    <a:pt x="6" y="7"/>
                  </a:cubicBezTo>
                  <a:cubicBezTo>
                    <a:pt x="4" y="6"/>
                    <a:pt x="1" y="6"/>
                    <a:pt x="0" y="4"/>
                  </a:cubicBezTo>
                  <a:cubicBezTo>
                    <a:pt x="0" y="2"/>
                    <a:pt x="3" y="1"/>
                    <a:pt x="4" y="0"/>
                  </a:cubicBezTo>
                  <a:cubicBezTo>
                    <a:pt x="8" y="0"/>
                    <a:pt x="12" y="1"/>
                    <a:pt x="15" y="1"/>
                  </a:cubicBezTo>
                  <a:cubicBezTo>
                    <a:pt x="17" y="1"/>
                    <a:pt x="18" y="0"/>
                    <a:pt x="19" y="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37" name="Freeform 3515"/>
            <p:cNvSpPr>
              <a:spLocks noChangeAspect="1"/>
            </p:cNvSpPr>
            <p:nvPr/>
          </p:nvSpPr>
          <p:spPr bwMode="auto">
            <a:xfrm>
              <a:off x="2462549" y="3451959"/>
              <a:ext cx="180077" cy="69777"/>
            </a:xfrm>
            <a:custGeom>
              <a:avLst/>
              <a:gdLst>
                <a:gd name="T0" fmla="*/ 155 w 134"/>
                <a:gd name="T1" fmla="*/ 52 h 52"/>
                <a:gd name="T2" fmla="*/ 160 w 134"/>
                <a:gd name="T3" fmla="*/ 55 h 52"/>
                <a:gd name="T4" fmla="*/ 150 w 134"/>
                <a:gd name="T5" fmla="*/ 58 h 52"/>
                <a:gd name="T6" fmla="*/ 138 w 134"/>
                <a:gd name="T7" fmla="*/ 62 h 52"/>
                <a:gd name="T8" fmla="*/ 120 w 134"/>
                <a:gd name="T9" fmla="*/ 61 h 52"/>
                <a:gd name="T10" fmla="*/ 115 w 134"/>
                <a:gd name="T11" fmla="*/ 63 h 52"/>
                <a:gd name="T12" fmla="*/ 105 w 134"/>
                <a:gd name="T13" fmla="*/ 62 h 52"/>
                <a:gd name="T14" fmla="*/ 106 w 134"/>
                <a:gd name="T15" fmla="*/ 59 h 52"/>
                <a:gd name="T16" fmla="*/ 114 w 134"/>
                <a:gd name="T17" fmla="*/ 52 h 52"/>
                <a:gd name="T18" fmla="*/ 112 w 134"/>
                <a:gd name="T19" fmla="*/ 48 h 52"/>
                <a:gd name="T20" fmla="*/ 101 w 134"/>
                <a:gd name="T21" fmla="*/ 47 h 52"/>
                <a:gd name="T22" fmla="*/ 94 w 134"/>
                <a:gd name="T23" fmla="*/ 41 h 52"/>
                <a:gd name="T24" fmla="*/ 93 w 134"/>
                <a:gd name="T25" fmla="*/ 30 h 52"/>
                <a:gd name="T26" fmla="*/ 83 w 134"/>
                <a:gd name="T27" fmla="*/ 30 h 52"/>
                <a:gd name="T28" fmla="*/ 71 w 134"/>
                <a:gd name="T29" fmla="*/ 27 h 52"/>
                <a:gd name="T30" fmla="*/ 66 w 134"/>
                <a:gd name="T31" fmla="*/ 21 h 52"/>
                <a:gd name="T32" fmla="*/ 58 w 134"/>
                <a:gd name="T33" fmla="*/ 22 h 52"/>
                <a:gd name="T34" fmla="*/ 50 w 134"/>
                <a:gd name="T35" fmla="*/ 19 h 52"/>
                <a:gd name="T36" fmla="*/ 41 w 134"/>
                <a:gd name="T37" fmla="*/ 18 h 52"/>
                <a:gd name="T38" fmla="*/ 43 w 134"/>
                <a:gd name="T39" fmla="*/ 16 h 52"/>
                <a:gd name="T40" fmla="*/ 47 w 134"/>
                <a:gd name="T41" fmla="*/ 13 h 52"/>
                <a:gd name="T42" fmla="*/ 36 w 134"/>
                <a:gd name="T43" fmla="*/ 10 h 52"/>
                <a:gd name="T44" fmla="*/ 24 w 134"/>
                <a:gd name="T45" fmla="*/ 15 h 52"/>
                <a:gd name="T46" fmla="*/ 14 w 134"/>
                <a:gd name="T47" fmla="*/ 21 h 52"/>
                <a:gd name="T48" fmla="*/ 7 w 134"/>
                <a:gd name="T49" fmla="*/ 27 h 52"/>
                <a:gd name="T50" fmla="*/ 0 w 134"/>
                <a:gd name="T51" fmla="*/ 24 h 52"/>
                <a:gd name="T52" fmla="*/ 6 w 134"/>
                <a:gd name="T53" fmla="*/ 21 h 52"/>
                <a:gd name="T54" fmla="*/ 10 w 134"/>
                <a:gd name="T55" fmla="*/ 12 h 52"/>
                <a:gd name="T56" fmla="*/ 24 w 134"/>
                <a:gd name="T57" fmla="*/ 5 h 52"/>
                <a:gd name="T58" fmla="*/ 41 w 134"/>
                <a:gd name="T59" fmla="*/ 0 h 52"/>
                <a:gd name="T60" fmla="*/ 55 w 134"/>
                <a:gd name="T61" fmla="*/ 2 h 52"/>
                <a:gd name="T62" fmla="*/ 65 w 134"/>
                <a:gd name="T63" fmla="*/ 4 h 52"/>
                <a:gd name="T64" fmla="*/ 68 w 134"/>
                <a:gd name="T65" fmla="*/ 6 h 52"/>
                <a:gd name="T66" fmla="*/ 76 w 134"/>
                <a:gd name="T67" fmla="*/ 7 h 52"/>
                <a:gd name="T68" fmla="*/ 82 w 134"/>
                <a:gd name="T69" fmla="*/ 16 h 52"/>
                <a:gd name="T70" fmla="*/ 96 w 134"/>
                <a:gd name="T71" fmla="*/ 17 h 52"/>
                <a:gd name="T72" fmla="*/ 102 w 134"/>
                <a:gd name="T73" fmla="*/ 25 h 52"/>
                <a:gd name="T74" fmla="*/ 105 w 134"/>
                <a:gd name="T75" fmla="*/ 24 h 52"/>
                <a:gd name="T76" fmla="*/ 99 w 134"/>
                <a:gd name="T77" fmla="*/ 17 h 52"/>
                <a:gd name="T78" fmla="*/ 101 w 134"/>
                <a:gd name="T79" fmla="*/ 16 h 52"/>
                <a:gd name="T80" fmla="*/ 109 w 134"/>
                <a:gd name="T81" fmla="*/ 24 h 52"/>
                <a:gd name="T82" fmla="*/ 109 w 134"/>
                <a:gd name="T83" fmla="*/ 28 h 52"/>
                <a:gd name="T84" fmla="*/ 117 w 134"/>
                <a:gd name="T85" fmla="*/ 29 h 52"/>
                <a:gd name="T86" fmla="*/ 127 w 134"/>
                <a:gd name="T87" fmla="*/ 35 h 52"/>
                <a:gd name="T88" fmla="*/ 131 w 134"/>
                <a:gd name="T89" fmla="*/ 40 h 52"/>
                <a:gd name="T90" fmla="*/ 139 w 134"/>
                <a:gd name="T91" fmla="*/ 41 h 52"/>
                <a:gd name="T92" fmla="*/ 135 w 134"/>
                <a:gd name="T93" fmla="*/ 47 h 52"/>
                <a:gd name="T94" fmla="*/ 145 w 134"/>
                <a:gd name="T95" fmla="*/ 46 h 52"/>
                <a:gd name="T96" fmla="*/ 154 w 134"/>
                <a:gd name="T97" fmla="*/ 48 h 52"/>
                <a:gd name="T98" fmla="*/ 155 w 134"/>
                <a:gd name="T99" fmla="*/ 52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4"/>
                <a:gd name="T151" fmla="*/ 0 h 52"/>
                <a:gd name="T152" fmla="*/ 134 w 134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4" h="52">
                  <a:moveTo>
                    <a:pt x="129" y="43"/>
                  </a:moveTo>
                  <a:cubicBezTo>
                    <a:pt x="130" y="44"/>
                    <a:pt x="134" y="44"/>
                    <a:pt x="133" y="45"/>
                  </a:cubicBezTo>
                  <a:cubicBezTo>
                    <a:pt x="131" y="47"/>
                    <a:pt x="127" y="47"/>
                    <a:pt x="125" y="48"/>
                  </a:cubicBezTo>
                  <a:cubicBezTo>
                    <a:pt x="122" y="49"/>
                    <a:pt x="119" y="51"/>
                    <a:pt x="115" y="51"/>
                  </a:cubicBezTo>
                  <a:cubicBezTo>
                    <a:pt x="110" y="51"/>
                    <a:pt x="105" y="50"/>
                    <a:pt x="100" y="50"/>
                  </a:cubicBezTo>
                  <a:cubicBezTo>
                    <a:pt x="99" y="50"/>
                    <a:pt x="97" y="52"/>
                    <a:pt x="96" y="52"/>
                  </a:cubicBezTo>
                  <a:cubicBezTo>
                    <a:pt x="93" y="52"/>
                    <a:pt x="90" y="52"/>
                    <a:pt x="87" y="51"/>
                  </a:cubicBezTo>
                  <a:cubicBezTo>
                    <a:pt x="87" y="51"/>
                    <a:pt x="88" y="50"/>
                    <a:pt x="88" y="49"/>
                  </a:cubicBezTo>
                  <a:cubicBezTo>
                    <a:pt x="90" y="47"/>
                    <a:pt x="94" y="46"/>
                    <a:pt x="95" y="43"/>
                  </a:cubicBezTo>
                  <a:cubicBezTo>
                    <a:pt x="95" y="42"/>
                    <a:pt x="94" y="41"/>
                    <a:pt x="93" y="40"/>
                  </a:cubicBezTo>
                  <a:cubicBezTo>
                    <a:pt x="90" y="39"/>
                    <a:pt x="87" y="40"/>
                    <a:pt x="84" y="39"/>
                  </a:cubicBezTo>
                  <a:cubicBezTo>
                    <a:pt x="82" y="38"/>
                    <a:pt x="79" y="36"/>
                    <a:pt x="78" y="34"/>
                  </a:cubicBezTo>
                  <a:cubicBezTo>
                    <a:pt x="77" y="31"/>
                    <a:pt x="79" y="28"/>
                    <a:pt x="77" y="25"/>
                  </a:cubicBezTo>
                  <a:cubicBezTo>
                    <a:pt x="76" y="23"/>
                    <a:pt x="72" y="25"/>
                    <a:pt x="69" y="25"/>
                  </a:cubicBezTo>
                  <a:cubicBezTo>
                    <a:pt x="66" y="24"/>
                    <a:pt x="62" y="24"/>
                    <a:pt x="59" y="22"/>
                  </a:cubicBezTo>
                  <a:cubicBezTo>
                    <a:pt x="57" y="21"/>
                    <a:pt x="57" y="18"/>
                    <a:pt x="55" y="17"/>
                  </a:cubicBezTo>
                  <a:cubicBezTo>
                    <a:pt x="53" y="17"/>
                    <a:pt x="50" y="18"/>
                    <a:pt x="48" y="18"/>
                  </a:cubicBezTo>
                  <a:cubicBezTo>
                    <a:pt x="46" y="18"/>
                    <a:pt x="44" y="16"/>
                    <a:pt x="42" y="16"/>
                  </a:cubicBezTo>
                  <a:cubicBezTo>
                    <a:pt x="40" y="15"/>
                    <a:pt x="36" y="16"/>
                    <a:pt x="34" y="15"/>
                  </a:cubicBezTo>
                  <a:cubicBezTo>
                    <a:pt x="33" y="15"/>
                    <a:pt x="35" y="14"/>
                    <a:pt x="36" y="13"/>
                  </a:cubicBezTo>
                  <a:cubicBezTo>
                    <a:pt x="37" y="12"/>
                    <a:pt x="40" y="12"/>
                    <a:pt x="39" y="11"/>
                  </a:cubicBezTo>
                  <a:cubicBezTo>
                    <a:pt x="37" y="9"/>
                    <a:pt x="33" y="8"/>
                    <a:pt x="30" y="8"/>
                  </a:cubicBezTo>
                  <a:cubicBezTo>
                    <a:pt x="27" y="9"/>
                    <a:pt x="24" y="11"/>
                    <a:pt x="20" y="12"/>
                  </a:cubicBezTo>
                  <a:cubicBezTo>
                    <a:pt x="17" y="14"/>
                    <a:pt x="14" y="15"/>
                    <a:pt x="12" y="17"/>
                  </a:cubicBezTo>
                  <a:cubicBezTo>
                    <a:pt x="9" y="18"/>
                    <a:pt x="8" y="22"/>
                    <a:pt x="6" y="22"/>
                  </a:cubicBezTo>
                  <a:cubicBezTo>
                    <a:pt x="4" y="23"/>
                    <a:pt x="1" y="22"/>
                    <a:pt x="0" y="20"/>
                  </a:cubicBezTo>
                  <a:cubicBezTo>
                    <a:pt x="0" y="19"/>
                    <a:pt x="4" y="19"/>
                    <a:pt x="5" y="17"/>
                  </a:cubicBezTo>
                  <a:cubicBezTo>
                    <a:pt x="6" y="15"/>
                    <a:pt x="6" y="11"/>
                    <a:pt x="8" y="10"/>
                  </a:cubicBezTo>
                  <a:cubicBezTo>
                    <a:pt x="12" y="7"/>
                    <a:pt x="16" y="6"/>
                    <a:pt x="20" y="4"/>
                  </a:cubicBezTo>
                  <a:cubicBezTo>
                    <a:pt x="24" y="3"/>
                    <a:pt x="29" y="1"/>
                    <a:pt x="34" y="0"/>
                  </a:cubicBezTo>
                  <a:cubicBezTo>
                    <a:pt x="38" y="0"/>
                    <a:pt x="42" y="1"/>
                    <a:pt x="46" y="2"/>
                  </a:cubicBezTo>
                  <a:cubicBezTo>
                    <a:pt x="48" y="2"/>
                    <a:pt x="51" y="2"/>
                    <a:pt x="54" y="3"/>
                  </a:cubicBezTo>
                  <a:cubicBezTo>
                    <a:pt x="55" y="3"/>
                    <a:pt x="56" y="4"/>
                    <a:pt x="57" y="5"/>
                  </a:cubicBezTo>
                  <a:cubicBezTo>
                    <a:pt x="59" y="5"/>
                    <a:pt x="61" y="4"/>
                    <a:pt x="63" y="6"/>
                  </a:cubicBezTo>
                  <a:cubicBezTo>
                    <a:pt x="66" y="7"/>
                    <a:pt x="65" y="12"/>
                    <a:pt x="68" y="13"/>
                  </a:cubicBezTo>
                  <a:cubicBezTo>
                    <a:pt x="72" y="15"/>
                    <a:pt x="76" y="13"/>
                    <a:pt x="80" y="14"/>
                  </a:cubicBezTo>
                  <a:cubicBezTo>
                    <a:pt x="82" y="15"/>
                    <a:pt x="83" y="19"/>
                    <a:pt x="85" y="21"/>
                  </a:cubicBezTo>
                  <a:cubicBezTo>
                    <a:pt x="86" y="21"/>
                    <a:pt x="88" y="20"/>
                    <a:pt x="87" y="20"/>
                  </a:cubicBezTo>
                  <a:cubicBezTo>
                    <a:pt x="86" y="17"/>
                    <a:pt x="83" y="16"/>
                    <a:pt x="82" y="14"/>
                  </a:cubicBezTo>
                  <a:cubicBezTo>
                    <a:pt x="82" y="13"/>
                    <a:pt x="83" y="12"/>
                    <a:pt x="84" y="13"/>
                  </a:cubicBezTo>
                  <a:cubicBezTo>
                    <a:pt x="86" y="15"/>
                    <a:pt x="89" y="17"/>
                    <a:pt x="91" y="20"/>
                  </a:cubicBezTo>
                  <a:cubicBezTo>
                    <a:pt x="92" y="21"/>
                    <a:pt x="90" y="22"/>
                    <a:pt x="91" y="23"/>
                  </a:cubicBezTo>
                  <a:cubicBezTo>
                    <a:pt x="92" y="24"/>
                    <a:pt x="95" y="23"/>
                    <a:pt x="97" y="24"/>
                  </a:cubicBezTo>
                  <a:cubicBezTo>
                    <a:pt x="100" y="25"/>
                    <a:pt x="103" y="27"/>
                    <a:pt x="106" y="29"/>
                  </a:cubicBezTo>
                  <a:cubicBezTo>
                    <a:pt x="107" y="30"/>
                    <a:pt x="108" y="32"/>
                    <a:pt x="109" y="33"/>
                  </a:cubicBezTo>
                  <a:cubicBezTo>
                    <a:pt x="111" y="34"/>
                    <a:pt x="115" y="32"/>
                    <a:pt x="116" y="34"/>
                  </a:cubicBezTo>
                  <a:cubicBezTo>
                    <a:pt x="117" y="36"/>
                    <a:pt x="110" y="38"/>
                    <a:pt x="112" y="39"/>
                  </a:cubicBezTo>
                  <a:cubicBezTo>
                    <a:pt x="115" y="41"/>
                    <a:pt x="118" y="38"/>
                    <a:pt x="121" y="38"/>
                  </a:cubicBezTo>
                  <a:cubicBezTo>
                    <a:pt x="124" y="38"/>
                    <a:pt x="126" y="39"/>
                    <a:pt x="128" y="40"/>
                  </a:cubicBezTo>
                  <a:cubicBezTo>
                    <a:pt x="128" y="41"/>
                    <a:pt x="128" y="43"/>
                    <a:pt x="129" y="4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38" name="Freeform 3516"/>
            <p:cNvSpPr>
              <a:spLocks noChangeAspect="1"/>
            </p:cNvSpPr>
            <p:nvPr/>
          </p:nvSpPr>
          <p:spPr bwMode="auto">
            <a:xfrm>
              <a:off x="2489393" y="3480755"/>
              <a:ext cx="12303" cy="9968"/>
            </a:xfrm>
            <a:custGeom>
              <a:avLst/>
              <a:gdLst>
                <a:gd name="T0" fmla="*/ 6 w 9"/>
                <a:gd name="T1" fmla="*/ 0 h 8"/>
                <a:gd name="T2" fmla="*/ 10 w 9"/>
                <a:gd name="T3" fmla="*/ 7 h 8"/>
                <a:gd name="T4" fmla="*/ 1 w 9"/>
                <a:gd name="T5" fmla="*/ 8 h 8"/>
                <a:gd name="T6" fmla="*/ 2 w 9"/>
                <a:gd name="T7" fmla="*/ 5 h 8"/>
                <a:gd name="T8" fmla="*/ 1 w 9"/>
                <a:gd name="T9" fmla="*/ 1 h 8"/>
                <a:gd name="T10" fmla="*/ 6 w 9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"/>
                <a:gd name="T20" fmla="*/ 9 w 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">
                  <a:moveTo>
                    <a:pt x="5" y="0"/>
                  </a:moveTo>
                  <a:cubicBezTo>
                    <a:pt x="6" y="2"/>
                    <a:pt x="9" y="4"/>
                    <a:pt x="8" y="6"/>
                  </a:cubicBezTo>
                  <a:cubicBezTo>
                    <a:pt x="7" y="8"/>
                    <a:pt x="3" y="8"/>
                    <a:pt x="1" y="7"/>
                  </a:cubicBezTo>
                  <a:cubicBezTo>
                    <a:pt x="0" y="7"/>
                    <a:pt x="2" y="5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39" name="Freeform 3517"/>
            <p:cNvSpPr>
              <a:spLocks noChangeAspect="1"/>
            </p:cNvSpPr>
            <p:nvPr/>
          </p:nvSpPr>
          <p:spPr bwMode="auto">
            <a:xfrm>
              <a:off x="2575517" y="3415408"/>
              <a:ext cx="10067" cy="15506"/>
            </a:xfrm>
            <a:custGeom>
              <a:avLst/>
              <a:gdLst>
                <a:gd name="T0" fmla="*/ 6 w 7"/>
                <a:gd name="T1" fmla="*/ 1 h 12"/>
                <a:gd name="T2" fmla="*/ 4 w 7"/>
                <a:gd name="T3" fmla="*/ 1 h 12"/>
                <a:gd name="T4" fmla="*/ 0 w 7"/>
                <a:gd name="T5" fmla="*/ 9 h 12"/>
                <a:gd name="T6" fmla="*/ 4 w 7"/>
                <a:gd name="T7" fmla="*/ 13 h 12"/>
                <a:gd name="T8" fmla="*/ 9 w 7"/>
                <a:gd name="T9" fmla="*/ 11 h 12"/>
                <a:gd name="T10" fmla="*/ 6 w 7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2"/>
                <a:gd name="T20" fmla="*/ 7 w 7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2">
                  <a:moveTo>
                    <a:pt x="5" y="1"/>
                  </a:moveTo>
                  <a:cubicBezTo>
                    <a:pt x="5" y="0"/>
                    <a:pt x="3" y="0"/>
                    <a:pt x="3" y="1"/>
                  </a:cubicBez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1" y="11"/>
                    <a:pt x="3" y="11"/>
                  </a:cubicBezTo>
                  <a:cubicBezTo>
                    <a:pt x="5" y="12"/>
                    <a:pt x="6" y="10"/>
                    <a:pt x="7" y="9"/>
                  </a:cubicBezTo>
                  <a:cubicBezTo>
                    <a:pt x="7" y="6"/>
                    <a:pt x="7" y="3"/>
                    <a:pt x="5" y="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40" name="Freeform 3518"/>
            <p:cNvSpPr>
              <a:spLocks noChangeAspect="1"/>
            </p:cNvSpPr>
            <p:nvPr/>
          </p:nvSpPr>
          <p:spPr bwMode="auto">
            <a:xfrm>
              <a:off x="2565450" y="3382182"/>
              <a:ext cx="22370" cy="5539"/>
            </a:xfrm>
            <a:custGeom>
              <a:avLst/>
              <a:gdLst>
                <a:gd name="T0" fmla="*/ 18 w 17"/>
                <a:gd name="T1" fmla="*/ 0 h 4"/>
                <a:gd name="T2" fmla="*/ 19 w 17"/>
                <a:gd name="T3" fmla="*/ 3 h 4"/>
                <a:gd name="T4" fmla="*/ 13 w 17"/>
                <a:gd name="T5" fmla="*/ 3 h 4"/>
                <a:gd name="T6" fmla="*/ 5 w 17"/>
                <a:gd name="T7" fmla="*/ 5 h 4"/>
                <a:gd name="T8" fmla="*/ 1 w 17"/>
                <a:gd name="T9" fmla="*/ 1 h 4"/>
                <a:gd name="T10" fmla="*/ 7 w 17"/>
                <a:gd name="T11" fmla="*/ 1 h 4"/>
                <a:gd name="T12" fmla="*/ 14 w 17"/>
                <a:gd name="T13" fmla="*/ 0 h 4"/>
                <a:gd name="T14" fmla="*/ 18 w 17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4"/>
                <a:gd name="T26" fmla="*/ 17 w 17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4">
                  <a:moveTo>
                    <a:pt x="15" y="0"/>
                  </a:moveTo>
                  <a:cubicBezTo>
                    <a:pt x="16" y="1"/>
                    <a:pt x="17" y="2"/>
                    <a:pt x="16" y="2"/>
                  </a:cubicBezTo>
                  <a:cubicBezTo>
                    <a:pt x="15" y="3"/>
                    <a:pt x="13" y="2"/>
                    <a:pt x="11" y="2"/>
                  </a:cubicBezTo>
                  <a:cubicBezTo>
                    <a:pt x="9" y="2"/>
                    <a:pt x="7" y="4"/>
                    <a:pt x="4" y="4"/>
                  </a:cubicBezTo>
                  <a:cubicBezTo>
                    <a:pt x="3" y="4"/>
                    <a:pt x="0" y="2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13" y="0"/>
                    <a:pt x="14" y="0"/>
                    <a:pt x="15" y="0"/>
                  </a:cubicBezTo>
                  <a:close/>
                </a:path>
              </a:pathLst>
            </a:custGeom>
            <a:solidFill>
              <a:srgbClr val="A7D385"/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41" name="Freeform 3519"/>
            <p:cNvSpPr>
              <a:spLocks noChangeAspect="1"/>
            </p:cNvSpPr>
            <p:nvPr/>
          </p:nvSpPr>
          <p:spPr bwMode="auto">
            <a:xfrm>
              <a:off x="2590057" y="3377753"/>
              <a:ext cx="10067" cy="25474"/>
            </a:xfrm>
            <a:custGeom>
              <a:avLst/>
              <a:gdLst>
                <a:gd name="T0" fmla="*/ 1 w 7"/>
                <a:gd name="T1" fmla="*/ 1 h 19"/>
                <a:gd name="T2" fmla="*/ 3 w 7"/>
                <a:gd name="T3" fmla="*/ 6 h 19"/>
                <a:gd name="T4" fmla="*/ 6 w 7"/>
                <a:gd name="T5" fmla="*/ 7 h 19"/>
                <a:gd name="T6" fmla="*/ 4 w 7"/>
                <a:gd name="T7" fmla="*/ 16 h 19"/>
                <a:gd name="T8" fmla="*/ 1 w 7"/>
                <a:gd name="T9" fmla="*/ 19 h 19"/>
                <a:gd name="T10" fmla="*/ 4 w 7"/>
                <a:gd name="T11" fmla="*/ 22 h 19"/>
                <a:gd name="T12" fmla="*/ 5 w 7"/>
                <a:gd name="T13" fmla="*/ 18 h 19"/>
                <a:gd name="T14" fmla="*/ 9 w 7"/>
                <a:gd name="T15" fmla="*/ 8 h 19"/>
                <a:gd name="T16" fmla="*/ 9 w 7"/>
                <a:gd name="T17" fmla="*/ 6 h 19"/>
                <a:gd name="T18" fmla="*/ 5 w 7"/>
                <a:gd name="T19" fmla="*/ 4 h 19"/>
                <a:gd name="T20" fmla="*/ 1 w 7"/>
                <a:gd name="T21" fmla="*/ 1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19"/>
                <a:gd name="T35" fmla="*/ 7 w 7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19">
                  <a:moveTo>
                    <a:pt x="1" y="1"/>
                  </a:moveTo>
                  <a:cubicBezTo>
                    <a:pt x="0" y="2"/>
                    <a:pt x="1" y="4"/>
                    <a:pt x="2" y="5"/>
                  </a:cubicBezTo>
                  <a:cubicBezTo>
                    <a:pt x="3" y="6"/>
                    <a:pt x="5" y="5"/>
                    <a:pt x="5" y="6"/>
                  </a:cubicBezTo>
                  <a:cubicBezTo>
                    <a:pt x="6" y="9"/>
                    <a:pt x="4" y="11"/>
                    <a:pt x="3" y="13"/>
                  </a:cubicBezTo>
                  <a:cubicBezTo>
                    <a:pt x="3" y="14"/>
                    <a:pt x="1" y="15"/>
                    <a:pt x="1" y="16"/>
                  </a:cubicBezTo>
                  <a:cubicBezTo>
                    <a:pt x="1" y="17"/>
                    <a:pt x="2" y="19"/>
                    <a:pt x="3" y="18"/>
                  </a:cubicBezTo>
                  <a:cubicBezTo>
                    <a:pt x="4" y="18"/>
                    <a:pt x="4" y="16"/>
                    <a:pt x="4" y="15"/>
                  </a:cubicBezTo>
                  <a:cubicBezTo>
                    <a:pt x="5" y="12"/>
                    <a:pt x="6" y="10"/>
                    <a:pt x="7" y="7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4"/>
                    <a:pt x="5" y="4"/>
                    <a:pt x="4" y="3"/>
                  </a:cubicBezTo>
                  <a:cubicBezTo>
                    <a:pt x="3" y="2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42" name="Freeform 3520"/>
            <p:cNvSpPr>
              <a:spLocks noChangeAspect="1"/>
            </p:cNvSpPr>
            <p:nvPr/>
          </p:nvSpPr>
          <p:spPr bwMode="auto">
            <a:xfrm>
              <a:off x="2602361" y="3409871"/>
              <a:ext cx="10067" cy="15506"/>
            </a:xfrm>
            <a:custGeom>
              <a:avLst/>
              <a:gdLst>
                <a:gd name="T0" fmla="*/ 0 w 7"/>
                <a:gd name="T1" fmla="*/ 1 h 12"/>
                <a:gd name="T2" fmla="*/ 6 w 7"/>
                <a:gd name="T3" fmla="*/ 6 h 12"/>
                <a:gd name="T4" fmla="*/ 8 w 7"/>
                <a:gd name="T5" fmla="*/ 13 h 12"/>
                <a:gd name="T6" fmla="*/ 9 w 7"/>
                <a:gd name="T7" fmla="*/ 12 h 12"/>
                <a:gd name="T8" fmla="*/ 8 w 7"/>
                <a:gd name="T9" fmla="*/ 5 h 12"/>
                <a:gd name="T10" fmla="*/ 4 w 7"/>
                <a:gd name="T11" fmla="*/ 0 h 12"/>
                <a:gd name="T12" fmla="*/ 0 w 7"/>
                <a:gd name="T13" fmla="*/ 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2"/>
                <a:gd name="T23" fmla="*/ 7 w 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2">
                  <a:moveTo>
                    <a:pt x="0" y="1"/>
                  </a:moveTo>
                  <a:cubicBezTo>
                    <a:pt x="1" y="3"/>
                    <a:pt x="4" y="3"/>
                    <a:pt x="5" y="5"/>
                  </a:cubicBezTo>
                  <a:cubicBezTo>
                    <a:pt x="6" y="7"/>
                    <a:pt x="5" y="9"/>
                    <a:pt x="6" y="11"/>
                  </a:cubicBezTo>
                  <a:cubicBezTo>
                    <a:pt x="6" y="12"/>
                    <a:pt x="7" y="11"/>
                    <a:pt x="7" y="10"/>
                  </a:cubicBezTo>
                  <a:cubicBezTo>
                    <a:pt x="7" y="8"/>
                    <a:pt x="7" y="6"/>
                    <a:pt x="6" y="4"/>
                  </a:cubicBezTo>
                  <a:cubicBezTo>
                    <a:pt x="6" y="2"/>
                    <a:pt x="4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43" name="Freeform 3521"/>
            <p:cNvSpPr>
              <a:spLocks noChangeAspect="1"/>
            </p:cNvSpPr>
            <p:nvPr/>
          </p:nvSpPr>
          <p:spPr bwMode="auto">
            <a:xfrm>
              <a:off x="2632560" y="3010043"/>
              <a:ext cx="8948" cy="6646"/>
            </a:xfrm>
            <a:custGeom>
              <a:avLst/>
              <a:gdLst>
                <a:gd name="T0" fmla="*/ 7 w 7"/>
                <a:gd name="T1" fmla="*/ 1 h 5"/>
                <a:gd name="T2" fmla="*/ 7 w 7"/>
                <a:gd name="T3" fmla="*/ 4 h 5"/>
                <a:gd name="T4" fmla="*/ 3 w 7"/>
                <a:gd name="T5" fmla="*/ 5 h 5"/>
                <a:gd name="T6" fmla="*/ 0 w 7"/>
                <a:gd name="T7" fmla="*/ 2 h 5"/>
                <a:gd name="T8" fmla="*/ 2 w 7"/>
                <a:gd name="T9" fmla="*/ 0 h 5"/>
                <a:gd name="T10" fmla="*/ 7 w 7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5"/>
                <a:gd name="T20" fmla="*/ 7 w 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5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4" y="5"/>
                    <a:pt x="3" y="4"/>
                  </a:cubicBezTo>
                  <a:cubicBezTo>
                    <a:pt x="2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44" name="Freeform 3522"/>
            <p:cNvSpPr>
              <a:spLocks noChangeAspect="1"/>
            </p:cNvSpPr>
            <p:nvPr/>
          </p:nvSpPr>
          <p:spPr bwMode="auto">
            <a:xfrm>
              <a:off x="2543080" y="2967957"/>
              <a:ext cx="25725" cy="8861"/>
            </a:xfrm>
            <a:custGeom>
              <a:avLst/>
              <a:gdLst>
                <a:gd name="T0" fmla="*/ 23 w 19"/>
                <a:gd name="T1" fmla="*/ 4 h 6"/>
                <a:gd name="T2" fmla="*/ 18 w 19"/>
                <a:gd name="T3" fmla="*/ 8 h 6"/>
                <a:gd name="T4" fmla="*/ 13 w 19"/>
                <a:gd name="T5" fmla="*/ 7 h 6"/>
                <a:gd name="T6" fmla="*/ 5 w 19"/>
                <a:gd name="T7" fmla="*/ 4 h 6"/>
                <a:gd name="T8" fmla="*/ 0 w 19"/>
                <a:gd name="T9" fmla="*/ 1 h 6"/>
                <a:gd name="T10" fmla="*/ 5 w 19"/>
                <a:gd name="T11" fmla="*/ 1 h 6"/>
                <a:gd name="T12" fmla="*/ 8 w 19"/>
                <a:gd name="T13" fmla="*/ 3 h 6"/>
                <a:gd name="T14" fmla="*/ 11 w 19"/>
                <a:gd name="T15" fmla="*/ 1 h 6"/>
                <a:gd name="T16" fmla="*/ 18 w 19"/>
                <a:gd name="T17" fmla="*/ 3 h 6"/>
                <a:gd name="T18" fmla="*/ 23 w 19"/>
                <a:gd name="T19" fmla="*/ 4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6"/>
                <a:gd name="T32" fmla="*/ 19 w 1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6">
                  <a:moveTo>
                    <a:pt x="19" y="3"/>
                  </a:moveTo>
                  <a:cubicBezTo>
                    <a:pt x="19" y="5"/>
                    <a:pt x="17" y="6"/>
                    <a:pt x="15" y="6"/>
                  </a:cubicBezTo>
                  <a:cubicBezTo>
                    <a:pt x="14" y="6"/>
                    <a:pt x="12" y="5"/>
                    <a:pt x="11" y="5"/>
                  </a:cubicBezTo>
                  <a:cubicBezTo>
                    <a:pt x="8" y="4"/>
                    <a:pt x="6" y="4"/>
                    <a:pt x="4" y="3"/>
                  </a:cubicBezTo>
                  <a:cubicBezTo>
                    <a:pt x="3" y="3"/>
                    <a:pt x="0" y="2"/>
                    <a:pt x="0" y="1"/>
                  </a:cubicBezTo>
                  <a:cubicBezTo>
                    <a:pt x="0" y="0"/>
                    <a:pt x="3" y="1"/>
                    <a:pt x="4" y="1"/>
                  </a:cubicBezTo>
                  <a:cubicBezTo>
                    <a:pt x="5" y="1"/>
                    <a:pt x="6" y="2"/>
                    <a:pt x="7" y="2"/>
                  </a:cubicBezTo>
                  <a:cubicBezTo>
                    <a:pt x="8" y="2"/>
                    <a:pt x="9" y="2"/>
                    <a:pt x="9" y="1"/>
                  </a:cubicBezTo>
                  <a:cubicBezTo>
                    <a:pt x="11" y="1"/>
                    <a:pt x="13" y="1"/>
                    <a:pt x="15" y="2"/>
                  </a:cubicBezTo>
                  <a:cubicBezTo>
                    <a:pt x="16" y="2"/>
                    <a:pt x="19" y="2"/>
                    <a:pt x="19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45" name="Freeform 3523"/>
            <p:cNvSpPr>
              <a:spLocks noChangeAspect="1"/>
            </p:cNvSpPr>
            <p:nvPr/>
          </p:nvSpPr>
          <p:spPr bwMode="auto">
            <a:xfrm>
              <a:off x="2534133" y="2965742"/>
              <a:ext cx="5593" cy="4430"/>
            </a:xfrm>
            <a:custGeom>
              <a:avLst/>
              <a:gdLst>
                <a:gd name="T0" fmla="*/ 3 w 4"/>
                <a:gd name="T1" fmla="*/ 0 h 3"/>
                <a:gd name="T2" fmla="*/ 0 w 4"/>
                <a:gd name="T3" fmla="*/ 1 h 3"/>
                <a:gd name="T4" fmla="*/ 3 w 4"/>
                <a:gd name="T5" fmla="*/ 4 h 3"/>
                <a:gd name="T6" fmla="*/ 5 w 4"/>
                <a:gd name="T7" fmla="*/ 1 h 3"/>
                <a:gd name="T8" fmla="*/ 3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46" name="Freeform 3524"/>
            <p:cNvSpPr>
              <a:spLocks noChangeAspect="1"/>
            </p:cNvSpPr>
            <p:nvPr/>
          </p:nvSpPr>
          <p:spPr bwMode="auto">
            <a:xfrm>
              <a:off x="2454719" y="2918116"/>
              <a:ext cx="11185" cy="7753"/>
            </a:xfrm>
            <a:custGeom>
              <a:avLst/>
              <a:gdLst>
                <a:gd name="T0" fmla="*/ 1 w 8"/>
                <a:gd name="T1" fmla="*/ 5 h 6"/>
                <a:gd name="T2" fmla="*/ 3 w 8"/>
                <a:gd name="T3" fmla="*/ 7 h 6"/>
                <a:gd name="T4" fmla="*/ 10 w 8"/>
                <a:gd name="T5" fmla="*/ 2 h 6"/>
                <a:gd name="T6" fmla="*/ 9 w 8"/>
                <a:gd name="T7" fmla="*/ 1 h 6"/>
                <a:gd name="T8" fmla="*/ 1 w 8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1" y="4"/>
                  </a:moveTo>
                  <a:cubicBezTo>
                    <a:pt x="0" y="5"/>
                    <a:pt x="1" y="6"/>
                    <a:pt x="2" y="6"/>
                  </a:cubicBezTo>
                  <a:cubicBezTo>
                    <a:pt x="4" y="5"/>
                    <a:pt x="6" y="3"/>
                    <a:pt x="8" y="2"/>
                  </a:cubicBezTo>
                  <a:cubicBezTo>
                    <a:pt x="8" y="1"/>
                    <a:pt x="7" y="0"/>
                    <a:pt x="7" y="1"/>
                  </a:cubicBezTo>
                  <a:cubicBezTo>
                    <a:pt x="5" y="1"/>
                    <a:pt x="3" y="3"/>
                    <a:pt x="1" y="4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47" name="Freeform 3525"/>
            <p:cNvSpPr>
              <a:spLocks noChangeAspect="1"/>
            </p:cNvSpPr>
            <p:nvPr/>
          </p:nvSpPr>
          <p:spPr bwMode="auto">
            <a:xfrm>
              <a:off x="2474852" y="2903718"/>
              <a:ext cx="4474" cy="3324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3 h 3"/>
                <a:gd name="T4" fmla="*/ 4 w 3"/>
                <a:gd name="T5" fmla="*/ 3 h 3"/>
                <a:gd name="T6" fmla="*/ 4 w 3"/>
                <a:gd name="T7" fmla="*/ 1 h 3"/>
                <a:gd name="T8" fmla="*/ 1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1" y="0"/>
                  </a:move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48" name="Freeform 3526"/>
            <p:cNvSpPr>
              <a:spLocks noChangeAspect="1"/>
            </p:cNvSpPr>
            <p:nvPr/>
          </p:nvSpPr>
          <p:spPr bwMode="auto">
            <a:xfrm>
              <a:off x="2506170" y="2925870"/>
              <a:ext cx="5593" cy="4430"/>
            </a:xfrm>
            <a:custGeom>
              <a:avLst/>
              <a:gdLst>
                <a:gd name="T0" fmla="*/ 1 w 4"/>
                <a:gd name="T1" fmla="*/ 1 h 3"/>
                <a:gd name="T2" fmla="*/ 1 w 4"/>
                <a:gd name="T3" fmla="*/ 4 h 3"/>
                <a:gd name="T4" fmla="*/ 4 w 4"/>
                <a:gd name="T5" fmla="*/ 3 h 3"/>
                <a:gd name="T6" fmla="*/ 5 w 4"/>
                <a:gd name="T7" fmla="*/ 1 h 3"/>
                <a:gd name="T8" fmla="*/ 1 w 4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1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3" y="0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49" name="Freeform 3527"/>
            <p:cNvSpPr>
              <a:spLocks noChangeAspect="1"/>
            </p:cNvSpPr>
            <p:nvPr/>
          </p:nvSpPr>
          <p:spPr bwMode="auto">
            <a:xfrm>
              <a:off x="2896523" y="2944698"/>
              <a:ext cx="29080" cy="34335"/>
            </a:xfrm>
            <a:custGeom>
              <a:avLst/>
              <a:gdLst>
                <a:gd name="T0" fmla="*/ 13 w 22"/>
                <a:gd name="T1" fmla="*/ 0 h 26"/>
                <a:gd name="T2" fmla="*/ 17 w 22"/>
                <a:gd name="T3" fmla="*/ 7 h 26"/>
                <a:gd name="T4" fmla="*/ 11 w 22"/>
                <a:gd name="T5" fmla="*/ 18 h 26"/>
                <a:gd name="T6" fmla="*/ 7 w 22"/>
                <a:gd name="T7" fmla="*/ 25 h 26"/>
                <a:gd name="T8" fmla="*/ 13 w 22"/>
                <a:gd name="T9" fmla="*/ 25 h 26"/>
                <a:gd name="T10" fmla="*/ 17 w 22"/>
                <a:gd name="T11" fmla="*/ 17 h 26"/>
                <a:gd name="T12" fmla="*/ 24 w 22"/>
                <a:gd name="T13" fmla="*/ 17 h 26"/>
                <a:gd name="T14" fmla="*/ 20 w 22"/>
                <a:gd name="T15" fmla="*/ 25 h 26"/>
                <a:gd name="T16" fmla="*/ 12 w 22"/>
                <a:gd name="T17" fmla="*/ 31 h 26"/>
                <a:gd name="T18" fmla="*/ 5 w 22"/>
                <a:gd name="T19" fmla="*/ 29 h 26"/>
                <a:gd name="T20" fmla="*/ 1 w 22"/>
                <a:gd name="T21" fmla="*/ 23 h 26"/>
                <a:gd name="T22" fmla="*/ 1 w 22"/>
                <a:gd name="T23" fmla="*/ 14 h 26"/>
                <a:gd name="T24" fmla="*/ 9 w 22"/>
                <a:gd name="T25" fmla="*/ 2 h 26"/>
                <a:gd name="T26" fmla="*/ 13 w 22"/>
                <a:gd name="T27" fmla="*/ 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"/>
                <a:gd name="T43" fmla="*/ 0 h 26"/>
                <a:gd name="T44" fmla="*/ 22 w 22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" h="26">
                  <a:moveTo>
                    <a:pt x="11" y="0"/>
                  </a:moveTo>
                  <a:cubicBezTo>
                    <a:pt x="13" y="1"/>
                    <a:pt x="15" y="4"/>
                    <a:pt x="14" y="6"/>
                  </a:cubicBezTo>
                  <a:cubicBezTo>
                    <a:pt x="14" y="10"/>
                    <a:pt x="11" y="12"/>
                    <a:pt x="9" y="15"/>
                  </a:cubicBezTo>
                  <a:cubicBezTo>
                    <a:pt x="8" y="17"/>
                    <a:pt x="6" y="19"/>
                    <a:pt x="6" y="21"/>
                  </a:cubicBezTo>
                  <a:cubicBezTo>
                    <a:pt x="7" y="22"/>
                    <a:pt x="10" y="22"/>
                    <a:pt x="11" y="21"/>
                  </a:cubicBezTo>
                  <a:cubicBezTo>
                    <a:pt x="12" y="20"/>
                    <a:pt x="12" y="16"/>
                    <a:pt x="14" y="14"/>
                  </a:cubicBezTo>
                  <a:cubicBezTo>
                    <a:pt x="15" y="13"/>
                    <a:pt x="19" y="12"/>
                    <a:pt x="20" y="14"/>
                  </a:cubicBezTo>
                  <a:cubicBezTo>
                    <a:pt x="22" y="16"/>
                    <a:pt x="19" y="19"/>
                    <a:pt x="17" y="21"/>
                  </a:cubicBezTo>
                  <a:cubicBezTo>
                    <a:pt x="15" y="23"/>
                    <a:pt x="13" y="25"/>
                    <a:pt x="10" y="26"/>
                  </a:cubicBezTo>
                  <a:cubicBezTo>
                    <a:pt x="8" y="26"/>
                    <a:pt x="6" y="25"/>
                    <a:pt x="4" y="24"/>
                  </a:cubicBezTo>
                  <a:cubicBezTo>
                    <a:pt x="3" y="23"/>
                    <a:pt x="1" y="21"/>
                    <a:pt x="1" y="19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3" y="8"/>
                    <a:pt x="5" y="5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50" name="Freeform 3528"/>
            <p:cNvSpPr>
              <a:spLocks noChangeAspect="1"/>
            </p:cNvSpPr>
            <p:nvPr/>
          </p:nvSpPr>
          <p:spPr bwMode="auto">
            <a:xfrm>
              <a:off x="2851784" y="2941375"/>
              <a:ext cx="38029" cy="26581"/>
            </a:xfrm>
            <a:custGeom>
              <a:avLst/>
              <a:gdLst>
                <a:gd name="T0" fmla="*/ 32 w 28"/>
                <a:gd name="T1" fmla="*/ 13 h 20"/>
                <a:gd name="T2" fmla="*/ 27 w 28"/>
                <a:gd name="T3" fmla="*/ 17 h 20"/>
                <a:gd name="T4" fmla="*/ 27 w 28"/>
                <a:gd name="T5" fmla="*/ 23 h 20"/>
                <a:gd name="T6" fmla="*/ 19 w 28"/>
                <a:gd name="T7" fmla="*/ 22 h 20"/>
                <a:gd name="T8" fmla="*/ 19 w 28"/>
                <a:gd name="T9" fmla="*/ 17 h 20"/>
                <a:gd name="T10" fmla="*/ 13 w 28"/>
                <a:gd name="T11" fmla="*/ 19 h 20"/>
                <a:gd name="T12" fmla="*/ 6 w 28"/>
                <a:gd name="T13" fmla="*/ 14 h 20"/>
                <a:gd name="T14" fmla="*/ 1 w 28"/>
                <a:gd name="T15" fmla="*/ 12 h 20"/>
                <a:gd name="T16" fmla="*/ 1 w 28"/>
                <a:gd name="T17" fmla="*/ 5 h 20"/>
                <a:gd name="T18" fmla="*/ 5 w 28"/>
                <a:gd name="T19" fmla="*/ 1 h 20"/>
                <a:gd name="T20" fmla="*/ 5 w 28"/>
                <a:gd name="T21" fmla="*/ 8 h 20"/>
                <a:gd name="T22" fmla="*/ 9 w 28"/>
                <a:gd name="T23" fmla="*/ 12 h 20"/>
                <a:gd name="T24" fmla="*/ 16 w 28"/>
                <a:gd name="T25" fmla="*/ 14 h 20"/>
                <a:gd name="T26" fmla="*/ 23 w 28"/>
                <a:gd name="T27" fmla="*/ 13 h 20"/>
                <a:gd name="T28" fmla="*/ 32 w 28"/>
                <a:gd name="T29" fmla="*/ 1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0"/>
                <a:gd name="T47" fmla="*/ 28 w 28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0">
                  <a:moveTo>
                    <a:pt x="26" y="11"/>
                  </a:moveTo>
                  <a:cubicBezTo>
                    <a:pt x="28" y="13"/>
                    <a:pt x="23" y="13"/>
                    <a:pt x="22" y="14"/>
                  </a:cubicBezTo>
                  <a:cubicBezTo>
                    <a:pt x="21" y="16"/>
                    <a:pt x="23" y="18"/>
                    <a:pt x="22" y="19"/>
                  </a:cubicBezTo>
                  <a:cubicBezTo>
                    <a:pt x="20" y="20"/>
                    <a:pt x="18" y="19"/>
                    <a:pt x="16" y="18"/>
                  </a:cubicBezTo>
                  <a:cubicBezTo>
                    <a:pt x="16" y="17"/>
                    <a:pt x="17" y="15"/>
                    <a:pt x="16" y="14"/>
                  </a:cubicBezTo>
                  <a:cubicBezTo>
                    <a:pt x="14" y="14"/>
                    <a:pt x="13" y="16"/>
                    <a:pt x="11" y="16"/>
                  </a:cubicBezTo>
                  <a:cubicBezTo>
                    <a:pt x="8" y="16"/>
                    <a:pt x="7" y="13"/>
                    <a:pt x="5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0" y="8"/>
                    <a:pt x="1" y="6"/>
                    <a:pt x="1" y="4"/>
                  </a:cubicBezTo>
                  <a:cubicBezTo>
                    <a:pt x="2" y="3"/>
                    <a:pt x="3" y="0"/>
                    <a:pt x="4" y="1"/>
                  </a:cubicBezTo>
                  <a:cubicBezTo>
                    <a:pt x="5" y="2"/>
                    <a:pt x="3" y="5"/>
                    <a:pt x="4" y="7"/>
                  </a:cubicBezTo>
                  <a:cubicBezTo>
                    <a:pt x="4" y="8"/>
                    <a:pt x="5" y="9"/>
                    <a:pt x="7" y="10"/>
                  </a:cubicBezTo>
                  <a:cubicBezTo>
                    <a:pt x="9" y="11"/>
                    <a:pt x="11" y="11"/>
                    <a:pt x="13" y="12"/>
                  </a:cubicBezTo>
                  <a:cubicBezTo>
                    <a:pt x="15" y="12"/>
                    <a:pt x="17" y="11"/>
                    <a:pt x="19" y="11"/>
                  </a:cubicBezTo>
                  <a:cubicBezTo>
                    <a:pt x="22" y="11"/>
                    <a:pt x="25" y="9"/>
                    <a:pt x="26" y="1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51" name="Freeform 3529"/>
            <p:cNvSpPr>
              <a:spLocks noChangeAspect="1"/>
            </p:cNvSpPr>
            <p:nvPr/>
          </p:nvSpPr>
          <p:spPr bwMode="auto">
            <a:xfrm>
              <a:off x="2857376" y="2877137"/>
              <a:ext cx="44739" cy="19937"/>
            </a:xfrm>
            <a:custGeom>
              <a:avLst/>
              <a:gdLst>
                <a:gd name="T0" fmla="*/ 1 w 33"/>
                <a:gd name="T1" fmla="*/ 2 h 15"/>
                <a:gd name="T2" fmla="*/ 2 w 33"/>
                <a:gd name="T3" fmla="*/ 0 h 15"/>
                <a:gd name="T4" fmla="*/ 23 w 33"/>
                <a:gd name="T5" fmla="*/ 4 h 15"/>
                <a:gd name="T6" fmla="*/ 36 w 33"/>
                <a:gd name="T7" fmla="*/ 11 h 15"/>
                <a:gd name="T8" fmla="*/ 39 w 33"/>
                <a:gd name="T9" fmla="*/ 16 h 15"/>
                <a:gd name="T10" fmla="*/ 23 w 33"/>
                <a:gd name="T11" fmla="*/ 14 h 15"/>
                <a:gd name="T12" fmla="*/ 11 w 33"/>
                <a:gd name="T13" fmla="*/ 7 h 15"/>
                <a:gd name="T14" fmla="*/ 1 w 33"/>
                <a:gd name="T15" fmla="*/ 2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15"/>
                <a:gd name="T26" fmla="*/ 33 w 33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15">
                  <a:moveTo>
                    <a:pt x="1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7" y="0"/>
                    <a:pt x="13" y="2"/>
                    <a:pt x="19" y="3"/>
                  </a:cubicBezTo>
                  <a:cubicBezTo>
                    <a:pt x="23" y="5"/>
                    <a:pt x="27" y="7"/>
                    <a:pt x="30" y="9"/>
                  </a:cubicBezTo>
                  <a:cubicBezTo>
                    <a:pt x="32" y="10"/>
                    <a:pt x="33" y="13"/>
                    <a:pt x="32" y="13"/>
                  </a:cubicBezTo>
                  <a:cubicBezTo>
                    <a:pt x="28" y="15"/>
                    <a:pt x="23" y="13"/>
                    <a:pt x="19" y="12"/>
                  </a:cubicBezTo>
                  <a:cubicBezTo>
                    <a:pt x="16" y="11"/>
                    <a:pt x="13" y="8"/>
                    <a:pt x="9" y="6"/>
                  </a:cubicBezTo>
                  <a:cubicBezTo>
                    <a:pt x="7" y="4"/>
                    <a:pt x="3" y="3"/>
                    <a:pt x="1" y="2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52" name="Freeform 3530"/>
            <p:cNvSpPr>
              <a:spLocks noChangeAspect="1"/>
            </p:cNvSpPr>
            <p:nvPr/>
          </p:nvSpPr>
          <p:spPr bwMode="auto">
            <a:xfrm>
              <a:off x="2890931" y="2925870"/>
              <a:ext cx="7830" cy="12183"/>
            </a:xfrm>
            <a:custGeom>
              <a:avLst/>
              <a:gdLst>
                <a:gd name="T0" fmla="*/ 6 w 6"/>
                <a:gd name="T1" fmla="*/ 1 h 9"/>
                <a:gd name="T2" fmla="*/ 0 w 6"/>
                <a:gd name="T3" fmla="*/ 11 h 9"/>
                <a:gd name="T4" fmla="*/ 4 w 6"/>
                <a:gd name="T5" fmla="*/ 10 h 9"/>
                <a:gd name="T6" fmla="*/ 7 w 6"/>
                <a:gd name="T7" fmla="*/ 1 h 9"/>
                <a:gd name="T8" fmla="*/ 6 w 6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5" y="1"/>
                  </a:moveTo>
                  <a:cubicBezTo>
                    <a:pt x="3" y="3"/>
                    <a:pt x="1" y="6"/>
                    <a:pt x="0" y="9"/>
                  </a:cubicBezTo>
                  <a:cubicBezTo>
                    <a:pt x="0" y="9"/>
                    <a:pt x="2" y="9"/>
                    <a:pt x="3" y="8"/>
                  </a:cubicBezTo>
                  <a:cubicBezTo>
                    <a:pt x="4" y="6"/>
                    <a:pt x="5" y="4"/>
                    <a:pt x="6" y="1"/>
                  </a:cubicBezTo>
                  <a:cubicBezTo>
                    <a:pt x="6" y="1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53" name="Freeform 3531"/>
            <p:cNvSpPr>
              <a:spLocks noChangeAspect="1"/>
            </p:cNvSpPr>
            <p:nvPr/>
          </p:nvSpPr>
          <p:spPr bwMode="auto">
            <a:xfrm>
              <a:off x="2934552" y="2838373"/>
              <a:ext cx="110731" cy="116293"/>
            </a:xfrm>
            <a:custGeom>
              <a:avLst/>
              <a:gdLst>
                <a:gd name="T0" fmla="*/ 63 w 83"/>
                <a:gd name="T1" fmla="*/ 2 h 88"/>
                <a:gd name="T2" fmla="*/ 56 w 83"/>
                <a:gd name="T3" fmla="*/ 7 h 88"/>
                <a:gd name="T4" fmla="*/ 55 w 83"/>
                <a:gd name="T5" fmla="*/ 16 h 88"/>
                <a:gd name="T6" fmla="*/ 44 w 83"/>
                <a:gd name="T7" fmla="*/ 30 h 88"/>
                <a:gd name="T8" fmla="*/ 43 w 83"/>
                <a:gd name="T9" fmla="*/ 38 h 88"/>
                <a:gd name="T10" fmla="*/ 50 w 83"/>
                <a:gd name="T11" fmla="*/ 29 h 88"/>
                <a:gd name="T12" fmla="*/ 56 w 83"/>
                <a:gd name="T13" fmla="*/ 35 h 88"/>
                <a:gd name="T14" fmla="*/ 50 w 83"/>
                <a:gd name="T15" fmla="*/ 39 h 88"/>
                <a:gd name="T16" fmla="*/ 63 w 83"/>
                <a:gd name="T17" fmla="*/ 47 h 88"/>
                <a:gd name="T18" fmla="*/ 69 w 83"/>
                <a:gd name="T19" fmla="*/ 47 h 88"/>
                <a:gd name="T20" fmla="*/ 74 w 83"/>
                <a:gd name="T21" fmla="*/ 45 h 88"/>
                <a:gd name="T22" fmla="*/ 79 w 83"/>
                <a:gd name="T23" fmla="*/ 44 h 88"/>
                <a:gd name="T24" fmla="*/ 86 w 83"/>
                <a:gd name="T25" fmla="*/ 45 h 88"/>
                <a:gd name="T26" fmla="*/ 78 w 83"/>
                <a:gd name="T27" fmla="*/ 56 h 88"/>
                <a:gd name="T28" fmla="*/ 79 w 83"/>
                <a:gd name="T29" fmla="*/ 66 h 88"/>
                <a:gd name="T30" fmla="*/ 88 w 83"/>
                <a:gd name="T31" fmla="*/ 62 h 88"/>
                <a:gd name="T32" fmla="*/ 88 w 83"/>
                <a:gd name="T33" fmla="*/ 67 h 88"/>
                <a:gd name="T34" fmla="*/ 79 w 83"/>
                <a:gd name="T35" fmla="*/ 72 h 88"/>
                <a:gd name="T36" fmla="*/ 81 w 83"/>
                <a:gd name="T37" fmla="*/ 75 h 88"/>
                <a:gd name="T38" fmla="*/ 79 w 83"/>
                <a:gd name="T39" fmla="*/ 81 h 88"/>
                <a:gd name="T40" fmla="*/ 82 w 83"/>
                <a:gd name="T41" fmla="*/ 80 h 88"/>
                <a:gd name="T42" fmla="*/ 91 w 83"/>
                <a:gd name="T43" fmla="*/ 73 h 88"/>
                <a:gd name="T44" fmla="*/ 92 w 83"/>
                <a:gd name="T45" fmla="*/ 76 h 88"/>
                <a:gd name="T46" fmla="*/ 88 w 83"/>
                <a:gd name="T47" fmla="*/ 87 h 88"/>
                <a:gd name="T48" fmla="*/ 95 w 83"/>
                <a:gd name="T49" fmla="*/ 80 h 88"/>
                <a:gd name="T50" fmla="*/ 93 w 83"/>
                <a:gd name="T51" fmla="*/ 91 h 88"/>
                <a:gd name="T52" fmla="*/ 88 w 83"/>
                <a:gd name="T53" fmla="*/ 103 h 88"/>
                <a:gd name="T54" fmla="*/ 80 w 83"/>
                <a:gd name="T55" fmla="*/ 103 h 88"/>
                <a:gd name="T56" fmla="*/ 80 w 83"/>
                <a:gd name="T57" fmla="*/ 94 h 88"/>
                <a:gd name="T58" fmla="*/ 72 w 83"/>
                <a:gd name="T59" fmla="*/ 101 h 88"/>
                <a:gd name="T60" fmla="*/ 76 w 83"/>
                <a:gd name="T61" fmla="*/ 88 h 88"/>
                <a:gd name="T62" fmla="*/ 75 w 83"/>
                <a:gd name="T63" fmla="*/ 79 h 88"/>
                <a:gd name="T64" fmla="*/ 70 w 83"/>
                <a:gd name="T65" fmla="*/ 78 h 88"/>
                <a:gd name="T66" fmla="*/ 68 w 83"/>
                <a:gd name="T67" fmla="*/ 88 h 88"/>
                <a:gd name="T68" fmla="*/ 60 w 83"/>
                <a:gd name="T69" fmla="*/ 91 h 88"/>
                <a:gd name="T70" fmla="*/ 54 w 83"/>
                <a:gd name="T71" fmla="*/ 98 h 88"/>
                <a:gd name="T72" fmla="*/ 45 w 83"/>
                <a:gd name="T73" fmla="*/ 98 h 88"/>
                <a:gd name="T74" fmla="*/ 57 w 83"/>
                <a:gd name="T75" fmla="*/ 88 h 88"/>
                <a:gd name="T76" fmla="*/ 61 w 83"/>
                <a:gd name="T77" fmla="*/ 80 h 88"/>
                <a:gd name="T78" fmla="*/ 52 w 83"/>
                <a:gd name="T79" fmla="*/ 85 h 88"/>
                <a:gd name="T80" fmla="*/ 44 w 83"/>
                <a:gd name="T81" fmla="*/ 79 h 88"/>
                <a:gd name="T82" fmla="*/ 27 w 83"/>
                <a:gd name="T83" fmla="*/ 82 h 88"/>
                <a:gd name="T84" fmla="*/ 13 w 83"/>
                <a:gd name="T85" fmla="*/ 80 h 88"/>
                <a:gd name="T86" fmla="*/ 4 w 83"/>
                <a:gd name="T87" fmla="*/ 82 h 88"/>
                <a:gd name="T88" fmla="*/ 0 w 83"/>
                <a:gd name="T89" fmla="*/ 75 h 88"/>
                <a:gd name="T90" fmla="*/ 11 w 83"/>
                <a:gd name="T91" fmla="*/ 66 h 88"/>
                <a:gd name="T92" fmla="*/ 18 w 83"/>
                <a:gd name="T93" fmla="*/ 61 h 88"/>
                <a:gd name="T94" fmla="*/ 5 w 83"/>
                <a:gd name="T95" fmla="*/ 61 h 88"/>
                <a:gd name="T96" fmla="*/ 13 w 83"/>
                <a:gd name="T97" fmla="*/ 54 h 88"/>
                <a:gd name="T98" fmla="*/ 23 w 83"/>
                <a:gd name="T99" fmla="*/ 53 h 88"/>
                <a:gd name="T100" fmla="*/ 21 w 83"/>
                <a:gd name="T101" fmla="*/ 47 h 88"/>
                <a:gd name="T102" fmla="*/ 21 w 83"/>
                <a:gd name="T103" fmla="*/ 42 h 88"/>
                <a:gd name="T104" fmla="*/ 31 w 83"/>
                <a:gd name="T105" fmla="*/ 31 h 88"/>
                <a:gd name="T106" fmla="*/ 36 w 83"/>
                <a:gd name="T107" fmla="*/ 20 h 88"/>
                <a:gd name="T108" fmla="*/ 43 w 83"/>
                <a:gd name="T109" fmla="*/ 8 h 88"/>
                <a:gd name="T110" fmla="*/ 52 w 83"/>
                <a:gd name="T111" fmla="*/ 1 h 88"/>
                <a:gd name="T112" fmla="*/ 58 w 83"/>
                <a:gd name="T113" fmla="*/ 1 h 88"/>
                <a:gd name="T114" fmla="*/ 63 w 83"/>
                <a:gd name="T115" fmla="*/ 2 h 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3"/>
                <a:gd name="T175" fmla="*/ 0 h 88"/>
                <a:gd name="T176" fmla="*/ 83 w 83"/>
                <a:gd name="T177" fmla="*/ 88 h 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3" h="88">
                  <a:moveTo>
                    <a:pt x="53" y="2"/>
                  </a:moveTo>
                  <a:cubicBezTo>
                    <a:pt x="52" y="4"/>
                    <a:pt x="48" y="4"/>
                    <a:pt x="47" y="6"/>
                  </a:cubicBezTo>
                  <a:cubicBezTo>
                    <a:pt x="46" y="8"/>
                    <a:pt x="48" y="11"/>
                    <a:pt x="46" y="13"/>
                  </a:cubicBezTo>
                  <a:cubicBezTo>
                    <a:pt x="44" y="18"/>
                    <a:pt x="40" y="21"/>
                    <a:pt x="37" y="25"/>
                  </a:cubicBezTo>
                  <a:cubicBezTo>
                    <a:pt x="36" y="27"/>
                    <a:pt x="34" y="32"/>
                    <a:pt x="36" y="32"/>
                  </a:cubicBezTo>
                  <a:cubicBezTo>
                    <a:pt x="39" y="31"/>
                    <a:pt x="39" y="25"/>
                    <a:pt x="42" y="24"/>
                  </a:cubicBezTo>
                  <a:cubicBezTo>
                    <a:pt x="44" y="24"/>
                    <a:pt x="47" y="27"/>
                    <a:pt x="47" y="29"/>
                  </a:cubicBezTo>
                  <a:cubicBezTo>
                    <a:pt x="47" y="31"/>
                    <a:pt x="40" y="31"/>
                    <a:pt x="42" y="33"/>
                  </a:cubicBezTo>
                  <a:cubicBezTo>
                    <a:pt x="44" y="37"/>
                    <a:pt x="49" y="37"/>
                    <a:pt x="53" y="39"/>
                  </a:cubicBezTo>
                  <a:cubicBezTo>
                    <a:pt x="55" y="39"/>
                    <a:pt x="56" y="40"/>
                    <a:pt x="58" y="39"/>
                  </a:cubicBezTo>
                  <a:cubicBezTo>
                    <a:pt x="60" y="35"/>
                    <a:pt x="61" y="39"/>
                    <a:pt x="62" y="38"/>
                  </a:cubicBezTo>
                  <a:cubicBezTo>
                    <a:pt x="63" y="38"/>
                    <a:pt x="64" y="37"/>
                    <a:pt x="66" y="37"/>
                  </a:cubicBezTo>
                  <a:cubicBezTo>
                    <a:pt x="68" y="37"/>
                    <a:pt x="73" y="36"/>
                    <a:pt x="72" y="38"/>
                  </a:cubicBezTo>
                  <a:cubicBezTo>
                    <a:pt x="72" y="42"/>
                    <a:pt x="67" y="43"/>
                    <a:pt x="65" y="47"/>
                  </a:cubicBezTo>
                  <a:cubicBezTo>
                    <a:pt x="64" y="49"/>
                    <a:pt x="63" y="53"/>
                    <a:pt x="66" y="55"/>
                  </a:cubicBezTo>
                  <a:cubicBezTo>
                    <a:pt x="68" y="56"/>
                    <a:pt x="71" y="52"/>
                    <a:pt x="74" y="52"/>
                  </a:cubicBezTo>
                  <a:cubicBezTo>
                    <a:pt x="76" y="52"/>
                    <a:pt x="75" y="55"/>
                    <a:pt x="74" y="56"/>
                  </a:cubicBezTo>
                  <a:cubicBezTo>
                    <a:pt x="72" y="58"/>
                    <a:pt x="68" y="58"/>
                    <a:pt x="66" y="60"/>
                  </a:cubicBezTo>
                  <a:cubicBezTo>
                    <a:pt x="66" y="61"/>
                    <a:pt x="68" y="62"/>
                    <a:pt x="68" y="63"/>
                  </a:cubicBezTo>
                  <a:cubicBezTo>
                    <a:pt x="68" y="65"/>
                    <a:pt x="65" y="67"/>
                    <a:pt x="66" y="68"/>
                  </a:cubicBezTo>
                  <a:cubicBezTo>
                    <a:pt x="66" y="69"/>
                    <a:pt x="68" y="68"/>
                    <a:pt x="69" y="67"/>
                  </a:cubicBezTo>
                  <a:cubicBezTo>
                    <a:pt x="71" y="65"/>
                    <a:pt x="73" y="62"/>
                    <a:pt x="76" y="61"/>
                  </a:cubicBezTo>
                  <a:cubicBezTo>
                    <a:pt x="77" y="61"/>
                    <a:pt x="77" y="63"/>
                    <a:pt x="77" y="64"/>
                  </a:cubicBezTo>
                  <a:cubicBezTo>
                    <a:pt x="76" y="67"/>
                    <a:pt x="71" y="71"/>
                    <a:pt x="74" y="73"/>
                  </a:cubicBezTo>
                  <a:cubicBezTo>
                    <a:pt x="76" y="74"/>
                    <a:pt x="78" y="65"/>
                    <a:pt x="80" y="67"/>
                  </a:cubicBezTo>
                  <a:cubicBezTo>
                    <a:pt x="83" y="69"/>
                    <a:pt x="79" y="73"/>
                    <a:pt x="78" y="76"/>
                  </a:cubicBezTo>
                  <a:cubicBezTo>
                    <a:pt x="77" y="79"/>
                    <a:pt x="77" y="84"/>
                    <a:pt x="74" y="86"/>
                  </a:cubicBezTo>
                  <a:cubicBezTo>
                    <a:pt x="73" y="88"/>
                    <a:pt x="69" y="88"/>
                    <a:pt x="67" y="86"/>
                  </a:cubicBezTo>
                  <a:cubicBezTo>
                    <a:pt x="65" y="84"/>
                    <a:pt x="69" y="79"/>
                    <a:pt x="67" y="79"/>
                  </a:cubicBezTo>
                  <a:cubicBezTo>
                    <a:pt x="64" y="79"/>
                    <a:pt x="62" y="88"/>
                    <a:pt x="60" y="85"/>
                  </a:cubicBezTo>
                  <a:cubicBezTo>
                    <a:pt x="58" y="82"/>
                    <a:pt x="63" y="78"/>
                    <a:pt x="64" y="74"/>
                  </a:cubicBezTo>
                  <a:cubicBezTo>
                    <a:pt x="64" y="71"/>
                    <a:pt x="64" y="68"/>
                    <a:pt x="63" y="66"/>
                  </a:cubicBezTo>
                  <a:cubicBezTo>
                    <a:pt x="62" y="65"/>
                    <a:pt x="60" y="64"/>
                    <a:pt x="59" y="65"/>
                  </a:cubicBezTo>
                  <a:cubicBezTo>
                    <a:pt x="58" y="68"/>
                    <a:pt x="59" y="72"/>
                    <a:pt x="57" y="74"/>
                  </a:cubicBezTo>
                  <a:cubicBezTo>
                    <a:pt x="55" y="76"/>
                    <a:pt x="52" y="75"/>
                    <a:pt x="50" y="76"/>
                  </a:cubicBezTo>
                  <a:cubicBezTo>
                    <a:pt x="48" y="78"/>
                    <a:pt x="47" y="81"/>
                    <a:pt x="45" y="82"/>
                  </a:cubicBezTo>
                  <a:cubicBezTo>
                    <a:pt x="43" y="83"/>
                    <a:pt x="37" y="84"/>
                    <a:pt x="38" y="82"/>
                  </a:cubicBezTo>
                  <a:cubicBezTo>
                    <a:pt x="39" y="78"/>
                    <a:pt x="45" y="78"/>
                    <a:pt x="48" y="74"/>
                  </a:cubicBezTo>
                  <a:cubicBezTo>
                    <a:pt x="50" y="73"/>
                    <a:pt x="53" y="69"/>
                    <a:pt x="51" y="67"/>
                  </a:cubicBezTo>
                  <a:cubicBezTo>
                    <a:pt x="49" y="66"/>
                    <a:pt x="47" y="71"/>
                    <a:pt x="44" y="71"/>
                  </a:cubicBezTo>
                  <a:cubicBezTo>
                    <a:pt x="41" y="71"/>
                    <a:pt x="40" y="66"/>
                    <a:pt x="37" y="66"/>
                  </a:cubicBezTo>
                  <a:cubicBezTo>
                    <a:pt x="32" y="65"/>
                    <a:pt x="28" y="69"/>
                    <a:pt x="23" y="69"/>
                  </a:cubicBezTo>
                  <a:cubicBezTo>
                    <a:pt x="19" y="69"/>
                    <a:pt x="15" y="67"/>
                    <a:pt x="11" y="67"/>
                  </a:cubicBezTo>
                  <a:cubicBezTo>
                    <a:pt x="8" y="67"/>
                    <a:pt x="6" y="70"/>
                    <a:pt x="3" y="69"/>
                  </a:cubicBezTo>
                  <a:cubicBezTo>
                    <a:pt x="1" y="68"/>
                    <a:pt x="0" y="65"/>
                    <a:pt x="0" y="63"/>
                  </a:cubicBezTo>
                  <a:cubicBezTo>
                    <a:pt x="2" y="59"/>
                    <a:pt x="6" y="58"/>
                    <a:pt x="9" y="55"/>
                  </a:cubicBezTo>
                  <a:cubicBezTo>
                    <a:pt x="11" y="54"/>
                    <a:pt x="17" y="53"/>
                    <a:pt x="15" y="51"/>
                  </a:cubicBezTo>
                  <a:cubicBezTo>
                    <a:pt x="12" y="49"/>
                    <a:pt x="6" y="54"/>
                    <a:pt x="4" y="51"/>
                  </a:cubicBezTo>
                  <a:cubicBezTo>
                    <a:pt x="2" y="48"/>
                    <a:pt x="8" y="46"/>
                    <a:pt x="11" y="45"/>
                  </a:cubicBezTo>
                  <a:cubicBezTo>
                    <a:pt x="13" y="44"/>
                    <a:pt x="17" y="46"/>
                    <a:pt x="19" y="44"/>
                  </a:cubicBezTo>
                  <a:cubicBezTo>
                    <a:pt x="21" y="43"/>
                    <a:pt x="19" y="41"/>
                    <a:pt x="18" y="39"/>
                  </a:cubicBezTo>
                  <a:cubicBezTo>
                    <a:pt x="18" y="38"/>
                    <a:pt x="17" y="36"/>
                    <a:pt x="18" y="35"/>
                  </a:cubicBezTo>
                  <a:cubicBezTo>
                    <a:pt x="20" y="32"/>
                    <a:pt x="23" y="30"/>
                    <a:pt x="26" y="26"/>
                  </a:cubicBezTo>
                  <a:cubicBezTo>
                    <a:pt x="28" y="23"/>
                    <a:pt x="29" y="20"/>
                    <a:pt x="30" y="17"/>
                  </a:cubicBezTo>
                  <a:cubicBezTo>
                    <a:pt x="32" y="13"/>
                    <a:pt x="33" y="10"/>
                    <a:pt x="36" y="7"/>
                  </a:cubicBezTo>
                  <a:cubicBezTo>
                    <a:pt x="38" y="4"/>
                    <a:pt x="41" y="3"/>
                    <a:pt x="44" y="1"/>
                  </a:cubicBezTo>
                  <a:cubicBezTo>
                    <a:pt x="46" y="1"/>
                    <a:pt x="47" y="1"/>
                    <a:pt x="49" y="1"/>
                  </a:cubicBezTo>
                  <a:cubicBezTo>
                    <a:pt x="50" y="1"/>
                    <a:pt x="54" y="0"/>
                    <a:pt x="53" y="2"/>
                  </a:cubicBezTo>
                  <a:close/>
                </a:path>
              </a:pathLst>
            </a:custGeom>
            <a:solidFill>
              <a:srgbClr val="DC4405"/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54" name="Freeform 3532"/>
            <p:cNvSpPr>
              <a:spLocks noChangeAspect="1"/>
            </p:cNvSpPr>
            <p:nvPr/>
          </p:nvSpPr>
          <p:spPr bwMode="auto">
            <a:xfrm>
              <a:off x="2681774" y="3074282"/>
              <a:ext cx="33555" cy="13291"/>
            </a:xfrm>
            <a:custGeom>
              <a:avLst/>
              <a:gdLst>
                <a:gd name="T0" fmla="*/ 1 w 25"/>
                <a:gd name="T1" fmla="*/ 8 h 10"/>
                <a:gd name="T2" fmla="*/ 1 w 25"/>
                <a:gd name="T3" fmla="*/ 11 h 10"/>
                <a:gd name="T4" fmla="*/ 7 w 25"/>
                <a:gd name="T5" fmla="*/ 11 h 10"/>
                <a:gd name="T6" fmla="*/ 22 w 25"/>
                <a:gd name="T7" fmla="*/ 6 h 10"/>
                <a:gd name="T8" fmla="*/ 29 w 25"/>
                <a:gd name="T9" fmla="*/ 4 h 10"/>
                <a:gd name="T10" fmla="*/ 26 w 25"/>
                <a:gd name="T11" fmla="*/ 4 h 10"/>
                <a:gd name="T12" fmla="*/ 20 w 25"/>
                <a:gd name="T13" fmla="*/ 4 h 10"/>
                <a:gd name="T14" fmla="*/ 24 w 25"/>
                <a:gd name="T15" fmla="*/ 1 h 10"/>
                <a:gd name="T16" fmla="*/ 20 w 25"/>
                <a:gd name="T17" fmla="*/ 1 h 10"/>
                <a:gd name="T18" fmla="*/ 11 w 25"/>
                <a:gd name="T19" fmla="*/ 4 h 10"/>
                <a:gd name="T20" fmla="*/ 6 w 25"/>
                <a:gd name="T21" fmla="*/ 5 h 10"/>
                <a:gd name="T22" fmla="*/ 1 w 25"/>
                <a:gd name="T23" fmla="*/ 8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10"/>
                <a:gd name="T38" fmla="*/ 25 w 25"/>
                <a:gd name="T39" fmla="*/ 10 h 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10">
                  <a:moveTo>
                    <a:pt x="1" y="7"/>
                  </a:moveTo>
                  <a:cubicBezTo>
                    <a:pt x="1" y="7"/>
                    <a:pt x="0" y="8"/>
                    <a:pt x="1" y="9"/>
                  </a:cubicBezTo>
                  <a:cubicBezTo>
                    <a:pt x="2" y="10"/>
                    <a:pt x="4" y="10"/>
                    <a:pt x="6" y="9"/>
                  </a:cubicBezTo>
                  <a:cubicBezTo>
                    <a:pt x="10" y="8"/>
                    <a:pt x="14" y="7"/>
                    <a:pt x="18" y="5"/>
                  </a:cubicBezTo>
                  <a:cubicBezTo>
                    <a:pt x="20" y="5"/>
                    <a:pt x="22" y="4"/>
                    <a:pt x="24" y="3"/>
                  </a:cubicBezTo>
                  <a:cubicBezTo>
                    <a:pt x="25" y="3"/>
                    <a:pt x="22" y="3"/>
                    <a:pt x="22" y="3"/>
                  </a:cubicBezTo>
                  <a:cubicBezTo>
                    <a:pt x="20" y="3"/>
                    <a:pt x="18" y="4"/>
                    <a:pt x="17" y="3"/>
                  </a:cubicBezTo>
                  <a:cubicBezTo>
                    <a:pt x="17" y="2"/>
                    <a:pt x="21" y="2"/>
                    <a:pt x="20" y="1"/>
                  </a:cubicBezTo>
                  <a:cubicBezTo>
                    <a:pt x="20" y="0"/>
                    <a:pt x="18" y="1"/>
                    <a:pt x="17" y="1"/>
                  </a:cubicBezTo>
                  <a:cubicBezTo>
                    <a:pt x="14" y="2"/>
                    <a:pt x="12" y="2"/>
                    <a:pt x="9" y="3"/>
                  </a:cubicBezTo>
                  <a:cubicBezTo>
                    <a:pt x="8" y="3"/>
                    <a:pt x="6" y="3"/>
                    <a:pt x="5" y="4"/>
                  </a:cubicBezTo>
                  <a:cubicBezTo>
                    <a:pt x="4" y="5"/>
                    <a:pt x="2" y="5"/>
                    <a:pt x="1" y="7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55" name="Freeform 3533"/>
            <p:cNvSpPr>
              <a:spLocks noChangeAspect="1"/>
            </p:cNvSpPr>
            <p:nvPr/>
          </p:nvSpPr>
          <p:spPr bwMode="auto">
            <a:xfrm>
              <a:off x="2629204" y="2720972"/>
              <a:ext cx="20133" cy="19937"/>
            </a:xfrm>
            <a:custGeom>
              <a:avLst/>
              <a:gdLst>
                <a:gd name="T0" fmla="*/ 11 w 15"/>
                <a:gd name="T1" fmla="*/ 1 h 15"/>
                <a:gd name="T2" fmla="*/ 8 w 15"/>
                <a:gd name="T3" fmla="*/ 7 h 15"/>
                <a:gd name="T4" fmla="*/ 6 w 15"/>
                <a:gd name="T5" fmla="*/ 6 h 15"/>
                <a:gd name="T6" fmla="*/ 1 w 15"/>
                <a:gd name="T7" fmla="*/ 16 h 15"/>
                <a:gd name="T8" fmla="*/ 10 w 15"/>
                <a:gd name="T9" fmla="*/ 14 h 15"/>
                <a:gd name="T10" fmla="*/ 16 w 15"/>
                <a:gd name="T11" fmla="*/ 11 h 15"/>
                <a:gd name="T12" fmla="*/ 18 w 15"/>
                <a:gd name="T13" fmla="*/ 5 h 15"/>
                <a:gd name="T14" fmla="*/ 14 w 15"/>
                <a:gd name="T15" fmla="*/ 0 h 15"/>
                <a:gd name="T16" fmla="*/ 11 w 15"/>
                <a:gd name="T17" fmla="*/ 1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5"/>
                <a:gd name="T29" fmla="*/ 15 w 15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5">
                  <a:moveTo>
                    <a:pt x="9" y="1"/>
                  </a:moveTo>
                  <a:cubicBezTo>
                    <a:pt x="8" y="2"/>
                    <a:pt x="8" y="5"/>
                    <a:pt x="7" y="6"/>
                  </a:cubicBezTo>
                  <a:cubicBezTo>
                    <a:pt x="7" y="6"/>
                    <a:pt x="5" y="4"/>
                    <a:pt x="5" y="5"/>
                  </a:cubicBezTo>
                  <a:cubicBezTo>
                    <a:pt x="3" y="7"/>
                    <a:pt x="0" y="10"/>
                    <a:pt x="1" y="13"/>
                  </a:cubicBezTo>
                  <a:cubicBezTo>
                    <a:pt x="2" y="15"/>
                    <a:pt x="6" y="12"/>
                    <a:pt x="8" y="12"/>
                  </a:cubicBezTo>
                  <a:cubicBezTo>
                    <a:pt x="10" y="11"/>
                    <a:pt x="12" y="10"/>
                    <a:pt x="13" y="9"/>
                  </a:cubicBezTo>
                  <a:cubicBezTo>
                    <a:pt x="14" y="7"/>
                    <a:pt x="15" y="5"/>
                    <a:pt x="15" y="4"/>
                  </a:cubicBezTo>
                  <a:cubicBezTo>
                    <a:pt x="15" y="2"/>
                    <a:pt x="13" y="1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56" name="Freeform 3534"/>
            <p:cNvSpPr>
              <a:spLocks noChangeAspect="1"/>
            </p:cNvSpPr>
            <p:nvPr/>
          </p:nvSpPr>
          <p:spPr bwMode="auto">
            <a:xfrm>
              <a:off x="2587821" y="2800716"/>
              <a:ext cx="20133" cy="12183"/>
            </a:xfrm>
            <a:custGeom>
              <a:avLst/>
              <a:gdLst>
                <a:gd name="T0" fmla="*/ 16 w 15"/>
                <a:gd name="T1" fmla="*/ 4 h 9"/>
                <a:gd name="T2" fmla="*/ 18 w 15"/>
                <a:gd name="T3" fmla="*/ 10 h 9"/>
                <a:gd name="T4" fmla="*/ 13 w 15"/>
                <a:gd name="T5" fmla="*/ 10 h 9"/>
                <a:gd name="T6" fmla="*/ 7 w 15"/>
                <a:gd name="T7" fmla="*/ 9 h 9"/>
                <a:gd name="T8" fmla="*/ 1 w 15"/>
                <a:gd name="T9" fmla="*/ 6 h 9"/>
                <a:gd name="T10" fmla="*/ 4 w 15"/>
                <a:gd name="T11" fmla="*/ 1 h 9"/>
                <a:gd name="T12" fmla="*/ 12 w 15"/>
                <a:gd name="T13" fmla="*/ 0 h 9"/>
                <a:gd name="T14" fmla="*/ 16 w 15"/>
                <a:gd name="T15" fmla="*/ 4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9"/>
                <a:gd name="T26" fmla="*/ 15 w 15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9">
                  <a:moveTo>
                    <a:pt x="13" y="3"/>
                  </a:moveTo>
                  <a:cubicBezTo>
                    <a:pt x="14" y="4"/>
                    <a:pt x="15" y="6"/>
                    <a:pt x="15" y="8"/>
                  </a:cubicBezTo>
                  <a:cubicBezTo>
                    <a:pt x="14" y="9"/>
                    <a:pt x="12" y="9"/>
                    <a:pt x="11" y="8"/>
                  </a:cubicBezTo>
                  <a:cubicBezTo>
                    <a:pt x="9" y="8"/>
                    <a:pt x="7" y="7"/>
                    <a:pt x="6" y="7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0"/>
                    <a:pt x="10" y="0"/>
                  </a:cubicBezTo>
                  <a:cubicBezTo>
                    <a:pt x="12" y="0"/>
                    <a:pt x="13" y="2"/>
                    <a:pt x="13" y="3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57" name="Freeform 3535"/>
            <p:cNvSpPr>
              <a:spLocks noChangeAspect="1"/>
            </p:cNvSpPr>
            <p:nvPr/>
          </p:nvSpPr>
          <p:spPr bwMode="auto">
            <a:xfrm>
              <a:off x="2829414" y="2614647"/>
              <a:ext cx="11185" cy="12183"/>
            </a:xfrm>
            <a:custGeom>
              <a:avLst/>
              <a:gdLst>
                <a:gd name="T0" fmla="*/ 6 w 8"/>
                <a:gd name="T1" fmla="*/ 0 h 9"/>
                <a:gd name="T2" fmla="*/ 9 w 8"/>
                <a:gd name="T3" fmla="*/ 5 h 9"/>
                <a:gd name="T4" fmla="*/ 3 w 8"/>
                <a:gd name="T5" fmla="*/ 11 h 9"/>
                <a:gd name="T6" fmla="*/ 1 w 8"/>
                <a:gd name="T7" fmla="*/ 9 h 9"/>
                <a:gd name="T8" fmla="*/ 6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5" y="0"/>
                  </a:moveTo>
                  <a:cubicBezTo>
                    <a:pt x="6" y="0"/>
                    <a:pt x="8" y="2"/>
                    <a:pt x="7" y="4"/>
                  </a:cubicBezTo>
                  <a:cubicBezTo>
                    <a:pt x="7" y="6"/>
                    <a:pt x="4" y="8"/>
                    <a:pt x="2" y="9"/>
                  </a:cubicBezTo>
                  <a:cubicBezTo>
                    <a:pt x="1" y="9"/>
                    <a:pt x="0" y="8"/>
                    <a:pt x="1" y="7"/>
                  </a:cubicBezTo>
                  <a:cubicBezTo>
                    <a:pt x="1" y="5"/>
                    <a:pt x="2" y="1"/>
                    <a:pt x="5" y="0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58" name="Freeform 3537"/>
            <p:cNvSpPr>
              <a:spLocks noChangeAspect="1"/>
            </p:cNvSpPr>
            <p:nvPr/>
          </p:nvSpPr>
          <p:spPr bwMode="auto">
            <a:xfrm>
              <a:off x="2706381" y="2539333"/>
              <a:ext cx="10067" cy="7753"/>
            </a:xfrm>
            <a:custGeom>
              <a:avLst/>
              <a:gdLst>
                <a:gd name="T0" fmla="*/ 1 w 8"/>
                <a:gd name="T1" fmla="*/ 0 h 6"/>
                <a:gd name="T2" fmla="*/ 0 w 8"/>
                <a:gd name="T3" fmla="*/ 2 h 6"/>
                <a:gd name="T4" fmla="*/ 7 w 8"/>
                <a:gd name="T5" fmla="*/ 7 h 6"/>
                <a:gd name="T6" fmla="*/ 8 w 8"/>
                <a:gd name="T7" fmla="*/ 1 h 6"/>
                <a:gd name="T8" fmla="*/ 1 w 8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2" y="4"/>
                    <a:pt x="3" y="6"/>
                    <a:pt x="6" y="6"/>
                  </a:cubicBezTo>
                  <a:cubicBezTo>
                    <a:pt x="7" y="6"/>
                    <a:pt x="8" y="2"/>
                    <a:pt x="7" y="1"/>
                  </a:cubicBezTo>
                  <a:cubicBezTo>
                    <a:pt x="6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59" name="Freeform 3538"/>
            <p:cNvSpPr>
              <a:spLocks noChangeAspect="1"/>
            </p:cNvSpPr>
            <p:nvPr/>
          </p:nvSpPr>
          <p:spPr bwMode="auto">
            <a:xfrm>
              <a:off x="2686247" y="2542655"/>
              <a:ext cx="14540" cy="12183"/>
            </a:xfrm>
            <a:custGeom>
              <a:avLst/>
              <a:gdLst>
                <a:gd name="T0" fmla="*/ 2 w 11"/>
                <a:gd name="T1" fmla="*/ 0 h 9"/>
                <a:gd name="T2" fmla="*/ 0 w 11"/>
                <a:gd name="T3" fmla="*/ 2 h 9"/>
                <a:gd name="T4" fmla="*/ 7 w 11"/>
                <a:gd name="T5" fmla="*/ 11 h 9"/>
                <a:gd name="T6" fmla="*/ 13 w 11"/>
                <a:gd name="T7" fmla="*/ 7 h 9"/>
                <a:gd name="T8" fmla="*/ 12 w 11"/>
                <a:gd name="T9" fmla="*/ 1 h 9"/>
                <a:gd name="T10" fmla="*/ 7 w 11"/>
                <a:gd name="T11" fmla="*/ 0 h 9"/>
                <a:gd name="T12" fmla="*/ 2 w 11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9"/>
                <a:gd name="T23" fmla="*/ 11 w 11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9"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5"/>
                    <a:pt x="3" y="8"/>
                    <a:pt x="6" y="9"/>
                  </a:cubicBezTo>
                  <a:cubicBezTo>
                    <a:pt x="8" y="9"/>
                    <a:pt x="10" y="7"/>
                    <a:pt x="11" y="6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60" name="Freeform 3539"/>
            <p:cNvSpPr>
              <a:spLocks noChangeAspect="1"/>
            </p:cNvSpPr>
            <p:nvPr/>
          </p:nvSpPr>
          <p:spPr bwMode="auto">
            <a:xfrm>
              <a:off x="2652693" y="2569236"/>
              <a:ext cx="15659" cy="24366"/>
            </a:xfrm>
            <a:custGeom>
              <a:avLst/>
              <a:gdLst>
                <a:gd name="T0" fmla="*/ 11 w 12"/>
                <a:gd name="T1" fmla="*/ 1 h 18"/>
                <a:gd name="T2" fmla="*/ 13 w 12"/>
                <a:gd name="T3" fmla="*/ 4 h 18"/>
                <a:gd name="T4" fmla="*/ 13 w 12"/>
                <a:gd name="T5" fmla="*/ 10 h 18"/>
                <a:gd name="T6" fmla="*/ 6 w 12"/>
                <a:gd name="T7" fmla="*/ 21 h 18"/>
                <a:gd name="T8" fmla="*/ 1 w 12"/>
                <a:gd name="T9" fmla="*/ 17 h 18"/>
                <a:gd name="T10" fmla="*/ 1 w 12"/>
                <a:gd name="T11" fmla="*/ 9 h 18"/>
                <a:gd name="T12" fmla="*/ 7 w 12"/>
                <a:gd name="T13" fmla="*/ 1 h 18"/>
                <a:gd name="T14" fmla="*/ 11 w 12"/>
                <a:gd name="T15" fmla="*/ 1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8"/>
                <a:gd name="T26" fmla="*/ 12 w 12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8">
                  <a:moveTo>
                    <a:pt x="9" y="1"/>
                  </a:moveTo>
                  <a:cubicBezTo>
                    <a:pt x="10" y="1"/>
                    <a:pt x="11" y="2"/>
                    <a:pt x="11" y="3"/>
                  </a:cubicBezTo>
                  <a:cubicBezTo>
                    <a:pt x="12" y="5"/>
                    <a:pt x="12" y="7"/>
                    <a:pt x="11" y="8"/>
                  </a:cubicBezTo>
                  <a:cubicBezTo>
                    <a:pt x="10" y="11"/>
                    <a:pt x="8" y="15"/>
                    <a:pt x="5" y="17"/>
                  </a:cubicBezTo>
                  <a:cubicBezTo>
                    <a:pt x="3" y="18"/>
                    <a:pt x="2" y="15"/>
                    <a:pt x="1" y="14"/>
                  </a:cubicBezTo>
                  <a:cubicBezTo>
                    <a:pt x="0" y="12"/>
                    <a:pt x="0" y="9"/>
                    <a:pt x="1" y="7"/>
                  </a:cubicBezTo>
                  <a:cubicBezTo>
                    <a:pt x="2" y="5"/>
                    <a:pt x="4" y="3"/>
                    <a:pt x="6" y="1"/>
                  </a:cubicBezTo>
                  <a:cubicBezTo>
                    <a:pt x="7" y="1"/>
                    <a:pt x="8" y="0"/>
                    <a:pt x="9" y="1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61" name="Freeform 3540"/>
            <p:cNvSpPr>
              <a:spLocks noChangeAspect="1"/>
            </p:cNvSpPr>
            <p:nvPr/>
          </p:nvSpPr>
          <p:spPr bwMode="auto">
            <a:xfrm>
              <a:off x="2599006" y="2558161"/>
              <a:ext cx="33555" cy="22151"/>
            </a:xfrm>
            <a:custGeom>
              <a:avLst/>
              <a:gdLst>
                <a:gd name="T0" fmla="*/ 26 w 25"/>
                <a:gd name="T1" fmla="*/ 0 h 17"/>
                <a:gd name="T2" fmla="*/ 30 w 25"/>
                <a:gd name="T3" fmla="*/ 1 h 17"/>
                <a:gd name="T4" fmla="*/ 29 w 25"/>
                <a:gd name="T5" fmla="*/ 5 h 17"/>
                <a:gd name="T6" fmla="*/ 19 w 25"/>
                <a:gd name="T7" fmla="*/ 12 h 17"/>
                <a:gd name="T8" fmla="*/ 13 w 25"/>
                <a:gd name="T9" fmla="*/ 19 h 17"/>
                <a:gd name="T10" fmla="*/ 7 w 25"/>
                <a:gd name="T11" fmla="*/ 16 h 17"/>
                <a:gd name="T12" fmla="*/ 2 w 25"/>
                <a:gd name="T13" fmla="*/ 20 h 17"/>
                <a:gd name="T14" fmla="*/ 1 w 25"/>
                <a:gd name="T15" fmla="*/ 18 h 17"/>
                <a:gd name="T16" fmla="*/ 1 w 25"/>
                <a:gd name="T17" fmla="*/ 13 h 17"/>
                <a:gd name="T18" fmla="*/ 10 w 25"/>
                <a:gd name="T19" fmla="*/ 4 h 17"/>
                <a:gd name="T20" fmla="*/ 11 w 25"/>
                <a:gd name="T21" fmla="*/ 0 h 17"/>
                <a:gd name="T22" fmla="*/ 16 w 25"/>
                <a:gd name="T23" fmla="*/ 4 h 17"/>
                <a:gd name="T24" fmla="*/ 20 w 25"/>
                <a:gd name="T25" fmla="*/ 1 h 17"/>
                <a:gd name="T26" fmla="*/ 23 w 25"/>
                <a:gd name="T27" fmla="*/ 1 h 17"/>
                <a:gd name="T28" fmla="*/ 26 w 25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"/>
                <a:gd name="T46" fmla="*/ 0 h 17"/>
                <a:gd name="T47" fmla="*/ 25 w 25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" h="17">
                  <a:moveTo>
                    <a:pt x="22" y="0"/>
                  </a:moveTo>
                  <a:cubicBezTo>
                    <a:pt x="23" y="0"/>
                    <a:pt x="25" y="0"/>
                    <a:pt x="25" y="1"/>
                  </a:cubicBezTo>
                  <a:cubicBezTo>
                    <a:pt x="25" y="2"/>
                    <a:pt x="25" y="4"/>
                    <a:pt x="24" y="4"/>
                  </a:cubicBezTo>
                  <a:cubicBezTo>
                    <a:pt x="22" y="7"/>
                    <a:pt x="19" y="8"/>
                    <a:pt x="16" y="10"/>
                  </a:cubicBezTo>
                  <a:cubicBezTo>
                    <a:pt x="14" y="11"/>
                    <a:pt x="13" y="14"/>
                    <a:pt x="11" y="16"/>
                  </a:cubicBezTo>
                  <a:cubicBezTo>
                    <a:pt x="9" y="16"/>
                    <a:pt x="8" y="14"/>
                    <a:pt x="6" y="14"/>
                  </a:cubicBezTo>
                  <a:cubicBezTo>
                    <a:pt x="4" y="15"/>
                    <a:pt x="4" y="17"/>
                    <a:pt x="2" y="17"/>
                  </a:cubicBezTo>
                  <a:cubicBezTo>
                    <a:pt x="1" y="17"/>
                    <a:pt x="1" y="16"/>
                    <a:pt x="1" y="15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2" y="8"/>
                    <a:pt x="6" y="6"/>
                    <a:pt x="8" y="3"/>
                  </a:cubicBezTo>
                  <a:cubicBezTo>
                    <a:pt x="8" y="2"/>
                    <a:pt x="8" y="0"/>
                    <a:pt x="9" y="0"/>
                  </a:cubicBezTo>
                  <a:cubicBezTo>
                    <a:pt x="11" y="0"/>
                    <a:pt x="11" y="3"/>
                    <a:pt x="13" y="3"/>
                  </a:cubicBezTo>
                  <a:cubicBezTo>
                    <a:pt x="14" y="3"/>
                    <a:pt x="16" y="1"/>
                    <a:pt x="17" y="1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0"/>
                    <a:pt x="22" y="0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62" name="Freeform 3541"/>
            <p:cNvSpPr>
              <a:spLocks noChangeAspect="1"/>
            </p:cNvSpPr>
            <p:nvPr/>
          </p:nvSpPr>
          <p:spPr bwMode="auto">
            <a:xfrm>
              <a:off x="2555384" y="2476202"/>
              <a:ext cx="108495" cy="78636"/>
            </a:xfrm>
            <a:custGeom>
              <a:avLst/>
              <a:gdLst>
                <a:gd name="T0" fmla="*/ 90 w 81"/>
                <a:gd name="T1" fmla="*/ 46 h 59"/>
                <a:gd name="T2" fmla="*/ 92 w 81"/>
                <a:gd name="T3" fmla="*/ 51 h 59"/>
                <a:gd name="T4" fmla="*/ 90 w 81"/>
                <a:gd name="T5" fmla="*/ 52 h 59"/>
                <a:gd name="T6" fmla="*/ 96 w 81"/>
                <a:gd name="T7" fmla="*/ 53 h 59"/>
                <a:gd name="T8" fmla="*/ 95 w 81"/>
                <a:gd name="T9" fmla="*/ 55 h 59"/>
                <a:gd name="T10" fmla="*/ 85 w 81"/>
                <a:gd name="T11" fmla="*/ 59 h 59"/>
                <a:gd name="T12" fmla="*/ 78 w 81"/>
                <a:gd name="T13" fmla="*/ 58 h 59"/>
                <a:gd name="T14" fmla="*/ 77 w 81"/>
                <a:gd name="T15" fmla="*/ 55 h 59"/>
                <a:gd name="T16" fmla="*/ 73 w 81"/>
                <a:gd name="T17" fmla="*/ 57 h 59"/>
                <a:gd name="T18" fmla="*/ 68 w 81"/>
                <a:gd name="T19" fmla="*/ 54 h 59"/>
                <a:gd name="T20" fmla="*/ 67 w 81"/>
                <a:gd name="T21" fmla="*/ 55 h 59"/>
                <a:gd name="T22" fmla="*/ 63 w 81"/>
                <a:gd name="T23" fmla="*/ 53 h 59"/>
                <a:gd name="T24" fmla="*/ 65 w 81"/>
                <a:gd name="T25" fmla="*/ 51 h 59"/>
                <a:gd name="T26" fmla="*/ 60 w 81"/>
                <a:gd name="T27" fmla="*/ 49 h 59"/>
                <a:gd name="T28" fmla="*/ 57 w 81"/>
                <a:gd name="T29" fmla="*/ 49 h 59"/>
                <a:gd name="T30" fmla="*/ 57 w 81"/>
                <a:gd name="T31" fmla="*/ 45 h 59"/>
                <a:gd name="T32" fmla="*/ 50 w 81"/>
                <a:gd name="T33" fmla="*/ 46 h 59"/>
                <a:gd name="T34" fmla="*/ 48 w 81"/>
                <a:gd name="T35" fmla="*/ 54 h 59"/>
                <a:gd name="T36" fmla="*/ 41 w 81"/>
                <a:gd name="T37" fmla="*/ 58 h 59"/>
                <a:gd name="T38" fmla="*/ 37 w 81"/>
                <a:gd name="T39" fmla="*/ 59 h 59"/>
                <a:gd name="T40" fmla="*/ 34 w 81"/>
                <a:gd name="T41" fmla="*/ 65 h 59"/>
                <a:gd name="T42" fmla="*/ 25 w 81"/>
                <a:gd name="T43" fmla="*/ 70 h 59"/>
                <a:gd name="T44" fmla="*/ 20 w 81"/>
                <a:gd name="T45" fmla="*/ 70 h 59"/>
                <a:gd name="T46" fmla="*/ 20 w 81"/>
                <a:gd name="T47" fmla="*/ 60 h 59"/>
                <a:gd name="T48" fmla="*/ 22 w 81"/>
                <a:gd name="T49" fmla="*/ 55 h 59"/>
                <a:gd name="T50" fmla="*/ 19 w 81"/>
                <a:gd name="T51" fmla="*/ 53 h 59"/>
                <a:gd name="T52" fmla="*/ 17 w 81"/>
                <a:gd name="T53" fmla="*/ 55 h 59"/>
                <a:gd name="T54" fmla="*/ 11 w 81"/>
                <a:gd name="T55" fmla="*/ 55 h 59"/>
                <a:gd name="T56" fmla="*/ 4 w 81"/>
                <a:gd name="T57" fmla="*/ 59 h 59"/>
                <a:gd name="T58" fmla="*/ 0 w 81"/>
                <a:gd name="T59" fmla="*/ 57 h 59"/>
                <a:gd name="T60" fmla="*/ 7 w 81"/>
                <a:gd name="T61" fmla="*/ 48 h 59"/>
                <a:gd name="T62" fmla="*/ 16 w 81"/>
                <a:gd name="T63" fmla="*/ 45 h 59"/>
                <a:gd name="T64" fmla="*/ 17 w 81"/>
                <a:gd name="T65" fmla="*/ 34 h 59"/>
                <a:gd name="T66" fmla="*/ 22 w 81"/>
                <a:gd name="T67" fmla="*/ 23 h 59"/>
                <a:gd name="T68" fmla="*/ 24 w 81"/>
                <a:gd name="T69" fmla="*/ 13 h 59"/>
                <a:gd name="T70" fmla="*/ 29 w 81"/>
                <a:gd name="T71" fmla="*/ 6 h 59"/>
                <a:gd name="T72" fmla="*/ 35 w 81"/>
                <a:gd name="T73" fmla="*/ 1 h 59"/>
                <a:gd name="T74" fmla="*/ 37 w 81"/>
                <a:gd name="T75" fmla="*/ 5 h 59"/>
                <a:gd name="T76" fmla="*/ 40 w 81"/>
                <a:gd name="T77" fmla="*/ 8 h 59"/>
                <a:gd name="T78" fmla="*/ 36 w 81"/>
                <a:gd name="T79" fmla="*/ 11 h 59"/>
                <a:gd name="T80" fmla="*/ 38 w 81"/>
                <a:gd name="T81" fmla="*/ 19 h 59"/>
                <a:gd name="T82" fmla="*/ 41 w 81"/>
                <a:gd name="T83" fmla="*/ 19 h 59"/>
                <a:gd name="T84" fmla="*/ 44 w 81"/>
                <a:gd name="T85" fmla="*/ 12 h 59"/>
                <a:gd name="T86" fmla="*/ 49 w 81"/>
                <a:gd name="T87" fmla="*/ 18 h 59"/>
                <a:gd name="T88" fmla="*/ 50 w 81"/>
                <a:gd name="T89" fmla="*/ 19 h 59"/>
                <a:gd name="T90" fmla="*/ 59 w 81"/>
                <a:gd name="T91" fmla="*/ 22 h 59"/>
                <a:gd name="T92" fmla="*/ 60 w 81"/>
                <a:gd name="T93" fmla="*/ 25 h 59"/>
                <a:gd name="T94" fmla="*/ 77 w 81"/>
                <a:gd name="T95" fmla="*/ 34 h 59"/>
                <a:gd name="T96" fmla="*/ 77 w 81"/>
                <a:gd name="T97" fmla="*/ 40 h 59"/>
                <a:gd name="T98" fmla="*/ 78 w 81"/>
                <a:gd name="T99" fmla="*/ 43 h 59"/>
                <a:gd name="T100" fmla="*/ 73 w 81"/>
                <a:gd name="T101" fmla="*/ 48 h 59"/>
                <a:gd name="T102" fmla="*/ 79 w 81"/>
                <a:gd name="T103" fmla="*/ 48 h 59"/>
                <a:gd name="T104" fmla="*/ 81 w 81"/>
                <a:gd name="T105" fmla="*/ 46 h 59"/>
                <a:gd name="T106" fmla="*/ 87 w 81"/>
                <a:gd name="T107" fmla="*/ 48 h 59"/>
                <a:gd name="T108" fmla="*/ 90 w 81"/>
                <a:gd name="T109" fmla="*/ 46 h 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"/>
                <a:gd name="T166" fmla="*/ 0 h 59"/>
                <a:gd name="T167" fmla="*/ 81 w 81"/>
                <a:gd name="T168" fmla="*/ 59 h 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" h="59">
                  <a:moveTo>
                    <a:pt x="75" y="38"/>
                  </a:moveTo>
                  <a:cubicBezTo>
                    <a:pt x="77" y="38"/>
                    <a:pt x="77" y="40"/>
                    <a:pt x="77" y="42"/>
                  </a:cubicBezTo>
                  <a:cubicBezTo>
                    <a:pt x="77" y="43"/>
                    <a:pt x="74" y="43"/>
                    <a:pt x="75" y="43"/>
                  </a:cubicBezTo>
                  <a:cubicBezTo>
                    <a:pt x="76" y="44"/>
                    <a:pt x="79" y="43"/>
                    <a:pt x="80" y="44"/>
                  </a:cubicBezTo>
                  <a:cubicBezTo>
                    <a:pt x="81" y="44"/>
                    <a:pt x="80" y="45"/>
                    <a:pt x="79" y="46"/>
                  </a:cubicBezTo>
                  <a:cubicBezTo>
                    <a:pt x="77" y="47"/>
                    <a:pt x="74" y="49"/>
                    <a:pt x="71" y="49"/>
                  </a:cubicBezTo>
                  <a:cubicBezTo>
                    <a:pt x="69" y="50"/>
                    <a:pt x="67" y="49"/>
                    <a:pt x="65" y="48"/>
                  </a:cubicBezTo>
                  <a:cubicBezTo>
                    <a:pt x="64" y="48"/>
                    <a:pt x="64" y="47"/>
                    <a:pt x="64" y="46"/>
                  </a:cubicBezTo>
                  <a:cubicBezTo>
                    <a:pt x="63" y="46"/>
                    <a:pt x="62" y="47"/>
                    <a:pt x="61" y="47"/>
                  </a:cubicBezTo>
                  <a:cubicBezTo>
                    <a:pt x="60" y="46"/>
                    <a:pt x="59" y="45"/>
                    <a:pt x="57" y="45"/>
                  </a:cubicBezTo>
                  <a:cubicBezTo>
                    <a:pt x="56" y="45"/>
                    <a:pt x="57" y="47"/>
                    <a:pt x="56" y="46"/>
                  </a:cubicBezTo>
                  <a:cubicBezTo>
                    <a:pt x="55" y="46"/>
                    <a:pt x="54" y="45"/>
                    <a:pt x="53" y="44"/>
                  </a:cubicBezTo>
                  <a:cubicBezTo>
                    <a:pt x="53" y="43"/>
                    <a:pt x="55" y="42"/>
                    <a:pt x="54" y="42"/>
                  </a:cubicBezTo>
                  <a:cubicBezTo>
                    <a:pt x="53" y="41"/>
                    <a:pt x="51" y="41"/>
                    <a:pt x="50" y="41"/>
                  </a:cubicBezTo>
                  <a:cubicBezTo>
                    <a:pt x="49" y="41"/>
                    <a:pt x="48" y="42"/>
                    <a:pt x="48" y="41"/>
                  </a:cubicBezTo>
                  <a:cubicBezTo>
                    <a:pt x="48" y="40"/>
                    <a:pt x="50" y="38"/>
                    <a:pt x="48" y="37"/>
                  </a:cubicBezTo>
                  <a:cubicBezTo>
                    <a:pt x="46" y="36"/>
                    <a:pt x="44" y="36"/>
                    <a:pt x="42" y="38"/>
                  </a:cubicBezTo>
                  <a:cubicBezTo>
                    <a:pt x="40" y="40"/>
                    <a:pt x="41" y="43"/>
                    <a:pt x="40" y="45"/>
                  </a:cubicBezTo>
                  <a:cubicBezTo>
                    <a:pt x="38" y="47"/>
                    <a:pt x="36" y="47"/>
                    <a:pt x="34" y="48"/>
                  </a:cubicBezTo>
                  <a:cubicBezTo>
                    <a:pt x="33" y="48"/>
                    <a:pt x="32" y="48"/>
                    <a:pt x="31" y="49"/>
                  </a:cubicBezTo>
                  <a:cubicBezTo>
                    <a:pt x="29" y="50"/>
                    <a:pt x="29" y="53"/>
                    <a:pt x="28" y="54"/>
                  </a:cubicBezTo>
                  <a:cubicBezTo>
                    <a:pt x="26" y="56"/>
                    <a:pt x="23" y="57"/>
                    <a:pt x="21" y="58"/>
                  </a:cubicBezTo>
                  <a:cubicBezTo>
                    <a:pt x="20" y="59"/>
                    <a:pt x="18" y="59"/>
                    <a:pt x="17" y="58"/>
                  </a:cubicBezTo>
                  <a:cubicBezTo>
                    <a:pt x="16" y="55"/>
                    <a:pt x="17" y="53"/>
                    <a:pt x="17" y="50"/>
                  </a:cubicBezTo>
                  <a:cubicBezTo>
                    <a:pt x="17" y="49"/>
                    <a:pt x="18" y="47"/>
                    <a:pt x="18" y="46"/>
                  </a:cubicBezTo>
                  <a:cubicBezTo>
                    <a:pt x="18" y="45"/>
                    <a:pt x="17" y="44"/>
                    <a:pt x="16" y="44"/>
                  </a:cubicBezTo>
                  <a:cubicBezTo>
                    <a:pt x="15" y="44"/>
                    <a:pt x="15" y="46"/>
                    <a:pt x="14" y="46"/>
                  </a:cubicBezTo>
                  <a:cubicBezTo>
                    <a:pt x="12" y="47"/>
                    <a:pt x="11" y="46"/>
                    <a:pt x="9" y="46"/>
                  </a:cubicBezTo>
                  <a:cubicBezTo>
                    <a:pt x="7" y="47"/>
                    <a:pt x="5" y="49"/>
                    <a:pt x="3" y="49"/>
                  </a:cubicBezTo>
                  <a:cubicBezTo>
                    <a:pt x="2" y="49"/>
                    <a:pt x="0" y="48"/>
                    <a:pt x="0" y="47"/>
                  </a:cubicBezTo>
                  <a:cubicBezTo>
                    <a:pt x="1" y="44"/>
                    <a:pt x="3" y="42"/>
                    <a:pt x="6" y="40"/>
                  </a:cubicBezTo>
                  <a:cubicBezTo>
                    <a:pt x="8" y="39"/>
                    <a:pt x="12" y="40"/>
                    <a:pt x="13" y="37"/>
                  </a:cubicBezTo>
                  <a:cubicBezTo>
                    <a:pt x="15" y="35"/>
                    <a:pt x="14" y="31"/>
                    <a:pt x="14" y="28"/>
                  </a:cubicBezTo>
                  <a:cubicBezTo>
                    <a:pt x="15" y="25"/>
                    <a:pt x="17" y="22"/>
                    <a:pt x="18" y="19"/>
                  </a:cubicBezTo>
                  <a:cubicBezTo>
                    <a:pt x="18" y="16"/>
                    <a:pt x="19" y="14"/>
                    <a:pt x="20" y="11"/>
                  </a:cubicBezTo>
                  <a:cubicBezTo>
                    <a:pt x="21" y="9"/>
                    <a:pt x="22" y="7"/>
                    <a:pt x="24" y="5"/>
                  </a:cubicBezTo>
                  <a:cubicBezTo>
                    <a:pt x="25" y="4"/>
                    <a:pt x="26" y="1"/>
                    <a:pt x="29" y="1"/>
                  </a:cubicBezTo>
                  <a:cubicBezTo>
                    <a:pt x="30" y="0"/>
                    <a:pt x="30" y="3"/>
                    <a:pt x="31" y="4"/>
                  </a:cubicBezTo>
                  <a:cubicBezTo>
                    <a:pt x="32" y="5"/>
                    <a:pt x="33" y="6"/>
                    <a:pt x="33" y="7"/>
                  </a:cubicBezTo>
                  <a:cubicBezTo>
                    <a:pt x="32" y="8"/>
                    <a:pt x="30" y="8"/>
                    <a:pt x="30" y="9"/>
                  </a:cubicBezTo>
                  <a:cubicBezTo>
                    <a:pt x="30" y="11"/>
                    <a:pt x="31" y="14"/>
                    <a:pt x="32" y="16"/>
                  </a:cubicBezTo>
                  <a:cubicBezTo>
                    <a:pt x="32" y="16"/>
                    <a:pt x="34" y="17"/>
                    <a:pt x="34" y="16"/>
                  </a:cubicBezTo>
                  <a:cubicBezTo>
                    <a:pt x="35" y="14"/>
                    <a:pt x="35" y="11"/>
                    <a:pt x="37" y="10"/>
                  </a:cubicBezTo>
                  <a:cubicBezTo>
                    <a:pt x="39" y="10"/>
                    <a:pt x="40" y="13"/>
                    <a:pt x="41" y="15"/>
                  </a:cubicBezTo>
                  <a:cubicBezTo>
                    <a:pt x="42" y="15"/>
                    <a:pt x="42" y="16"/>
                    <a:pt x="42" y="16"/>
                  </a:cubicBezTo>
                  <a:cubicBezTo>
                    <a:pt x="44" y="17"/>
                    <a:pt x="47" y="17"/>
                    <a:pt x="49" y="18"/>
                  </a:cubicBezTo>
                  <a:cubicBezTo>
                    <a:pt x="50" y="18"/>
                    <a:pt x="49" y="20"/>
                    <a:pt x="50" y="21"/>
                  </a:cubicBezTo>
                  <a:cubicBezTo>
                    <a:pt x="54" y="24"/>
                    <a:pt x="60" y="24"/>
                    <a:pt x="64" y="28"/>
                  </a:cubicBezTo>
                  <a:cubicBezTo>
                    <a:pt x="65" y="29"/>
                    <a:pt x="63" y="31"/>
                    <a:pt x="64" y="33"/>
                  </a:cubicBezTo>
                  <a:cubicBezTo>
                    <a:pt x="64" y="34"/>
                    <a:pt x="66" y="35"/>
                    <a:pt x="65" y="36"/>
                  </a:cubicBezTo>
                  <a:cubicBezTo>
                    <a:pt x="65" y="38"/>
                    <a:pt x="61" y="38"/>
                    <a:pt x="61" y="40"/>
                  </a:cubicBezTo>
                  <a:cubicBezTo>
                    <a:pt x="61" y="42"/>
                    <a:pt x="64" y="40"/>
                    <a:pt x="66" y="40"/>
                  </a:cubicBezTo>
                  <a:cubicBezTo>
                    <a:pt x="67" y="40"/>
                    <a:pt x="67" y="38"/>
                    <a:pt x="68" y="38"/>
                  </a:cubicBezTo>
                  <a:cubicBezTo>
                    <a:pt x="70" y="38"/>
                    <a:pt x="71" y="40"/>
                    <a:pt x="73" y="40"/>
                  </a:cubicBezTo>
                  <a:cubicBezTo>
                    <a:pt x="74" y="40"/>
                    <a:pt x="74" y="38"/>
                    <a:pt x="75" y="38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63" name="Freeform 3542"/>
            <p:cNvSpPr>
              <a:spLocks noChangeAspect="1"/>
            </p:cNvSpPr>
            <p:nvPr/>
          </p:nvSpPr>
          <p:spPr bwMode="auto">
            <a:xfrm>
              <a:off x="2610191" y="2472880"/>
              <a:ext cx="17895" cy="14398"/>
            </a:xfrm>
            <a:custGeom>
              <a:avLst/>
              <a:gdLst>
                <a:gd name="T0" fmla="*/ 1 w 13"/>
                <a:gd name="T1" fmla="*/ 1 h 11"/>
                <a:gd name="T2" fmla="*/ 1 w 13"/>
                <a:gd name="T3" fmla="*/ 4 h 11"/>
                <a:gd name="T4" fmla="*/ 4 w 13"/>
                <a:gd name="T5" fmla="*/ 4 h 11"/>
                <a:gd name="T6" fmla="*/ 4 w 13"/>
                <a:gd name="T7" fmla="*/ 8 h 11"/>
                <a:gd name="T8" fmla="*/ 7 w 13"/>
                <a:gd name="T9" fmla="*/ 9 h 11"/>
                <a:gd name="T10" fmla="*/ 7 w 13"/>
                <a:gd name="T11" fmla="*/ 12 h 11"/>
                <a:gd name="T12" fmla="*/ 15 w 13"/>
                <a:gd name="T13" fmla="*/ 11 h 11"/>
                <a:gd name="T14" fmla="*/ 12 w 13"/>
                <a:gd name="T15" fmla="*/ 8 h 11"/>
                <a:gd name="T16" fmla="*/ 10 w 13"/>
                <a:gd name="T17" fmla="*/ 6 h 11"/>
                <a:gd name="T18" fmla="*/ 6 w 13"/>
                <a:gd name="T19" fmla="*/ 1 h 11"/>
                <a:gd name="T20" fmla="*/ 1 w 13"/>
                <a:gd name="T21" fmla="*/ 1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1"/>
                <a:gd name="T35" fmla="*/ 13 w 13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1">
                  <a:moveTo>
                    <a:pt x="1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3" y="2"/>
                    <a:pt x="3" y="3"/>
                  </a:cubicBezTo>
                  <a:cubicBezTo>
                    <a:pt x="4" y="4"/>
                    <a:pt x="2" y="6"/>
                    <a:pt x="3" y="7"/>
                  </a:cubicBezTo>
                  <a:cubicBezTo>
                    <a:pt x="4" y="8"/>
                    <a:pt x="5" y="7"/>
                    <a:pt x="6" y="8"/>
                  </a:cubicBezTo>
                  <a:cubicBezTo>
                    <a:pt x="6" y="8"/>
                    <a:pt x="5" y="10"/>
                    <a:pt x="6" y="10"/>
                  </a:cubicBezTo>
                  <a:cubicBezTo>
                    <a:pt x="8" y="10"/>
                    <a:pt x="10" y="11"/>
                    <a:pt x="12" y="9"/>
                  </a:cubicBezTo>
                  <a:cubicBezTo>
                    <a:pt x="13" y="9"/>
                    <a:pt x="11" y="8"/>
                    <a:pt x="10" y="7"/>
                  </a:cubicBezTo>
                  <a:cubicBezTo>
                    <a:pt x="9" y="6"/>
                    <a:pt x="9" y="6"/>
                    <a:pt x="8" y="5"/>
                  </a:cubicBezTo>
                  <a:cubicBezTo>
                    <a:pt x="7" y="4"/>
                    <a:pt x="6" y="2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64" name="Freeform 3543"/>
            <p:cNvSpPr>
              <a:spLocks noChangeAspect="1"/>
            </p:cNvSpPr>
            <p:nvPr/>
          </p:nvSpPr>
          <p:spPr bwMode="auto">
            <a:xfrm>
              <a:off x="2582227" y="2411964"/>
              <a:ext cx="10067" cy="17720"/>
            </a:xfrm>
            <a:custGeom>
              <a:avLst/>
              <a:gdLst>
                <a:gd name="T0" fmla="*/ 5 w 7"/>
                <a:gd name="T1" fmla="*/ 0 h 14"/>
                <a:gd name="T2" fmla="*/ 8 w 7"/>
                <a:gd name="T3" fmla="*/ 3 h 14"/>
                <a:gd name="T4" fmla="*/ 8 w 7"/>
                <a:gd name="T5" fmla="*/ 13 h 14"/>
                <a:gd name="T6" fmla="*/ 5 w 7"/>
                <a:gd name="T7" fmla="*/ 16 h 14"/>
                <a:gd name="T8" fmla="*/ 3 w 7"/>
                <a:gd name="T9" fmla="*/ 14 h 14"/>
                <a:gd name="T10" fmla="*/ 3 w 7"/>
                <a:gd name="T11" fmla="*/ 9 h 14"/>
                <a:gd name="T12" fmla="*/ 0 w 7"/>
                <a:gd name="T13" fmla="*/ 5 h 14"/>
                <a:gd name="T14" fmla="*/ 3 w 7"/>
                <a:gd name="T15" fmla="*/ 2 h 14"/>
                <a:gd name="T16" fmla="*/ 5 w 7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4"/>
                <a:gd name="T29" fmla="*/ 7 w 7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4">
                  <a:moveTo>
                    <a:pt x="4" y="0"/>
                  </a:moveTo>
                  <a:cubicBezTo>
                    <a:pt x="5" y="0"/>
                    <a:pt x="6" y="2"/>
                    <a:pt x="6" y="3"/>
                  </a:cubicBezTo>
                  <a:cubicBezTo>
                    <a:pt x="7" y="6"/>
                    <a:pt x="7" y="8"/>
                    <a:pt x="6" y="11"/>
                  </a:cubicBezTo>
                  <a:cubicBezTo>
                    <a:pt x="6" y="12"/>
                    <a:pt x="5" y="14"/>
                    <a:pt x="4" y="14"/>
                  </a:cubicBezTo>
                  <a:cubicBezTo>
                    <a:pt x="3" y="14"/>
                    <a:pt x="2" y="13"/>
                    <a:pt x="2" y="12"/>
                  </a:cubicBezTo>
                  <a:cubicBezTo>
                    <a:pt x="1" y="10"/>
                    <a:pt x="2" y="9"/>
                    <a:pt x="2" y="8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3"/>
                    <a:pt x="2" y="2"/>
                  </a:cubicBezTo>
                  <a:cubicBezTo>
                    <a:pt x="3" y="2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65" name="Freeform 3544"/>
            <p:cNvSpPr>
              <a:spLocks noChangeAspect="1"/>
            </p:cNvSpPr>
            <p:nvPr/>
          </p:nvSpPr>
          <p:spPr bwMode="auto">
            <a:xfrm>
              <a:off x="2401032" y="2363231"/>
              <a:ext cx="65991" cy="46518"/>
            </a:xfrm>
            <a:custGeom>
              <a:avLst/>
              <a:gdLst>
                <a:gd name="T0" fmla="*/ 57 w 49"/>
                <a:gd name="T1" fmla="*/ 28 h 35"/>
                <a:gd name="T2" fmla="*/ 58 w 49"/>
                <a:gd name="T3" fmla="*/ 30 h 35"/>
                <a:gd name="T4" fmla="*/ 52 w 49"/>
                <a:gd name="T5" fmla="*/ 34 h 35"/>
                <a:gd name="T6" fmla="*/ 46 w 49"/>
                <a:gd name="T7" fmla="*/ 37 h 35"/>
                <a:gd name="T8" fmla="*/ 41 w 49"/>
                <a:gd name="T9" fmla="*/ 42 h 35"/>
                <a:gd name="T10" fmla="*/ 33 w 49"/>
                <a:gd name="T11" fmla="*/ 40 h 35"/>
                <a:gd name="T12" fmla="*/ 18 w 49"/>
                <a:gd name="T13" fmla="*/ 32 h 35"/>
                <a:gd name="T14" fmla="*/ 16 w 49"/>
                <a:gd name="T15" fmla="*/ 31 h 35"/>
                <a:gd name="T16" fmla="*/ 13 w 49"/>
                <a:gd name="T17" fmla="*/ 31 h 35"/>
                <a:gd name="T18" fmla="*/ 10 w 49"/>
                <a:gd name="T19" fmla="*/ 28 h 35"/>
                <a:gd name="T20" fmla="*/ 7 w 49"/>
                <a:gd name="T21" fmla="*/ 30 h 35"/>
                <a:gd name="T22" fmla="*/ 0 w 49"/>
                <a:gd name="T23" fmla="*/ 26 h 35"/>
                <a:gd name="T24" fmla="*/ 6 w 49"/>
                <a:gd name="T25" fmla="*/ 22 h 35"/>
                <a:gd name="T26" fmla="*/ 10 w 49"/>
                <a:gd name="T27" fmla="*/ 24 h 35"/>
                <a:gd name="T28" fmla="*/ 16 w 49"/>
                <a:gd name="T29" fmla="*/ 22 h 35"/>
                <a:gd name="T30" fmla="*/ 20 w 49"/>
                <a:gd name="T31" fmla="*/ 17 h 35"/>
                <a:gd name="T32" fmla="*/ 22 w 49"/>
                <a:gd name="T33" fmla="*/ 10 h 35"/>
                <a:gd name="T34" fmla="*/ 24 w 49"/>
                <a:gd name="T35" fmla="*/ 14 h 35"/>
                <a:gd name="T36" fmla="*/ 30 w 49"/>
                <a:gd name="T37" fmla="*/ 13 h 35"/>
                <a:gd name="T38" fmla="*/ 25 w 49"/>
                <a:gd name="T39" fmla="*/ 10 h 35"/>
                <a:gd name="T40" fmla="*/ 25 w 49"/>
                <a:gd name="T41" fmla="*/ 5 h 35"/>
                <a:gd name="T42" fmla="*/ 30 w 49"/>
                <a:gd name="T43" fmla="*/ 0 h 35"/>
                <a:gd name="T44" fmla="*/ 36 w 49"/>
                <a:gd name="T45" fmla="*/ 6 h 35"/>
                <a:gd name="T46" fmla="*/ 36 w 49"/>
                <a:gd name="T47" fmla="*/ 10 h 35"/>
                <a:gd name="T48" fmla="*/ 41 w 49"/>
                <a:gd name="T49" fmla="*/ 11 h 35"/>
                <a:gd name="T50" fmla="*/ 47 w 49"/>
                <a:gd name="T51" fmla="*/ 18 h 35"/>
                <a:gd name="T52" fmla="*/ 47 w 49"/>
                <a:gd name="T53" fmla="*/ 24 h 35"/>
                <a:gd name="T54" fmla="*/ 49 w 49"/>
                <a:gd name="T55" fmla="*/ 24 h 35"/>
                <a:gd name="T56" fmla="*/ 49 w 49"/>
                <a:gd name="T57" fmla="*/ 30 h 35"/>
                <a:gd name="T58" fmla="*/ 57 w 49"/>
                <a:gd name="T59" fmla="*/ 28 h 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"/>
                <a:gd name="T91" fmla="*/ 0 h 35"/>
                <a:gd name="T92" fmla="*/ 49 w 49"/>
                <a:gd name="T93" fmla="*/ 35 h 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" h="35">
                  <a:moveTo>
                    <a:pt x="47" y="23"/>
                  </a:moveTo>
                  <a:cubicBezTo>
                    <a:pt x="47" y="23"/>
                    <a:pt x="49" y="25"/>
                    <a:pt x="48" y="25"/>
                  </a:cubicBezTo>
                  <a:cubicBezTo>
                    <a:pt x="47" y="27"/>
                    <a:pt x="44" y="27"/>
                    <a:pt x="43" y="28"/>
                  </a:cubicBezTo>
                  <a:cubicBezTo>
                    <a:pt x="41" y="29"/>
                    <a:pt x="40" y="30"/>
                    <a:pt x="38" y="31"/>
                  </a:cubicBezTo>
                  <a:cubicBezTo>
                    <a:pt x="37" y="32"/>
                    <a:pt x="36" y="34"/>
                    <a:pt x="34" y="35"/>
                  </a:cubicBezTo>
                  <a:cubicBezTo>
                    <a:pt x="32" y="35"/>
                    <a:pt x="29" y="34"/>
                    <a:pt x="27" y="33"/>
                  </a:cubicBezTo>
                  <a:cubicBezTo>
                    <a:pt x="23" y="32"/>
                    <a:pt x="19" y="29"/>
                    <a:pt x="15" y="27"/>
                  </a:cubicBezTo>
                  <a:cubicBezTo>
                    <a:pt x="14" y="27"/>
                    <a:pt x="14" y="26"/>
                    <a:pt x="13" y="26"/>
                  </a:cubicBezTo>
                  <a:cubicBezTo>
                    <a:pt x="13" y="25"/>
                    <a:pt x="12" y="26"/>
                    <a:pt x="11" y="26"/>
                  </a:cubicBezTo>
                  <a:cubicBezTo>
                    <a:pt x="10" y="25"/>
                    <a:pt x="9" y="23"/>
                    <a:pt x="8" y="23"/>
                  </a:cubicBezTo>
                  <a:cubicBezTo>
                    <a:pt x="7" y="23"/>
                    <a:pt x="7" y="25"/>
                    <a:pt x="6" y="25"/>
                  </a:cubicBezTo>
                  <a:cubicBezTo>
                    <a:pt x="4" y="25"/>
                    <a:pt x="1" y="24"/>
                    <a:pt x="0" y="22"/>
                  </a:cubicBezTo>
                  <a:cubicBezTo>
                    <a:pt x="0" y="20"/>
                    <a:pt x="3" y="18"/>
                    <a:pt x="5" y="18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9" y="20"/>
                    <a:pt x="11" y="19"/>
                    <a:pt x="13" y="18"/>
                  </a:cubicBezTo>
                  <a:cubicBezTo>
                    <a:pt x="14" y="17"/>
                    <a:pt x="16" y="16"/>
                    <a:pt x="17" y="14"/>
                  </a:cubicBezTo>
                  <a:cubicBezTo>
                    <a:pt x="18" y="12"/>
                    <a:pt x="16" y="9"/>
                    <a:pt x="18" y="8"/>
                  </a:cubicBezTo>
                  <a:cubicBezTo>
                    <a:pt x="19" y="7"/>
                    <a:pt x="19" y="11"/>
                    <a:pt x="20" y="12"/>
                  </a:cubicBezTo>
                  <a:cubicBezTo>
                    <a:pt x="22" y="12"/>
                    <a:pt x="24" y="13"/>
                    <a:pt x="25" y="11"/>
                  </a:cubicBezTo>
                  <a:cubicBezTo>
                    <a:pt x="25" y="10"/>
                    <a:pt x="22" y="10"/>
                    <a:pt x="21" y="8"/>
                  </a:cubicBezTo>
                  <a:cubicBezTo>
                    <a:pt x="21" y="7"/>
                    <a:pt x="21" y="5"/>
                    <a:pt x="21" y="4"/>
                  </a:cubicBezTo>
                  <a:cubicBezTo>
                    <a:pt x="22" y="2"/>
                    <a:pt x="24" y="0"/>
                    <a:pt x="25" y="0"/>
                  </a:cubicBezTo>
                  <a:cubicBezTo>
                    <a:pt x="28" y="1"/>
                    <a:pt x="29" y="3"/>
                    <a:pt x="30" y="5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31" y="9"/>
                    <a:pt x="33" y="8"/>
                    <a:pt x="34" y="9"/>
                  </a:cubicBezTo>
                  <a:cubicBezTo>
                    <a:pt x="36" y="11"/>
                    <a:pt x="38" y="13"/>
                    <a:pt x="39" y="15"/>
                  </a:cubicBezTo>
                  <a:cubicBezTo>
                    <a:pt x="39" y="17"/>
                    <a:pt x="38" y="19"/>
                    <a:pt x="39" y="20"/>
                  </a:cubicBezTo>
                  <a:cubicBezTo>
                    <a:pt x="39" y="21"/>
                    <a:pt x="41" y="19"/>
                    <a:pt x="41" y="20"/>
                  </a:cubicBezTo>
                  <a:cubicBezTo>
                    <a:pt x="42" y="21"/>
                    <a:pt x="40" y="24"/>
                    <a:pt x="41" y="25"/>
                  </a:cubicBezTo>
                  <a:cubicBezTo>
                    <a:pt x="43" y="26"/>
                    <a:pt x="45" y="23"/>
                    <a:pt x="47" y="23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66" name="Freeform 3545"/>
            <p:cNvSpPr>
              <a:spLocks noChangeAspect="1"/>
            </p:cNvSpPr>
            <p:nvPr/>
          </p:nvSpPr>
          <p:spPr bwMode="auto">
            <a:xfrm>
              <a:off x="2459194" y="2372092"/>
              <a:ext cx="8948" cy="11076"/>
            </a:xfrm>
            <a:custGeom>
              <a:avLst/>
              <a:gdLst>
                <a:gd name="T0" fmla="*/ 7 w 7"/>
                <a:gd name="T1" fmla="*/ 9 h 9"/>
                <a:gd name="T2" fmla="*/ 7 w 7"/>
                <a:gd name="T3" fmla="*/ 4 h 9"/>
                <a:gd name="T4" fmla="*/ 5 w 7"/>
                <a:gd name="T5" fmla="*/ 1 h 9"/>
                <a:gd name="T6" fmla="*/ 0 w 7"/>
                <a:gd name="T7" fmla="*/ 1 h 9"/>
                <a:gd name="T8" fmla="*/ 1 w 7"/>
                <a:gd name="T9" fmla="*/ 2 h 9"/>
                <a:gd name="T10" fmla="*/ 5 w 7"/>
                <a:gd name="T11" fmla="*/ 6 h 9"/>
                <a:gd name="T12" fmla="*/ 5 w 7"/>
                <a:gd name="T13" fmla="*/ 8 h 9"/>
                <a:gd name="T14" fmla="*/ 7 w 7"/>
                <a:gd name="T15" fmla="*/ 9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9"/>
                <a:gd name="T26" fmla="*/ 7 w 7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9">
                  <a:moveTo>
                    <a:pt x="6" y="8"/>
                  </a:moveTo>
                  <a:cubicBezTo>
                    <a:pt x="7" y="7"/>
                    <a:pt x="7" y="5"/>
                    <a:pt x="6" y="4"/>
                  </a:cubicBezTo>
                  <a:cubicBezTo>
                    <a:pt x="6" y="2"/>
                    <a:pt x="5" y="1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3"/>
                    <a:pt x="3" y="3"/>
                    <a:pt x="4" y="5"/>
                  </a:cubicBezTo>
                  <a:cubicBezTo>
                    <a:pt x="4" y="5"/>
                    <a:pt x="3" y="6"/>
                    <a:pt x="4" y="7"/>
                  </a:cubicBezTo>
                  <a:cubicBezTo>
                    <a:pt x="4" y="8"/>
                    <a:pt x="5" y="9"/>
                    <a:pt x="6" y="8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67" name="Freeform 3546"/>
            <p:cNvSpPr>
              <a:spLocks noChangeAspect="1"/>
            </p:cNvSpPr>
            <p:nvPr/>
          </p:nvSpPr>
          <p:spPr bwMode="auto">
            <a:xfrm>
              <a:off x="2385373" y="2389812"/>
              <a:ext cx="7830" cy="12183"/>
            </a:xfrm>
            <a:custGeom>
              <a:avLst/>
              <a:gdLst>
                <a:gd name="T0" fmla="*/ 5 w 6"/>
                <a:gd name="T1" fmla="*/ 1 h 9"/>
                <a:gd name="T2" fmla="*/ 7 w 6"/>
                <a:gd name="T3" fmla="*/ 6 h 9"/>
                <a:gd name="T4" fmla="*/ 2 w 6"/>
                <a:gd name="T5" fmla="*/ 10 h 9"/>
                <a:gd name="T6" fmla="*/ 2 w 6"/>
                <a:gd name="T7" fmla="*/ 2 h 9"/>
                <a:gd name="T8" fmla="*/ 5 w 6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4" y="1"/>
                  </a:moveTo>
                  <a:cubicBezTo>
                    <a:pt x="5" y="2"/>
                    <a:pt x="6" y="4"/>
                    <a:pt x="6" y="5"/>
                  </a:cubicBezTo>
                  <a:cubicBezTo>
                    <a:pt x="5" y="7"/>
                    <a:pt x="3" y="9"/>
                    <a:pt x="2" y="8"/>
                  </a:cubicBezTo>
                  <a:cubicBezTo>
                    <a:pt x="0" y="7"/>
                    <a:pt x="1" y="4"/>
                    <a:pt x="2" y="2"/>
                  </a:cubicBezTo>
                  <a:cubicBezTo>
                    <a:pt x="2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68" name="Freeform 3547"/>
            <p:cNvSpPr>
              <a:spLocks noChangeAspect="1"/>
            </p:cNvSpPr>
            <p:nvPr/>
          </p:nvSpPr>
          <p:spPr bwMode="auto">
            <a:xfrm>
              <a:off x="2359648" y="2398673"/>
              <a:ext cx="8948" cy="7753"/>
            </a:xfrm>
            <a:custGeom>
              <a:avLst/>
              <a:gdLst>
                <a:gd name="T0" fmla="*/ 7 w 7"/>
                <a:gd name="T1" fmla="*/ 1 h 6"/>
                <a:gd name="T2" fmla="*/ 6 w 7"/>
                <a:gd name="T3" fmla="*/ 6 h 6"/>
                <a:gd name="T4" fmla="*/ 0 w 7"/>
                <a:gd name="T5" fmla="*/ 5 h 6"/>
                <a:gd name="T6" fmla="*/ 2 w 7"/>
                <a:gd name="T7" fmla="*/ 2 h 6"/>
                <a:gd name="T8" fmla="*/ 7 w 7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6" y="1"/>
                  </a:moveTo>
                  <a:cubicBezTo>
                    <a:pt x="7" y="2"/>
                    <a:pt x="6" y="4"/>
                    <a:pt x="5" y="5"/>
                  </a:cubicBezTo>
                  <a:cubicBezTo>
                    <a:pt x="4" y="6"/>
                    <a:pt x="2" y="5"/>
                    <a:pt x="0" y="4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3" y="1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69" name="Freeform 3548"/>
            <p:cNvSpPr>
              <a:spLocks noChangeAspect="1"/>
            </p:cNvSpPr>
            <p:nvPr/>
          </p:nvSpPr>
          <p:spPr bwMode="auto">
            <a:xfrm>
              <a:off x="2318264" y="2403103"/>
              <a:ext cx="8948" cy="8861"/>
            </a:xfrm>
            <a:custGeom>
              <a:avLst/>
              <a:gdLst>
                <a:gd name="T0" fmla="*/ 1 w 7"/>
                <a:gd name="T1" fmla="*/ 0 h 6"/>
                <a:gd name="T2" fmla="*/ 7 w 7"/>
                <a:gd name="T3" fmla="*/ 3 h 6"/>
                <a:gd name="T4" fmla="*/ 5 w 7"/>
                <a:gd name="T5" fmla="*/ 7 h 6"/>
                <a:gd name="T6" fmla="*/ 0 w 7"/>
                <a:gd name="T7" fmla="*/ 1 h 6"/>
                <a:gd name="T8" fmla="*/ 1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1" y="0"/>
                  </a:moveTo>
                  <a:cubicBezTo>
                    <a:pt x="3" y="0"/>
                    <a:pt x="5" y="1"/>
                    <a:pt x="6" y="2"/>
                  </a:cubicBezTo>
                  <a:cubicBezTo>
                    <a:pt x="7" y="3"/>
                    <a:pt x="5" y="6"/>
                    <a:pt x="4" y="5"/>
                  </a:cubicBezTo>
                  <a:cubicBezTo>
                    <a:pt x="2" y="5"/>
                    <a:pt x="1" y="3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70" name="Freeform 3549"/>
            <p:cNvSpPr>
              <a:spLocks noChangeAspect="1"/>
            </p:cNvSpPr>
            <p:nvPr/>
          </p:nvSpPr>
          <p:spPr bwMode="auto">
            <a:xfrm>
              <a:off x="2451364" y="2373199"/>
              <a:ext cx="6712" cy="6646"/>
            </a:xfrm>
            <a:custGeom>
              <a:avLst/>
              <a:gdLst>
                <a:gd name="T0" fmla="*/ 0 w 5"/>
                <a:gd name="T1" fmla="*/ 1 h 5"/>
                <a:gd name="T2" fmla="*/ 5 w 5"/>
                <a:gd name="T3" fmla="*/ 2 h 5"/>
                <a:gd name="T4" fmla="*/ 4 w 5"/>
                <a:gd name="T5" fmla="*/ 6 h 5"/>
                <a:gd name="T6" fmla="*/ 0 w 5"/>
                <a:gd name="T7" fmla="*/ 1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0" y="1"/>
                  </a:moveTo>
                  <a:cubicBezTo>
                    <a:pt x="1" y="0"/>
                    <a:pt x="4" y="1"/>
                    <a:pt x="4" y="2"/>
                  </a:cubicBezTo>
                  <a:cubicBezTo>
                    <a:pt x="5" y="3"/>
                    <a:pt x="4" y="5"/>
                    <a:pt x="3" y="5"/>
                  </a:cubicBezTo>
                  <a:cubicBezTo>
                    <a:pt x="1" y="4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71" name="Freeform 3550"/>
            <p:cNvSpPr>
              <a:spLocks noChangeAspect="1"/>
            </p:cNvSpPr>
            <p:nvPr/>
          </p:nvSpPr>
          <p:spPr bwMode="auto">
            <a:xfrm>
              <a:off x="1859682" y="2383168"/>
              <a:ext cx="6712" cy="9968"/>
            </a:xfrm>
            <a:custGeom>
              <a:avLst/>
              <a:gdLst>
                <a:gd name="T0" fmla="*/ 2 w 5"/>
                <a:gd name="T1" fmla="*/ 1 h 7"/>
                <a:gd name="T2" fmla="*/ 5 w 5"/>
                <a:gd name="T3" fmla="*/ 8 h 7"/>
                <a:gd name="T4" fmla="*/ 1 w 5"/>
                <a:gd name="T5" fmla="*/ 6 h 7"/>
                <a:gd name="T6" fmla="*/ 2 w 5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7"/>
                <a:gd name="T14" fmla="*/ 5 w 5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7">
                  <a:moveTo>
                    <a:pt x="2" y="1"/>
                  </a:moveTo>
                  <a:cubicBezTo>
                    <a:pt x="4" y="1"/>
                    <a:pt x="5" y="4"/>
                    <a:pt x="4" y="6"/>
                  </a:cubicBezTo>
                  <a:cubicBezTo>
                    <a:pt x="4" y="7"/>
                    <a:pt x="1" y="6"/>
                    <a:pt x="1" y="5"/>
                  </a:cubicBezTo>
                  <a:cubicBezTo>
                    <a:pt x="0" y="3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72" name="Freeform 3551"/>
            <p:cNvSpPr>
              <a:spLocks noChangeAspect="1"/>
            </p:cNvSpPr>
            <p:nvPr/>
          </p:nvSpPr>
          <p:spPr bwMode="auto">
            <a:xfrm>
              <a:off x="1866394" y="2382060"/>
              <a:ext cx="8948" cy="12183"/>
            </a:xfrm>
            <a:custGeom>
              <a:avLst/>
              <a:gdLst>
                <a:gd name="T0" fmla="*/ 5 w 6"/>
                <a:gd name="T1" fmla="*/ 1 h 9"/>
                <a:gd name="T2" fmla="*/ 8 w 6"/>
                <a:gd name="T3" fmla="*/ 9 h 9"/>
                <a:gd name="T4" fmla="*/ 1 w 6"/>
                <a:gd name="T5" fmla="*/ 10 h 9"/>
                <a:gd name="T6" fmla="*/ 1 w 6"/>
                <a:gd name="T7" fmla="*/ 2 h 9"/>
                <a:gd name="T8" fmla="*/ 5 w 6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4" y="1"/>
                  </a:moveTo>
                  <a:cubicBezTo>
                    <a:pt x="5" y="2"/>
                    <a:pt x="6" y="5"/>
                    <a:pt x="6" y="7"/>
                  </a:cubicBezTo>
                  <a:cubicBezTo>
                    <a:pt x="5" y="8"/>
                    <a:pt x="2" y="9"/>
                    <a:pt x="1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73" name="Freeform 3552"/>
            <p:cNvSpPr>
              <a:spLocks noChangeAspect="1"/>
            </p:cNvSpPr>
            <p:nvPr/>
          </p:nvSpPr>
          <p:spPr bwMode="auto">
            <a:xfrm>
              <a:off x="1873104" y="2372092"/>
              <a:ext cx="23489" cy="17720"/>
            </a:xfrm>
            <a:custGeom>
              <a:avLst/>
              <a:gdLst>
                <a:gd name="T0" fmla="*/ 15 w 17"/>
                <a:gd name="T1" fmla="*/ 0 h 14"/>
                <a:gd name="T2" fmla="*/ 21 w 17"/>
                <a:gd name="T3" fmla="*/ 5 h 14"/>
                <a:gd name="T4" fmla="*/ 12 w 17"/>
                <a:gd name="T5" fmla="*/ 11 h 14"/>
                <a:gd name="T6" fmla="*/ 5 w 17"/>
                <a:gd name="T7" fmla="*/ 15 h 14"/>
                <a:gd name="T8" fmla="*/ 1 w 17"/>
                <a:gd name="T9" fmla="*/ 10 h 14"/>
                <a:gd name="T10" fmla="*/ 2 w 17"/>
                <a:gd name="T11" fmla="*/ 6 h 14"/>
                <a:gd name="T12" fmla="*/ 11 w 17"/>
                <a:gd name="T13" fmla="*/ 6 h 14"/>
                <a:gd name="T14" fmla="*/ 15 w 17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4"/>
                <a:gd name="T26" fmla="*/ 17 w 17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4">
                  <a:moveTo>
                    <a:pt x="12" y="0"/>
                  </a:moveTo>
                  <a:cubicBezTo>
                    <a:pt x="14" y="0"/>
                    <a:pt x="17" y="2"/>
                    <a:pt x="17" y="4"/>
                  </a:cubicBezTo>
                  <a:cubicBezTo>
                    <a:pt x="16" y="7"/>
                    <a:pt x="13" y="8"/>
                    <a:pt x="10" y="10"/>
                  </a:cubicBezTo>
                  <a:cubicBezTo>
                    <a:pt x="8" y="11"/>
                    <a:pt x="6" y="14"/>
                    <a:pt x="4" y="13"/>
                  </a:cubicBezTo>
                  <a:cubicBezTo>
                    <a:pt x="2" y="13"/>
                    <a:pt x="1" y="11"/>
                    <a:pt x="1" y="9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7" y="6"/>
                    <a:pt x="9" y="5"/>
                  </a:cubicBezTo>
                  <a:cubicBezTo>
                    <a:pt x="10" y="4"/>
                    <a:pt x="10" y="0"/>
                    <a:pt x="12" y="0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74" name="Freeform 3553"/>
            <p:cNvSpPr>
              <a:spLocks noChangeAspect="1"/>
            </p:cNvSpPr>
            <p:nvPr/>
          </p:nvSpPr>
          <p:spPr bwMode="auto">
            <a:xfrm>
              <a:off x="2558740" y="2249154"/>
              <a:ext cx="403776" cy="337804"/>
            </a:xfrm>
            <a:custGeom>
              <a:avLst/>
              <a:gdLst>
                <a:gd name="T0" fmla="*/ 264 w 301"/>
                <a:gd name="T1" fmla="*/ 259 h 254"/>
                <a:gd name="T2" fmla="*/ 263 w 301"/>
                <a:gd name="T3" fmla="*/ 279 h 254"/>
                <a:gd name="T4" fmla="*/ 275 w 301"/>
                <a:gd name="T5" fmla="*/ 303 h 254"/>
                <a:gd name="T6" fmla="*/ 227 w 301"/>
                <a:gd name="T7" fmla="*/ 282 h 254"/>
                <a:gd name="T8" fmla="*/ 213 w 301"/>
                <a:gd name="T9" fmla="*/ 265 h 254"/>
                <a:gd name="T10" fmla="*/ 195 w 301"/>
                <a:gd name="T11" fmla="*/ 250 h 254"/>
                <a:gd name="T12" fmla="*/ 180 w 301"/>
                <a:gd name="T13" fmla="*/ 243 h 254"/>
                <a:gd name="T14" fmla="*/ 176 w 301"/>
                <a:gd name="T15" fmla="*/ 238 h 254"/>
                <a:gd name="T16" fmla="*/ 138 w 301"/>
                <a:gd name="T17" fmla="*/ 247 h 254"/>
                <a:gd name="T18" fmla="*/ 140 w 301"/>
                <a:gd name="T19" fmla="*/ 219 h 254"/>
                <a:gd name="T20" fmla="*/ 186 w 301"/>
                <a:gd name="T21" fmla="*/ 215 h 254"/>
                <a:gd name="T22" fmla="*/ 217 w 301"/>
                <a:gd name="T23" fmla="*/ 169 h 254"/>
                <a:gd name="T24" fmla="*/ 198 w 301"/>
                <a:gd name="T25" fmla="*/ 134 h 254"/>
                <a:gd name="T26" fmla="*/ 183 w 301"/>
                <a:gd name="T27" fmla="*/ 130 h 254"/>
                <a:gd name="T28" fmla="*/ 178 w 301"/>
                <a:gd name="T29" fmla="*/ 119 h 254"/>
                <a:gd name="T30" fmla="*/ 157 w 301"/>
                <a:gd name="T31" fmla="*/ 95 h 254"/>
                <a:gd name="T32" fmla="*/ 132 w 301"/>
                <a:gd name="T33" fmla="*/ 92 h 254"/>
                <a:gd name="T34" fmla="*/ 116 w 301"/>
                <a:gd name="T35" fmla="*/ 107 h 254"/>
                <a:gd name="T36" fmla="*/ 95 w 301"/>
                <a:gd name="T37" fmla="*/ 106 h 254"/>
                <a:gd name="T38" fmla="*/ 47 w 301"/>
                <a:gd name="T39" fmla="*/ 101 h 254"/>
                <a:gd name="T40" fmla="*/ 34 w 301"/>
                <a:gd name="T41" fmla="*/ 97 h 254"/>
                <a:gd name="T42" fmla="*/ 19 w 301"/>
                <a:gd name="T43" fmla="*/ 73 h 254"/>
                <a:gd name="T44" fmla="*/ 2 w 301"/>
                <a:gd name="T45" fmla="*/ 62 h 254"/>
                <a:gd name="T46" fmla="*/ 61 w 301"/>
                <a:gd name="T47" fmla="*/ 1 h 254"/>
                <a:gd name="T48" fmla="*/ 54 w 301"/>
                <a:gd name="T49" fmla="*/ 30 h 254"/>
                <a:gd name="T50" fmla="*/ 50 w 301"/>
                <a:gd name="T51" fmla="*/ 71 h 254"/>
                <a:gd name="T52" fmla="*/ 70 w 301"/>
                <a:gd name="T53" fmla="*/ 68 h 254"/>
                <a:gd name="T54" fmla="*/ 79 w 301"/>
                <a:gd name="T55" fmla="*/ 48 h 254"/>
                <a:gd name="T56" fmla="*/ 74 w 301"/>
                <a:gd name="T57" fmla="*/ 25 h 254"/>
                <a:gd name="T58" fmla="*/ 79 w 301"/>
                <a:gd name="T59" fmla="*/ 12 h 254"/>
                <a:gd name="T60" fmla="*/ 131 w 301"/>
                <a:gd name="T61" fmla="*/ 8 h 254"/>
                <a:gd name="T62" fmla="*/ 124 w 301"/>
                <a:gd name="T63" fmla="*/ 48 h 254"/>
                <a:gd name="T64" fmla="*/ 150 w 301"/>
                <a:gd name="T65" fmla="*/ 42 h 254"/>
                <a:gd name="T66" fmla="*/ 155 w 301"/>
                <a:gd name="T67" fmla="*/ 41 h 254"/>
                <a:gd name="T68" fmla="*/ 191 w 301"/>
                <a:gd name="T69" fmla="*/ 35 h 254"/>
                <a:gd name="T70" fmla="*/ 201 w 301"/>
                <a:gd name="T71" fmla="*/ 48 h 254"/>
                <a:gd name="T72" fmla="*/ 211 w 301"/>
                <a:gd name="T73" fmla="*/ 59 h 254"/>
                <a:gd name="T74" fmla="*/ 221 w 301"/>
                <a:gd name="T75" fmla="*/ 74 h 254"/>
                <a:gd name="T76" fmla="*/ 252 w 301"/>
                <a:gd name="T77" fmla="*/ 70 h 254"/>
                <a:gd name="T78" fmla="*/ 245 w 301"/>
                <a:gd name="T79" fmla="*/ 83 h 254"/>
                <a:gd name="T80" fmla="*/ 239 w 301"/>
                <a:gd name="T81" fmla="*/ 96 h 254"/>
                <a:gd name="T82" fmla="*/ 264 w 301"/>
                <a:gd name="T83" fmla="*/ 84 h 254"/>
                <a:gd name="T84" fmla="*/ 266 w 301"/>
                <a:gd name="T85" fmla="*/ 96 h 254"/>
                <a:gd name="T86" fmla="*/ 264 w 301"/>
                <a:gd name="T87" fmla="*/ 109 h 254"/>
                <a:gd name="T88" fmla="*/ 271 w 301"/>
                <a:gd name="T89" fmla="*/ 113 h 254"/>
                <a:gd name="T90" fmla="*/ 279 w 301"/>
                <a:gd name="T91" fmla="*/ 120 h 254"/>
                <a:gd name="T92" fmla="*/ 283 w 301"/>
                <a:gd name="T93" fmla="*/ 133 h 254"/>
                <a:gd name="T94" fmla="*/ 293 w 301"/>
                <a:gd name="T95" fmla="*/ 145 h 254"/>
                <a:gd name="T96" fmla="*/ 303 w 301"/>
                <a:gd name="T97" fmla="*/ 162 h 254"/>
                <a:gd name="T98" fmla="*/ 325 w 301"/>
                <a:gd name="T99" fmla="*/ 168 h 254"/>
                <a:gd name="T100" fmla="*/ 331 w 301"/>
                <a:gd name="T101" fmla="*/ 184 h 254"/>
                <a:gd name="T102" fmla="*/ 356 w 301"/>
                <a:gd name="T103" fmla="*/ 181 h 254"/>
                <a:gd name="T104" fmla="*/ 348 w 301"/>
                <a:gd name="T105" fmla="*/ 201 h 254"/>
                <a:gd name="T106" fmla="*/ 329 w 301"/>
                <a:gd name="T107" fmla="*/ 208 h 254"/>
                <a:gd name="T108" fmla="*/ 308 w 301"/>
                <a:gd name="T109" fmla="*/ 216 h 254"/>
                <a:gd name="T110" fmla="*/ 300 w 301"/>
                <a:gd name="T111" fmla="*/ 198 h 254"/>
                <a:gd name="T112" fmla="*/ 273 w 301"/>
                <a:gd name="T113" fmla="*/ 193 h 254"/>
                <a:gd name="T114" fmla="*/ 277 w 301"/>
                <a:gd name="T115" fmla="*/ 213 h 254"/>
                <a:gd name="T116" fmla="*/ 301 w 301"/>
                <a:gd name="T117" fmla="*/ 243 h 254"/>
                <a:gd name="T118" fmla="*/ 296 w 301"/>
                <a:gd name="T119" fmla="*/ 279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1"/>
                <a:gd name="T181" fmla="*/ 0 h 254"/>
                <a:gd name="T182" fmla="*/ 301 w 301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1" h="254">
                  <a:moveTo>
                    <a:pt x="248" y="236"/>
                  </a:moveTo>
                  <a:cubicBezTo>
                    <a:pt x="245" y="237"/>
                    <a:pt x="243" y="234"/>
                    <a:pt x="241" y="233"/>
                  </a:cubicBezTo>
                  <a:cubicBezTo>
                    <a:pt x="239" y="232"/>
                    <a:pt x="238" y="230"/>
                    <a:pt x="236" y="229"/>
                  </a:cubicBezTo>
                  <a:cubicBezTo>
                    <a:pt x="235" y="229"/>
                    <a:pt x="234" y="231"/>
                    <a:pt x="233" y="230"/>
                  </a:cubicBezTo>
                  <a:cubicBezTo>
                    <a:pt x="231" y="230"/>
                    <a:pt x="231" y="227"/>
                    <a:pt x="230" y="227"/>
                  </a:cubicBezTo>
                  <a:cubicBezTo>
                    <a:pt x="228" y="225"/>
                    <a:pt x="225" y="226"/>
                    <a:pt x="224" y="224"/>
                  </a:cubicBezTo>
                  <a:cubicBezTo>
                    <a:pt x="222" y="222"/>
                    <a:pt x="223" y="217"/>
                    <a:pt x="220" y="216"/>
                  </a:cubicBezTo>
                  <a:cubicBezTo>
                    <a:pt x="217" y="215"/>
                    <a:pt x="221" y="222"/>
                    <a:pt x="218" y="222"/>
                  </a:cubicBezTo>
                  <a:cubicBezTo>
                    <a:pt x="215" y="222"/>
                    <a:pt x="215" y="217"/>
                    <a:pt x="213" y="216"/>
                  </a:cubicBezTo>
                  <a:cubicBezTo>
                    <a:pt x="212" y="215"/>
                    <a:pt x="211" y="216"/>
                    <a:pt x="209" y="216"/>
                  </a:cubicBezTo>
                  <a:cubicBezTo>
                    <a:pt x="208" y="216"/>
                    <a:pt x="206" y="214"/>
                    <a:pt x="206" y="216"/>
                  </a:cubicBezTo>
                  <a:cubicBezTo>
                    <a:pt x="207" y="219"/>
                    <a:pt x="210" y="222"/>
                    <a:pt x="213" y="225"/>
                  </a:cubicBezTo>
                  <a:cubicBezTo>
                    <a:pt x="214" y="226"/>
                    <a:pt x="217" y="227"/>
                    <a:pt x="219" y="228"/>
                  </a:cubicBezTo>
                  <a:cubicBezTo>
                    <a:pt x="220" y="229"/>
                    <a:pt x="218" y="231"/>
                    <a:pt x="219" y="232"/>
                  </a:cubicBezTo>
                  <a:cubicBezTo>
                    <a:pt x="221" y="234"/>
                    <a:pt x="225" y="234"/>
                    <a:pt x="227" y="236"/>
                  </a:cubicBezTo>
                  <a:cubicBezTo>
                    <a:pt x="229" y="238"/>
                    <a:pt x="229" y="241"/>
                    <a:pt x="231" y="242"/>
                  </a:cubicBezTo>
                  <a:cubicBezTo>
                    <a:pt x="232" y="243"/>
                    <a:pt x="234" y="242"/>
                    <a:pt x="235" y="243"/>
                  </a:cubicBezTo>
                  <a:cubicBezTo>
                    <a:pt x="236" y="244"/>
                    <a:pt x="237" y="246"/>
                    <a:pt x="236" y="247"/>
                  </a:cubicBezTo>
                  <a:cubicBezTo>
                    <a:pt x="235" y="248"/>
                    <a:pt x="232" y="246"/>
                    <a:pt x="232" y="247"/>
                  </a:cubicBezTo>
                  <a:cubicBezTo>
                    <a:pt x="232" y="249"/>
                    <a:pt x="236" y="251"/>
                    <a:pt x="235" y="252"/>
                  </a:cubicBezTo>
                  <a:cubicBezTo>
                    <a:pt x="234" y="254"/>
                    <a:pt x="231" y="253"/>
                    <a:pt x="229" y="252"/>
                  </a:cubicBezTo>
                  <a:cubicBezTo>
                    <a:pt x="227" y="252"/>
                    <a:pt x="225" y="250"/>
                    <a:pt x="223" y="249"/>
                  </a:cubicBezTo>
                  <a:cubicBezTo>
                    <a:pt x="221" y="248"/>
                    <a:pt x="218" y="246"/>
                    <a:pt x="215" y="245"/>
                  </a:cubicBezTo>
                  <a:cubicBezTo>
                    <a:pt x="213" y="244"/>
                    <a:pt x="210" y="245"/>
                    <a:pt x="207" y="245"/>
                  </a:cubicBezTo>
                  <a:cubicBezTo>
                    <a:pt x="205" y="244"/>
                    <a:pt x="202" y="244"/>
                    <a:pt x="200" y="243"/>
                  </a:cubicBezTo>
                  <a:cubicBezTo>
                    <a:pt x="198" y="242"/>
                    <a:pt x="197" y="239"/>
                    <a:pt x="195" y="237"/>
                  </a:cubicBezTo>
                  <a:cubicBezTo>
                    <a:pt x="194" y="236"/>
                    <a:pt x="194" y="233"/>
                    <a:pt x="193" y="233"/>
                  </a:cubicBezTo>
                  <a:cubicBezTo>
                    <a:pt x="191" y="233"/>
                    <a:pt x="190" y="235"/>
                    <a:pt x="189" y="235"/>
                  </a:cubicBezTo>
                  <a:cubicBezTo>
                    <a:pt x="187" y="235"/>
                    <a:pt x="186" y="234"/>
                    <a:pt x="184" y="233"/>
                  </a:cubicBezTo>
                  <a:cubicBezTo>
                    <a:pt x="183" y="232"/>
                    <a:pt x="181" y="232"/>
                    <a:pt x="180" y="231"/>
                  </a:cubicBezTo>
                  <a:cubicBezTo>
                    <a:pt x="179" y="230"/>
                    <a:pt x="181" y="229"/>
                    <a:pt x="180" y="228"/>
                  </a:cubicBezTo>
                  <a:cubicBezTo>
                    <a:pt x="179" y="228"/>
                    <a:pt x="178" y="229"/>
                    <a:pt x="177" y="229"/>
                  </a:cubicBezTo>
                  <a:cubicBezTo>
                    <a:pt x="175" y="228"/>
                    <a:pt x="174" y="226"/>
                    <a:pt x="173" y="225"/>
                  </a:cubicBezTo>
                  <a:cubicBezTo>
                    <a:pt x="172" y="224"/>
                    <a:pt x="168" y="223"/>
                    <a:pt x="170" y="222"/>
                  </a:cubicBezTo>
                  <a:cubicBezTo>
                    <a:pt x="172" y="220"/>
                    <a:pt x="175" y="222"/>
                    <a:pt x="178" y="221"/>
                  </a:cubicBezTo>
                  <a:cubicBezTo>
                    <a:pt x="179" y="221"/>
                    <a:pt x="179" y="219"/>
                    <a:pt x="178" y="218"/>
                  </a:cubicBezTo>
                  <a:cubicBezTo>
                    <a:pt x="177" y="217"/>
                    <a:pt x="175" y="217"/>
                    <a:pt x="174" y="217"/>
                  </a:cubicBezTo>
                  <a:cubicBezTo>
                    <a:pt x="172" y="216"/>
                    <a:pt x="172" y="214"/>
                    <a:pt x="171" y="214"/>
                  </a:cubicBezTo>
                  <a:cubicBezTo>
                    <a:pt x="170" y="213"/>
                    <a:pt x="170" y="216"/>
                    <a:pt x="169" y="216"/>
                  </a:cubicBezTo>
                  <a:cubicBezTo>
                    <a:pt x="168" y="215"/>
                    <a:pt x="168" y="213"/>
                    <a:pt x="167" y="212"/>
                  </a:cubicBezTo>
                  <a:cubicBezTo>
                    <a:pt x="166" y="211"/>
                    <a:pt x="164" y="213"/>
                    <a:pt x="163" y="212"/>
                  </a:cubicBezTo>
                  <a:cubicBezTo>
                    <a:pt x="162" y="211"/>
                    <a:pt x="163" y="209"/>
                    <a:pt x="163" y="208"/>
                  </a:cubicBezTo>
                  <a:cubicBezTo>
                    <a:pt x="162" y="206"/>
                    <a:pt x="159" y="206"/>
                    <a:pt x="158" y="205"/>
                  </a:cubicBezTo>
                  <a:cubicBezTo>
                    <a:pt x="158" y="203"/>
                    <a:pt x="159" y="200"/>
                    <a:pt x="159" y="198"/>
                  </a:cubicBezTo>
                  <a:cubicBezTo>
                    <a:pt x="159" y="198"/>
                    <a:pt x="157" y="198"/>
                    <a:pt x="157" y="198"/>
                  </a:cubicBezTo>
                  <a:cubicBezTo>
                    <a:pt x="155" y="200"/>
                    <a:pt x="155" y="202"/>
                    <a:pt x="154" y="204"/>
                  </a:cubicBezTo>
                  <a:cubicBezTo>
                    <a:pt x="153" y="205"/>
                    <a:pt x="154" y="203"/>
                    <a:pt x="154" y="202"/>
                  </a:cubicBezTo>
                  <a:cubicBezTo>
                    <a:pt x="154" y="201"/>
                    <a:pt x="156" y="198"/>
                    <a:pt x="155" y="197"/>
                  </a:cubicBezTo>
                  <a:cubicBezTo>
                    <a:pt x="153" y="197"/>
                    <a:pt x="152" y="201"/>
                    <a:pt x="150" y="202"/>
                  </a:cubicBezTo>
                  <a:cubicBezTo>
                    <a:pt x="149" y="202"/>
                    <a:pt x="150" y="200"/>
                    <a:pt x="150" y="199"/>
                  </a:cubicBezTo>
                  <a:cubicBezTo>
                    <a:pt x="150" y="197"/>
                    <a:pt x="151" y="195"/>
                    <a:pt x="150" y="194"/>
                  </a:cubicBezTo>
                  <a:cubicBezTo>
                    <a:pt x="149" y="194"/>
                    <a:pt x="149" y="197"/>
                    <a:pt x="148" y="197"/>
                  </a:cubicBezTo>
                  <a:cubicBezTo>
                    <a:pt x="147" y="196"/>
                    <a:pt x="148" y="194"/>
                    <a:pt x="147" y="193"/>
                  </a:cubicBezTo>
                  <a:cubicBezTo>
                    <a:pt x="145" y="192"/>
                    <a:pt x="144" y="191"/>
                    <a:pt x="142" y="191"/>
                  </a:cubicBezTo>
                  <a:cubicBezTo>
                    <a:pt x="141" y="192"/>
                    <a:pt x="141" y="195"/>
                    <a:pt x="142" y="196"/>
                  </a:cubicBezTo>
                  <a:cubicBezTo>
                    <a:pt x="143" y="197"/>
                    <a:pt x="147" y="196"/>
                    <a:pt x="147" y="198"/>
                  </a:cubicBezTo>
                  <a:cubicBezTo>
                    <a:pt x="147" y="200"/>
                    <a:pt x="145" y="202"/>
                    <a:pt x="143" y="202"/>
                  </a:cubicBezTo>
                  <a:cubicBezTo>
                    <a:pt x="141" y="202"/>
                    <a:pt x="140" y="200"/>
                    <a:pt x="138" y="200"/>
                  </a:cubicBezTo>
                  <a:cubicBezTo>
                    <a:pt x="136" y="199"/>
                    <a:pt x="134" y="197"/>
                    <a:pt x="132" y="198"/>
                  </a:cubicBezTo>
                  <a:cubicBezTo>
                    <a:pt x="131" y="199"/>
                    <a:pt x="133" y="201"/>
                    <a:pt x="132" y="202"/>
                  </a:cubicBezTo>
                  <a:cubicBezTo>
                    <a:pt x="130" y="203"/>
                    <a:pt x="127" y="202"/>
                    <a:pt x="125" y="203"/>
                  </a:cubicBezTo>
                  <a:cubicBezTo>
                    <a:pt x="124" y="203"/>
                    <a:pt x="125" y="205"/>
                    <a:pt x="124" y="206"/>
                  </a:cubicBezTo>
                  <a:cubicBezTo>
                    <a:pt x="122" y="207"/>
                    <a:pt x="118" y="206"/>
                    <a:pt x="115" y="206"/>
                  </a:cubicBezTo>
                  <a:cubicBezTo>
                    <a:pt x="113" y="205"/>
                    <a:pt x="112" y="203"/>
                    <a:pt x="110" y="202"/>
                  </a:cubicBezTo>
                  <a:cubicBezTo>
                    <a:pt x="109" y="202"/>
                    <a:pt x="107" y="203"/>
                    <a:pt x="106" y="202"/>
                  </a:cubicBezTo>
                  <a:cubicBezTo>
                    <a:pt x="105" y="200"/>
                    <a:pt x="104" y="197"/>
                    <a:pt x="104" y="194"/>
                  </a:cubicBezTo>
                  <a:cubicBezTo>
                    <a:pt x="104" y="192"/>
                    <a:pt x="105" y="190"/>
                    <a:pt x="107" y="189"/>
                  </a:cubicBezTo>
                  <a:cubicBezTo>
                    <a:pt x="110" y="187"/>
                    <a:pt x="113" y="189"/>
                    <a:pt x="115" y="188"/>
                  </a:cubicBezTo>
                  <a:cubicBezTo>
                    <a:pt x="116" y="187"/>
                    <a:pt x="115" y="186"/>
                    <a:pt x="116" y="184"/>
                  </a:cubicBezTo>
                  <a:cubicBezTo>
                    <a:pt x="116" y="184"/>
                    <a:pt x="116" y="182"/>
                    <a:pt x="117" y="182"/>
                  </a:cubicBezTo>
                  <a:cubicBezTo>
                    <a:pt x="120" y="182"/>
                    <a:pt x="122" y="182"/>
                    <a:pt x="125" y="182"/>
                  </a:cubicBezTo>
                  <a:cubicBezTo>
                    <a:pt x="127" y="182"/>
                    <a:pt x="128" y="183"/>
                    <a:pt x="129" y="183"/>
                  </a:cubicBezTo>
                  <a:cubicBezTo>
                    <a:pt x="131" y="183"/>
                    <a:pt x="133" y="182"/>
                    <a:pt x="135" y="183"/>
                  </a:cubicBezTo>
                  <a:cubicBezTo>
                    <a:pt x="137" y="183"/>
                    <a:pt x="139" y="184"/>
                    <a:pt x="141" y="184"/>
                  </a:cubicBezTo>
                  <a:cubicBezTo>
                    <a:pt x="142" y="184"/>
                    <a:pt x="144" y="183"/>
                    <a:pt x="145" y="183"/>
                  </a:cubicBezTo>
                  <a:cubicBezTo>
                    <a:pt x="146" y="183"/>
                    <a:pt x="148" y="184"/>
                    <a:pt x="149" y="183"/>
                  </a:cubicBezTo>
                  <a:cubicBezTo>
                    <a:pt x="151" y="182"/>
                    <a:pt x="152" y="180"/>
                    <a:pt x="155" y="179"/>
                  </a:cubicBezTo>
                  <a:cubicBezTo>
                    <a:pt x="156" y="179"/>
                    <a:pt x="159" y="181"/>
                    <a:pt x="160" y="180"/>
                  </a:cubicBezTo>
                  <a:cubicBezTo>
                    <a:pt x="161" y="178"/>
                    <a:pt x="160" y="175"/>
                    <a:pt x="158" y="173"/>
                  </a:cubicBezTo>
                  <a:cubicBezTo>
                    <a:pt x="157" y="172"/>
                    <a:pt x="153" y="171"/>
                    <a:pt x="153" y="169"/>
                  </a:cubicBezTo>
                  <a:cubicBezTo>
                    <a:pt x="153" y="167"/>
                    <a:pt x="156" y="164"/>
                    <a:pt x="158" y="162"/>
                  </a:cubicBezTo>
                  <a:cubicBezTo>
                    <a:pt x="162" y="159"/>
                    <a:pt x="167" y="157"/>
                    <a:pt x="170" y="154"/>
                  </a:cubicBezTo>
                  <a:cubicBezTo>
                    <a:pt x="172" y="152"/>
                    <a:pt x="173" y="149"/>
                    <a:pt x="175" y="147"/>
                  </a:cubicBezTo>
                  <a:cubicBezTo>
                    <a:pt x="176" y="145"/>
                    <a:pt x="181" y="144"/>
                    <a:pt x="181" y="141"/>
                  </a:cubicBezTo>
                  <a:cubicBezTo>
                    <a:pt x="182" y="138"/>
                    <a:pt x="178" y="136"/>
                    <a:pt x="177" y="133"/>
                  </a:cubicBezTo>
                  <a:cubicBezTo>
                    <a:pt x="176" y="131"/>
                    <a:pt x="176" y="129"/>
                    <a:pt x="177" y="127"/>
                  </a:cubicBezTo>
                  <a:cubicBezTo>
                    <a:pt x="177" y="126"/>
                    <a:pt x="178" y="125"/>
                    <a:pt x="178" y="124"/>
                  </a:cubicBezTo>
                  <a:cubicBezTo>
                    <a:pt x="176" y="123"/>
                    <a:pt x="174" y="123"/>
                    <a:pt x="172" y="122"/>
                  </a:cubicBezTo>
                  <a:cubicBezTo>
                    <a:pt x="171" y="122"/>
                    <a:pt x="169" y="121"/>
                    <a:pt x="168" y="120"/>
                  </a:cubicBezTo>
                  <a:cubicBezTo>
                    <a:pt x="167" y="119"/>
                    <a:pt x="168" y="117"/>
                    <a:pt x="168" y="116"/>
                  </a:cubicBezTo>
                  <a:cubicBezTo>
                    <a:pt x="167" y="114"/>
                    <a:pt x="167" y="112"/>
                    <a:pt x="165" y="112"/>
                  </a:cubicBezTo>
                  <a:cubicBezTo>
                    <a:pt x="164" y="112"/>
                    <a:pt x="166" y="115"/>
                    <a:pt x="165" y="117"/>
                  </a:cubicBezTo>
                  <a:cubicBezTo>
                    <a:pt x="164" y="118"/>
                    <a:pt x="162" y="118"/>
                    <a:pt x="161" y="117"/>
                  </a:cubicBezTo>
                  <a:cubicBezTo>
                    <a:pt x="159" y="116"/>
                    <a:pt x="160" y="113"/>
                    <a:pt x="159" y="111"/>
                  </a:cubicBezTo>
                  <a:cubicBezTo>
                    <a:pt x="159" y="111"/>
                    <a:pt x="157" y="112"/>
                    <a:pt x="157" y="112"/>
                  </a:cubicBezTo>
                  <a:cubicBezTo>
                    <a:pt x="156" y="110"/>
                    <a:pt x="156" y="109"/>
                    <a:pt x="157" y="107"/>
                  </a:cubicBezTo>
                  <a:cubicBezTo>
                    <a:pt x="157" y="106"/>
                    <a:pt x="160" y="104"/>
                    <a:pt x="158" y="104"/>
                  </a:cubicBezTo>
                  <a:cubicBezTo>
                    <a:pt x="156" y="105"/>
                    <a:pt x="155" y="107"/>
                    <a:pt x="153" y="108"/>
                  </a:cubicBezTo>
                  <a:cubicBezTo>
                    <a:pt x="153" y="108"/>
                    <a:pt x="152" y="105"/>
                    <a:pt x="152" y="106"/>
                  </a:cubicBezTo>
                  <a:cubicBezTo>
                    <a:pt x="151" y="107"/>
                    <a:pt x="153" y="110"/>
                    <a:pt x="151" y="111"/>
                  </a:cubicBezTo>
                  <a:cubicBezTo>
                    <a:pt x="147" y="114"/>
                    <a:pt x="142" y="116"/>
                    <a:pt x="137" y="116"/>
                  </a:cubicBezTo>
                  <a:cubicBezTo>
                    <a:pt x="135" y="116"/>
                    <a:pt x="136" y="112"/>
                    <a:pt x="137" y="111"/>
                  </a:cubicBezTo>
                  <a:cubicBezTo>
                    <a:pt x="138" y="109"/>
                    <a:pt x="140" y="107"/>
                    <a:pt x="142" y="106"/>
                  </a:cubicBezTo>
                  <a:cubicBezTo>
                    <a:pt x="144" y="104"/>
                    <a:pt x="148" y="105"/>
                    <a:pt x="150" y="103"/>
                  </a:cubicBezTo>
                  <a:cubicBezTo>
                    <a:pt x="152" y="102"/>
                    <a:pt x="149" y="100"/>
                    <a:pt x="148" y="99"/>
                  </a:cubicBezTo>
                  <a:cubicBezTo>
                    <a:pt x="147" y="98"/>
                    <a:pt x="144" y="99"/>
                    <a:pt x="143" y="97"/>
                  </a:cubicBezTo>
                  <a:cubicBezTo>
                    <a:pt x="142" y="96"/>
                    <a:pt x="145" y="92"/>
                    <a:pt x="143" y="92"/>
                  </a:cubicBezTo>
                  <a:cubicBezTo>
                    <a:pt x="141" y="90"/>
                    <a:pt x="137" y="95"/>
                    <a:pt x="135" y="94"/>
                  </a:cubicBezTo>
                  <a:cubicBezTo>
                    <a:pt x="133" y="92"/>
                    <a:pt x="138" y="89"/>
                    <a:pt x="137" y="87"/>
                  </a:cubicBezTo>
                  <a:cubicBezTo>
                    <a:pt x="137" y="85"/>
                    <a:pt x="134" y="88"/>
                    <a:pt x="132" y="89"/>
                  </a:cubicBezTo>
                  <a:cubicBezTo>
                    <a:pt x="131" y="90"/>
                    <a:pt x="130" y="94"/>
                    <a:pt x="130" y="92"/>
                  </a:cubicBezTo>
                  <a:cubicBezTo>
                    <a:pt x="129" y="88"/>
                    <a:pt x="132" y="83"/>
                    <a:pt x="131" y="79"/>
                  </a:cubicBezTo>
                  <a:cubicBezTo>
                    <a:pt x="130" y="77"/>
                    <a:pt x="128" y="82"/>
                    <a:pt x="126" y="82"/>
                  </a:cubicBezTo>
                  <a:cubicBezTo>
                    <a:pt x="124" y="82"/>
                    <a:pt x="124" y="79"/>
                    <a:pt x="122" y="78"/>
                  </a:cubicBezTo>
                  <a:cubicBezTo>
                    <a:pt x="121" y="77"/>
                    <a:pt x="119" y="77"/>
                    <a:pt x="118" y="76"/>
                  </a:cubicBezTo>
                  <a:cubicBezTo>
                    <a:pt x="118" y="74"/>
                    <a:pt x="122" y="69"/>
                    <a:pt x="119" y="70"/>
                  </a:cubicBezTo>
                  <a:cubicBezTo>
                    <a:pt x="117" y="70"/>
                    <a:pt x="117" y="75"/>
                    <a:pt x="115" y="76"/>
                  </a:cubicBezTo>
                  <a:cubicBezTo>
                    <a:pt x="113" y="77"/>
                    <a:pt x="114" y="72"/>
                    <a:pt x="112" y="72"/>
                  </a:cubicBezTo>
                  <a:cubicBezTo>
                    <a:pt x="110" y="72"/>
                    <a:pt x="109" y="76"/>
                    <a:pt x="110" y="77"/>
                  </a:cubicBezTo>
                  <a:cubicBezTo>
                    <a:pt x="112" y="80"/>
                    <a:pt x="117" y="78"/>
                    <a:pt x="119" y="81"/>
                  </a:cubicBezTo>
                  <a:cubicBezTo>
                    <a:pt x="121" y="83"/>
                    <a:pt x="120" y="87"/>
                    <a:pt x="118" y="88"/>
                  </a:cubicBezTo>
                  <a:cubicBezTo>
                    <a:pt x="115" y="90"/>
                    <a:pt x="110" y="90"/>
                    <a:pt x="106" y="89"/>
                  </a:cubicBezTo>
                  <a:cubicBezTo>
                    <a:pt x="105" y="89"/>
                    <a:pt x="105" y="85"/>
                    <a:pt x="103" y="85"/>
                  </a:cubicBezTo>
                  <a:cubicBezTo>
                    <a:pt x="98" y="83"/>
                    <a:pt x="93" y="83"/>
                    <a:pt x="87" y="83"/>
                  </a:cubicBezTo>
                  <a:cubicBezTo>
                    <a:pt x="86" y="83"/>
                    <a:pt x="89" y="85"/>
                    <a:pt x="90" y="85"/>
                  </a:cubicBezTo>
                  <a:cubicBezTo>
                    <a:pt x="92" y="87"/>
                    <a:pt x="95" y="87"/>
                    <a:pt x="97" y="89"/>
                  </a:cubicBezTo>
                  <a:cubicBezTo>
                    <a:pt x="98" y="90"/>
                    <a:pt x="95" y="91"/>
                    <a:pt x="93" y="91"/>
                  </a:cubicBezTo>
                  <a:cubicBezTo>
                    <a:pt x="90" y="90"/>
                    <a:pt x="88" y="87"/>
                    <a:pt x="85" y="86"/>
                  </a:cubicBezTo>
                  <a:cubicBezTo>
                    <a:pt x="83" y="84"/>
                    <a:pt x="81" y="81"/>
                    <a:pt x="79" y="80"/>
                  </a:cubicBezTo>
                  <a:cubicBezTo>
                    <a:pt x="77" y="79"/>
                    <a:pt x="75" y="79"/>
                    <a:pt x="73" y="79"/>
                  </a:cubicBezTo>
                  <a:cubicBezTo>
                    <a:pt x="72" y="79"/>
                    <a:pt x="75" y="80"/>
                    <a:pt x="76" y="81"/>
                  </a:cubicBezTo>
                  <a:cubicBezTo>
                    <a:pt x="78" y="83"/>
                    <a:pt x="82" y="84"/>
                    <a:pt x="83" y="87"/>
                  </a:cubicBezTo>
                  <a:cubicBezTo>
                    <a:pt x="83" y="88"/>
                    <a:pt x="80" y="88"/>
                    <a:pt x="79" y="88"/>
                  </a:cubicBezTo>
                  <a:cubicBezTo>
                    <a:pt x="74" y="88"/>
                    <a:pt x="70" y="86"/>
                    <a:pt x="66" y="86"/>
                  </a:cubicBezTo>
                  <a:cubicBezTo>
                    <a:pt x="62" y="86"/>
                    <a:pt x="58" y="87"/>
                    <a:pt x="55" y="86"/>
                  </a:cubicBezTo>
                  <a:cubicBezTo>
                    <a:pt x="53" y="85"/>
                    <a:pt x="56" y="81"/>
                    <a:pt x="54" y="80"/>
                  </a:cubicBezTo>
                  <a:cubicBezTo>
                    <a:pt x="52" y="80"/>
                    <a:pt x="53" y="84"/>
                    <a:pt x="52" y="85"/>
                  </a:cubicBezTo>
                  <a:cubicBezTo>
                    <a:pt x="49" y="86"/>
                    <a:pt x="46" y="83"/>
                    <a:pt x="43" y="84"/>
                  </a:cubicBezTo>
                  <a:cubicBezTo>
                    <a:pt x="42" y="84"/>
                    <a:pt x="46" y="86"/>
                    <a:pt x="45" y="86"/>
                  </a:cubicBezTo>
                  <a:cubicBezTo>
                    <a:pt x="43" y="87"/>
                    <a:pt x="41" y="85"/>
                    <a:pt x="39" y="84"/>
                  </a:cubicBezTo>
                  <a:cubicBezTo>
                    <a:pt x="38" y="83"/>
                    <a:pt x="36" y="82"/>
                    <a:pt x="35" y="80"/>
                  </a:cubicBezTo>
                  <a:cubicBezTo>
                    <a:pt x="34" y="79"/>
                    <a:pt x="36" y="76"/>
                    <a:pt x="35" y="76"/>
                  </a:cubicBezTo>
                  <a:cubicBezTo>
                    <a:pt x="33" y="76"/>
                    <a:pt x="35" y="79"/>
                    <a:pt x="33" y="80"/>
                  </a:cubicBezTo>
                  <a:cubicBezTo>
                    <a:pt x="33" y="81"/>
                    <a:pt x="31" y="80"/>
                    <a:pt x="31" y="80"/>
                  </a:cubicBezTo>
                  <a:cubicBezTo>
                    <a:pt x="30" y="79"/>
                    <a:pt x="31" y="77"/>
                    <a:pt x="30" y="76"/>
                  </a:cubicBezTo>
                  <a:cubicBezTo>
                    <a:pt x="30" y="76"/>
                    <a:pt x="29" y="76"/>
                    <a:pt x="28" y="76"/>
                  </a:cubicBezTo>
                  <a:cubicBezTo>
                    <a:pt x="28" y="78"/>
                    <a:pt x="30" y="80"/>
                    <a:pt x="28" y="81"/>
                  </a:cubicBezTo>
                  <a:cubicBezTo>
                    <a:pt x="26" y="81"/>
                    <a:pt x="23" y="79"/>
                    <a:pt x="20" y="78"/>
                  </a:cubicBezTo>
                  <a:cubicBezTo>
                    <a:pt x="19" y="78"/>
                    <a:pt x="18" y="80"/>
                    <a:pt x="17" y="80"/>
                  </a:cubicBezTo>
                  <a:cubicBezTo>
                    <a:pt x="16" y="79"/>
                    <a:pt x="17" y="77"/>
                    <a:pt x="16" y="76"/>
                  </a:cubicBezTo>
                  <a:cubicBezTo>
                    <a:pt x="14" y="74"/>
                    <a:pt x="11" y="73"/>
                    <a:pt x="10" y="71"/>
                  </a:cubicBezTo>
                  <a:cubicBezTo>
                    <a:pt x="8" y="69"/>
                    <a:pt x="8" y="66"/>
                    <a:pt x="7" y="63"/>
                  </a:cubicBezTo>
                  <a:cubicBezTo>
                    <a:pt x="7" y="63"/>
                    <a:pt x="6" y="61"/>
                    <a:pt x="7" y="61"/>
                  </a:cubicBezTo>
                  <a:cubicBezTo>
                    <a:pt x="10" y="61"/>
                    <a:pt x="13" y="61"/>
                    <a:pt x="16" y="61"/>
                  </a:cubicBezTo>
                  <a:cubicBezTo>
                    <a:pt x="19" y="62"/>
                    <a:pt x="20" y="64"/>
                    <a:pt x="23" y="65"/>
                  </a:cubicBezTo>
                  <a:cubicBezTo>
                    <a:pt x="25" y="65"/>
                    <a:pt x="30" y="67"/>
                    <a:pt x="31" y="64"/>
                  </a:cubicBezTo>
                  <a:cubicBezTo>
                    <a:pt x="31" y="61"/>
                    <a:pt x="26" y="61"/>
                    <a:pt x="24" y="59"/>
                  </a:cubicBezTo>
                  <a:cubicBezTo>
                    <a:pt x="23" y="59"/>
                    <a:pt x="24" y="57"/>
                    <a:pt x="23" y="57"/>
                  </a:cubicBezTo>
                  <a:cubicBezTo>
                    <a:pt x="21" y="57"/>
                    <a:pt x="18" y="58"/>
                    <a:pt x="16" y="58"/>
                  </a:cubicBezTo>
                  <a:cubicBezTo>
                    <a:pt x="11" y="58"/>
                    <a:pt x="6" y="58"/>
                    <a:pt x="1" y="56"/>
                  </a:cubicBezTo>
                  <a:cubicBezTo>
                    <a:pt x="0" y="56"/>
                    <a:pt x="1" y="54"/>
                    <a:pt x="2" y="52"/>
                  </a:cubicBezTo>
                  <a:cubicBezTo>
                    <a:pt x="3" y="49"/>
                    <a:pt x="4" y="46"/>
                    <a:pt x="5" y="43"/>
                  </a:cubicBezTo>
                  <a:cubicBezTo>
                    <a:pt x="6" y="41"/>
                    <a:pt x="8" y="40"/>
                    <a:pt x="9" y="37"/>
                  </a:cubicBezTo>
                  <a:cubicBezTo>
                    <a:pt x="10" y="35"/>
                    <a:pt x="8" y="32"/>
                    <a:pt x="9" y="30"/>
                  </a:cubicBezTo>
                  <a:cubicBezTo>
                    <a:pt x="10" y="27"/>
                    <a:pt x="14" y="26"/>
                    <a:pt x="16" y="23"/>
                  </a:cubicBezTo>
                  <a:cubicBezTo>
                    <a:pt x="19" y="20"/>
                    <a:pt x="20" y="16"/>
                    <a:pt x="23" y="13"/>
                  </a:cubicBezTo>
                  <a:cubicBezTo>
                    <a:pt x="27" y="9"/>
                    <a:pt x="32" y="6"/>
                    <a:pt x="37" y="4"/>
                  </a:cubicBezTo>
                  <a:cubicBezTo>
                    <a:pt x="41" y="2"/>
                    <a:pt x="46" y="1"/>
                    <a:pt x="51" y="1"/>
                  </a:cubicBezTo>
                  <a:cubicBezTo>
                    <a:pt x="55" y="0"/>
                    <a:pt x="59" y="1"/>
                    <a:pt x="63" y="1"/>
                  </a:cubicBezTo>
                  <a:cubicBezTo>
                    <a:pt x="65" y="1"/>
                    <a:pt x="67" y="0"/>
                    <a:pt x="68" y="1"/>
                  </a:cubicBezTo>
                  <a:cubicBezTo>
                    <a:pt x="69" y="2"/>
                    <a:pt x="68" y="4"/>
                    <a:pt x="67" y="5"/>
                  </a:cubicBezTo>
                  <a:cubicBezTo>
                    <a:pt x="65" y="6"/>
                    <a:pt x="61" y="7"/>
                    <a:pt x="59" y="8"/>
                  </a:cubicBezTo>
                  <a:cubicBezTo>
                    <a:pt x="57" y="9"/>
                    <a:pt x="54" y="10"/>
                    <a:pt x="53" y="12"/>
                  </a:cubicBezTo>
                  <a:cubicBezTo>
                    <a:pt x="51" y="14"/>
                    <a:pt x="52" y="17"/>
                    <a:pt x="51" y="19"/>
                  </a:cubicBezTo>
                  <a:cubicBezTo>
                    <a:pt x="49" y="22"/>
                    <a:pt x="46" y="23"/>
                    <a:pt x="45" y="25"/>
                  </a:cubicBezTo>
                  <a:cubicBezTo>
                    <a:pt x="45" y="28"/>
                    <a:pt x="48" y="30"/>
                    <a:pt x="48" y="32"/>
                  </a:cubicBezTo>
                  <a:cubicBezTo>
                    <a:pt x="48" y="35"/>
                    <a:pt x="45" y="37"/>
                    <a:pt x="45" y="39"/>
                  </a:cubicBezTo>
                  <a:cubicBezTo>
                    <a:pt x="44" y="41"/>
                    <a:pt x="44" y="44"/>
                    <a:pt x="45" y="45"/>
                  </a:cubicBezTo>
                  <a:cubicBezTo>
                    <a:pt x="47" y="48"/>
                    <a:pt x="51" y="50"/>
                    <a:pt x="53" y="52"/>
                  </a:cubicBezTo>
                  <a:cubicBezTo>
                    <a:pt x="54" y="53"/>
                    <a:pt x="57" y="53"/>
                    <a:pt x="56" y="54"/>
                  </a:cubicBezTo>
                  <a:cubicBezTo>
                    <a:pt x="55" y="56"/>
                    <a:pt x="51" y="56"/>
                    <a:pt x="49" y="57"/>
                  </a:cubicBezTo>
                  <a:cubicBezTo>
                    <a:pt x="46" y="58"/>
                    <a:pt x="44" y="58"/>
                    <a:pt x="42" y="59"/>
                  </a:cubicBezTo>
                  <a:cubicBezTo>
                    <a:pt x="40" y="60"/>
                    <a:pt x="38" y="62"/>
                    <a:pt x="38" y="64"/>
                  </a:cubicBezTo>
                  <a:cubicBezTo>
                    <a:pt x="38" y="65"/>
                    <a:pt x="41" y="63"/>
                    <a:pt x="42" y="62"/>
                  </a:cubicBezTo>
                  <a:cubicBezTo>
                    <a:pt x="45" y="62"/>
                    <a:pt x="47" y="60"/>
                    <a:pt x="50" y="59"/>
                  </a:cubicBezTo>
                  <a:cubicBezTo>
                    <a:pt x="51" y="59"/>
                    <a:pt x="53" y="58"/>
                    <a:pt x="54" y="59"/>
                  </a:cubicBezTo>
                  <a:cubicBezTo>
                    <a:pt x="55" y="61"/>
                    <a:pt x="53" y="63"/>
                    <a:pt x="53" y="65"/>
                  </a:cubicBezTo>
                  <a:cubicBezTo>
                    <a:pt x="53" y="66"/>
                    <a:pt x="55" y="67"/>
                    <a:pt x="55" y="66"/>
                  </a:cubicBezTo>
                  <a:cubicBezTo>
                    <a:pt x="57" y="63"/>
                    <a:pt x="57" y="60"/>
                    <a:pt x="58" y="57"/>
                  </a:cubicBezTo>
                  <a:cubicBezTo>
                    <a:pt x="58" y="56"/>
                    <a:pt x="59" y="55"/>
                    <a:pt x="60" y="54"/>
                  </a:cubicBezTo>
                  <a:cubicBezTo>
                    <a:pt x="61" y="52"/>
                    <a:pt x="62" y="50"/>
                    <a:pt x="61" y="49"/>
                  </a:cubicBezTo>
                  <a:cubicBezTo>
                    <a:pt x="59" y="46"/>
                    <a:pt x="56" y="46"/>
                    <a:pt x="53" y="45"/>
                  </a:cubicBezTo>
                  <a:cubicBezTo>
                    <a:pt x="52" y="44"/>
                    <a:pt x="49" y="42"/>
                    <a:pt x="50" y="41"/>
                  </a:cubicBezTo>
                  <a:cubicBezTo>
                    <a:pt x="51" y="38"/>
                    <a:pt x="54" y="35"/>
                    <a:pt x="57" y="34"/>
                  </a:cubicBezTo>
                  <a:cubicBezTo>
                    <a:pt x="58" y="33"/>
                    <a:pt x="60" y="36"/>
                    <a:pt x="61" y="37"/>
                  </a:cubicBezTo>
                  <a:cubicBezTo>
                    <a:pt x="63" y="38"/>
                    <a:pt x="64" y="40"/>
                    <a:pt x="66" y="40"/>
                  </a:cubicBezTo>
                  <a:cubicBezTo>
                    <a:pt x="67" y="41"/>
                    <a:pt x="67" y="38"/>
                    <a:pt x="66" y="38"/>
                  </a:cubicBezTo>
                  <a:cubicBezTo>
                    <a:pt x="65" y="36"/>
                    <a:pt x="62" y="37"/>
                    <a:pt x="61" y="35"/>
                  </a:cubicBezTo>
                  <a:cubicBezTo>
                    <a:pt x="60" y="34"/>
                    <a:pt x="63" y="32"/>
                    <a:pt x="62" y="31"/>
                  </a:cubicBezTo>
                  <a:cubicBezTo>
                    <a:pt x="62" y="30"/>
                    <a:pt x="59" y="32"/>
                    <a:pt x="58" y="31"/>
                  </a:cubicBezTo>
                  <a:cubicBezTo>
                    <a:pt x="57" y="31"/>
                    <a:pt x="57" y="29"/>
                    <a:pt x="57" y="28"/>
                  </a:cubicBezTo>
                  <a:cubicBezTo>
                    <a:pt x="57" y="24"/>
                    <a:pt x="55" y="20"/>
                    <a:pt x="57" y="18"/>
                  </a:cubicBezTo>
                  <a:cubicBezTo>
                    <a:pt x="58" y="16"/>
                    <a:pt x="60" y="20"/>
                    <a:pt x="62" y="21"/>
                  </a:cubicBezTo>
                  <a:cubicBezTo>
                    <a:pt x="65" y="22"/>
                    <a:pt x="68" y="25"/>
                    <a:pt x="71" y="25"/>
                  </a:cubicBezTo>
                  <a:cubicBezTo>
                    <a:pt x="72" y="25"/>
                    <a:pt x="72" y="23"/>
                    <a:pt x="71" y="22"/>
                  </a:cubicBezTo>
                  <a:cubicBezTo>
                    <a:pt x="68" y="20"/>
                    <a:pt x="64" y="20"/>
                    <a:pt x="61" y="17"/>
                  </a:cubicBezTo>
                  <a:cubicBezTo>
                    <a:pt x="60" y="16"/>
                    <a:pt x="64" y="16"/>
                    <a:pt x="65" y="16"/>
                  </a:cubicBezTo>
                  <a:cubicBezTo>
                    <a:pt x="68" y="16"/>
                    <a:pt x="71" y="19"/>
                    <a:pt x="73" y="17"/>
                  </a:cubicBezTo>
                  <a:cubicBezTo>
                    <a:pt x="75" y="15"/>
                    <a:pt x="69" y="16"/>
                    <a:pt x="67" y="14"/>
                  </a:cubicBezTo>
                  <a:cubicBezTo>
                    <a:pt x="66" y="13"/>
                    <a:pt x="65" y="11"/>
                    <a:pt x="66" y="10"/>
                  </a:cubicBezTo>
                  <a:cubicBezTo>
                    <a:pt x="68" y="9"/>
                    <a:pt x="69" y="12"/>
                    <a:pt x="71" y="12"/>
                  </a:cubicBezTo>
                  <a:cubicBezTo>
                    <a:pt x="72" y="11"/>
                    <a:pt x="73" y="8"/>
                    <a:pt x="74" y="8"/>
                  </a:cubicBezTo>
                  <a:cubicBezTo>
                    <a:pt x="76" y="7"/>
                    <a:pt x="78" y="9"/>
                    <a:pt x="80" y="9"/>
                  </a:cubicBezTo>
                  <a:cubicBezTo>
                    <a:pt x="81" y="8"/>
                    <a:pt x="79" y="6"/>
                    <a:pt x="80" y="6"/>
                  </a:cubicBezTo>
                  <a:cubicBezTo>
                    <a:pt x="85" y="4"/>
                    <a:pt x="89" y="2"/>
                    <a:pt x="94" y="2"/>
                  </a:cubicBezTo>
                  <a:cubicBezTo>
                    <a:pt x="99" y="1"/>
                    <a:pt x="104" y="1"/>
                    <a:pt x="108" y="3"/>
                  </a:cubicBezTo>
                  <a:cubicBezTo>
                    <a:pt x="109" y="3"/>
                    <a:pt x="109" y="6"/>
                    <a:pt x="109" y="7"/>
                  </a:cubicBezTo>
                  <a:cubicBezTo>
                    <a:pt x="109" y="9"/>
                    <a:pt x="107" y="11"/>
                    <a:pt x="108" y="13"/>
                  </a:cubicBezTo>
                  <a:cubicBezTo>
                    <a:pt x="109" y="15"/>
                    <a:pt x="112" y="14"/>
                    <a:pt x="113" y="16"/>
                  </a:cubicBezTo>
                  <a:cubicBezTo>
                    <a:pt x="114" y="17"/>
                    <a:pt x="112" y="19"/>
                    <a:pt x="112" y="21"/>
                  </a:cubicBezTo>
                  <a:cubicBezTo>
                    <a:pt x="112" y="23"/>
                    <a:pt x="114" y="24"/>
                    <a:pt x="113" y="25"/>
                  </a:cubicBezTo>
                  <a:cubicBezTo>
                    <a:pt x="110" y="29"/>
                    <a:pt x="104" y="30"/>
                    <a:pt x="101" y="34"/>
                  </a:cubicBezTo>
                  <a:cubicBezTo>
                    <a:pt x="100" y="35"/>
                    <a:pt x="106" y="32"/>
                    <a:pt x="107" y="34"/>
                  </a:cubicBezTo>
                  <a:cubicBezTo>
                    <a:pt x="108" y="36"/>
                    <a:pt x="104" y="38"/>
                    <a:pt x="103" y="40"/>
                  </a:cubicBezTo>
                  <a:cubicBezTo>
                    <a:pt x="103" y="41"/>
                    <a:pt x="103" y="44"/>
                    <a:pt x="105" y="44"/>
                  </a:cubicBezTo>
                  <a:cubicBezTo>
                    <a:pt x="107" y="43"/>
                    <a:pt x="108" y="40"/>
                    <a:pt x="110" y="38"/>
                  </a:cubicBezTo>
                  <a:cubicBezTo>
                    <a:pt x="111" y="37"/>
                    <a:pt x="111" y="36"/>
                    <a:pt x="113" y="35"/>
                  </a:cubicBezTo>
                  <a:cubicBezTo>
                    <a:pt x="114" y="35"/>
                    <a:pt x="115" y="37"/>
                    <a:pt x="116" y="36"/>
                  </a:cubicBezTo>
                  <a:cubicBezTo>
                    <a:pt x="117" y="35"/>
                    <a:pt x="115" y="32"/>
                    <a:pt x="116" y="32"/>
                  </a:cubicBezTo>
                  <a:cubicBezTo>
                    <a:pt x="118" y="32"/>
                    <a:pt x="118" y="35"/>
                    <a:pt x="120" y="36"/>
                  </a:cubicBezTo>
                  <a:cubicBezTo>
                    <a:pt x="122" y="37"/>
                    <a:pt x="125" y="33"/>
                    <a:pt x="125" y="35"/>
                  </a:cubicBezTo>
                  <a:cubicBezTo>
                    <a:pt x="126" y="37"/>
                    <a:pt x="122" y="40"/>
                    <a:pt x="123" y="43"/>
                  </a:cubicBezTo>
                  <a:cubicBezTo>
                    <a:pt x="124" y="45"/>
                    <a:pt x="127" y="44"/>
                    <a:pt x="128" y="43"/>
                  </a:cubicBezTo>
                  <a:cubicBezTo>
                    <a:pt x="129" y="42"/>
                    <a:pt x="125" y="39"/>
                    <a:pt x="127" y="38"/>
                  </a:cubicBezTo>
                  <a:cubicBezTo>
                    <a:pt x="128" y="37"/>
                    <a:pt x="130" y="40"/>
                    <a:pt x="132" y="41"/>
                  </a:cubicBezTo>
                  <a:cubicBezTo>
                    <a:pt x="133" y="42"/>
                    <a:pt x="134" y="45"/>
                    <a:pt x="134" y="44"/>
                  </a:cubicBezTo>
                  <a:cubicBezTo>
                    <a:pt x="134" y="42"/>
                    <a:pt x="133" y="40"/>
                    <a:pt x="132" y="38"/>
                  </a:cubicBezTo>
                  <a:cubicBezTo>
                    <a:pt x="131" y="36"/>
                    <a:pt x="128" y="35"/>
                    <a:pt x="129" y="34"/>
                  </a:cubicBezTo>
                  <a:cubicBezTo>
                    <a:pt x="131" y="33"/>
                    <a:pt x="133" y="36"/>
                    <a:pt x="135" y="36"/>
                  </a:cubicBezTo>
                  <a:cubicBezTo>
                    <a:pt x="137" y="37"/>
                    <a:pt x="140" y="38"/>
                    <a:pt x="143" y="37"/>
                  </a:cubicBezTo>
                  <a:cubicBezTo>
                    <a:pt x="144" y="37"/>
                    <a:pt x="141" y="36"/>
                    <a:pt x="140" y="35"/>
                  </a:cubicBezTo>
                  <a:cubicBezTo>
                    <a:pt x="137" y="34"/>
                    <a:pt x="133" y="35"/>
                    <a:pt x="132" y="32"/>
                  </a:cubicBezTo>
                  <a:cubicBezTo>
                    <a:pt x="132" y="30"/>
                    <a:pt x="136" y="28"/>
                    <a:pt x="138" y="27"/>
                  </a:cubicBezTo>
                  <a:cubicBezTo>
                    <a:pt x="140" y="26"/>
                    <a:pt x="143" y="24"/>
                    <a:pt x="145" y="25"/>
                  </a:cubicBezTo>
                  <a:cubicBezTo>
                    <a:pt x="150" y="25"/>
                    <a:pt x="155" y="27"/>
                    <a:pt x="159" y="29"/>
                  </a:cubicBezTo>
                  <a:cubicBezTo>
                    <a:pt x="160" y="29"/>
                    <a:pt x="161" y="32"/>
                    <a:pt x="162" y="31"/>
                  </a:cubicBezTo>
                  <a:cubicBezTo>
                    <a:pt x="163" y="31"/>
                    <a:pt x="162" y="27"/>
                    <a:pt x="163" y="28"/>
                  </a:cubicBezTo>
                  <a:cubicBezTo>
                    <a:pt x="167" y="29"/>
                    <a:pt x="170" y="31"/>
                    <a:pt x="171" y="35"/>
                  </a:cubicBezTo>
                  <a:cubicBezTo>
                    <a:pt x="172" y="37"/>
                    <a:pt x="168" y="38"/>
                    <a:pt x="166" y="39"/>
                  </a:cubicBezTo>
                  <a:cubicBezTo>
                    <a:pt x="164" y="41"/>
                    <a:pt x="162" y="42"/>
                    <a:pt x="161" y="44"/>
                  </a:cubicBezTo>
                  <a:cubicBezTo>
                    <a:pt x="161" y="45"/>
                    <a:pt x="162" y="46"/>
                    <a:pt x="162" y="46"/>
                  </a:cubicBezTo>
                  <a:cubicBezTo>
                    <a:pt x="164" y="44"/>
                    <a:pt x="165" y="41"/>
                    <a:pt x="168" y="40"/>
                  </a:cubicBezTo>
                  <a:cubicBezTo>
                    <a:pt x="171" y="39"/>
                    <a:pt x="175" y="37"/>
                    <a:pt x="177" y="40"/>
                  </a:cubicBezTo>
                  <a:cubicBezTo>
                    <a:pt x="179" y="42"/>
                    <a:pt x="175" y="44"/>
                    <a:pt x="173" y="46"/>
                  </a:cubicBezTo>
                  <a:cubicBezTo>
                    <a:pt x="171" y="47"/>
                    <a:pt x="168" y="47"/>
                    <a:pt x="168" y="48"/>
                  </a:cubicBezTo>
                  <a:cubicBezTo>
                    <a:pt x="167" y="50"/>
                    <a:pt x="172" y="48"/>
                    <a:pt x="172" y="49"/>
                  </a:cubicBezTo>
                  <a:cubicBezTo>
                    <a:pt x="172" y="51"/>
                    <a:pt x="169" y="53"/>
                    <a:pt x="169" y="55"/>
                  </a:cubicBezTo>
                  <a:cubicBezTo>
                    <a:pt x="169" y="56"/>
                    <a:pt x="171" y="56"/>
                    <a:pt x="172" y="56"/>
                  </a:cubicBezTo>
                  <a:cubicBezTo>
                    <a:pt x="174" y="54"/>
                    <a:pt x="174" y="51"/>
                    <a:pt x="176" y="49"/>
                  </a:cubicBezTo>
                  <a:cubicBezTo>
                    <a:pt x="178" y="47"/>
                    <a:pt x="181" y="43"/>
                    <a:pt x="181" y="45"/>
                  </a:cubicBezTo>
                  <a:cubicBezTo>
                    <a:pt x="182" y="48"/>
                    <a:pt x="178" y="50"/>
                    <a:pt x="177" y="53"/>
                  </a:cubicBezTo>
                  <a:cubicBezTo>
                    <a:pt x="176" y="54"/>
                    <a:pt x="175" y="58"/>
                    <a:pt x="176" y="58"/>
                  </a:cubicBezTo>
                  <a:cubicBezTo>
                    <a:pt x="179" y="56"/>
                    <a:pt x="179" y="48"/>
                    <a:pt x="182" y="50"/>
                  </a:cubicBezTo>
                  <a:cubicBezTo>
                    <a:pt x="185" y="51"/>
                    <a:pt x="179" y="56"/>
                    <a:pt x="180" y="59"/>
                  </a:cubicBezTo>
                  <a:cubicBezTo>
                    <a:pt x="182" y="61"/>
                    <a:pt x="183" y="53"/>
                    <a:pt x="185" y="54"/>
                  </a:cubicBezTo>
                  <a:cubicBezTo>
                    <a:pt x="187" y="56"/>
                    <a:pt x="181" y="63"/>
                    <a:pt x="184" y="62"/>
                  </a:cubicBezTo>
                  <a:cubicBezTo>
                    <a:pt x="188" y="62"/>
                    <a:pt x="189" y="57"/>
                    <a:pt x="190" y="54"/>
                  </a:cubicBezTo>
                  <a:cubicBezTo>
                    <a:pt x="192" y="52"/>
                    <a:pt x="192" y="48"/>
                    <a:pt x="194" y="47"/>
                  </a:cubicBezTo>
                  <a:cubicBezTo>
                    <a:pt x="196" y="46"/>
                    <a:pt x="200" y="47"/>
                    <a:pt x="202" y="49"/>
                  </a:cubicBezTo>
                  <a:cubicBezTo>
                    <a:pt x="203" y="50"/>
                    <a:pt x="199" y="54"/>
                    <a:pt x="201" y="54"/>
                  </a:cubicBezTo>
                  <a:cubicBezTo>
                    <a:pt x="202" y="55"/>
                    <a:pt x="202" y="50"/>
                    <a:pt x="204" y="50"/>
                  </a:cubicBezTo>
                  <a:cubicBezTo>
                    <a:pt x="207" y="50"/>
                    <a:pt x="209" y="53"/>
                    <a:pt x="210" y="55"/>
                  </a:cubicBezTo>
                  <a:cubicBezTo>
                    <a:pt x="211" y="55"/>
                    <a:pt x="211" y="57"/>
                    <a:pt x="210" y="58"/>
                  </a:cubicBezTo>
                  <a:cubicBezTo>
                    <a:pt x="209" y="59"/>
                    <a:pt x="207" y="60"/>
                    <a:pt x="205" y="61"/>
                  </a:cubicBezTo>
                  <a:cubicBezTo>
                    <a:pt x="203" y="62"/>
                    <a:pt x="200" y="60"/>
                    <a:pt x="198" y="61"/>
                  </a:cubicBezTo>
                  <a:cubicBezTo>
                    <a:pt x="196" y="62"/>
                    <a:pt x="196" y="65"/>
                    <a:pt x="195" y="67"/>
                  </a:cubicBezTo>
                  <a:cubicBezTo>
                    <a:pt x="194" y="69"/>
                    <a:pt x="191" y="72"/>
                    <a:pt x="193" y="73"/>
                  </a:cubicBezTo>
                  <a:cubicBezTo>
                    <a:pt x="195" y="74"/>
                    <a:pt x="197" y="70"/>
                    <a:pt x="199" y="69"/>
                  </a:cubicBezTo>
                  <a:cubicBezTo>
                    <a:pt x="201" y="67"/>
                    <a:pt x="204" y="66"/>
                    <a:pt x="206" y="67"/>
                  </a:cubicBezTo>
                  <a:cubicBezTo>
                    <a:pt x="208" y="67"/>
                    <a:pt x="203" y="70"/>
                    <a:pt x="204" y="69"/>
                  </a:cubicBezTo>
                  <a:cubicBezTo>
                    <a:pt x="206" y="68"/>
                    <a:pt x="208" y="67"/>
                    <a:pt x="210" y="65"/>
                  </a:cubicBezTo>
                  <a:cubicBezTo>
                    <a:pt x="211" y="64"/>
                    <a:pt x="212" y="61"/>
                    <a:pt x="213" y="61"/>
                  </a:cubicBezTo>
                  <a:cubicBezTo>
                    <a:pt x="215" y="62"/>
                    <a:pt x="215" y="65"/>
                    <a:pt x="214" y="67"/>
                  </a:cubicBezTo>
                  <a:cubicBezTo>
                    <a:pt x="213" y="69"/>
                    <a:pt x="210" y="71"/>
                    <a:pt x="207" y="72"/>
                  </a:cubicBezTo>
                  <a:cubicBezTo>
                    <a:pt x="205" y="73"/>
                    <a:pt x="202" y="73"/>
                    <a:pt x="200" y="74"/>
                  </a:cubicBezTo>
                  <a:cubicBezTo>
                    <a:pt x="198" y="75"/>
                    <a:pt x="197" y="77"/>
                    <a:pt x="196" y="79"/>
                  </a:cubicBezTo>
                  <a:cubicBezTo>
                    <a:pt x="196" y="80"/>
                    <a:pt x="198" y="80"/>
                    <a:pt x="199" y="80"/>
                  </a:cubicBezTo>
                  <a:cubicBezTo>
                    <a:pt x="200" y="79"/>
                    <a:pt x="200" y="76"/>
                    <a:pt x="202" y="75"/>
                  </a:cubicBezTo>
                  <a:cubicBezTo>
                    <a:pt x="203" y="74"/>
                    <a:pt x="205" y="75"/>
                    <a:pt x="205" y="76"/>
                  </a:cubicBezTo>
                  <a:cubicBezTo>
                    <a:pt x="206" y="78"/>
                    <a:pt x="203" y="80"/>
                    <a:pt x="203" y="82"/>
                  </a:cubicBezTo>
                  <a:cubicBezTo>
                    <a:pt x="203" y="83"/>
                    <a:pt x="205" y="82"/>
                    <a:pt x="206" y="81"/>
                  </a:cubicBezTo>
                  <a:cubicBezTo>
                    <a:pt x="207" y="79"/>
                    <a:pt x="207" y="75"/>
                    <a:pt x="209" y="73"/>
                  </a:cubicBezTo>
                  <a:cubicBezTo>
                    <a:pt x="212" y="70"/>
                    <a:pt x="216" y="68"/>
                    <a:pt x="220" y="67"/>
                  </a:cubicBezTo>
                  <a:cubicBezTo>
                    <a:pt x="221" y="66"/>
                    <a:pt x="221" y="69"/>
                    <a:pt x="220" y="70"/>
                  </a:cubicBezTo>
                  <a:cubicBezTo>
                    <a:pt x="218" y="72"/>
                    <a:pt x="214" y="73"/>
                    <a:pt x="212" y="75"/>
                  </a:cubicBezTo>
                  <a:cubicBezTo>
                    <a:pt x="211" y="76"/>
                    <a:pt x="212" y="78"/>
                    <a:pt x="213" y="77"/>
                  </a:cubicBezTo>
                  <a:cubicBezTo>
                    <a:pt x="218" y="75"/>
                    <a:pt x="222" y="71"/>
                    <a:pt x="227" y="69"/>
                  </a:cubicBezTo>
                  <a:cubicBezTo>
                    <a:pt x="228" y="69"/>
                    <a:pt x="228" y="71"/>
                    <a:pt x="229" y="72"/>
                  </a:cubicBezTo>
                  <a:cubicBezTo>
                    <a:pt x="231" y="73"/>
                    <a:pt x="235" y="73"/>
                    <a:pt x="235" y="75"/>
                  </a:cubicBezTo>
                  <a:cubicBezTo>
                    <a:pt x="236" y="77"/>
                    <a:pt x="232" y="78"/>
                    <a:pt x="230" y="79"/>
                  </a:cubicBezTo>
                  <a:cubicBezTo>
                    <a:pt x="228" y="80"/>
                    <a:pt x="225" y="79"/>
                    <a:pt x="222" y="80"/>
                  </a:cubicBezTo>
                  <a:cubicBezTo>
                    <a:pt x="220" y="81"/>
                    <a:pt x="218" y="83"/>
                    <a:pt x="216" y="85"/>
                  </a:cubicBezTo>
                  <a:cubicBezTo>
                    <a:pt x="215" y="85"/>
                    <a:pt x="215" y="87"/>
                    <a:pt x="216" y="87"/>
                  </a:cubicBezTo>
                  <a:cubicBezTo>
                    <a:pt x="220" y="86"/>
                    <a:pt x="222" y="84"/>
                    <a:pt x="226" y="83"/>
                  </a:cubicBezTo>
                  <a:cubicBezTo>
                    <a:pt x="227" y="82"/>
                    <a:pt x="231" y="80"/>
                    <a:pt x="231" y="81"/>
                  </a:cubicBezTo>
                  <a:cubicBezTo>
                    <a:pt x="230" y="84"/>
                    <a:pt x="227" y="85"/>
                    <a:pt x="224" y="87"/>
                  </a:cubicBezTo>
                  <a:cubicBezTo>
                    <a:pt x="223" y="88"/>
                    <a:pt x="221" y="88"/>
                    <a:pt x="220" y="89"/>
                  </a:cubicBezTo>
                  <a:cubicBezTo>
                    <a:pt x="219" y="89"/>
                    <a:pt x="220" y="91"/>
                    <a:pt x="220" y="91"/>
                  </a:cubicBezTo>
                  <a:cubicBezTo>
                    <a:pt x="224" y="90"/>
                    <a:pt x="227" y="88"/>
                    <a:pt x="230" y="86"/>
                  </a:cubicBezTo>
                  <a:cubicBezTo>
                    <a:pt x="233" y="85"/>
                    <a:pt x="235" y="82"/>
                    <a:pt x="238" y="80"/>
                  </a:cubicBezTo>
                  <a:cubicBezTo>
                    <a:pt x="239" y="80"/>
                    <a:pt x="240" y="81"/>
                    <a:pt x="241" y="81"/>
                  </a:cubicBezTo>
                  <a:cubicBezTo>
                    <a:pt x="243" y="83"/>
                    <a:pt x="246" y="85"/>
                    <a:pt x="248" y="87"/>
                  </a:cubicBezTo>
                  <a:cubicBezTo>
                    <a:pt x="249" y="88"/>
                    <a:pt x="250" y="91"/>
                    <a:pt x="248" y="91"/>
                  </a:cubicBezTo>
                  <a:cubicBezTo>
                    <a:pt x="244" y="92"/>
                    <a:pt x="240" y="90"/>
                    <a:pt x="235" y="91"/>
                  </a:cubicBezTo>
                  <a:cubicBezTo>
                    <a:pt x="232" y="91"/>
                    <a:pt x="229" y="92"/>
                    <a:pt x="226" y="94"/>
                  </a:cubicBezTo>
                  <a:cubicBezTo>
                    <a:pt x="225" y="95"/>
                    <a:pt x="229" y="94"/>
                    <a:pt x="230" y="95"/>
                  </a:cubicBezTo>
                  <a:cubicBezTo>
                    <a:pt x="233" y="95"/>
                    <a:pt x="236" y="97"/>
                    <a:pt x="239" y="97"/>
                  </a:cubicBezTo>
                  <a:cubicBezTo>
                    <a:pt x="243" y="98"/>
                    <a:pt x="247" y="97"/>
                    <a:pt x="250" y="98"/>
                  </a:cubicBezTo>
                  <a:cubicBezTo>
                    <a:pt x="252" y="99"/>
                    <a:pt x="253" y="100"/>
                    <a:pt x="253" y="101"/>
                  </a:cubicBezTo>
                  <a:cubicBezTo>
                    <a:pt x="253" y="102"/>
                    <a:pt x="251" y="103"/>
                    <a:pt x="251" y="103"/>
                  </a:cubicBezTo>
                  <a:cubicBezTo>
                    <a:pt x="248" y="103"/>
                    <a:pt x="245" y="103"/>
                    <a:pt x="243" y="103"/>
                  </a:cubicBezTo>
                  <a:cubicBezTo>
                    <a:pt x="240" y="102"/>
                    <a:pt x="237" y="100"/>
                    <a:pt x="233" y="100"/>
                  </a:cubicBezTo>
                  <a:cubicBezTo>
                    <a:pt x="231" y="100"/>
                    <a:pt x="228" y="101"/>
                    <a:pt x="226" y="102"/>
                  </a:cubicBezTo>
                  <a:cubicBezTo>
                    <a:pt x="225" y="103"/>
                    <a:pt x="224" y="106"/>
                    <a:pt x="226" y="106"/>
                  </a:cubicBezTo>
                  <a:cubicBezTo>
                    <a:pt x="228" y="107"/>
                    <a:pt x="231" y="104"/>
                    <a:pt x="234" y="104"/>
                  </a:cubicBezTo>
                  <a:cubicBezTo>
                    <a:pt x="235" y="104"/>
                    <a:pt x="238" y="104"/>
                    <a:pt x="238" y="105"/>
                  </a:cubicBezTo>
                  <a:cubicBezTo>
                    <a:pt x="239" y="107"/>
                    <a:pt x="236" y="107"/>
                    <a:pt x="235" y="108"/>
                  </a:cubicBezTo>
                  <a:cubicBezTo>
                    <a:pt x="233" y="108"/>
                    <a:pt x="230" y="106"/>
                    <a:pt x="230" y="108"/>
                  </a:cubicBezTo>
                  <a:cubicBezTo>
                    <a:pt x="231" y="110"/>
                    <a:pt x="238" y="110"/>
                    <a:pt x="236" y="111"/>
                  </a:cubicBezTo>
                  <a:cubicBezTo>
                    <a:pt x="233" y="113"/>
                    <a:pt x="228" y="110"/>
                    <a:pt x="224" y="111"/>
                  </a:cubicBezTo>
                  <a:cubicBezTo>
                    <a:pt x="223" y="112"/>
                    <a:pt x="223" y="114"/>
                    <a:pt x="224" y="114"/>
                  </a:cubicBezTo>
                  <a:cubicBezTo>
                    <a:pt x="227" y="115"/>
                    <a:pt x="231" y="112"/>
                    <a:pt x="233" y="114"/>
                  </a:cubicBezTo>
                  <a:cubicBezTo>
                    <a:pt x="235" y="116"/>
                    <a:pt x="224" y="116"/>
                    <a:pt x="226" y="117"/>
                  </a:cubicBezTo>
                  <a:cubicBezTo>
                    <a:pt x="232" y="119"/>
                    <a:pt x="239" y="116"/>
                    <a:pt x="245" y="118"/>
                  </a:cubicBezTo>
                  <a:cubicBezTo>
                    <a:pt x="249" y="119"/>
                    <a:pt x="236" y="117"/>
                    <a:pt x="235" y="120"/>
                  </a:cubicBezTo>
                  <a:cubicBezTo>
                    <a:pt x="234" y="122"/>
                    <a:pt x="242" y="119"/>
                    <a:pt x="244" y="121"/>
                  </a:cubicBezTo>
                  <a:cubicBezTo>
                    <a:pt x="245" y="123"/>
                    <a:pt x="238" y="123"/>
                    <a:pt x="238" y="126"/>
                  </a:cubicBezTo>
                  <a:cubicBezTo>
                    <a:pt x="238" y="128"/>
                    <a:pt x="242" y="123"/>
                    <a:pt x="244" y="123"/>
                  </a:cubicBezTo>
                  <a:cubicBezTo>
                    <a:pt x="245" y="124"/>
                    <a:pt x="242" y="127"/>
                    <a:pt x="244" y="127"/>
                  </a:cubicBezTo>
                  <a:cubicBezTo>
                    <a:pt x="246" y="128"/>
                    <a:pt x="249" y="122"/>
                    <a:pt x="251" y="124"/>
                  </a:cubicBezTo>
                  <a:cubicBezTo>
                    <a:pt x="253" y="126"/>
                    <a:pt x="247" y="129"/>
                    <a:pt x="249" y="132"/>
                  </a:cubicBezTo>
                  <a:cubicBezTo>
                    <a:pt x="250" y="133"/>
                    <a:pt x="252" y="127"/>
                    <a:pt x="253" y="128"/>
                  </a:cubicBezTo>
                  <a:cubicBezTo>
                    <a:pt x="255" y="130"/>
                    <a:pt x="251" y="136"/>
                    <a:pt x="253" y="135"/>
                  </a:cubicBezTo>
                  <a:cubicBezTo>
                    <a:pt x="256" y="135"/>
                    <a:pt x="255" y="127"/>
                    <a:pt x="258" y="128"/>
                  </a:cubicBezTo>
                  <a:cubicBezTo>
                    <a:pt x="261" y="128"/>
                    <a:pt x="256" y="137"/>
                    <a:pt x="258" y="136"/>
                  </a:cubicBezTo>
                  <a:cubicBezTo>
                    <a:pt x="262" y="136"/>
                    <a:pt x="260" y="130"/>
                    <a:pt x="262" y="127"/>
                  </a:cubicBezTo>
                  <a:cubicBezTo>
                    <a:pt x="263" y="126"/>
                    <a:pt x="266" y="127"/>
                    <a:pt x="266" y="128"/>
                  </a:cubicBezTo>
                  <a:cubicBezTo>
                    <a:pt x="267" y="131"/>
                    <a:pt x="262" y="132"/>
                    <a:pt x="263" y="134"/>
                  </a:cubicBezTo>
                  <a:cubicBezTo>
                    <a:pt x="264" y="137"/>
                    <a:pt x="269" y="135"/>
                    <a:pt x="271" y="137"/>
                  </a:cubicBezTo>
                  <a:cubicBezTo>
                    <a:pt x="272" y="137"/>
                    <a:pt x="272" y="139"/>
                    <a:pt x="271" y="140"/>
                  </a:cubicBezTo>
                  <a:cubicBezTo>
                    <a:pt x="270" y="141"/>
                    <a:pt x="266" y="139"/>
                    <a:pt x="265" y="141"/>
                  </a:cubicBezTo>
                  <a:cubicBezTo>
                    <a:pt x="264" y="143"/>
                    <a:pt x="267" y="145"/>
                    <a:pt x="268" y="145"/>
                  </a:cubicBezTo>
                  <a:cubicBezTo>
                    <a:pt x="271" y="146"/>
                    <a:pt x="273" y="142"/>
                    <a:pt x="276" y="142"/>
                  </a:cubicBezTo>
                  <a:cubicBezTo>
                    <a:pt x="277" y="142"/>
                    <a:pt x="278" y="144"/>
                    <a:pt x="279" y="144"/>
                  </a:cubicBezTo>
                  <a:cubicBezTo>
                    <a:pt x="281" y="144"/>
                    <a:pt x="283" y="140"/>
                    <a:pt x="284" y="142"/>
                  </a:cubicBezTo>
                  <a:cubicBezTo>
                    <a:pt x="284" y="144"/>
                    <a:pt x="281" y="146"/>
                    <a:pt x="280" y="148"/>
                  </a:cubicBezTo>
                  <a:cubicBezTo>
                    <a:pt x="279" y="150"/>
                    <a:pt x="276" y="151"/>
                    <a:pt x="276" y="153"/>
                  </a:cubicBezTo>
                  <a:cubicBezTo>
                    <a:pt x="276" y="154"/>
                    <a:pt x="278" y="154"/>
                    <a:pt x="279" y="154"/>
                  </a:cubicBezTo>
                  <a:cubicBezTo>
                    <a:pt x="280" y="153"/>
                    <a:pt x="280" y="149"/>
                    <a:pt x="282" y="150"/>
                  </a:cubicBezTo>
                  <a:cubicBezTo>
                    <a:pt x="284" y="150"/>
                    <a:pt x="282" y="154"/>
                    <a:pt x="283" y="155"/>
                  </a:cubicBezTo>
                  <a:cubicBezTo>
                    <a:pt x="285" y="155"/>
                    <a:pt x="284" y="150"/>
                    <a:pt x="286" y="150"/>
                  </a:cubicBezTo>
                  <a:cubicBezTo>
                    <a:pt x="287" y="150"/>
                    <a:pt x="288" y="154"/>
                    <a:pt x="289" y="153"/>
                  </a:cubicBezTo>
                  <a:cubicBezTo>
                    <a:pt x="291" y="153"/>
                    <a:pt x="289" y="149"/>
                    <a:pt x="290" y="149"/>
                  </a:cubicBezTo>
                  <a:cubicBezTo>
                    <a:pt x="292" y="148"/>
                    <a:pt x="295" y="150"/>
                    <a:pt x="297" y="151"/>
                  </a:cubicBezTo>
                  <a:cubicBezTo>
                    <a:pt x="298" y="152"/>
                    <a:pt x="301" y="154"/>
                    <a:pt x="300" y="156"/>
                  </a:cubicBezTo>
                  <a:cubicBezTo>
                    <a:pt x="298" y="158"/>
                    <a:pt x="292" y="155"/>
                    <a:pt x="292" y="158"/>
                  </a:cubicBezTo>
                  <a:cubicBezTo>
                    <a:pt x="292" y="160"/>
                    <a:pt x="299" y="159"/>
                    <a:pt x="299" y="162"/>
                  </a:cubicBezTo>
                  <a:cubicBezTo>
                    <a:pt x="299" y="164"/>
                    <a:pt x="295" y="163"/>
                    <a:pt x="292" y="163"/>
                  </a:cubicBezTo>
                  <a:cubicBezTo>
                    <a:pt x="290" y="163"/>
                    <a:pt x="288" y="162"/>
                    <a:pt x="286" y="163"/>
                  </a:cubicBezTo>
                  <a:cubicBezTo>
                    <a:pt x="285" y="163"/>
                    <a:pt x="282" y="164"/>
                    <a:pt x="283" y="165"/>
                  </a:cubicBezTo>
                  <a:cubicBezTo>
                    <a:pt x="284" y="167"/>
                    <a:pt x="288" y="166"/>
                    <a:pt x="290" y="167"/>
                  </a:cubicBezTo>
                  <a:cubicBezTo>
                    <a:pt x="291" y="168"/>
                    <a:pt x="288" y="169"/>
                    <a:pt x="287" y="169"/>
                  </a:cubicBezTo>
                  <a:cubicBezTo>
                    <a:pt x="285" y="169"/>
                    <a:pt x="280" y="167"/>
                    <a:pt x="280" y="169"/>
                  </a:cubicBezTo>
                  <a:cubicBezTo>
                    <a:pt x="281" y="172"/>
                    <a:pt x="288" y="172"/>
                    <a:pt x="288" y="176"/>
                  </a:cubicBezTo>
                  <a:cubicBezTo>
                    <a:pt x="288" y="178"/>
                    <a:pt x="283" y="174"/>
                    <a:pt x="281" y="175"/>
                  </a:cubicBezTo>
                  <a:cubicBezTo>
                    <a:pt x="280" y="175"/>
                    <a:pt x="282" y="177"/>
                    <a:pt x="282" y="177"/>
                  </a:cubicBezTo>
                  <a:cubicBezTo>
                    <a:pt x="280" y="178"/>
                    <a:pt x="277" y="178"/>
                    <a:pt x="275" y="177"/>
                  </a:cubicBezTo>
                  <a:cubicBezTo>
                    <a:pt x="274" y="177"/>
                    <a:pt x="275" y="172"/>
                    <a:pt x="274" y="173"/>
                  </a:cubicBezTo>
                  <a:cubicBezTo>
                    <a:pt x="272" y="175"/>
                    <a:pt x="272" y="179"/>
                    <a:pt x="272" y="181"/>
                  </a:cubicBezTo>
                  <a:cubicBezTo>
                    <a:pt x="272" y="184"/>
                    <a:pt x="274" y="189"/>
                    <a:pt x="271" y="191"/>
                  </a:cubicBezTo>
                  <a:cubicBezTo>
                    <a:pt x="270" y="193"/>
                    <a:pt x="268" y="190"/>
                    <a:pt x="266" y="188"/>
                  </a:cubicBezTo>
                  <a:cubicBezTo>
                    <a:pt x="265" y="187"/>
                    <a:pt x="264" y="184"/>
                    <a:pt x="263" y="184"/>
                  </a:cubicBezTo>
                  <a:cubicBezTo>
                    <a:pt x="261" y="183"/>
                    <a:pt x="261" y="187"/>
                    <a:pt x="260" y="187"/>
                  </a:cubicBezTo>
                  <a:cubicBezTo>
                    <a:pt x="258" y="187"/>
                    <a:pt x="258" y="185"/>
                    <a:pt x="257" y="183"/>
                  </a:cubicBezTo>
                  <a:cubicBezTo>
                    <a:pt x="257" y="182"/>
                    <a:pt x="258" y="181"/>
                    <a:pt x="257" y="180"/>
                  </a:cubicBezTo>
                  <a:cubicBezTo>
                    <a:pt x="257" y="179"/>
                    <a:pt x="255" y="179"/>
                    <a:pt x="255" y="177"/>
                  </a:cubicBezTo>
                  <a:cubicBezTo>
                    <a:pt x="254" y="175"/>
                    <a:pt x="254" y="173"/>
                    <a:pt x="255" y="172"/>
                  </a:cubicBezTo>
                  <a:cubicBezTo>
                    <a:pt x="256" y="169"/>
                    <a:pt x="260" y="170"/>
                    <a:pt x="261" y="168"/>
                  </a:cubicBezTo>
                  <a:cubicBezTo>
                    <a:pt x="262" y="167"/>
                    <a:pt x="263" y="163"/>
                    <a:pt x="262" y="163"/>
                  </a:cubicBezTo>
                  <a:cubicBezTo>
                    <a:pt x="258" y="164"/>
                    <a:pt x="256" y="167"/>
                    <a:pt x="253" y="169"/>
                  </a:cubicBezTo>
                  <a:cubicBezTo>
                    <a:pt x="252" y="169"/>
                    <a:pt x="250" y="171"/>
                    <a:pt x="250" y="170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49" y="164"/>
                    <a:pt x="246" y="166"/>
                    <a:pt x="244" y="165"/>
                  </a:cubicBezTo>
                  <a:cubicBezTo>
                    <a:pt x="243" y="165"/>
                    <a:pt x="241" y="164"/>
                    <a:pt x="240" y="162"/>
                  </a:cubicBezTo>
                  <a:cubicBezTo>
                    <a:pt x="239" y="161"/>
                    <a:pt x="241" y="158"/>
                    <a:pt x="240" y="157"/>
                  </a:cubicBezTo>
                  <a:cubicBezTo>
                    <a:pt x="237" y="156"/>
                    <a:pt x="233" y="156"/>
                    <a:pt x="231" y="158"/>
                  </a:cubicBezTo>
                  <a:cubicBezTo>
                    <a:pt x="230" y="160"/>
                    <a:pt x="235" y="161"/>
                    <a:pt x="235" y="164"/>
                  </a:cubicBezTo>
                  <a:cubicBezTo>
                    <a:pt x="235" y="165"/>
                    <a:pt x="233" y="165"/>
                    <a:pt x="231" y="164"/>
                  </a:cubicBezTo>
                  <a:cubicBezTo>
                    <a:pt x="230" y="163"/>
                    <a:pt x="229" y="160"/>
                    <a:pt x="228" y="161"/>
                  </a:cubicBezTo>
                  <a:cubicBezTo>
                    <a:pt x="226" y="162"/>
                    <a:pt x="228" y="164"/>
                    <a:pt x="228" y="166"/>
                  </a:cubicBezTo>
                  <a:cubicBezTo>
                    <a:pt x="229" y="168"/>
                    <a:pt x="234" y="169"/>
                    <a:pt x="233" y="171"/>
                  </a:cubicBezTo>
                  <a:cubicBezTo>
                    <a:pt x="232" y="173"/>
                    <a:pt x="227" y="173"/>
                    <a:pt x="225" y="172"/>
                  </a:cubicBezTo>
                  <a:cubicBezTo>
                    <a:pt x="223" y="170"/>
                    <a:pt x="224" y="166"/>
                    <a:pt x="221" y="165"/>
                  </a:cubicBezTo>
                  <a:cubicBezTo>
                    <a:pt x="220" y="165"/>
                    <a:pt x="220" y="168"/>
                    <a:pt x="221" y="170"/>
                  </a:cubicBezTo>
                  <a:cubicBezTo>
                    <a:pt x="221" y="172"/>
                    <a:pt x="222" y="176"/>
                    <a:pt x="224" y="177"/>
                  </a:cubicBezTo>
                  <a:cubicBezTo>
                    <a:pt x="226" y="178"/>
                    <a:pt x="229" y="176"/>
                    <a:pt x="231" y="177"/>
                  </a:cubicBezTo>
                  <a:cubicBezTo>
                    <a:pt x="233" y="180"/>
                    <a:pt x="232" y="184"/>
                    <a:pt x="233" y="187"/>
                  </a:cubicBezTo>
                  <a:cubicBezTo>
                    <a:pt x="233" y="190"/>
                    <a:pt x="231" y="193"/>
                    <a:pt x="233" y="195"/>
                  </a:cubicBezTo>
                  <a:cubicBezTo>
                    <a:pt x="234" y="196"/>
                    <a:pt x="235" y="191"/>
                    <a:pt x="237" y="191"/>
                  </a:cubicBezTo>
                  <a:cubicBezTo>
                    <a:pt x="239" y="191"/>
                    <a:pt x="241" y="193"/>
                    <a:pt x="243" y="194"/>
                  </a:cubicBezTo>
                  <a:cubicBezTo>
                    <a:pt x="244" y="195"/>
                    <a:pt x="247" y="194"/>
                    <a:pt x="248" y="195"/>
                  </a:cubicBezTo>
                  <a:cubicBezTo>
                    <a:pt x="249" y="197"/>
                    <a:pt x="246" y="200"/>
                    <a:pt x="247" y="202"/>
                  </a:cubicBezTo>
                  <a:cubicBezTo>
                    <a:pt x="248" y="203"/>
                    <a:pt x="250" y="201"/>
                    <a:pt x="251" y="202"/>
                  </a:cubicBezTo>
                  <a:cubicBezTo>
                    <a:pt x="252" y="203"/>
                    <a:pt x="251" y="205"/>
                    <a:pt x="251" y="206"/>
                  </a:cubicBezTo>
                  <a:cubicBezTo>
                    <a:pt x="251" y="208"/>
                    <a:pt x="252" y="210"/>
                    <a:pt x="253" y="212"/>
                  </a:cubicBezTo>
                  <a:cubicBezTo>
                    <a:pt x="255" y="216"/>
                    <a:pt x="258" y="218"/>
                    <a:pt x="259" y="222"/>
                  </a:cubicBezTo>
                  <a:cubicBezTo>
                    <a:pt x="259" y="224"/>
                    <a:pt x="256" y="224"/>
                    <a:pt x="254" y="223"/>
                  </a:cubicBezTo>
                  <a:cubicBezTo>
                    <a:pt x="252" y="222"/>
                    <a:pt x="250" y="217"/>
                    <a:pt x="249" y="219"/>
                  </a:cubicBezTo>
                  <a:cubicBezTo>
                    <a:pt x="248" y="224"/>
                    <a:pt x="252" y="228"/>
                    <a:pt x="252" y="233"/>
                  </a:cubicBezTo>
                  <a:cubicBezTo>
                    <a:pt x="251" y="234"/>
                    <a:pt x="248" y="231"/>
                    <a:pt x="247" y="232"/>
                  </a:cubicBezTo>
                  <a:cubicBezTo>
                    <a:pt x="246" y="233"/>
                    <a:pt x="249" y="236"/>
                    <a:pt x="248" y="236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75" name="Freeform 3554"/>
            <p:cNvSpPr>
              <a:spLocks noChangeAspect="1"/>
            </p:cNvSpPr>
            <p:nvPr/>
          </p:nvSpPr>
          <p:spPr bwMode="auto">
            <a:xfrm>
              <a:off x="2727631" y="2409749"/>
              <a:ext cx="34674" cy="33227"/>
            </a:xfrm>
            <a:custGeom>
              <a:avLst/>
              <a:gdLst>
                <a:gd name="T0" fmla="*/ 29 w 26"/>
                <a:gd name="T1" fmla="*/ 2 h 25"/>
                <a:gd name="T2" fmla="*/ 31 w 26"/>
                <a:gd name="T3" fmla="*/ 5 h 25"/>
                <a:gd name="T4" fmla="*/ 29 w 26"/>
                <a:gd name="T5" fmla="*/ 20 h 25"/>
                <a:gd name="T6" fmla="*/ 17 w 26"/>
                <a:gd name="T7" fmla="*/ 29 h 25"/>
                <a:gd name="T8" fmla="*/ 4 w 26"/>
                <a:gd name="T9" fmla="*/ 28 h 25"/>
                <a:gd name="T10" fmla="*/ 0 w 26"/>
                <a:gd name="T11" fmla="*/ 23 h 25"/>
                <a:gd name="T12" fmla="*/ 4 w 26"/>
                <a:gd name="T13" fmla="*/ 11 h 25"/>
                <a:gd name="T14" fmla="*/ 11 w 26"/>
                <a:gd name="T15" fmla="*/ 2 h 25"/>
                <a:gd name="T16" fmla="*/ 20 w 26"/>
                <a:gd name="T17" fmla="*/ 0 h 25"/>
                <a:gd name="T18" fmla="*/ 29 w 26"/>
                <a:gd name="T19" fmla="*/ 2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5"/>
                <a:gd name="T32" fmla="*/ 26 w 26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5">
                  <a:moveTo>
                    <a:pt x="24" y="2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9"/>
                    <a:pt x="26" y="14"/>
                    <a:pt x="24" y="17"/>
                  </a:cubicBezTo>
                  <a:cubicBezTo>
                    <a:pt x="22" y="21"/>
                    <a:pt x="18" y="23"/>
                    <a:pt x="14" y="24"/>
                  </a:cubicBezTo>
                  <a:cubicBezTo>
                    <a:pt x="11" y="25"/>
                    <a:pt x="6" y="24"/>
                    <a:pt x="3" y="23"/>
                  </a:cubicBezTo>
                  <a:cubicBezTo>
                    <a:pt x="1" y="23"/>
                    <a:pt x="0" y="21"/>
                    <a:pt x="0" y="19"/>
                  </a:cubicBezTo>
                  <a:cubicBezTo>
                    <a:pt x="0" y="16"/>
                    <a:pt x="1" y="12"/>
                    <a:pt x="3" y="9"/>
                  </a:cubicBezTo>
                  <a:cubicBezTo>
                    <a:pt x="4" y="7"/>
                    <a:pt x="6" y="4"/>
                    <a:pt x="9" y="2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19" y="0"/>
                    <a:pt x="22" y="1"/>
                    <a:pt x="24" y="2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76" name="Freeform 3555"/>
            <p:cNvSpPr>
              <a:spLocks noChangeAspect="1"/>
            </p:cNvSpPr>
            <p:nvPr/>
          </p:nvSpPr>
          <p:spPr bwMode="auto">
            <a:xfrm>
              <a:off x="2764541" y="2414179"/>
              <a:ext cx="22370" cy="14398"/>
            </a:xfrm>
            <a:custGeom>
              <a:avLst/>
              <a:gdLst>
                <a:gd name="T0" fmla="*/ 3 w 16"/>
                <a:gd name="T1" fmla="*/ 2 h 11"/>
                <a:gd name="T2" fmla="*/ 1 w 16"/>
                <a:gd name="T3" fmla="*/ 5 h 11"/>
                <a:gd name="T4" fmla="*/ 3 w 16"/>
                <a:gd name="T5" fmla="*/ 12 h 11"/>
                <a:gd name="T6" fmla="*/ 11 w 16"/>
                <a:gd name="T7" fmla="*/ 11 h 11"/>
                <a:gd name="T8" fmla="*/ 17 w 16"/>
                <a:gd name="T9" fmla="*/ 12 h 11"/>
                <a:gd name="T10" fmla="*/ 19 w 16"/>
                <a:gd name="T11" fmla="*/ 5 h 11"/>
                <a:gd name="T12" fmla="*/ 12 w 16"/>
                <a:gd name="T13" fmla="*/ 2 h 11"/>
                <a:gd name="T14" fmla="*/ 7 w 16"/>
                <a:gd name="T15" fmla="*/ 0 h 11"/>
                <a:gd name="T16" fmla="*/ 3 w 16"/>
                <a:gd name="T17" fmla="*/ 2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1"/>
                <a:gd name="T29" fmla="*/ 16 w 16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1">
                  <a:moveTo>
                    <a:pt x="2" y="2"/>
                  </a:moveTo>
                  <a:cubicBezTo>
                    <a:pt x="1" y="2"/>
                    <a:pt x="1" y="3"/>
                    <a:pt x="1" y="4"/>
                  </a:cubicBezTo>
                  <a:cubicBezTo>
                    <a:pt x="1" y="6"/>
                    <a:pt x="0" y="9"/>
                    <a:pt x="2" y="10"/>
                  </a:cubicBezTo>
                  <a:cubicBezTo>
                    <a:pt x="4" y="11"/>
                    <a:pt x="7" y="9"/>
                    <a:pt x="9" y="9"/>
                  </a:cubicBezTo>
                  <a:cubicBezTo>
                    <a:pt x="11" y="9"/>
                    <a:pt x="13" y="11"/>
                    <a:pt x="14" y="10"/>
                  </a:cubicBezTo>
                  <a:cubicBezTo>
                    <a:pt x="16" y="9"/>
                    <a:pt x="16" y="6"/>
                    <a:pt x="15" y="4"/>
                  </a:cubicBezTo>
                  <a:cubicBezTo>
                    <a:pt x="14" y="2"/>
                    <a:pt x="12" y="3"/>
                    <a:pt x="10" y="2"/>
                  </a:cubicBezTo>
                  <a:cubicBezTo>
                    <a:pt x="9" y="2"/>
                    <a:pt x="8" y="1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77" name="Freeform 3556"/>
            <p:cNvSpPr>
              <a:spLocks noChangeAspect="1"/>
            </p:cNvSpPr>
            <p:nvPr/>
          </p:nvSpPr>
          <p:spPr bwMode="auto">
            <a:xfrm>
              <a:off x="2762305" y="2399781"/>
              <a:ext cx="6712" cy="12183"/>
            </a:xfrm>
            <a:custGeom>
              <a:avLst/>
              <a:gdLst>
                <a:gd name="T0" fmla="*/ 1 w 5"/>
                <a:gd name="T1" fmla="*/ 1 h 9"/>
                <a:gd name="T2" fmla="*/ 0 w 5"/>
                <a:gd name="T3" fmla="*/ 5 h 9"/>
                <a:gd name="T4" fmla="*/ 2 w 5"/>
                <a:gd name="T5" fmla="*/ 10 h 9"/>
                <a:gd name="T6" fmla="*/ 5 w 5"/>
                <a:gd name="T7" fmla="*/ 7 h 9"/>
                <a:gd name="T8" fmla="*/ 5 w 5"/>
                <a:gd name="T9" fmla="*/ 2 h 9"/>
                <a:gd name="T10" fmla="*/ 1 w 5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1" y="1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1" y="8"/>
                    <a:pt x="2" y="8"/>
                  </a:cubicBezTo>
                  <a:cubicBezTo>
                    <a:pt x="3" y="9"/>
                    <a:pt x="4" y="7"/>
                    <a:pt x="4" y="6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3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78" name="Freeform 3557"/>
            <p:cNvSpPr>
              <a:spLocks noChangeAspect="1"/>
            </p:cNvSpPr>
            <p:nvPr/>
          </p:nvSpPr>
          <p:spPr bwMode="auto">
            <a:xfrm>
              <a:off x="2697432" y="2379845"/>
              <a:ext cx="25725" cy="19937"/>
            </a:xfrm>
            <a:custGeom>
              <a:avLst/>
              <a:gdLst>
                <a:gd name="T0" fmla="*/ 18 w 19"/>
                <a:gd name="T1" fmla="*/ 0 h 15"/>
                <a:gd name="T2" fmla="*/ 23 w 19"/>
                <a:gd name="T3" fmla="*/ 2 h 15"/>
                <a:gd name="T4" fmla="*/ 15 w 19"/>
                <a:gd name="T5" fmla="*/ 8 h 15"/>
                <a:gd name="T6" fmla="*/ 10 w 19"/>
                <a:gd name="T7" fmla="*/ 16 h 15"/>
                <a:gd name="T8" fmla="*/ 2 w 19"/>
                <a:gd name="T9" fmla="*/ 17 h 15"/>
                <a:gd name="T10" fmla="*/ 0 w 19"/>
                <a:gd name="T11" fmla="*/ 13 h 15"/>
                <a:gd name="T12" fmla="*/ 8 w 19"/>
                <a:gd name="T13" fmla="*/ 7 h 15"/>
                <a:gd name="T14" fmla="*/ 15 w 19"/>
                <a:gd name="T15" fmla="*/ 2 h 15"/>
                <a:gd name="T16" fmla="*/ 18 w 19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"/>
                <a:gd name="T29" fmla="*/ 19 w 19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">
                  <a:moveTo>
                    <a:pt x="15" y="0"/>
                  </a:moveTo>
                  <a:cubicBezTo>
                    <a:pt x="17" y="0"/>
                    <a:pt x="19" y="1"/>
                    <a:pt x="19" y="2"/>
                  </a:cubicBezTo>
                  <a:cubicBezTo>
                    <a:pt x="17" y="5"/>
                    <a:pt x="14" y="5"/>
                    <a:pt x="12" y="7"/>
                  </a:cubicBezTo>
                  <a:cubicBezTo>
                    <a:pt x="11" y="9"/>
                    <a:pt x="10" y="11"/>
                    <a:pt x="8" y="13"/>
                  </a:cubicBezTo>
                  <a:cubicBezTo>
                    <a:pt x="6" y="14"/>
                    <a:pt x="4" y="15"/>
                    <a:pt x="2" y="14"/>
                  </a:cubicBezTo>
                  <a:cubicBezTo>
                    <a:pt x="1" y="14"/>
                    <a:pt x="0" y="12"/>
                    <a:pt x="0" y="11"/>
                  </a:cubicBezTo>
                  <a:cubicBezTo>
                    <a:pt x="2" y="9"/>
                    <a:pt x="5" y="8"/>
                    <a:pt x="7" y="6"/>
                  </a:cubicBezTo>
                  <a:cubicBezTo>
                    <a:pt x="8" y="5"/>
                    <a:pt x="10" y="3"/>
                    <a:pt x="12" y="2"/>
                  </a:cubicBezTo>
                  <a:cubicBezTo>
                    <a:pt x="13" y="1"/>
                    <a:pt x="14" y="0"/>
                    <a:pt x="15" y="0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79" name="Freeform 3558"/>
            <p:cNvSpPr>
              <a:spLocks noChangeAspect="1"/>
            </p:cNvSpPr>
            <p:nvPr/>
          </p:nvSpPr>
          <p:spPr bwMode="auto">
            <a:xfrm>
              <a:off x="2713091" y="2369877"/>
              <a:ext cx="17895" cy="8861"/>
            </a:xfrm>
            <a:custGeom>
              <a:avLst/>
              <a:gdLst>
                <a:gd name="T0" fmla="*/ 1 w 14"/>
                <a:gd name="T1" fmla="*/ 5 h 6"/>
                <a:gd name="T2" fmla="*/ 11 w 14"/>
                <a:gd name="T3" fmla="*/ 1 h 6"/>
                <a:gd name="T4" fmla="*/ 16 w 14"/>
                <a:gd name="T5" fmla="*/ 3 h 6"/>
                <a:gd name="T6" fmla="*/ 9 w 14"/>
                <a:gd name="T7" fmla="*/ 5 h 6"/>
                <a:gd name="T8" fmla="*/ 1 w 14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6"/>
                <a:gd name="T17" fmla="*/ 14 w 1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6">
                  <a:moveTo>
                    <a:pt x="1" y="4"/>
                  </a:moveTo>
                  <a:cubicBezTo>
                    <a:pt x="3" y="1"/>
                    <a:pt x="7" y="1"/>
                    <a:pt x="10" y="1"/>
                  </a:cubicBezTo>
                  <a:cubicBezTo>
                    <a:pt x="12" y="0"/>
                    <a:pt x="14" y="1"/>
                    <a:pt x="14" y="2"/>
                  </a:cubicBezTo>
                  <a:cubicBezTo>
                    <a:pt x="13" y="4"/>
                    <a:pt x="10" y="4"/>
                    <a:pt x="8" y="4"/>
                  </a:cubicBezTo>
                  <a:cubicBezTo>
                    <a:pt x="6" y="4"/>
                    <a:pt x="0" y="6"/>
                    <a:pt x="1" y="4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80" name="Freeform 3559"/>
            <p:cNvSpPr>
              <a:spLocks noChangeAspect="1"/>
            </p:cNvSpPr>
            <p:nvPr/>
          </p:nvSpPr>
          <p:spPr bwMode="auto">
            <a:xfrm>
              <a:off x="2689602" y="2368770"/>
              <a:ext cx="14540" cy="6646"/>
            </a:xfrm>
            <a:custGeom>
              <a:avLst/>
              <a:gdLst>
                <a:gd name="T0" fmla="*/ 1 w 11"/>
                <a:gd name="T1" fmla="*/ 2 h 5"/>
                <a:gd name="T2" fmla="*/ 5 w 11"/>
                <a:gd name="T3" fmla="*/ 6 h 5"/>
                <a:gd name="T4" fmla="*/ 13 w 11"/>
                <a:gd name="T5" fmla="*/ 4 h 5"/>
                <a:gd name="T6" fmla="*/ 11 w 11"/>
                <a:gd name="T7" fmla="*/ 1 h 5"/>
                <a:gd name="T8" fmla="*/ 1 w 11"/>
                <a:gd name="T9" fmla="*/ 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" y="2"/>
                  </a:moveTo>
                  <a:cubicBezTo>
                    <a:pt x="0" y="3"/>
                    <a:pt x="2" y="5"/>
                    <a:pt x="4" y="5"/>
                  </a:cubicBezTo>
                  <a:cubicBezTo>
                    <a:pt x="6" y="5"/>
                    <a:pt x="9" y="4"/>
                    <a:pt x="11" y="3"/>
                  </a:cubicBezTo>
                  <a:cubicBezTo>
                    <a:pt x="11" y="2"/>
                    <a:pt x="10" y="1"/>
                    <a:pt x="9" y="1"/>
                  </a:cubicBezTo>
                  <a:cubicBezTo>
                    <a:pt x="6" y="1"/>
                    <a:pt x="3" y="0"/>
                    <a:pt x="1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81" name="Freeform 3560"/>
            <p:cNvSpPr>
              <a:spLocks noChangeAspect="1"/>
            </p:cNvSpPr>
            <p:nvPr/>
          </p:nvSpPr>
          <p:spPr bwMode="auto">
            <a:xfrm>
              <a:off x="2703024" y="2408641"/>
              <a:ext cx="10067" cy="9968"/>
            </a:xfrm>
            <a:custGeom>
              <a:avLst/>
              <a:gdLst>
                <a:gd name="T0" fmla="*/ 1 w 7"/>
                <a:gd name="T1" fmla="*/ 3 h 7"/>
                <a:gd name="T2" fmla="*/ 1 w 7"/>
                <a:gd name="T3" fmla="*/ 8 h 7"/>
                <a:gd name="T4" fmla="*/ 5 w 7"/>
                <a:gd name="T5" fmla="*/ 6 h 7"/>
                <a:gd name="T6" fmla="*/ 8 w 7"/>
                <a:gd name="T7" fmla="*/ 3 h 7"/>
                <a:gd name="T8" fmla="*/ 1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1" y="2"/>
                  </a:moveTo>
                  <a:cubicBezTo>
                    <a:pt x="0" y="3"/>
                    <a:pt x="0" y="5"/>
                    <a:pt x="1" y="6"/>
                  </a:cubicBezTo>
                  <a:cubicBezTo>
                    <a:pt x="1" y="7"/>
                    <a:pt x="3" y="6"/>
                    <a:pt x="4" y="5"/>
                  </a:cubicBezTo>
                  <a:cubicBezTo>
                    <a:pt x="5" y="4"/>
                    <a:pt x="7" y="3"/>
                    <a:pt x="6" y="2"/>
                  </a:cubicBezTo>
                  <a:cubicBezTo>
                    <a:pt x="5" y="0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82" name="Freeform 3561"/>
            <p:cNvSpPr>
              <a:spLocks noChangeAspect="1"/>
            </p:cNvSpPr>
            <p:nvPr/>
          </p:nvSpPr>
          <p:spPr bwMode="auto">
            <a:xfrm>
              <a:off x="2587821" y="2358801"/>
              <a:ext cx="15659" cy="7753"/>
            </a:xfrm>
            <a:custGeom>
              <a:avLst/>
              <a:gdLst>
                <a:gd name="T0" fmla="*/ 2 w 12"/>
                <a:gd name="T1" fmla="*/ 1 h 6"/>
                <a:gd name="T2" fmla="*/ 6 w 12"/>
                <a:gd name="T3" fmla="*/ 6 h 6"/>
                <a:gd name="T4" fmla="*/ 13 w 12"/>
                <a:gd name="T5" fmla="*/ 6 h 6"/>
                <a:gd name="T6" fmla="*/ 12 w 12"/>
                <a:gd name="T7" fmla="*/ 1 h 6"/>
                <a:gd name="T8" fmla="*/ 2 w 12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6"/>
                <a:gd name="T17" fmla="*/ 12 w 1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6">
                  <a:moveTo>
                    <a:pt x="2" y="1"/>
                  </a:moveTo>
                  <a:cubicBezTo>
                    <a:pt x="0" y="2"/>
                    <a:pt x="4" y="5"/>
                    <a:pt x="5" y="5"/>
                  </a:cubicBezTo>
                  <a:cubicBezTo>
                    <a:pt x="7" y="6"/>
                    <a:pt x="9" y="6"/>
                    <a:pt x="11" y="5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7" y="0"/>
                    <a:pt x="4" y="1"/>
                    <a:pt x="2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83" name="Freeform 3562"/>
            <p:cNvSpPr>
              <a:spLocks noChangeAspect="1"/>
            </p:cNvSpPr>
            <p:nvPr/>
          </p:nvSpPr>
          <p:spPr bwMode="auto">
            <a:xfrm>
              <a:off x="2707499" y="2249154"/>
              <a:ext cx="68228" cy="34335"/>
            </a:xfrm>
            <a:custGeom>
              <a:avLst/>
              <a:gdLst>
                <a:gd name="T0" fmla="*/ 25 w 51"/>
                <a:gd name="T1" fmla="*/ 6 h 26"/>
                <a:gd name="T2" fmla="*/ 39 w 51"/>
                <a:gd name="T3" fmla="*/ 5 h 26"/>
                <a:gd name="T4" fmla="*/ 50 w 51"/>
                <a:gd name="T5" fmla="*/ 12 h 26"/>
                <a:gd name="T6" fmla="*/ 56 w 51"/>
                <a:gd name="T7" fmla="*/ 16 h 26"/>
                <a:gd name="T8" fmla="*/ 61 w 51"/>
                <a:gd name="T9" fmla="*/ 24 h 26"/>
                <a:gd name="T10" fmla="*/ 60 w 51"/>
                <a:gd name="T11" fmla="*/ 27 h 26"/>
                <a:gd name="T12" fmla="*/ 49 w 51"/>
                <a:gd name="T13" fmla="*/ 24 h 26"/>
                <a:gd name="T14" fmla="*/ 33 w 51"/>
                <a:gd name="T15" fmla="*/ 25 h 26"/>
                <a:gd name="T16" fmla="*/ 19 w 51"/>
                <a:gd name="T17" fmla="*/ 30 h 26"/>
                <a:gd name="T18" fmla="*/ 12 w 51"/>
                <a:gd name="T19" fmla="*/ 30 h 26"/>
                <a:gd name="T20" fmla="*/ 7 w 51"/>
                <a:gd name="T21" fmla="*/ 24 h 26"/>
                <a:gd name="T22" fmla="*/ 8 w 51"/>
                <a:gd name="T23" fmla="*/ 17 h 26"/>
                <a:gd name="T24" fmla="*/ 7 w 51"/>
                <a:gd name="T25" fmla="*/ 16 h 26"/>
                <a:gd name="T26" fmla="*/ 0 w 51"/>
                <a:gd name="T27" fmla="*/ 14 h 26"/>
                <a:gd name="T28" fmla="*/ 5 w 51"/>
                <a:gd name="T29" fmla="*/ 1 h 26"/>
                <a:gd name="T30" fmla="*/ 10 w 51"/>
                <a:gd name="T31" fmla="*/ 1 h 26"/>
                <a:gd name="T32" fmla="*/ 25 w 51"/>
                <a:gd name="T33" fmla="*/ 6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26"/>
                <a:gd name="T53" fmla="*/ 51 w 51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26">
                  <a:moveTo>
                    <a:pt x="21" y="5"/>
                  </a:moveTo>
                  <a:cubicBezTo>
                    <a:pt x="25" y="6"/>
                    <a:pt x="29" y="3"/>
                    <a:pt x="33" y="4"/>
                  </a:cubicBezTo>
                  <a:cubicBezTo>
                    <a:pt x="37" y="4"/>
                    <a:pt x="39" y="8"/>
                    <a:pt x="42" y="10"/>
                  </a:cubicBezTo>
                  <a:cubicBezTo>
                    <a:pt x="43" y="11"/>
                    <a:pt x="46" y="12"/>
                    <a:pt x="47" y="13"/>
                  </a:cubicBezTo>
                  <a:cubicBezTo>
                    <a:pt x="49" y="15"/>
                    <a:pt x="50" y="18"/>
                    <a:pt x="51" y="20"/>
                  </a:cubicBezTo>
                  <a:cubicBezTo>
                    <a:pt x="51" y="21"/>
                    <a:pt x="51" y="23"/>
                    <a:pt x="50" y="23"/>
                  </a:cubicBezTo>
                  <a:cubicBezTo>
                    <a:pt x="47" y="23"/>
                    <a:pt x="44" y="21"/>
                    <a:pt x="41" y="20"/>
                  </a:cubicBezTo>
                  <a:cubicBezTo>
                    <a:pt x="36" y="20"/>
                    <a:pt x="32" y="20"/>
                    <a:pt x="28" y="21"/>
                  </a:cubicBezTo>
                  <a:cubicBezTo>
                    <a:pt x="24" y="21"/>
                    <a:pt x="20" y="24"/>
                    <a:pt x="16" y="25"/>
                  </a:cubicBezTo>
                  <a:cubicBezTo>
                    <a:pt x="14" y="25"/>
                    <a:pt x="12" y="26"/>
                    <a:pt x="10" y="25"/>
                  </a:cubicBezTo>
                  <a:cubicBezTo>
                    <a:pt x="8" y="24"/>
                    <a:pt x="7" y="22"/>
                    <a:pt x="6" y="20"/>
                  </a:cubicBezTo>
                  <a:cubicBezTo>
                    <a:pt x="6" y="18"/>
                    <a:pt x="7" y="16"/>
                    <a:pt x="7" y="14"/>
                  </a:cubicBezTo>
                  <a:cubicBezTo>
                    <a:pt x="7" y="14"/>
                    <a:pt x="6" y="13"/>
                    <a:pt x="6" y="13"/>
                  </a:cubicBezTo>
                  <a:cubicBezTo>
                    <a:pt x="4" y="12"/>
                    <a:pt x="1" y="14"/>
                    <a:pt x="0" y="12"/>
                  </a:cubicBezTo>
                  <a:cubicBezTo>
                    <a:pt x="0" y="8"/>
                    <a:pt x="2" y="5"/>
                    <a:pt x="4" y="1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3" y="2"/>
                    <a:pt x="17" y="5"/>
                    <a:pt x="21" y="5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84" name="Freeform 3563"/>
            <p:cNvSpPr>
              <a:spLocks noChangeAspect="1"/>
            </p:cNvSpPr>
            <p:nvPr/>
          </p:nvSpPr>
          <p:spPr bwMode="auto">
            <a:xfrm>
              <a:off x="2488274" y="2238078"/>
              <a:ext cx="87243" cy="67561"/>
            </a:xfrm>
            <a:custGeom>
              <a:avLst/>
              <a:gdLst>
                <a:gd name="T0" fmla="*/ 74 w 65"/>
                <a:gd name="T1" fmla="*/ 6 h 50"/>
                <a:gd name="T2" fmla="*/ 78 w 65"/>
                <a:gd name="T3" fmla="*/ 7 h 50"/>
                <a:gd name="T4" fmla="*/ 68 w 65"/>
                <a:gd name="T5" fmla="*/ 16 h 50"/>
                <a:gd name="T6" fmla="*/ 58 w 65"/>
                <a:gd name="T7" fmla="*/ 27 h 50"/>
                <a:gd name="T8" fmla="*/ 46 w 65"/>
                <a:gd name="T9" fmla="*/ 39 h 50"/>
                <a:gd name="T10" fmla="*/ 28 w 65"/>
                <a:gd name="T11" fmla="*/ 35 h 50"/>
                <a:gd name="T12" fmla="*/ 20 w 65"/>
                <a:gd name="T13" fmla="*/ 37 h 50"/>
                <a:gd name="T14" fmla="*/ 20 w 65"/>
                <a:gd name="T15" fmla="*/ 39 h 50"/>
                <a:gd name="T16" fmla="*/ 26 w 65"/>
                <a:gd name="T17" fmla="*/ 41 h 50"/>
                <a:gd name="T18" fmla="*/ 28 w 65"/>
                <a:gd name="T19" fmla="*/ 46 h 50"/>
                <a:gd name="T20" fmla="*/ 14 w 65"/>
                <a:gd name="T21" fmla="*/ 60 h 50"/>
                <a:gd name="T22" fmla="*/ 11 w 65"/>
                <a:gd name="T23" fmla="*/ 59 h 50"/>
                <a:gd name="T24" fmla="*/ 1 w 65"/>
                <a:gd name="T25" fmla="*/ 59 h 50"/>
                <a:gd name="T26" fmla="*/ 4 w 65"/>
                <a:gd name="T27" fmla="*/ 54 h 50"/>
                <a:gd name="T28" fmla="*/ 4 w 65"/>
                <a:gd name="T29" fmla="*/ 44 h 50"/>
                <a:gd name="T30" fmla="*/ 0 w 65"/>
                <a:gd name="T31" fmla="*/ 39 h 50"/>
                <a:gd name="T32" fmla="*/ 4 w 65"/>
                <a:gd name="T33" fmla="*/ 23 h 50"/>
                <a:gd name="T34" fmla="*/ 4 w 65"/>
                <a:gd name="T35" fmla="*/ 20 h 50"/>
                <a:gd name="T36" fmla="*/ 6 w 65"/>
                <a:gd name="T37" fmla="*/ 12 h 50"/>
                <a:gd name="T38" fmla="*/ 16 w 65"/>
                <a:gd name="T39" fmla="*/ 15 h 50"/>
                <a:gd name="T40" fmla="*/ 18 w 65"/>
                <a:gd name="T41" fmla="*/ 13 h 50"/>
                <a:gd name="T42" fmla="*/ 11 w 65"/>
                <a:gd name="T43" fmla="*/ 6 h 50"/>
                <a:gd name="T44" fmla="*/ 17 w 65"/>
                <a:gd name="T45" fmla="*/ 4 h 50"/>
                <a:gd name="T46" fmla="*/ 31 w 65"/>
                <a:gd name="T47" fmla="*/ 1 h 50"/>
                <a:gd name="T48" fmla="*/ 34 w 65"/>
                <a:gd name="T49" fmla="*/ 4 h 50"/>
                <a:gd name="T50" fmla="*/ 38 w 65"/>
                <a:gd name="T51" fmla="*/ 1 h 50"/>
                <a:gd name="T52" fmla="*/ 52 w 65"/>
                <a:gd name="T53" fmla="*/ 2 h 50"/>
                <a:gd name="T54" fmla="*/ 53 w 65"/>
                <a:gd name="T55" fmla="*/ 6 h 50"/>
                <a:gd name="T56" fmla="*/ 59 w 65"/>
                <a:gd name="T57" fmla="*/ 2 h 50"/>
                <a:gd name="T58" fmla="*/ 74 w 65"/>
                <a:gd name="T59" fmla="*/ 6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5"/>
                <a:gd name="T91" fmla="*/ 0 h 50"/>
                <a:gd name="T92" fmla="*/ 65 w 65"/>
                <a:gd name="T93" fmla="*/ 50 h 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5" h="50">
                  <a:moveTo>
                    <a:pt x="62" y="5"/>
                  </a:moveTo>
                  <a:cubicBezTo>
                    <a:pt x="63" y="5"/>
                    <a:pt x="65" y="5"/>
                    <a:pt x="65" y="6"/>
                  </a:cubicBezTo>
                  <a:cubicBezTo>
                    <a:pt x="63" y="9"/>
                    <a:pt x="60" y="11"/>
                    <a:pt x="57" y="13"/>
                  </a:cubicBezTo>
                  <a:cubicBezTo>
                    <a:pt x="54" y="16"/>
                    <a:pt x="51" y="19"/>
                    <a:pt x="48" y="22"/>
                  </a:cubicBezTo>
                  <a:cubicBezTo>
                    <a:pt x="45" y="26"/>
                    <a:pt x="42" y="31"/>
                    <a:pt x="38" y="32"/>
                  </a:cubicBezTo>
                  <a:cubicBezTo>
                    <a:pt x="33" y="33"/>
                    <a:pt x="28" y="30"/>
                    <a:pt x="23" y="29"/>
                  </a:cubicBezTo>
                  <a:cubicBezTo>
                    <a:pt x="21" y="29"/>
                    <a:pt x="19" y="29"/>
                    <a:pt x="17" y="30"/>
                  </a:cubicBezTo>
                  <a:cubicBezTo>
                    <a:pt x="16" y="30"/>
                    <a:pt x="17" y="31"/>
                    <a:pt x="17" y="32"/>
                  </a:cubicBezTo>
                  <a:cubicBezTo>
                    <a:pt x="18" y="33"/>
                    <a:pt x="21" y="33"/>
                    <a:pt x="22" y="34"/>
                  </a:cubicBezTo>
                  <a:cubicBezTo>
                    <a:pt x="23" y="35"/>
                    <a:pt x="24" y="36"/>
                    <a:pt x="23" y="38"/>
                  </a:cubicBezTo>
                  <a:cubicBezTo>
                    <a:pt x="21" y="42"/>
                    <a:pt x="16" y="46"/>
                    <a:pt x="12" y="49"/>
                  </a:cubicBezTo>
                  <a:cubicBezTo>
                    <a:pt x="11" y="50"/>
                    <a:pt x="10" y="49"/>
                    <a:pt x="9" y="48"/>
                  </a:cubicBezTo>
                  <a:cubicBezTo>
                    <a:pt x="7" y="48"/>
                    <a:pt x="4" y="49"/>
                    <a:pt x="1" y="48"/>
                  </a:cubicBezTo>
                  <a:cubicBezTo>
                    <a:pt x="0" y="47"/>
                    <a:pt x="2" y="46"/>
                    <a:pt x="3" y="44"/>
                  </a:cubicBezTo>
                  <a:cubicBezTo>
                    <a:pt x="3" y="42"/>
                    <a:pt x="4" y="39"/>
                    <a:pt x="3" y="36"/>
                  </a:cubicBezTo>
                  <a:cubicBezTo>
                    <a:pt x="3" y="34"/>
                    <a:pt x="0" y="34"/>
                    <a:pt x="0" y="32"/>
                  </a:cubicBezTo>
                  <a:cubicBezTo>
                    <a:pt x="0" y="28"/>
                    <a:pt x="2" y="23"/>
                    <a:pt x="3" y="19"/>
                  </a:cubicBezTo>
                  <a:cubicBezTo>
                    <a:pt x="3" y="18"/>
                    <a:pt x="3" y="17"/>
                    <a:pt x="3" y="16"/>
                  </a:cubicBezTo>
                  <a:cubicBezTo>
                    <a:pt x="4" y="14"/>
                    <a:pt x="3" y="11"/>
                    <a:pt x="5" y="10"/>
                  </a:cubicBezTo>
                  <a:cubicBezTo>
                    <a:pt x="8" y="9"/>
                    <a:pt x="10" y="12"/>
                    <a:pt x="13" y="12"/>
                  </a:cubicBezTo>
                  <a:cubicBezTo>
                    <a:pt x="14" y="12"/>
                    <a:pt x="15" y="11"/>
                    <a:pt x="15" y="11"/>
                  </a:cubicBezTo>
                  <a:cubicBezTo>
                    <a:pt x="13" y="8"/>
                    <a:pt x="9" y="8"/>
                    <a:pt x="9" y="5"/>
                  </a:cubicBezTo>
                  <a:cubicBezTo>
                    <a:pt x="9" y="3"/>
                    <a:pt x="12" y="4"/>
                    <a:pt x="14" y="3"/>
                  </a:cubicBezTo>
                  <a:cubicBezTo>
                    <a:pt x="18" y="2"/>
                    <a:pt x="22" y="1"/>
                    <a:pt x="26" y="1"/>
                  </a:cubicBezTo>
                  <a:cubicBezTo>
                    <a:pt x="27" y="1"/>
                    <a:pt x="27" y="3"/>
                    <a:pt x="28" y="3"/>
                  </a:cubicBezTo>
                  <a:cubicBezTo>
                    <a:pt x="29" y="3"/>
                    <a:pt x="30" y="1"/>
                    <a:pt x="32" y="1"/>
                  </a:cubicBezTo>
                  <a:cubicBezTo>
                    <a:pt x="35" y="0"/>
                    <a:pt x="39" y="0"/>
                    <a:pt x="43" y="2"/>
                  </a:cubicBezTo>
                  <a:cubicBezTo>
                    <a:pt x="44" y="2"/>
                    <a:pt x="43" y="5"/>
                    <a:pt x="44" y="5"/>
                  </a:cubicBezTo>
                  <a:cubicBezTo>
                    <a:pt x="46" y="5"/>
                    <a:pt x="47" y="2"/>
                    <a:pt x="49" y="2"/>
                  </a:cubicBezTo>
                  <a:cubicBezTo>
                    <a:pt x="54" y="1"/>
                    <a:pt x="58" y="3"/>
                    <a:pt x="62" y="5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85" name="Freeform 3564"/>
            <p:cNvSpPr>
              <a:spLocks noChangeAspect="1"/>
            </p:cNvSpPr>
            <p:nvPr/>
          </p:nvSpPr>
          <p:spPr bwMode="auto">
            <a:xfrm>
              <a:off x="2390966" y="2246939"/>
              <a:ext cx="85005" cy="76421"/>
            </a:xfrm>
            <a:custGeom>
              <a:avLst/>
              <a:gdLst>
                <a:gd name="T0" fmla="*/ 52 w 64"/>
                <a:gd name="T1" fmla="*/ 26 h 58"/>
                <a:gd name="T2" fmla="*/ 56 w 64"/>
                <a:gd name="T3" fmla="*/ 20 h 58"/>
                <a:gd name="T4" fmla="*/ 69 w 64"/>
                <a:gd name="T5" fmla="*/ 14 h 58"/>
                <a:gd name="T6" fmla="*/ 66 w 64"/>
                <a:gd name="T7" fmla="*/ 10 h 58"/>
                <a:gd name="T8" fmla="*/ 74 w 64"/>
                <a:gd name="T9" fmla="*/ 4 h 58"/>
                <a:gd name="T10" fmla="*/ 70 w 64"/>
                <a:gd name="T11" fmla="*/ 0 h 58"/>
                <a:gd name="T12" fmla="*/ 56 w 64"/>
                <a:gd name="T13" fmla="*/ 4 h 58"/>
                <a:gd name="T14" fmla="*/ 46 w 64"/>
                <a:gd name="T15" fmla="*/ 6 h 58"/>
                <a:gd name="T16" fmla="*/ 39 w 64"/>
                <a:gd name="T17" fmla="*/ 4 h 58"/>
                <a:gd name="T18" fmla="*/ 34 w 64"/>
                <a:gd name="T19" fmla="*/ 5 h 58"/>
                <a:gd name="T20" fmla="*/ 31 w 64"/>
                <a:gd name="T21" fmla="*/ 2 h 58"/>
                <a:gd name="T22" fmla="*/ 24 w 64"/>
                <a:gd name="T23" fmla="*/ 6 h 58"/>
                <a:gd name="T24" fmla="*/ 30 w 64"/>
                <a:gd name="T25" fmla="*/ 10 h 58"/>
                <a:gd name="T26" fmla="*/ 28 w 64"/>
                <a:gd name="T27" fmla="*/ 12 h 58"/>
                <a:gd name="T28" fmla="*/ 19 w 64"/>
                <a:gd name="T29" fmla="*/ 8 h 58"/>
                <a:gd name="T30" fmla="*/ 18 w 64"/>
                <a:gd name="T31" fmla="*/ 12 h 58"/>
                <a:gd name="T32" fmla="*/ 26 w 64"/>
                <a:gd name="T33" fmla="*/ 17 h 58"/>
                <a:gd name="T34" fmla="*/ 33 w 64"/>
                <a:gd name="T35" fmla="*/ 17 h 58"/>
                <a:gd name="T36" fmla="*/ 28 w 64"/>
                <a:gd name="T37" fmla="*/ 23 h 58"/>
                <a:gd name="T38" fmla="*/ 32 w 64"/>
                <a:gd name="T39" fmla="*/ 27 h 58"/>
                <a:gd name="T40" fmla="*/ 24 w 64"/>
                <a:gd name="T41" fmla="*/ 35 h 58"/>
                <a:gd name="T42" fmla="*/ 15 w 64"/>
                <a:gd name="T43" fmla="*/ 33 h 58"/>
                <a:gd name="T44" fmla="*/ 10 w 64"/>
                <a:gd name="T45" fmla="*/ 26 h 58"/>
                <a:gd name="T46" fmla="*/ 5 w 64"/>
                <a:gd name="T47" fmla="*/ 26 h 58"/>
                <a:gd name="T48" fmla="*/ 0 w 64"/>
                <a:gd name="T49" fmla="*/ 33 h 58"/>
                <a:gd name="T50" fmla="*/ 2 w 64"/>
                <a:gd name="T51" fmla="*/ 42 h 58"/>
                <a:gd name="T52" fmla="*/ 10 w 64"/>
                <a:gd name="T53" fmla="*/ 45 h 58"/>
                <a:gd name="T54" fmla="*/ 15 w 64"/>
                <a:gd name="T55" fmla="*/ 46 h 58"/>
                <a:gd name="T56" fmla="*/ 24 w 64"/>
                <a:gd name="T57" fmla="*/ 52 h 58"/>
                <a:gd name="T58" fmla="*/ 26 w 64"/>
                <a:gd name="T59" fmla="*/ 58 h 58"/>
                <a:gd name="T60" fmla="*/ 32 w 64"/>
                <a:gd name="T61" fmla="*/ 61 h 58"/>
                <a:gd name="T62" fmla="*/ 33 w 64"/>
                <a:gd name="T63" fmla="*/ 68 h 58"/>
                <a:gd name="T64" fmla="*/ 39 w 64"/>
                <a:gd name="T65" fmla="*/ 68 h 58"/>
                <a:gd name="T66" fmla="*/ 43 w 64"/>
                <a:gd name="T67" fmla="*/ 69 h 58"/>
                <a:gd name="T68" fmla="*/ 49 w 64"/>
                <a:gd name="T69" fmla="*/ 64 h 58"/>
                <a:gd name="T70" fmla="*/ 47 w 64"/>
                <a:gd name="T71" fmla="*/ 58 h 58"/>
                <a:gd name="T72" fmla="*/ 52 w 64"/>
                <a:gd name="T73" fmla="*/ 61 h 58"/>
                <a:gd name="T74" fmla="*/ 62 w 64"/>
                <a:gd name="T75" fmla="*/ 61 h 58"/>
                <a:gd name="T76" fmla="*/ 69 w 64"/>
                <a:gd name="T77" fmla="*/ 56 h 58"/>
                <a:gd name="T78" fmla="*/ 68 w 64"/>
                <a:gd name="T79" fmla="*/ 46 h 58"/>
                <a:gd name="T80" fmla="*/ 75 w 64"/>
                <a:gd name="T81" fmla="*/ 40 h 58"/>
                <a:gd name="T82" fmla="*/ 74 w 64"/>
                <a:gd name="T83" fmla="*/ 36 h 58"/>
                <a:gd name="T84" fmla="*/ 65 w 64"/>
                <a:gd name="T85" fmla="*/ 36 h 58"/>
                <a:gd name="T86" fmla="*/ 68 w 64"/>
                <a:gd name="T87" fmla="*/ 31 h 58"/>
                <a:gd name="T88" fmla="*/ 65 w 64"/>
                <a:gd name="T89" fmla="*/ 25 h 58"/>
                <a:gd name="T90" fmla="*/ 59 w 64"/>
                <a:gd name="T91" fmla="*/ 23 h 58"/>
                <a:gd name="T92" fmla="*/ 52 w 64"/>
                <a:gd name="T93" fmla="*/ 26 h 5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4"/>
                <a:gd name="T142" fmla="*/ 0 h 58"/>
                <a:gd name="T143" fmla="*/ 64 w 64"/>
                <a:gd name="T144" fmla="*/ 58 h 5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4" h="58">
                  <a:moveTo>
                    <a:pt x="44" y="22"/>
                  </a:moveTo>
                  <a:cubicBezTo>
                    <a:pt x="42" y="21"/>
                    <a:pt x="45" y="18"/>
                    <a:pt x="47" y="17"/>
                  </a:cubicBezTo>
                  <a:cubicBezTo>
                    <a:pt x="50" y="14"/>
                    <a:pt x="55" y="15"/>
                    <a:pt x="58" y="12"/>
                  </a:cubicBezTo>
                  <a:cubicBezTo>
                    <a:pt x="59" y="11"/>
                    <a:pt x="56" y="9"/>
                    <a:pt x="56" y="8"/>
                  </a:cubicBezTo>
                  <a:cubicBezTo>
                    <a:pt x="58" y="6"/>
                    <a:pt x="62" y="5"/>
                    <a:pt x="62" y="3"/>
                  </a:cubicBezTo>
                  <a:cubicBezTo>
                    <a:pt x="63" y="1"/>
                    <a:pt x="60" y="0"/>
                    <a:pt x="59" y="0"/>
                  </a:cubicBezTo>
                  <a:cubicBezTo>
                    <a:pt x="55" y="1"/>
                    <a:pt x="51" y="3"/>
                    <a:pt x="47" y="3"/>
                  </a:cubicBezTo>
                  <a:cubicBezTo>
                    <a:pt x="44" y="4"/>
                    <a:pt x="42" y="6"/>
                    <a:pt x="39" y="5"/>
                  </a:cubicBezTo>
                  <a:cubicBezTo>
                    <a:pt x="37" y="5"/>
                    <a:pt x="35" y="3"/>
                    <a:pt x="33" y="3"/>
                  </a:cubicBezTo>
                  <a:cubicBezTo>
                    <a:pt x="32" y="2"/>
                    <a:pt x="31" y="4"/>
                    <a:pt x="29" y="4"/>
                  </a:cubicBezTo>
                  <a:cubicBezTo>
                    <a:pt x="28" y="4"/>
                    <a:pt x="27" y="2"/>
                    <a:pt x="26" y="2"/>
                  </a:cubicBezTo>
                  <a:cubicBezTo>
                    <a:pt x="24" y="3"/>
                    <a:pt x="20" y="3"/>
                    <a:pt x="20" y="5"/>
                  </a:cubicBezTo>
                  <a:cubicBezTo>
                    <a:pt x="20" y="7"/>
                    <a:pt x="24" y="6"/>
                    <a:pt x="25" y="8"/>
                  </a:cubicBezTo>
                  <a:cubicBezTo>
                    <a:pt x="26" y="8"/>
                    <a:pt x="25" y="10"/>
                    <a:pt x="24" y="10"/>
                  </a:cubicBezTo>
                  <a:cubicBezTo>
                    <a:pt x="21" y="10"/>
                    <a:pt x="20" y="7"/>
                    <a:pt x="16" y="7"/>
                  </a:cubicBezTo>
                  <a:cubicBezTo>
                    <a:pt x="15" y="7"/>
                    <a:pt x="14" y="9"/>
                    <a:pt x="15" y="10"/>
                  </a:cubicBezTo>
                  <a:cubicBezTo>
                    <a:pt x="17" y="12"/>
                    <a:pt x="19" y="13"/>
                    <a:pt x="22" y="14"/>
                  </a:cubicBezTo>
                  <a:cubicBezTo>
                    <a:pt x="24" y="15"/>
                    <a:pt x="27" y="12"/>
                    <a:pt x="28" y="14"/>
                  </a:cubicBezTo>
                  <a:cubicBezTo>
                    <a:pt x="28" y="16"/>
                    <a:pt x="24" y="17"/>
                    <a:pt x="24" y="19"/>
                  </a:cubicBezTo>
                  <a:cubicBezTo>
                    <a:pt x="23" y="21"/>
                    <a:pt x="28" y="22"/>
                    <a:pt x="27" y="23"/>
                  </a:cubicBezTo>
                  <a:cubicBezTo>
                    <a:pt x="26" y="26"/>
                    <a:pt x="23" y="28"/>
                    <a:pt x="20" y="29"/>
                  </a:cubicBezTo>
                  <a:cubicBezTo>
                    <a:pt x="18" y="30"/>
                    <a:pt x="15" y="30"/>
                    <a:pt x="13" y="28"/>
                  </a:cubicBezTo>
                  <a:cubicBezTo>
                    <a:pt x="11" y="27"/>
                    <a:pt x="10" y="23"/>
                    <a:pt x="8" y="22"/>
                  </a:cubicBezTo>
                  <a:cubicBezTo>
                    <a:pt x="7" y="21"/>
                    <a:pt x="5" y="21"/>
                    <a:pt x="4" y="22"/>
                  </a:cubicBezTo>
                  <a:cubicBezTo>
                    <a:pt x="2" y="23"/>
                    <a:pt x="0" y="26"/>
                    <a:pt x="0" y="28"/>
                  </a:cubicBezTo>
                  <a:cubicBezTo>
                    <a:pt x="0" y="31"/>
                    <a:pt x="1" y="33"/>
                    <a:pt x="2" y="35"/>
                  </a:cubicBezTo>
                  <a:cubicBezTo>
                    <a:pt x="4" y="36"/>
                    <a:pt x="6" y="38"/>
                    <a:pt x="8" y="38"/>
                  </a:cubicBezTo>
                  <a:cubicBezTo>
                    <a:pt x="9" y="39"/>
                    <a:pt x="12" y="38"/>
                    <a:pt x="13" y="39"/>
                  </a:cubicBezTo>
                  <a:cubicBezTo>
                    <a:pt x="16" y="40"/>
                    <a:pt x="18" y="42"/>
                    <a:pt x="20" y="44"/>
                  </a:cubicBezTo>
                  <a:cubicBezTo>
                    <a:pt x="21" y="45"/>
                    <a:pt x="21" y="48"/>
                    <a:pt x="22" y="49"/>
                  </a:cubicBezTo>
                  <a:cubicBezTo>
                    <a:pt x="24" y="51"/>
                    <a:pt x="26" y="50"/>
                    <a:pt x="27" y="51"/>
                  </a:cubicBezTo>
                  <a:cubicBezTo>
                    <a:pt x="28" y="53"/>
                    <a:pt x="27" y="56"/>
                    <a:pt x="28" y="57"/>
                  </a:cubicBezTo>
                  <a:cubicBezTo>
                    <a:pt x="29" y="58"/>
                    <a:pt x="31" y="57"/>
                    <a:pt x="33" y="57"/>
                  </a:cubicBezTo>
                  <a:cubicBezTo>
                    <a:pt x="34" y="57"/>
                    <a:pt x="35" y="58"/>
                    <a:pt x="36" y="58"/>
                  </a:cubicBezTo>
                  <a:cubicBezTo>
                    <a:pt x="38" y="57"/>
                    <a:pt x="40" y="56"/>
                    <a:pt x="41" y="54"/>
                  </a:cubicBezTo>
                  <a:cubicBezTo>
                    <a:pt x="42" y="52"/>
                    <a:pt x="39" y="50"/>
                    <a:pt x="40" y="49"/>
                  </a:cubicBezTo>
                  <a:cubicBezTo>
                    <a:pt x="41" y="47"/>
                    <a:pt x="42" y="51"/>
                    <a:pt x="44" y="51"/>
                  </a:cubicBezTo>
                  <a:cubicBezTo>
                    <a:pt x="46" y="52"/>
                    <a:pt x="49" y="52"/>
                    <a:pt x="52" y="51"/>
                  </a:cubicBezTo>
                  <a:cubicBezTo>
                    <a:pt x="54" y="51"/>
                    <a:pt x="57" y="50"/>
                    <a:pt x="58" y="47"/>
                  </a:cubicBezTo>
                  <a:cubicBezTo>
                    <a:pt x="59" y="45"/>
                    <a:pt x="56" y="42"/>
                    <a:pt x="57" y="39"/>
                  </a:cubicBezTo>
                  <a:cubicBezTo>
                    <a:pt x="58" y="37"/>
                    <a:pt x="62" y="36"/>
                    <a:pt x="63" y="34"/>
                  </a:cubicBezTo>
                  <a:cubicBezTo>
                    <a:pt x="64" y="33"/>
                    <a:pt x="64" y="30"/>
                    <a:pt x="62" y="30"/>
                  </a:cubicBezTo>
                  <a:cubicBezTo>
                    <a:pt x="60" y="28"/>
                    <a:pt x="57" y="31"/>
                    <a:pt x="55" y="30"/>
                  </a:cubicBezTo>
                  <a:cubicBezTo>
                    <a:pt x="54" y="29"/>
                    <a:pt x="57" y="27"/>
                    <a:pt x="57" y="26"/>
                  </a:cubicBezTo>
                  <a:cubicBezTo>
                    <a:pt x="57" y="24"/>
                    <a:pt x="56" y="22"/>
                    <a:pt x="55" y="21"/>
                  </a:cubicBezTo>
                  <a:cubicBezTo>
                    <a:pt x="54" y="20"/>
                    <a:pt x="51" y="19"/>
                    <a:pt x="50" y="19"/>
                  </a:cubicBezTo>
                  <a:cubicBezTo>
                    <a:pt x="47" y="19"/>
                    <a:pt x="46" y="24"/>
                    <a:pt x="44" y="22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86" name="Freeform 3565"/>
            <p:cNvSpPr>
              <a:spLocks noChangeAspect="1"/>
            </p:cNvSpPr>
            <p:nvPr/>
          </p:nvSpPr>
          <p:spPr bwMode="auto">
            <a:xfrm>
              <a:off x="2440180" y="2238078"/>
              <a:ext cx="27962" cy="12183"/>
            </a:xfrm>
            <a:custGeom>
              <a:avLst/>
              <a:gdLst>
                <a:gd name="T0" fmla="*/ 4 w 21"/>
                <a:gd name="T1" fmla="*/ 9 h 9"/>
                <a:gd name="T2" fmla="*/ 1 w 21"/>
                <a:gd name="T3" fmla="*/ 10 h 9"/>
                <a:gd name="T4" fmla="*/ 7 w 21"/>
                <a:gd name="T5" fmla="*/ 11 h 9"/>
                <a:gd name="T6" fmla="*/ 15 w 21"/>
                <a:gd name="T7" fmla="*/ 9 h 9"/>
                <a:gd name="T8" fmla="*/ 21 w 21"/>
                <a:gd name="T9" fmla="*/ 6 h 9"/>
                <a:gd name="T10" fmla="*/ 23 w 21"/>
                <a:gd name="T11" fmla="*/ 2 h 9"/>
                <a:gd name="T12" fmla="*/ 17 w 21"/>
                <a:gd name="T13" fmla="*/ 4 h 9"/>
                <a:gd name="T14" fmla="*/ 8 w 21"/>
                <a:gd name="T15" fmla="*/ 6 h 9"/>
                <a:gd name="T16" fmla="*/ 4 w 21"/>
                <a:gd name="T17" fmla="*/ 9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9"/>
                <a:gd name="T29" fmla="*/ 21 w 21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9">
                  <a:moveTo>
                    <a:pt x="3" y="7"/>
                  </a:moveTo>
                  <a:cubicBezTo>
                    <a:pt x="2" y="7"/>
                    <a:pt x="0" y="8"/>
                    <a:pt x="1" y="8"/>
                  </a:cubicBezTo>
                  <a:cubicBezTo>
                    <a:pt x="3" y="9"/>
                    <a:pt x="4" y="9"/>
                    <a:pt x="6" y="9"/>
                  </a:cubicBezTo>
                  <a:cubicBezTo>
                    <a:pt x="8" y="8"/>
                    <a:pt x="11" y="8"/>
                    <a:pt x="13" y="7"/>
                  </a:cubicBezTo>
                  <a:cubicBezTo>
                    <a:pt x="15" y="7"/>
                    <a:pt x="16" y="6"/>
                    <a:pt x="18" y="5"/>
                  </a:cubicBezTo>
                  <a:cubicBezTo>
                    <a:pt x="19" y="4"/>
                    <a:pt x="21" y="2"/>
                    <a:pt x="19" y="2"/>
                  </a:cubicBezTo>
                  <a:cubicBezTo>
                    <a:pt x="18" y="0"/>
                    <a:pt x="16" y="2"/>
                    <a:pt x="14" y="3"/>
                  </a:cubicBezTo>
                  <a:cubicBezTo>
                    <a:pt x="11" y="4"/>
                    <a:pt x="9" y="4"/>
                    <a:pt x="7" y="5"/>
                  </a:cubicBezTo>
                  <a:cubicBezTo>
                    <a:pt x="6" y="6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87" name="Freeform 3566"/>
            <p:cNvSpPr>
              <a:spLocks noChangeAspect="1"/>
            </p:cNvSpPr>
            <p:nvPr/>
          </p:nvSpPr>
          <p:spPr bwMode="auto">
            <a:xfrm>
              <a:off x="2468141" y="2265767"/>
              <a:ext cx="10067" cy="11076"/>
            </a:xfrm>
            <a:custGeom>
              <a:avLst/>
              <a:gdLst>
                <a:gd name="T0" fmla="*/ 6 w 7"/>
                <a:gd name="T1" fmla="*/ 1 h 9"/>
                <a:gd name="T2" fmla="*/ 9 w 7"/>
                <a:gd name="T3" fmla="*/ 4 h 9"/>
                <a:gd name="T4" fmla="*/ 6 w 7"/>
                <a:gd name="T5" fmla="*/ 9 h 9"/>
                <a:gd name="T6" fmla="*/ 1 w 7"/>
                <a:gd name="T7" fmla="*/ 9 h 9"/>
                <a:gd name="T8" fmla="*/ 1 w 7"/>
                <a:gd name="T9" fmla="*/ 3 h 9"/>
                <a:gd name="T10" fmla="*/ 6 w 7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9"/>
                <a:gd name="T20" fmla="*/ 7 w 7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9">
                  <a:moveTo>
                    <a:pt x="5" y="1"/>
                  </a:moveTo>
                  <a:cubicBezTo>
                    <a:pt x="6" y="1"/>
                    <a:pt x="7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4" y="8"/>
                    <a:pt x="2" y="9"/>
                    <a:pt x="1" y="8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2" y="1"/>
                    <a:pt x="3" y="0"/>
                    <a:pt x="5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88" name="Freeform 3567"/>
            <p:cNvSpPr>
              <a:spLocks noChangeAspect="1"/>
            </p:cNvSpPr>
            <p:nvPr/>
          </p:nvSpPr>
          <p:spPr bwMode="auto">
            <a:xfrm>
              <a:off x="2489393" y="2194883"/>
              <a:ext cx="50332" cy="33227"/>
            </a:xfrm>
            <a:custGeom>
              <a:avLst/>
              <a:gdLst>
                <a:gd name="T0" fmla="*/ 44 w 37"/>
                <a:gd name="T1" fmla="*/ 16 h 25"/>
                <a:gd name="T2" fmla="*/ 41 w 37"/>
                <a:gd name="T3" fmla="*/ 28 h 25"/>
                <a:gd name="T4" fmla="*/ 38 w 37"/>
                <a:gd name="T5" fmla="*/ 30 h 25"/>
                <a:gd name="T6" fmla="*/ 26 w 37"/>
                <a:gd name="T7" fmla="*/ 29 h 25"/>
                <a:gd name="T8" fmla="*/ 19 w 37"/>
                <a:gd name="T9" fmla="*/ 29 h 25"/>
                <a:gd name="T10" fmla="*/ 17 w 37"/>
                <a:gd name="T11" fmla="*/ 25 h 25"/>
                <a:gd name="T12" fmla="*/ 13 w 37"/>
                <a:gd name="T13" fmla="*/ 26 h 25"/>
                <a:gd name="T14" fmla="*/ 9 w 37"/>
                <a:gd name="T15" fmla="*/ 24 h 25"/>
                <a:gd name="T16" fmla="*/ 9 w 37"/>
                <a:gd name="T17" fmla="*/ 20 h 25"/>
                <a:gd name="T18" fmla="*/ 5 w 37"/>
                <a:gd name="T19" fmla="*/ 20 h 25"/>
                <a:gd name="T20" fmla="*/ 4 w 37"/>
                <a:gd name="T21" fmla="*/ 18 h 25"/>
                <a:gd name="T22" fmla="*/ 0 w 37"/>
                <a:gd name="T23" fmla="*/ 18 h 25"/>
                <a:gd name="T24" fmla="*/ 4 w 37"/>
                <a:gd name="T25" fmla="*/ 13 h 25"/>
                <a:gd name="T26" fmla="*/ 12 w 37"/>
                <a:gd name="T27" fmla="*/ 8 h 25"/>
                <a:gd name="T28" fmla="*/ 22 w 37"/>
                <a:gd name="T29" fmla="*/ 1 h 25"/>
                <a:gd name="T30" fmla="*/ 29 w 37"/>
                <a:gd name="T31" fmla="*/ 0 h 25"/>
                <a:gd name="T32" fmla="*/ 39 w 37"/>
                <a:gd name="T33" fmla="*/ 4 h 25"/>
                <a:gd name="T34" fmla="*/ 45 w 37"/>
                <a:gd name="T35" fmla="*/ 10 h 25"/>
                <a:gd name="T36" fmla="*/ 44 w 37"/>
                <a:gd name="T37" fmla="*/ 16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25"/>
                <a:gd name="T59" fmla="*/ 37 w 37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25">
                  <a:moveTo>
                    <a:pt x="36" y="13"/>
                  </a:moveTo>
                  <a:cubicBezTo>
                    <a:pt x="35" y="16"/>
                    <a:pt x="35" y="20"/>
                    <a:pt x="34" y="23"/>
                  </a:cubicBezTo>
                  <a:cubicBezTo>
                    <a:pt x="34" y="24"/>
                    <a:pt x="32" y="24"/>
                    <a:pt x="31" y="25"/>
                  </a:cubicBezTo>
                  <a:cubicBezTo>
                    <a:pt x="28" y="25"/>
                    <a:pt x="25" y="25"/>
                    <a:pt x="21" y="24"/>
                  </a:cubicBezTo>
                  <a:cubicBezTo>
                    <a:pt x="20" y="24"/>
                    <a:pt x="18" y="24"/>
                    <a:pt x="16" y="24"/>
                  </a:cubicBezTo>
                  <a:cubicBezTo>
                    <a:pt x="15" y="23"/>
                    <a:pt x="15" y="21"/>
                    <a:pt x="14" y="21"/>
                  </a:cubicBezTo>
                  <a:cubicBezTo>
                    <a:pt x="13" y="21"/>
                    <a:pt x="12" y="22"/>
                    <a:pt x="11" y="22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6" y="19"/>
                    <a:pt x="8" y="17"/>
                    <a:pt x="7" y="17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3" y="15"/>
                    <a:pt x="3" y="15"/>
                  </a:cubicBezTo>
                  <a:cubicBezTo>
                    <a:pt x="2" y="15"/>
                    <a:pt x="0" y="16"/>
                    <a:pt x="0" y="15"/>
                  </a:cubicBezTo>
                  <a:cubicBezTo>
                    <a:pt x="0" y="13"/>
                    <a:pt x="1" y="12"/>
                    <a:pt x="3" y="11"/>
                  </a:cubicBezTo>
                  <a:cubicBezTo>
                    <a:pt x="5" y="9"/>
                    <a:pt x="8" y="8"/>
                    <a:pt x="10" y="7"/>
                  </a:cubicBezTo>
                  <a:cubicBezTo>
                    <a:pt x="13" y="5"/>
                    <a:pt x="15" y="2"/>
                    <a:pt x="18" y="1"/>
                  </a:cubicBezTo>
                  <a:cubicBezTo>
                    <a:pt x="20" y="0"/>
                    <a:pt x="22" y="0"/>
                    <a:pt x="24" y="0"/>
                  </a:cubicBezTo>
                  <a:cubicBezTo>
                    <a:pt x="27" y="0"/>
                    <a:pt x="30" y="1"/>
                    <a:pt x="32" y="3"/>
                  </a:cubicBezTo>
                  <a:cubicBezTo>
                    <a:pt x="34" y="4"/>
                    <a:pt x="36" y="6"/>
                    <a:pt x="37" y="8"/>
                  </a:cubicBezTo>
                  <a:cubicBezTo>
                    <a:pt x="37" y="10"/>
                    <a:pt x="36" y="11"/>
                    <a:pt x="36" y="13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89" name="Freeform 3568"/>
            <p:cNvSpPr>
              <a:spLocks noChangeAspect="1"/>
            </p:cNvSpPr>
            <p:nvPr/>
          </p:nvSpPr>
          <p:spPr bwMode="auto">
            <a:xfrm>
              <a:off x="2521830" y="2183807"/>
              <a:ext cx="7830" cy="9968"/>
            </a:xfrm>
            <a:custGeom>
              <a:avLst/>
              <a:gdLst>
                <a:gd name="T0" fmla="*/ 1 w 6"/>
                <a:gd name="T1" fmla="*/ 1 h 7"/>
                <a:gd name="T2" fmla="*/ 1 w 6"/>
                <a:gd name="T3" fmla="*/ 6 h 7"/>
                <a:gd name="T4" fmla="*/ 6 w 6"/>
                <a:gd name="T5" fmla="*/ 8 h 7"/>
                <a:gd name="T6" fmla="*/ 6 w 6"/>
                <a:gd name="T7" fmla="*/ 1 h 7"/>
                <a:gd name="T8" fmla="*/ 1 w 6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1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2" y="6"/>
                    <a:pt x="4" y="7"/>
                    <a:pt x="5" y="6"/>
                  </a:cubicBezTo>
                  <a:cubicBezTo>
                    <a:pt x="6" y="5"/>
                    <a:pt x="6" y="2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90" name="Freeform 3569"/>
            <p:cNvSpPr>
              <a:spLocks noChangeAspect="1"/>
            </p:cNvSpPr>
            <p:nvPr/>
          </p:nvSpPr>
          <p:spPr bwMode="auto">
            <a:xfrm>
              <a:off x="2486038" y="2193777"/>
              <a:ext cx="16778" cy="11076"/>
            </a:xfrm>
            <a:custGeom>
              <a:avLst/>
              <a:gdLst>
                <a:gd name="T0" fmla="*/ 15 w 13"/>
                <a:gd name="T1" fmla="*/ 2 h 9"/>
                <a:gd name="T2" fmla="*/ 13 w 13"/>
                <a:gd name="T3" fmla="*/ 4 h 9"/>
                <a:gd name="T4" fmla="*/ 9 w 13"/>
                <a:gd name="T5" fmla="*/ 2 h 9"/>
                <a:gd name="T6" fmla="*/ 6 w 13"/>
                <a:gd name="T7" fmla="*/ 8 h 9"/>
                <a:gd name="T8" fmla="*/ 1 w 13"/>
                <a:gd name="T9" fmla="*/ 9 h 9"/>
                <a:gd name="T10" fmla="*/ 2 w 13"/>
                <a:gd name="T11" fmla="*/ 3 h 9"/>
                <a:gd name="T12" fmla="*/ 7 w 13"/>
                <a:gd name="T13" fmla="*/ 2 h 9"/>
                <a:gd name="T14" fmla="*/ 12 w 13"/>
                <a:gd name="T15" fmla="*/ 0 h 9"/>
                <a:gd name="T16" fmla="*/ 15 w 13"/>
                <a:gd name="T17" fmla="*/ 2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9"/>
                <a:gd name="T29" fmla="*/ 13 w 13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9">
                  <a:moveTo>
                    <a:pt x="13" y="2"/>
                  </a:moveTo>
                  <a:cubicBezTo>
                    <a:pt x="13" y="3"/>
                    <a:pt x="12" y="4"/>
                    <a:pt x="11" y="4"/>
                  </a:cubicBezTo>
                  <a:cubicBezTo>
                    <a:pt x="10" y="4"/>
                    <a:pt x="9" y="2"/>
                    <a:pt x="8" y="2"/>
                  </a:cubicBezTo>
                  <a:cubicBezTo>
                    <a:pt x="6" y="3"/>
                    <a:pt x="7" y="6"/>
                    <a:pt x="5" y="7"/>
                  </a:cubicBezTo>
                  <a:cubicBezTo>
                    <a:pt x="4" y="8"/>
                    <a:pt x="2" y="9"/>
                    <a:pt x="1" y="8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3" y="2"/>
                    <a:pt x="5" y="3"/>
                    <a:pt x="6" y="2"/>
                  </a:cubicBezTo>
                  <a:cubicBezTo>
                    <a:pt x="7" y="2"/>
                    <a:pt x="8" y="0"/>
                    <a:pt x="10" y="0"/>
                  </a:cubicBezTo>
                  <a:cubicBezTo>
                    <a:pt x="11" y="0"/>
                    <a:pt x="12" y="1"/>
                    <a:pt x="13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91" name="Freeform 3570"/>
            <p:cNvSpPr>
              <a:spLocks noChangeAspect="1"/>
            </p:cNvSpPr>
            <p:nvPr/>
          </p:nvSpPr>
          <p:spPr bwMode="auto">
            <a:xfrm>
              <a:off x="2324975" y="2249154"/>
              <a:ext cx="41384" cy="29905"/>
            </a:xfrm>
            <a:custGeom>
              <a:avLst/>
              <a:gdLst>
                <a:gd name="T0" fmla="*/ 35 w 31"/>
                <a:gd name="T1" fmla="*/ 5 h 22"/>
                <a:gd name="T2" fmla="*/ 37 w 31"/>
                <a:gd name="T3" fmla="*/ 9 h 22"/>
                <a:gd name="T4" fmla="*/ 24 w 31"/>
                <a:gd name="T5" fmla="*/ 21 h 22"/>
                <a:gd name="T6" fmla="*/ 23 w 31"/>
                <a:gd name="T7" fmla="*/ 26 h 22"/>
                <a:gd name="T8" fmla="*/ 18 w 31"/>
                <a:gd name="T9" fmla="*/ 20 h 22"/>
                <a:gd name="T10" fmla="*/ 10 w 31"/>
                <a:gd name="T11" fmla="*/ 12 h 22"/>
                <a:gd name="T12" fmla="*/ 1 w 31"/>
                <a:gd name="T13" fmla="*/ 9 h 22"/>
                <a:gd name="T14" fmla="*/ 5 w 31"/>
                <a:gd name="T15" fmla="*/ 5 h 22"/>
                <a:gd name="T16" fmla="*/ 13 w 31"/>
                <a:gd name="T17" fmla="*/ 4 h 22"/>
                <a:gd name="T18" fmla="*/ 20 w 31"/>
                <a:gd name="T19" fmla="*/ 4 h 22"/>
                <a:gd name="T20" fmla="*/ 26 w 31"/>
                <a:gd name="T21" fmla="*/ 0 h 22"/>
                <a:gd name="T22" fmla="*/ 35 w 31"/>
                <a:gd name="T23" fmla="*/ 5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"/>
                <a:gd name="T37" fmla="*/ 0 h 22"/>
                <a:gd name="T38" fmla="*/ 31 w 31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" h="22">
                  <a:moveTo>
                    <a:pt x="29" y="4"/>
                  </a:moveTo>
                  <a:cubicBezTo>
                    <a:pt x="30" y="4"/>
                    <a:pt x="31" y="6"/>
                    <a:pt x="31" y="7"/>
                  </a:cubicBezTo>
                  <a:cubicBezTo>
                    <a:pt x="28" y="11"/>
                    <a:pt x="23" y="14"/>
                    <a:pt x="20" y="17"/>
                  </a:cubicBezTo>
                  <a:cubicBezTo>
                    <a:pt x="20" y="18"/>
                    <a:pt x="21" y="22"/>
                    <a:pt x="19" y="21"/>
                  </a:cubicBezTo>
                  <a:cubicBezTo>
                    <a:pt x="17" y="21"/>
                    <a:pt x="16" y="18"/>
                    <a:pt x="15" y="16"/>
                  </a:cubicBezTo>
                  <a:cubicBezTo>
                    <a:pt x="13" y="14"/>
                    <a:pt x="11" y="11"/>
                    <a:pt x="8" y="10"/>
                  </a:cubicBezTo>
                  <a:cubicBezTo>
                    <a:pt x="6" y="8"/>
                    <a:pt x="3" y="9"/>
                    <a:pt x="1" y="7"/>
                  </a:cubicBezTo>
                  <a:cubicBezTo>
                    <a:pt x="0" y="6"/>
                    <a:pt x="3" y="5"/>
                    <a:pt x="4" y="4"/>
                  </a:cubicBezTo>
                  <a:cubicBezTo>
                    <a:pt x="6" y="3"/>
                    <a:pt x="9" y="3"/>
                    <a:pt x="11" y="3"/>
                  </a:cubicBezTo>
                  <a:cubicBezTo>
                    <a:pt x="13" y="2"/>
                    <a:pt x="15" y="3"/>
                    <a:pt x="17" y="3"/>
                  </a:cubicBezTo>
                  <a:cubicBezTo>
                    <a:pt x="19" y="3"/>
                    <a:pt x="20" y="0"/>
                    <a:pt x="22" y="0"/>
                  </a:cubicBezTo>
                  <a:cubicBezTo>
                    <a:pt x="25" y="1"/>
                    <a:pt x="27" y="2"/>
                    <a:pt x="29" y="4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92" name="Freeform 3571"/>
            <p:cNvSpPr>
              <a:spLocks noChangeAspect="1"/>
            </p:cNvSpPr>
            <p:nvPr/>
          </p:nvSpPr>
          <p:spPr bwMode="auto">
            <a:xfrm>
              <a:off x="2133713" y="2261336"/>
              <a:ext cx="260609" cy="145089"/>
            </a:xfrm>
            <a:custGeom>
              <a:avLst/>
              <a:gdLst>
                <a:gd name="T0" fmla="*/ 189 w 194"/>
                <a:gd name="T1" fmla="*/ 37 h 109"/>
                <a:gd name="T2" fmla="*/ 190 w 194"/>
                <a:gd name="T3" fmla="*/ 60 h 109"/>
                <a:gd name="T4" fmla="*/ 211 w 194"/>
                <a:gd name="T5" fmla="*/ 76 h 109"/>
                <a:gd name="T6" fmla="*/ 231 w 194"/>
                <a:gd name="T7" fmla="*/ 87 h 109"/>
                <a:gd name="T8" fmla="*/ 221 w 194"/>
                <a:gd name="T9" fmla="*/ 96 h 109"/>
                <a:gd name="T10" fmla="*/ 203 w 194"/>
                <a:gd name="T11" fmla="*/ 97 h 109"/>
                <a:gd name="T12" fmla="*/ 193 w 194"/>
                <a:gd name="T13" fmla="*/ 100 h 109"/>
                <a:gd name="T14" fmla="*/ 198 w 194"/>
                <a:gd name="T15" fmla="*/ 111 h 109"/>
                <a:gd name="T16" fmla="*/ 211 w 194"/>
                <a:gd name="T17" fmla="*/ 109 h 109"/>
                <a:gd name="T18" fmla="*/ 187 w 194"/>
                <a:gd name="T19" fmla="*/ 123 h 109"/>
                <a:gd name="T20" fmla="*/ 169 w 194"/>
                <a:gd name="T21" fmla="*/ 120 h 109"/>
                <a:gd name="T22" fmla="*/ 156 w 194"/>
                <a:gd name="T23" fmla="*/ 113 h 109"/>
                <a:gd name="T24" fmla="*/ 153 w 194"/>
                <a:gd name="T25" fmla="*/ 106 h 109"/>
                <a:gd name="T26" fmla="*/ 126 w 194"/>
                <a:gd name="T27" fmla="*/ 119 h 109"/>
                <a:gd name="T28" fmla="*/ 107 w 194"/>
                <a:gd name="T29" fmla="*/ 126 h 109"/>
                <a:gd name="T30" fmla="*/ 79 w 194"/>
                <a:gd name="T31" fmla="*/ 130 h 109"/>
                <a:gd name="T32" fmla="*/ 52 w 194"/>
                <a:gd name="T33" fmla="*/ 119 h 109"/>
                <a:gd name="T34" fmla="*/ 34 w 194"/>
                <a:gd name="T35" fmla="*/ 111 h 109"/>
                <a:gd name="T36" fmla="*/ 17 w 194"/>
                <a:gd name="T37" fmla="*/ 103 h 109"/>
                <a:gd name="T38" fmla="*/ 20 w 194"/>
                <a:gd name="T39" fmla="*/ 88 h 109"/>
                <a:gd name="T40" fmla="*/ 50 w 194"/>
                <a:gd name="T41" fmla="*/ 83 h 109"/>
                <a:gd name="T42" fmla="*/ 79 w 194"/>
                <a:gd name="T43" fmla="*/ 85 h 109"/>
                <a:gd name="T44" fmla="*/ 91 w 194"/>
                <a:gd name="T45" fmla="*/ 81 h 109"/>
                <a:gd name="T46" fmla="*/ 56 w 194"/>
                <a:gd name="T47" fmla="*/ 71 h 109"/>
                <a:gd name="T48" fmla="*/ 23 w 194"/>
                <a:gd name="T49" fmla="*/ 73 h 109"/>
                <a:gd name="T50" fmla="*/ 8 w 194"/>
                <a:gd name="T51" fmla="*/ 65 h 109"/>
                <a:gd name="T52" fmla="*/ 35 w 194"/>
                <a:gd name="T53" fmla="*/ 56 h 109"/>
                <a:gd name="T54" fmla="*/ 50 w 194"/>
                <a:gd name="T55" fmla="*/ 52 h 109"/>
                <a:gd name="T56" fmla="*/ 20 w 194"/>
                <a:gd name="T57" fmla="*/ 56 h 109"/>
                <a:gd name="T58" fmla="*/ 11 w 194"/>
                <a:gd name="T59" fmla="*/ 56 h 109"/>
                <a:gd name="T60" fmla="*/ 5 w 194"/>
                <a:gd name="T61" fmla="*/ 49 h 109"/>
                <a:gd name="T62" fmla="*/ 13 w 194"/>
                <a:gd name="T63" fmla="*/ 37 h 109"/>
                <a:gd name="T64" fmla="*/ 16 w 194"/>
                <a:gd name="T65" fmla="*/ 25 h 109"/>
                <a:gd name="T66" fmla="*/ 47 w 194"/>
                <a:gd name="T67" fmla="*/ 8 h 109"/>
                <a:gd name="T68" fmla="*/ 74 w 194"/>
                <a:gd name="T69" fmla="*/ 1 h 109"/>
                <a:gd name="T70" fmla="*/ 78 w 194"/>
                <a:gd name="T71" fmla="*/ 14 h 109"/>
                <a:gd name="T72" fmla="*/ 70 w 194"/>
                <a:gd name="T73" fmla="*/ 23 h 109"/>
                <a:gd name="T74" fmla="*/ 84 w 194"/>
                <a:gd name="T75" fmla="*/ 19 h 109"/>
                <a:gd name="T76" fmla="*/ 112 w 194"/>
                <a:gd name="T77" fmla="*/ 17 h 109"/>
                <a:gd name="T78" fmla="*/ 101 w 194"/>
                <a:gd name="T79" fmla="*/ 31 h 109"/>
                <a:gd name="T80" fmla="*/ 113 w 194"/>
                <a:gd name="T81" fmla="*/ 31 h 109"/>
                <a:gd name="T82" fmla="*/ 127 w 194"/>
                <a:gd name="T83" fmla="*/ 24 h 109"/>
                <a:gd name="T84" fmla="*/ 131 w 194"/>
                <a:gd name="T85" fmla="*/ 11 h 109"/>
                <a:gd name="T86" fmla="*/ 142 w 194"/>
                <a:gd name="T87" fmla="*/ 36 h 109"/>
                <a:gd name="T88" fmla="*/ 160 w 194"/>
                <a:gd name="T89" fmla="*/ 43 h 109"/>
                <a:gd name="T90" fmla="*/ 156 w 194"/>
                <a:gd name="T91" fmla="*/ 14 h 109"/>
                <a:gd name="T92" fmla="*/ 171 w 194"/>
                <a:gd name="T93" fmla="*/ 6 h 109"/>
                <a:gd name="T94" fmla="*/ 191 w 194"/>
                <a:gd name="T95" fmla="*/ 14 h 1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4"/>
                <a:gd name="T145" fmla="*/ 0 h 109"/>
                <a:gd name="T146" fmla="*/ 194 w 194"/>
                <a:gd name="T147" fmla="*/ 109 h 1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4" h="109">
                  <a:moveTo>
                    <a:pt x="159" y="12"/>
                  </a:moveTo>
                  <a:cubicBezTo>
                    <a:pt x="160" y="14"/>
                    <a:pt x="159" y="17"/>
                    <a:pt x="159" y="20"/>
                  </a:cubicBezTo>
                  <a:cubicBezTo>
                    <a:pt x="159" y="24"/>
                    <a:pt x="157" y="27"/>
                    <a:pt x="157" y="31"/>
                  </a:cubicBezTo>
                  <a:cubicBezTo>
                    <a:pt x="158" y="34"/>
                    <a:pt x="160" y="36"/>
                    <a:pt x="162" y="38"/>
                  </a:cubicBezTo>
                  <a:cubicBezTo>
                    <a:pt x="162" y="40"/>
                    <a:pt x="163" y="41"/>
                    <a:pt x="162" y="42"/>
                  </a:cubicBezTo>
                  <a:cubicBezTo>
                    <a:pt x="162" y="45"/>
                    <a:pt x="158" y="47"/>
                    <a:pt x="158" y="50"/>
                  </a:cubicBezTo>
                  <a:cubicBezTo>
                    <a:pt x="158" y="54"/>
                    <a:pt x="161" y="56"/>
                    <a:pt x="164" y="59"/>
                  </a:cubicBezTo>
                  <a:cubicBezTo>
                    <a:pt x="166" y="61"/>
                    <a:pt x="169" y="62"/>
                    <a:pt x="172" y="63"/>
                  </a:cubicBezTo>
                  <a:cubicBezTo>
                    <a:pt x="173" y="64"/>
                    <a:pt x="175" y="62"/>
                    <a:pt x="176" y="63"/>
                  </a:cubicBezTo>
                  <a:cubicBezTo>
                    <a:pt x="179" y="64"/>
                    <a:pt x="181" y="67"/>
                    <a:pt x="184" y="69"/>
                  </a:cubicBezTo>
                  <a:cubicBezTo>
                    <a:pt x="185" y="70"/>
                    <a:pt x="185" y="72"/>
                    <a:pt x="186" y="72"/>
                  </a:cubicBezTo>
                  <a:cubicBezTo>
                    <a:pt x="188" y="73"/>
                    <a:pt x="191" y="71"/>
                    <a:pt x="192" y="72"/>
                  </a:cubicBezTo>
                  <a:cubicBezTo>
                    <a:pt x="194" y="73"/>
                    <a:pt x="193" y="76"/>
                    <a:pt x="192" y="78"/>
                  </a:cubicBezTo>
                  <a:cubicBezTo>
                    <a:pt x="191" y="80"/>
                    <a:pt x="190" y="83"/>
                    <a:pt x="188" y="83"/>
                  </a:cubicBezTo>
                  <a:cubicBezTo>
                    <a:pt x="186" y="84"/>
                    <a:pt x="185" y="81"/>
                    <a:pt x="184" y="80"/>
                  </a:cubicBezTo>
                  <a:cubicBezTo>
                    <a:pt x="182" y="80"/>
                    <a:pt x="182" y="83"/>
                    <a:pt x="181" y="83"/>
                  </a:cubicBezTo>
                  <a:cubicBezTo>
                    <a:pt x="179" y="82"/>
                    <a:pt x="178" y="80"/>
                    <a:pt x="176" y="80"/>
                  </a:cubicBezTo>
                  <a:cubicBezTo>
                    <a:pt x="174" y="79"/>
                    <a:pt x="171" y="79"/>
                    <a:pt x="169" y="81"/>
                  </a:cubicBezTo>
                  <a:cubicBezTo>
                    <a:pt x="168" y="82"/>
                    <a:pt x="171" y="84"/>
                    <a:pt x="169" y="85"/>
                  </a:cubicBezTo>
                  <a:cubicBezTo>
                    <a:pt x="167" y="86"/>
                    <a:pt x="165" y="84"/>
                    <a:pt x="164" y="83"/>
                  </a:cubicBezTo>
                  <a:cubicBezTo>
                    <a:pt x="163" y="83"/>
                    <a:pt x="161" y="82"/>
                    <a:pt x="161" y="83"/>
                  </a:cubicBezTo>
                  <a:cubicBezTo>
                    <a:pt x="161" y="84"/>
                    <a:pt x="162" y="85"/>
                    <a:pt x="162" y="87"/>
                  </a:cubicBezTo>
                  <a:cubicBezTo>
                    <a:pt x="163" y="89"/>
                    <a:pt x="161" y="92"/>
                    <a:pt x="162" y="94"/>
                  </a:cubicBezTo>
                  <a:cubicBezTo>
                    <a:pt x="162" y="95"/>
                    <a:pt x="164" y="93"/>
                    <a:pt x="165" y="92"/>
                  </a:cubicBezTo>
                  <a:cubicBezTo>
                    <a:pt x="167" y="91"/>
                    <a:pt x="167" y="90"/>
                    <a:pt x="169" y="89"/>
                  </a:cubicBezTo>
                  <a:cubicBezTo>
                    <a:pt x="170" y="88"/>
                    <a:pt x="172" y="88"/>
                    <a:pt x="174" y="88"/>
                  </a:cubicBezTo>
                  <a:cubicBezTo>
                    <a:pt x="175" y="89"/>
                    <a:pt x="176" y="90"/>
                    <a:pt x="176" y="91"/>
                  </a:cubicBezTo>
                  <a:cubicBezTo>
                    <a:pt x="176" y="93"/>
                    <a:pt x="176" y="96"/>
                    <a:pt x="175" y="98"/>
                  </a:cubicBezTo>
                  <a:cubicBezTo>
                    <a:pt x="173" y="100"/>
                    <a:pt x="169" y="101"/>
                    <a:pt x="167" y="101"/>
                  </a:cubicBezTo>
                  <a:cubicBezTo>
                    <a:pt x="163" y="102"/>
                    <a:pt x="160" y="103"/>
                    <a:pt x="156" y="102"/>
                  </a:cubicBezTo>
                  <a:cubicBezTo>
                    <a:pt x="153" y="102"/>
                    <a:pt x="150" y="101"/>
                    <a:pt x="147" y="100"/>
                  </a:cubicBezTo>
                  <a:cubicBezTo>
                    <a:pt x="146" y="100"/>
                    <a:pt x="145" y="100"/>
                    <a:pt x="144" y="100"/>
                  </a:cubicBezTo>
                  <a:cubicBezTo>
                    <a:pt x="143" y="100"/>
                    <a:pt x="141" y="101"/>
                    <a:pt x="141" y="100"/>
                  </a:cubicBezTo>
                  <a:cubicBezTo>
                    <a:pt x="140" y="99"/>
                    <a:pt x="142" y="96"/>
                    <a:pt x="141" y="95"/>
                  </a:cubicBezTo>
                  <a:cubicBezTo>
                    <a:pt x="140" y="94"/>
                    <a:pt x="138" y="95"/>
                    <a:pt x="136" y="94"/>
                  </a:cubicBezTo>
                  <a:cubicBezTo>
                    <a:pt x="134" y="94"/>
                    <a:pt x="132" y="95"/>
                    <a:pt x="130" y="94"/>
                  </a:cubicBezTo>
                  <a:cubicBezTo>
                    <a:pt x="129" y="94"/>
                    <a:pt x="129" y="93"/>
                    <a:pt x="128" y="92"/>
                  </a:cubicBezTo>
                  <a:cubicBezTo>
                    <a:pt x="128" y="91"/>
                    <a:pt x="129" y="90"/>
                    <a:pt x="128" y="89"/>
                  </a:cubicBezTo>
                  <a:cubicBezTo>
                    <a:pt x="128" y="89"/>
                    <a:pt x="127" y="88"/>
                    <a:pt x="127" y="88"/>
                  </a:cubicBezTo>
                  <a:cubicBezTo>
                    <a:pt x="124" y="89"/>
                    <a:pt x="122" y="91"/>
                    <a:pt x="120" y="92"/>
                  </a:cubicBezTo>
                  <a:cubicBezTo>
                    <a:pt x="117" y="94"/>
                    <a:pt x="116" y="96"/>
                    <a:pt x="113" y="98"/>
                  </a:cubicBezTo>
                  <a:cubicBezTo>
                    <a:pt x="111" y="99"/>
                    <a:pt x="108" y="99"/>
                    <a:pt x="105" y="99"/>
                  </a:cubicBezTo>
                  <a:cubicBezTo>
                    <a:pt x="104" y="100"/>
                    <a:pt x="102" y="99"/>
                    <a:pt x="100" y="99"/>
                  </a:cubicBezTo>
                  <a:cubicBezTo>
                    <a:pt x="97" y="100"/>
                    <a:pt x="96" y="102"/>
                    <a:pt x="94" y="103"/>
                  </a:cubicBezTo>
                  <a:cubicBezTo>
                    <a:pt x="92" y="104"/>
                    <a:pt x="90" y="105"/>
                    <a:pt x="89" y="105"/>
                  </a:cubicBezTo>
                  <a:cubicBezTo>
                    <a:pt x="87" y="106"/>
                    <a:pt x="85" y="107"/>
                    <a:pt x="82" y="107"/>
                  </a:cubicBezTo>
                  <a:cubicBezTo>
                    <a:pt x="79" y="107"/>
                    <a:pt x="76" y="106"/>
                    <a:pt x="73" y="107"/>
                  </a:cubicBezTo>
                  <a:cubicBezTo>
                    <a:pt x="71" y="107"/>
                    <a:pt x="68" y="108"/>
                    <a:pt x="66" y="108"/>
                  </a:cubicBezTo>
                  <a:cubicBezTo>
                    <a:pt x="61" y="108"/>
                    <a:pt x="56" y="109"/>
                    <a:pt x="51" y="108"/>
                  </a:cubicBezTo>
                  <a:cubicBezTo>
                    <a:pt x="49" y="108"/>
                    <a:pt x="47" y="106"/>
                    <a:pt x="45" y="105"/>
                  </a:cubicBezTo>
                  <a:cubicBezTo>
                    <a:pt x="44" y="103"/>
                    <a:pt x="43" y="101"/>
                    <a:pt x="43" y="99"/>
                  </a:cubicBezTo>
                  <a:cubicBezTo>
                    <a:pt x="43" y="98"/>
                    <a:pt x="45" y="96"/>
                    <a:pt x="45" y="94"/>
                  </a:cubicBezTo>
                  <a:cubicBezTo>
                    <a:pt x="44" y="93"/>
                    <a:pt x="41" y="93"/>
                    <a:pt x="40" y="92"/>
                  </a:cubicBezTo>
                  <a:cubicBezTo>
                    <a:pt x="36" y="92"/>
                    <a:pt x="32" y="93"/>
                    <a:pt x="28" y="92"/>
                  </a:cubicBezTo>
                  <a:cubicBezTo>
                    <a:pt x="25" y="92"/>
                    <a:pt x="23" y="91"/>
                    <a:pt x="20" y="90"/>
                  </a:cubicBezTo>
                  <a:cubicBezTo>
                    <a:pt x="18" y="89"/>
                    <a:pt x="16" y="90"/>
                    <a:pt x="15" y="89"/>
                  </a:cubicBezTo>
                  <a:cubicBezTo>
                    <a:pt x="14" y="88"/>
                    <a:pt x="15" y="87"/>
                    <a:pt x="14" y="86"/>
                  </a:cubicBezTo>
                  <a:cubicBezTo>
                    <a:pt x="13" y="83"/>
                    <a:pt x="10" y="82"/>
                    <a:pt x="9" y="80"/>
                  </a:cubicBezTo>
                  <a:cubicBezTo>
                    <a:pt x="9" y="78"/>
                    <a:pt x="8" y="77"/>
                    <a:pt x="9" y="76"/>
                  </a:cubicBezTo>
                  <a:cubicBezTo>
                    <a:pt x="11" y="74"/>
                    <a:pt x="14" y="74"/>
                    <a:pt x="17" y="73"/>
                  </a:cubicBezTo>
                  <a:cubicBezTo>
                    <a:pt x="20" y="72"/>
                    <a:pt x="23" y="72"/>
                    <a:pt x="26" y="71"/>
                  </a:cubicBezTo>
                  <a:cubicBezTo>
                    <a:pt x="30" y="71"/>
                    <a:pt x="33" y="71"/>
                    <a:pt x="36" y="71"/>
                  </a:cubicBezTo>
                  <a:cubicBezTo>
                    <a:pt x="38" y="70"/>
                    <a:pt x="40" y="69"/>
                    <a:pt x="42" y="69"/>
                  </a:cubicBezTo>
                  <a:cubicBezTo>
                    <a:pt x="46" y="68"/>
                    <a:pt x="49" y="69"/>
                    <a:pt x="52" y="69"/>
                  </a:cubicBezTo>
                  <a:cubicBezTo>
                    <a:pt x="54" y="69"/>
                    <a:pt x="56" y="69"/>
                    <a:pt x="57" y="69"/>
                  </a:cubicBezTo>
                  <a:cubicBezTo>
                    <a:pt x="60" y="70"/>
                    <a:pt x="63" y="71"/>
                    <a:pt x="66" y="71"/>
                  </a:cubicBezTo>
                  <a:cubicBezTo>
                    <a:pt x="67" y="71"/>
                    <a:pt x="68" y="70"/>
                    <a:pt x="69" y="70"/>
                  </a:cubicBezTo>
                  <a:cubicBezTo>
                    <a:pt x="71" y="69"/>
                    <a:pt x="74" y="70"/>
                    <a:pt x="76" y="70"/>
                  </a:cubicBezTo>
                  <a:cubicBezTo>
                    <a:pt x="77" y="70"/>
                    <a:pt x="77" y="68"/>
                    <a:pt x="76" y="67"/>
                  </a:cubicBezTo>
                  <a:cubicBezTo>
                    <a:pt x="73" y="66"/>
                    <a:pt x="69" y="65"/>
                    <a:pt x="65" y="64"/>
                  </a:cubicBezTo>
                  <a:cubicBezTo>
                    <a:pt x="61" y="63"/>
                    <a:pt x="57" y="62"/>
                    <a:pt x="53" y="61"/>
                  </a:cubicBezTo>
                  <a:cubicBezTo>
                    <a:pt x="51" y="60"/>
                    <a:pt x="49" y="59"/>
                    <a:pt x="47" y="59"/>
                  </a:cubicBezTo>
                  <a:cubicBezTo>
                    <a:pt x="44" y="60"/>
                    <a:pt x="43" y="62"/>
                    <a:pt x="40" y="63"/>
                  </a:cubicBezTo>
                  <a:cubicBezTo>
                    <a:pt x="36" y="64"/>
                    <a:pt x="33" y="63"/>
                    <a:pt x="29" y="63"/>
                  </a:cubicBezTo>
                  <a:cubicBezTo>
                    <a:pt x="25" y="62"/>
                    <a:pt x="22" y="61"/>
                    <a:pt x="19" y="61"/>
                  </a:cubicBezTo>
                  <a:cubicBezTo>
                    <a:pt x="16" y="60"/>
                    <a:pt x="14" y="61"/>
                    <a:pt x="12" y="61"/>
                  </a:cubicBezTo>
                  <a:cubicBezTo>
                    <a:pt x="10" y="60"/>
                    <a:pt x="8" y="59"/>
                    <a:pt x="7" y="57"/>
                  </a:cubicBezTo>
                  <a:cubicBezTo>
                    <a:pt x="6" y="56"/>
                    <a:pt x="6" y="55"/>
                    <a:pt x="7" y="54"/>
                  </a:cubicBezTo>
                  <a:cubicBezTo>
                    <a:pt x="9" y="52"/>
                    <a:pt x="12" y="51"/>
                    <a:pt x="15" y="50"/>
                  </a:cubicBezTo>
                  <a:cubicBezTo>
                    <a:pt x="17" y="49"/>
                    <a:pt x="20" y="48"/>
                    <a:pt x="23" y="48"/>
                  </a:cubicBezTo>
                  <a:cubicBezTo>
                    <a:pt x="25" y="47"/>
                    <a:pt x="27" y="48"/>
                    <a:pt x="29" y="47"/>
                  </a:cubicBezTo>
                  <a:cubicBezTo>
                    <a:pt x="31" y="47"/>
                    <a:pt x="32" y="46"/>
                    <a:pt x="34" y="46"/>
                  </a:cubicBezTo>
                  <a:cubicBezTo>
                    <a:pt x="36" y="45"/>
                    <a:pt x="38" y="46"/>
                    <a:pt x="40" y="45"/>
                  </a:cubicBezTo>
                  <a:cubicBezTo>
                    <a:pt x="41" y="45"/>
                    <a:pt x="43" y="44"/>
                    <a:pt x="42" y="43"/>
                  </a:cubicBezTo>
                  <a:cubicBezTo>
                    <a:pt x="40" y="42"/>
                    <a:pt x="38" y="43"/>
                    <a:pt x="35" y="43"/>
                  </a:cubicBezTo>
                  <a:cubicBezTo>
                    <a:pt x="33" y="43"/>
                    <a:pt x="30" y="44"/>
                    <a:pt x="28" y="44"/>
                  </a:cubicBezTo>
                  <a:cubicBezTo>
                    <a:pt x="24" y="45"/>
                    <a:pt x="21" y="47"/>
                    <a:pt x="17" y="47"/>
                  </a:cubicBezTo>
                  <a:cubicBezTo>
                    <a:pt x="17" y="47"/>
                    <a:pt x="17" y="45"/>
                    <a:pt x="16" y="45"/>
                  </a:cubicBezTo>
                  <a:cubicBezTo>
                    <a:pt x="14" y="45"/>
                    <a:pt x="14" y="47"/>
                    <a:pt x="13" y="47"/>
                  </a:cubicBezTo>
                  <a:cubicBezTo>
                    <a:pt x="11" y="48"/>
                    <a:pt x="9" y="48"/>
                    <a:pt x="9" y="47"/>
                  </a:cubicBezTo>
                  <a:cubicBezTo>
                    <a:pt x="9" y="45"/>
                    <a:pt x="13" y="45"/>
                    <a:pt x="13" y="42"/>
                  </a:cubicBezTo>
                  <a:cubicBezTo>
                    <a:pt x="14" y="42"/>
                    <a:pt x="12" y="41"/>
                    <a:pt x="11" y="41"/>
                  </a:cubicBezTo>
                  <a:cubicBezTo>
                    <a:pt x="9" y="40"/>
                    <a:pt x="6" y="41"/>
                    <a:pt x="4" y="41"/>
                  </a:cubicBezTo>
                  <a:cubicBezTo>
                    <a:pt x="3" y="41"/>
                    <a:pt x="1" y="42"/>
                    <a:pt x="1" y="41"/>
                  </a:cubicBezTo>
                  <a:cubicBezTo>
                    <a:pt x="0" y="39"/>
                    <a:pt x="0" y="37"/>
                    <a:pt x="1" y="36"/>
                  </a:cubicBezTo>
                  <a:cubicBezTo>
                    <a:pt x="4" y="33"/>
                    <a:pt x="8" y="33"/>
                    <a:pt x="11" y="31"/>
                  </a:cubicBezTo>
                  <a:cubicBezTo>
                    <a:pt x="12" y="30"/>
                    <a:pt x="15" y="28"/>
                    <a:pt x="16" y="26"/>
                  </a:cubicBezTo>
                  <a:cubicBezTo>
                    <a:pt x="16" y="25"/>
                    <a:pt x="15" y="24"/>
                    <a:pt x="14" y="24"/>
                  </a:cubicBezTo>
                  <a:cubicBezTo>
                    <a:pt x="14" y="23"/>
                    <a:pt x="12" y="22"/>
                    <a:pt x="13" y="21"/>
                  </a:cubicBezTo>
                  <a:cubicBezTo>
                    <a:pt x="14" y="18"/>
                    <a:pt x="17" y="17"/>
                    <a:pt x="19" y="15"/>
                  </a:cubicBezTo>
                  <a:cubicBezTo>
                    <a:pt x="21" y="14"/>
                    <a:pt x="23" y="14"/>
                    <a:pt x="25" y="13"/>
                  </a:cubicBezTo>
                  <a:cubicBezTo>
                    <a:pt x="29" y="11"/>
                    <a:pt x="34" y="9"/>
                    <a:pt x="39" y="7"/>
                  </a:cubicBezTo>
                  <a:cubicBezTo>
                    <a:pt x="41" y="6"/>
                    <a:pt x="43" y="6"/>
                    <a:pt x="46" y="5"/>
                  </a:cubicBezTo>
                  <a:cubicBezTo>
                    <a:pt x="49" y="4"/>
                    <a:pt x="52" y="2"/>
                    <a:pt x="55" y="1"/>
                  </a:cubicBezTo>
                  <a:cubicBezTo>
                    <a:pt x="57" y="0"/>
                    <a:pt x="60" y="0"/>
                    <a:pt x="62" y="1"/>
                  </a:cubicBezTo>
                  <a:cubicBezTo>
                    <a:pt x="64" y="1"/>
                    <a:pt x="66" y="1"/>
                    <a:pt x="67" y="3"/>
                  </a:cubicBezTo>
                  <a:cubicBezTo>
                    <a:pt x="67" y="5"/>
                    <a:pt x="65" y="7"/>
                    <a:pt x="65" y="10"/>
                  </a:cubicBezTo>
                  <a:cubicBezTo>
                    <a:pt x="64" y="10"/>
                    <a:pt x="66" y="12"/>
                    <a:pt x="65" y="12"/>
                  </a:cubicBezTo>
                  <a:cubicBezTo>
                    <a:pt x="64" y="13"/>
                    <a:pt x="62" y="13"/>
                    <a:pt x="61" y="14"/>
                  </a:cubicBezTo>
                  <a:cubicBezTo>
                    <a:pt x="59" y="15"/>
                    <a:pt x="56" y="16"/>
                    <a:pt x="55" y="19"/>
                  </a:cubicBezTo>
                  <a:cubicBezTo>
                    <a:pt x="55" y="20"/>
                    <a:pt x="57" y="19"/>
                    <a:pt x="58" y="19"/>
                  </a:cubicBezTo>
                  <a:cubicBezTo>
                    <a:pt x="60" y="19"/>
                    <a:pt x="62" y="17"/>
                    <a:pt x="64" y="17"/>
                  </a:cubicBezTo>
                  <a:cubicBezTo>
                    <a:pt x="66" y="17"/>
                    <a:pt x="69" y="19"/>
                    <a:pt x="71" y="19"/>
                  </a:cubicBezTo>
                  <a:cubicBezTo>
                    <a:pt x="72" y="18"/>
                    <a:pt x="70" y="17"/>
                    <a:pt x="70" y="16"/>
                  </a:cubicBezTo>
                  <a:cubicBezTo>
                    <a:pt x="72" y="13"/>
                    <a:pt x="73" y="9"/>
                    <a:pt x="76" y="8"/>
                  </a:cubicBezTo>
                  <a:cubicBezTo>
                    <a:pt x="79" y="7"/>
                    <a:pt x="82" y="10"/>
                    <a:pt x="85" y="11"/>
                  </a:cubicBezTo>
                  <a:cubicBezTo>
                    <a:pt x="88" y="12"/>
                    <a:pt x="91" y="12"/>
                    <a:pt x="93" y="14"/>
                  </a:cubicBezTo>
                  <a:cubicBezTo>
                    <a:pt x="94" y="15"/>
                    <a:pt x="94" y="17"/>
                    <a:pt x="93" y="18"/>
                  </a:cubicBezTo>
                  <a:cubicBezTo>
                    <a:pt x="90" y="21"/>
                    <a:pt x="85" y="23"/>
                    <a:pt x="82" y="26"/>
                  </a:cubicBezTo>
                  <a:cubicBezTo>
                    <a:pt x="81" y="26"/>
                    <a:pt x="84" y="26"/>
                    <a:pt x="84" y="26"/>
                  </a:cubicBezTo>
                  <a:cubicBezTo>
                    <a:pt x="86" y="26"/>
                    <a:pt x="87" y="27"/>
                    <a:pt x="89" y="27"/>
                  </a:cubicBezTo>
                  <a:cubicBezTo>
                    <a:pt x="90" y="26"/>
                    <a:pt x="89" y="24"/>
                    <a:pt x="90" y="24"/>
                  </a:cubicBezTo>
                  <a:cubicBezTo>
                    <a:pt x="91" y="24"/>
                    <a:pt x="92" y="26"/>
                    <a:pt x="94" y="26"/>
                  </a:cubicBezTo>
                  <a:cubicBezTo>
                    <a:pt x="95" y="25"/>
                    <a:pt x="95" y="22"/>
                    <a:pt x="96" y="21"/>
                  </a:cubicBezTo>
                  <a:cubicBezTo>
                    <a:pt x="98" y="19"/>
                    <a:pt x="99" y="18"/>
                    <a:pt x="101" y="18"/>
                  </a:cubicBezTo>
                  <a:cubicBezTo>
                    <a:pt x="103" y="18"/>
                    <a:pt x="104" y="21"/>
                    <a:pt x="106" y="20"/>
                  </a:cubicBezTo>
                  <a:cubicBezTo>
                    <a:pt x="108" y="19"/>
                    <a:pt x="108" y="17"/>
                    <a:pt x="108" y="15"/>
                  </a:cubicBezTo>
                  <a:cubicBezTo>
                    <a:pt x="108" y="13"/>
                    <a:pt x="104" y="12"/>
                    <a:pt x="105" y="10"/>
                  </a:cubicBezTo>
                  <a:cubicBezTo>
                    <a:pt x="105" y="9"/>
                    <a:pt x="107" y="9"/>
                    <a:pt x="109" y="9"/>
                  </a:cubicBezTo>
                  <a:cubicBezTo>
                    <a:pt x="112" y="10"/>
                    <a:pt x="115" y="11"/>
                    <a:pt x="117" y="13"/>
                  </a:cubicBezTo>
                  <a:cubicBezTo>
                    <a:pt x="119" y="16"/>
                    <a:pt x="122" y="19"/>
                    <a:pt x="122" y="22"/>
                  </a:cubicBezTo>
                  <a:cubicBezTo>
                    <a:pt x="122" y="25"/>
                    <a:pt x="118" y="27"/>
                    <a:pt x="118" y="30"/>
                  </a:cubicBezTo>
                  <a:cubicBezTo>
                    <a:pt x="118" y="33"/>
                    <a:pt x="121" y="36"/>
                    <a:pt x="123" y="38"/>
                  </a:cubicBezTo>
                  <a:cubicBezTo>
                    <a:pt x="124" y="39"/>
                    <a:pt x="125" y="40"/>
                    <a:pt x="127" y="40"/>
                  </a:cubicBezTo>
                  <a:cubicBezTo>
                    <a:pt x="129" y="40"/>
                    <a:pt x="132" y="38"/>
                    <a:pt x="133" y="36"/>
                  </a:cubicBezTo>
                  <a:cubicBezTo>
                    <a:pt x="134" y="35"/>
                    <a:pt x="133" y="33"/>
                    <a:pt x="132" y="31"/>
                  </a:cubicBezTo>
                  <a:cubicBezTo>
                    <a:pt x="131" y="30"/>
                    <a:pt x="129" y="30"/>
                    <a:pt x="128" y="28"/>
                  </a:cubicBezTo>
                  <a:cubicBezTo>
                    <a:pt x="128" y="23"/>
                    <a:pt x="130" y="17"/>
                    <a:pt x="130" y="12"/>
                  </a:cubicBezTo>
                  <a:cubicBezTo>
                    <a:pt x="131" y="9"/>
                    <a:pt x="131" y="5"/>
                    <a:pt x="132" y="2"/>
                  </a:cubicBezTo>
                  <a:cubicBezTo>
                    <a:pt x="133" y="1"/>
                    <a:pt x="135" y="1"/>
                    <a:pt x="136" y="2"/>
                  </a:cubicBezTo>
                  <a:cubicBezTo>
                    <a:pt x="138" y="2"/>
                    <a:pt x="140" y="5"/>
                    <a:pt x="142" y="5"/>
                  </a:cubicBezTo>
                  <a:cubicBezTo>
                    <a:pt x="144" y="5"/>
                    <a:pt x="143" y="2"/>
                    <a:pt x="144" y="2"/>
                  </a:cubicBezTo>
                  <a:cubicBezTo>
                    <a:pt x="147" y="3"/>
                    <a:pt x="150" y="6"/>
                    <a:pt x="153" y="8"/>
                  </a:cubicBezTo>
                  <a:cubicBezTo>
                    <a:pt x="155" y="9"/>
                    <a:pt x="158" y="10"/>
                    <a:pt x="159" y="12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93" name="Freeform 3572"/>
            <p:cNvSpPr>
              <a:spLocks noChangeAspect="1"/>
            </p:cNvSpPr>
            <p:nvPr/>
          </p:nvSpPr>
          <p:spPr bwMode="auto">
            <a:xfrm>
              <a:off x="2036405" y="2227002"/>
              <a:ext cx="171129" cy="105218"/>
            </a:xfrm>
            <a:custGeom>
              <a:avLst/>
              <a:gdLst>
                <a:gd name="T0" fmla="*/ 153 w 128"/>
                <a:gd name="T1" fmla="*/ 28 h 79"/>
                <a:gd name="T2" fmla="*/ 151 w 128"/>
                <a:gd name="T3" fmla="*/ 23 h 79"/>
                <a:gd name="T4" fmla="*/ 141 w 128"/>
                <a:gd name="T5" fmla="*/ 19 h 79"/>
                <a:gd name="T6" fmla="*/ 133 w 128"/>
                <a:gd name="T7" fmla="*/ 11 h 79"/>
                <a:gd name="T8" fmla="*/ 123 w 128"/>
                <a:gd name="T9" fmla="*/ 8 h 79"/>
                <a:gd name="T10" fmla="*/ 116 w 128"/>
                <a:gd name="T11" fmla="*/ 11 h 79"/>
                <a:gd name="T12" fmla="*/ 110 w 128"/>
                <a:gd name="T13" fmla="*/ 16 h 79"/>
                <a:gd name="T14" fmla="*/ 106 w 128"/>
                <a:gd name="T15" fmla="*/ 14 h 79"/>
                <a:gd name="T16" fmla="*/ 106 w 128"/>
                <a:gd name="T17" fmla="*/ 11 h 79"/>
                <a:gd name="T18" fmla="*/ 103 w 128"/>
                <a:gd name="T19" fmla="*/ 10 h 79"/>
                <a:gd name="T20" fmla="*/ 100 w 128"/>
                <a:gd name="T21" fmla="*/ 13 h 79"/>
                <a:gd name="T22" fmla="*/ 98 w 128"/>
                <a:gd name="T23" fmla="*/ 10 h 79"/>
                <a:gd name="T24" fmla="*/ 87 w 128"/>
                <a:gd name="T25" fmla="*/ 6 h 79"/>
                <a:gd name="T26" fmla="*/ 80 w 128"/>
                <a:gd name="T27" fmla="*/ 1 h 79"/>
                <a:gd name="T28" fmla="*/ 69 w 128"/>
                <a:gd name="T29" fmla="*/ 5 h 79"/>
                <a:gd name="T30" fmla="*/ 53 w 128"/>
                <a:gd name="T31" fmla="*/ 5 h 79"/>
                <a:gd name="T32" fmla="*/ 37 w 128"/>
                <a:gd name="T33" fmla="*/ 5 h 79"/>
                <a:gd name="T34" fmla="*/ 35 w 128"/>
                <a:gd name="T35" fmla="*/ 6 h 79"/>
                <a:gd name="T36" fmla="*/ 38 w 128"/>
                <a:gd name="T37" fmla="*/ 16 h 79"/>
                <a:gd name="T38" fmla="*/ 39 w 128"/>
                <a:gd name="T39" fmla="*/ 22 h 79"/>
                <a:gd name="T40" fmla="*/ 38 w 128"/>
                <a:gd name="T41" fmla="*/ 25 h 79"/>
                <a:gd name="T42" fmla="*/ 35 w 128"/>
                <a:gd name="T43" fmla="*/ 30 h 79"/>
                <a:gd name="T44" fmla="*/ 25 w 128"/>
                <a:gd name="T45" fmla="*/ 37 h 79"/>
                <a:gd name="T46" fmla="*/ 23 w 128"/>
                <a:gd name="T47" fmla="*/ 38 h 79"/>
                <a:gd name="T48" fmla="*/ 26 w 128"/>
                <a:gd name="T49" fmla="*/ 42 h 79"/>
                <a:gd name="T50" fmla="*/ 23 w 128"/>
                <a:gd name="T51" fmla="*/ 46 h 79"/>
                <a:gd name="T52" fmla="*/ 19 w 128"/>
                <a:gd name="T53" fmla="*/ 46 h 79"/>
                <a:gd name="T54" fmla="*/ 17 w 128"/>
                <a:gd name="T55" fmla="*/ 54 h 79"/>
                <a:gd name="T56" fmla="*/ 13 w 128"/>
                <a:gd name="T57" fmla="*/ 54 h 79"/>
                <a:gd name="T58" fmla="*/ 6 w 128"/>
                <a:gd name="T59" fmla="*/ 65 h 79"/>
                <a:gd name="T60" fmla="*/ 4 w 128"/>
                <a:gd name="T61" fmla="*/ 69 h 79"/>
                <a:gd name="T62" fmla="*/ 0 w 128"/>
                <a:gd name="T63" fmla="*/ 71 h 79"/>
                <a:gd name="T64" fmla="*/ 4 w 128"/>
                <a:gd name="T65" fmla="*/ 72 h 79"/>
                <a:gd name="T66" fmla="*/ 12 w 128"/>
                <a:gd name="T67" fmla="*/ 71 h 79"/>
                <a:gd name="T68" fmla="*/ 18 w 128"/>
                <a:gd name="T69" fmla="*/ 73 h 79"/>
                <a:gd name="T70" fmla="*/ 23 w 128"/>
                <a:gd name="T71" fmla="*/ 77 h 79"/>
                <a:gd name="T72" fmla="*/ 25 w 128"/>
                <a:gd name="T73" fmla="*/ 83 h 79"/>
                <a:gd name="T74" fmla="*/ 27 w 128"/>
                <a:gd name="T75" fmla="*/ 91 h 79"/>
                <a:gd name="T76" fmla="*/ 35 w 128"/>
                <a:gd name="T77" fmla="*/ 95 h 79"/>
                <a:gd name="T78" fmla="*/ 38 w 128"/>
                <a:gd name="T79" fmla="*/ 91 h 79"/>
                <a:gd name="T80" fmla="*/ 49 w 128"/>
                <a:gd name="T81" fmla="*/ 87 h 79"/>
                <a:gd name="T82" fmla="*/ 50 w 128"/>
                <a:gd name="T83" fmla="*/ 83 h 79"/>
                <a:gd name="T84" fmla="*/ 53 w 128"/>
                <a:gd name="T85" fmla="*/ 87 h 79"/>
                <a:gd name="T86" fmla="*/ 60 w 128"/>
                <a:gd name="T87" fmla="*/ 85 h 79"/>
                <a:gd name="T88" fmla="*/ 66 w 128"/>
                <a:gd name="T89" fmla="*/ 83 h 79"/>
                <a:gd name="T90" fmla="*/ 71 w 128"/>
                <a:gd name="T91" fmla="*/ 73 h 79"/>
                <a:gd name="T92" fmla="*/ 71 w 128"/>
                <a:gd name="T93" fmla="*/ 67 h 79"/>
                <a:gd name="T94" fmla="*/ 78 w 128"/>
                <a:gd name="T95" fmla="*/ 64 h 79"/>
                <a:gd name="T96" fmla="*/ 87 w 128"/>
                <a:gd name="T97" fmla="*/ 61 h 79"/>
                <a:gd name="T98" fmla="*/ 94 w 128"/>
                <a:gd name="T99" fmla="*/ 57 h 79"/>
                <a:gd name="T100" fmla="*/ 96 w 128"/>
                <a:gd name="T101" fmla="*/ 51 h 79"/>
                <a:gd name="T102" fmla="*/ 110 w 128"/>
                <a:gd name="T103" fmla="*/ 44 h 79"/>
                <a:gd name="T104" fmla="*/ 122 w 128"/>
                <a:gd name="T105" fmla="*/ 40 h 79"/>
                <a:gd name="T106" fmla="*/ 131 w 128"/>
                <a:gd name="T107" fmla="*/ 35 h 79"/>
                <a:gd name="T108" fmla="*/ 139 w 128"/>
                <a:gd name="T109" fmla="*/ 32 h 79"/>
                <a:gd name="T110" fmla="*/ 148 w 128"/>
                <a:gd name="T111" fmla="*/ 31 h 79"/>
                <a:gd name="T112" fmla="*/ 153 w 128"/>
                <a:gd name="T113" fmla="*/ 28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8"/>
                <a:gd name="T172" fmla="*/ 0 h 79"/>
                <a:gd name="T173" fmla="*/ 128 w 128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8" h="79">
                  <a:moveTo>
                    <a:pt x="128" y="23"/>
                  </a:moveTo>
                  <a:cubicBezTo>
                    <a:pt x="128" y="21"/>
                    <a:pt x="127" y="20"/>
                    <a:pt x="126" y="19"/>
                  </a:cubicBezTo>
                  <a:cubicBezTo>
                    <a:pt x="124" y="18"/>
                    <a:pt x="121" y="18"/>
                    <a:pt x="118" y="16"/>
                  </a:cubicBezTo>
                  <a:cubicBezTo>
                    <a:pt x="116" y="14"/>
                    <a:pt x="114" y="10"/>
                    <a:pt x="111" y="9"/>
                  </a:cubicBezTo>
                  <a:cubicBezTo>
                    <a:pt x="109" y="7"/>
                    <a:pt x="106" y="7"/>
                    <a:pt x="103" y="7"/>
                  </a:cubicBezTo>
                  <a:cubicBezTo>
                    <a:pt x="101" y="7"/>
                    <a:pt x="99" y="8"/>
                    <a:pt x="97" y="9"/>
                  </a:cubicBezTo>
                  <a:cubicBezTo>
                    <a:pt x="95" y="10"/>
                    <a:pt x="94" y="12"/>
                    <a:pt x="92" y="13"/>
                  </a:cubicBezTo>
                  <a:cubicBezTo>
                    <a:pt x="91" y="13"/>
                    <a:pt x="89" y="13"/>
                    <a:pt x="89" y="12"/>
                  </a:cubicBezTo>
                  <a:cubicBezTo>
                    <a:pt x="88" y="11"/>
                    <a:pt x="90" y="10"/>
                    <a:pt x="89" y="9"/>
                  </a:cubicBezTo>
                  <a:cubicBezTo>
                    <a:pt x="89" y="8"/>
                    <a:pt x="87" y="8"/>
                    <a:pt x="86" y="8"/>
                  </a:cubicBezTo>
                  <a:cubicBezTo>
                    <a:pt x="85" y="8"/>
                    <a:pt x="85" y="11"/>
                    <a:pt x="84" y="11"/>
                  </a:cubicBezTo>
                  <a:cubicBezTo>
                    <a:pt x="83" y="11"/>
                    <a:pt x="83" y="9"/>
                    <a:pt x="82" y="8"/>
                  </a:cubicBezTo>
                  <a:cubicBezTo>
                    <a:pt x="79" y="7"/>
                    <a:pt x="76" y="7"/>
                    <a:pt x="73" y="5"/>
                  </a:cubicBezTo>
                  <a:cubicBezTo>
                    <a:pt x="71" y="4"/>
                    <a:pt x="70" y="1"/>
                    <a:pt x="67" y="1"/>
                  </a:cubicBezTo>
                  <a:cubicBezTo>
                    <a:pt x="64" y="0"/>
                    <a:pt x="61" y="3"/>
                    <a:pt x="58" y="4"/>
                  </a:cubicBezTo>
                  <a:cubicBezTo>
                    <a:pt x="54" y="4"/>
                    <a:pt x="49" y="4"/>
                    <a:pt x="44" y="4"/>
                  </a:cubicBezTo>
                  <a:cubicBezTo>
                    <a:pt x="40" y="4"/>
                    <a:pt x="35" y="4"/>
                    <a:pt x="31" y="4"/>
                  </a:cubicBezTo>
                  <a:cubicBezTo>
                    <a:pt x="30" y="4"/>
                    <a:pt x="29" y="4"/>
                    <a:pt x="29" y="5"/>
                  </a:cubicBezTo>
                  <a:cubicBezTo>
                    <a:pt x="29" y="8"/>
                    <a:pt x="31" y="10"/>
                    <a:pt x="32" y="13"/>
                  </a:cubicBezTo>
                  <a:cubicBezTo>
                    <a:pt x="32" y="15"/>
                    <a:pt x="33" y="16"/>
                    <a:pt x="33" y="18"/>
                  </a:cubicBezTo>
                  <a:cubicBezTo>
                    <a:pt x="33" y="19"/>
                    <a:pt x="33" y="20"/>
                    <a:pt x="32" y="21"/>
                  </a:cubicBezTo>
                  <a:cubicBezTo>
                    <a:pt x="31" y="22"/>
                    <a:pt x="30" y="23"/>
                    <a:pt x="29" y="25"/>
                  </a:cubicBezTo>
                  <a:cubicBezTo>
                    <a:pt x="27" y="27"/>
                    <a:pt x="24" y="29"/>
                    <a:pt x="21" y="31"/>
                  </a:cubicBezTo>
                  <a:cubicBezTo>
                    <a:pt x="21" y="31"/>
                    <a:pt x="19" y="31"/>
                    <a:pt x="19" y="32"/>
                  </a:cubicBezTo>
                  <a:cubicBezTo>
                    <a:pt x="19" y="33"/>
                    <a:pt x="22" y="33"/>
                    <a:pt x="22" y="35"/>
                  </a:cubicBezTo>
                  <a:cubicBezTo>
                    <a:pt x="22" y="36"/>
                    <a:pt x="20" y="37"/>
                    <a:pt x="19" y="38"/>
                  </a:cubicBezTo>
                  <a:cubicBezTo>
                    <a:pt x="18" y="39"/>
                    <a:pt x="17" y="37"/>
                    <a:pt x="16" y="38"/>
                  </a:cubicBezTo>
                  <a:cubicBezTo>
                    <a:pt x="15" y="40"/>
                    <a:pt x="16" y="43"/>
                    <a:pt x="14" y="45"/>
                  </a:cubicBezTo>
                  <a:cubicBezTo>
                    <a:pt x="13" y="46"/>
                    <a:pt x="12" y="45"/>
                    <a:pt x="11" y="45"/>
                  </a:cubicBezTo>
                  <a:cubicBezTo>
                    <a:pt x="8" y="48"/>
                    <a:pt x="7" y="51"/>
                    <a:pt x="5" y="54"/>
                  </a:cubicBezTo>
                  <a:cubicBezTo>
                    <a:pt x="4" y="56"/>
                    <a:pt x="4" y="57"/>
                    <a:pt x="3" y="57"/>
                  </a:cubicBezTo>
                  <a:cubicBezTo>
                    <a:pt x="2" y="58"/>
                    <a:pt x="0" y="58"/>
                    <a:pt x="0" y="59"/>
                  </a:cubicBezTo>
                  <a:cubicBezTo>
                    <a:pt x="0" y="60"/>
                    <a:pt x="2" y="60"/>
                    <a:pt x="3" y="60"/>
                  </a:cubicBezTo>
                  <a:cubicBezTo>
                    <a:pt x="5" y="60"/>
                    <a:pt x="7" y="58"/>
                    <a:pt x="10" y="59"/>
                  </a:cubicBezTo>
                  <a:cubicBezTo>
                    <a:pt x="12" y="59"/>
                    <a:pt x="13" y="60"/>
                    <a:pt x="15" y="61"/>
                  </a:cubicBezTo>
                  <a:cubicBezTo>
                    <a:pt x="16" y="62"/>
                    <a:pt x="18" y="63"/>
                    <a:pt x="19" y="64"/>
                  </a:cubicBezTo>
                  <a:cubicBezTo>
                    <a:pt x="20" y="66"/>
                    <a:pt x="21" y="67"/>
                    <a:pt x="21" y="69"/>
                  </a:cubicBezTo>
                  <a:cubicBezTo>
                    <a:pt x="22" y="71"/>
                    <a:pt x="21" y="74"/>
                    <a:pt x="23" y="76"/>
                  </a:cubicBezTo>
                  <a:cubicBezTo>
                    <a:pt x="24" y="78"/>
                    <a:pt x="27" y="79"/>
                    <a:pt x="29" y="79"/>
                  </a:cubicBezTo>
                  <a:cubicBezTo>
                    <a:pt x="30" y="79"/>
                    <a:pt x="30" y="77"/>
                    <a:pt x="32" y="76"/>
                  </a:cubicBezTo>
                  <a:cubicBezTo>
                    <a:pt x="34" y="74"/>
                    <a:pt x="38" y="74"/>
                    <a:pt x="41" y="72"/>
                  </a:cubicBezTo>
                  <a:cubicBezTo>
                    <a:pt x="41" y="71"/>
                    <a:pt x="41" y="69"/>
                    <a:pt x="42" y="69"/>
                  </a:cubicBezTo>
                  <a:cubicBezTo>
                    <a:pt x="43" y="69"/>
                    <a:pt x="43" y="72"/>
                    <a:pt x="44" y="72"/>
                  </a:cubicBezTo>
                  <a:cubicBezTo>
                    <a:pt x="46" y="72"/>
                    <a:pt x="48" y="72"/>
                    <a:pt x="50" y="71"/>
                  </a:cubicBezTo>
                  <a:cubicBezTo>
                    <a:pt x="52" y="71"/>
                    <a:pt x="54" y="71"/>
                    <a:pt x="55" y="69"/>
                  </a:cubicBezTo>
                  <a:cubicBezTo>
                    <a:pt x="57" y="67"/>
                    <a:pt x="59" y="64"/>
                    <a:pt x="59" y="61"/>
                  </a:cubicBezTo>
                  <a:cubicBezTo>
                    <a:pt x="60" y="59"/>
                    <a:pt x="59" y="58"/>
                    <a:pt x="59" y="56"/>
                  </a:cubicBezTo>
                  <a:cubicBezTo>
                    <a:pt x="61" y="55"/>
                    <a:pt x="63" y="54"/>
                    <a:pt x="65" y="53"/>
                  </a:cubicBezTo>
                  <a:cubicBezTo>
                    <a:pt x="67" y="52"/>
                    <a:pt x="71" y="53"/>
                    <a:pt x="73" y="51"/>
                  </a:cubicBezTo>
                  <a:cubicBezTo>
                    <a:pt x="75" y="50"/>
                    <a:pt x="77" y="48"/>
                    <a:pt x="79" y="47"/>
                  </a:cubicBezTo>
                  <a:cubicBezTo>
                    <a:pt x="80" y="45"/>
                    <a:pt x="79" y="43"/>
                    <a:pt x="80" y="42"/>
                  </a:cubicBezTo>
                  <a:cubicBezTo>
                    <a:pt x="84" y="40"/>
                    <a:pt x="88" y="39"/>
                    <a:pt x="92" y="37"/>
                  </a:cubicBezTo>
                  <a:cubicBezTo>
                    <a:pt x="95" y="36"/>
                    <a:pt x="98" y="35"/>
                    <a:pt x="102" y="33"/>
                  </a:cubicBezTo>
                  <a:cubicBezTo>
                    <a:pt x="105" y="32"/>
                    <a:pt x="107" y="30"/>
                    <a:pt x="110" y="29"/>
                  </a:cubicBezTo>
                  <a:cubicBezTo>
                    <a:pt x="112" y="28"/>
                    <a:pt x="114" y="27"/>
                    <a:pt x="116" y="27"/>
                  </a:cubicBezTo>
                  <a:cubicBezTo>
                    <a:pt x="119" y="26"/>
                    <a:pt x="122" y="27"/>
                    <a:pt x="124" y="26"/>
                  </a:cubicBezTo>
                  <a:cubicBezTo>
                    <a:pt x="126" y="25"/>
                    <a:pt x="127" y="24"/>
                    <a:pt x="128" y="23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94" name="Freeform 3573"/>
            <p:cNvSpPr>
              <a:spLocks noChangeAspect="1"/>
            </p:cNvSpPr>
            <p:nvPr/>
          </p:nvSpPr>
          <p:spPr bwMode="auto">
            <a:xfrm>
              <a:off x="2189638" y="2156120"/>
              <a:ext cx="183433" cy="79744"/>
            </a:xfrm>
            <a:custGeom>
              <a:avLst/>
              <a:gdLst>
                <a:gd name="T0" fmla="*/ 140 w 137"/>
                <a:gd name="T1" fmla="*/ 29 h 60"/>
                <a:gd name="T2" fmla="*/ 128 w 137"/>
                <a:gd name="T3" fmla="*/ 31 h 60"/>
                <a:gd name="T4" fmla="*/ 128 w 137"/>
                <a:gd name="T5" fmla="*/ 20 h 60"/>
                <a:gd name="T6" fmla="*/ 127 w 137"/>
                <a:gd name="T7" fmla="*/ 12 h 60"/>
                <a:gd name="T8" fmla="*/ 126 w 137"/>
                <a:gd name="T9" fmla="*/ 0 h 60"/>
                <a:gd name="T10" fmla="*/ 108 w 137"/>
                <a:gd name="T11" fmla="*/ 11 h 60"/>
                <a:gd name="T12" fmla="*/ 108 w 137"/>
                <a:gd name="T13" fmla="*/ 19 h 60"/>
                <a:gd name="T14" fmla="*/ 104 w 137"/>
                <a:gd name="T15" fmla="*/ 28 h 60"/>
                <a:gd name="T16" fmla="*/ 115 w 137"/>
                <a:gd name="T17" fmla="*/ 32 h 60"/>
                <a:gd name="T18" fmla="*/ 107 w 137"/>
                <a:gd name="T19" fmla="*/ 37 h 60"/>
                <a:gd name="T20" fmla="*/ 92 w 137"/>
                <a:gd name="T21" fmla="*/ 35 h 60"/>
                <a:gd name="T22" fmla="*/ 87 w 137"/>
                <a:gd name="T23" fmla="*/ 31 h 60"/>
                <a:gd name="T24" fmla="*/ 75 w 137"/>
                <a:gd name="T25" fmla="*/ 31 h 60"/>
                <a:gd name="T26" fmla="*/ 72 w 137"/>
                <a:gd name="T27" fmla="*/ 20 h 60"/>
                <a:gd name="T28" fmla="*/ 62 w 137"/>
                <a:gd name="T29" fmla="*/ 17 h 60"/>
                <a:gd name="T30" fmla="*/ 56 w 137"/>
                <a:gd name="T31" fmla="*/ 13 h 60"/>
                <a:gd name="T32" fmla="*/ 47 w 137"/>
                <a:gd name="T33" fmla="*/ 11 h 60"/>
                <a:gd name="T34" fmla="*/ 32 w 137"/>
                <a:gd name="T35" fmla="*/ 17 h 60"/>
                <a:gd name="T36" fmla="*/ 42 w 137"/>
                <a:gd name="T37" fmla="*/ 19 h 60"/>
                <a:gd name="T38" fmla="*/ 29 w 137"/>
                <a:gd name="T39" fmla="*/ 19 h 60"/>
                <a:gd name="T40" fmla="*/ 17 w 137"/>
                <a:gd name="T41" fmla="*/ 29 h 60"/>
                <a:gd name="T42" fmla="*/ 37 w 137"/>
                <a:gd name="T43" fmla="*/ 28 h 60"/>
                <a:gd name="T44" fmla="*/ 29 w 137"/>
                <a:gd name="T45" fmla="*/ 30 h 60"/>
                <a:gd name="T46" fmla="*/ 14 w 137"/>
                <a:gd name="T47" fmla="*/ 31 h 60"/>
                <a:gd name="T48" fmla="*/ 8 w 137"/>
                <a:gd name="T49" fmla="*/ 38 h 60"/>
                <a:gd name="T50" fmla="*/ 30 w 137"/>
                <a:gd name="T51" fmla="*/ 35 h 60"/>
                <a:gd name="T52" fmla="*/ 29 w 137"/>
                <a:gd name="T53" fmla="*/ 38 h 60"/>
                <a:gd name="T54" fmla="*/ 7 w 137"/>
                <a:gd name="T55" fmla="*/ 42 h 60"/>
                <a:gd name="T56" fmla="*/ 1 w 137"/>
                <a:gd name="T57" fmla="*/ 47 h 60"/>
                <a:gd name="T58" fmla="*/ 18 w 137"/>
                <a:gd name="T59" fmla="*/ 47 h 60"/>
                <a:gd name="T60" fmla="*/ 28 w 137"/>
                <a:gd name="T61" fmla="*/ 53 h 60"/>
                <a:gd name="T62" fmla="*/ 34 w 137"/>
                <a:gd name="T63" fmla="*/ 48 h 60"/>
                <a:gd name="T64" fmla="*/ 43 w 137"/>
                <a:gd name="T65" fmla="*/ 50 h 60"/>
                <a:gd name="T66" fmla="*/ 47 w 137"/>
                <a:gd name="T67" fmla="*/ 44 h 60"/>
                <a:gd name="T68" fmla="*/ 50 w 137"/>
                <a:gd name="T69" fmla="*/ 47 h 60"/>
                <a:gd name="T70" fmla="*/ 62 w 137"/>
                <a:gd name="T71" fmla="*/ 49 h 60"/>
                <a:gd name="T72" fmla="*/ 69 w 137"/>
                <a:gd name="T73" fmla="*/ 49 h 60"/>
                <a:gd name="T74" fmla="*/ 81 w 137"/>
                <a:gd name="T75" fmla="*/ 47 h 60"/>
                <a:gd name="T76" fmla="*/ 77 w 137"/>
                <a:gd name="T77" fmla="*/ 54 h 60"/>
                <a:gd name="T78" fmla="*/ 60 w 137"/>
                <a:gd name="T79" fmla="*/ 55 h 60"/>
                <a:gd name="T80" fmla="*/ 51 w 137"/>
                <a:gd name="T81" fmla="*/ 58 h 60"/>
                <a:gd name="T82" fmla="*/ 40 w 137"/>
                <a:gd name="T83" fmla="*/ 65 h 60"/>
                <a:gd name="T84" fmla="*/ 62 w 137"/>
                <a:gd name="T85" fmla="*/ 71 h 60"/>
                <a:gd name="T86" fmla="*/ 83 w 137"/>
                <a:gd name="T87" fmla="*/ 65 h 60"/>
                <a:gd name="T88" fmla="*/ 103 w 137"/>
                <a:gd name="T89" fmla="*/ 56 h 60"/>
                <a:gd name="T90" fmla="*/ 120 w 137"/>
                <a:gd name="T91" fmla="*/ 56 h 60"/>
                <a:gd name="T92" fmla="*/ 130 w 137"/>
                <a:gd name="T93" fmla="*/ 58 h 60"/>
                <a:gd name="T94" fmla="*/ 148 w 137"/>
                <a:gd name="T95" fmla="*/ 50 h 60"/>
                <a:gd name="T96" fmla="*/ 158 w 137"/>
                <a:gd name="T97" fmla="*/ 42 h 60"/>
                <a:gd name="T98" fmla="*/ 158 w 137"/>
                <a:gd name="T99" fmla="*/ 26 h 60"/>
                <a:gd name="T100" fmla="*/ 145 w 137"/>
                <a:gd name="T101" fmla="*/ 26 h 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7"/>
                <a:gd name="T154" fmla="*/ 0 h 60"/>
                <a:gd name="T155" fmla="*/ 137 w 137"/>
                <a:gd name="T156" fmla="*/ 60 h 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7" h="60">
                  <a:moveTo>
                    <a:pt x="119" y="29"/>
                  </a:moveTo>
                  <a:cubicBezTo>
                    <a:pt x="117" y="30"/>
                    <a:pt x="118" y="25"/>
                    <a:pt x="117" y="24"/>
                  </a:cubicBezTo>
                  <a:cubicBezTo>
                    <a:pt x="116" y="23"/>
                    <a:pt x="114" y="22"/>
                    <a:pt x="113" y="23"/>
                  </a:cubicBezTo>
                  <a:cubicBezTo>
                    <a:pt x="111" y="23"/>
                    <a:pt x="109" y="27"/>
                    <a:pt x="107" y="26"/>
                  </a:cubicBezTo>
                  <a:cubicBezTo>
                    <a:pt x="106" y="24"/>
                    <a:pt x="110" y="22"/>
                    <a:pt x="110" y="20"/>
                  </a:cubicBezTo>
                  <a:cubicBezTo>
                    <a:pt x="110" y="18"/>
                    <a:pt x="107" y="19"/>
                    <a:pt x="107" y="17"/>
                  </a:cubicBezTo>
                  <a:cubicBezTo>
                    <a:pt x="106" y="16"/>
                    <a:pt x="108" y="15"/>
                    <a:pt x="108" y="14"/>
                  </a:cubicBezTo>
                  <a:cubicBezTo>
                    <a:pt x="108" y="13"/>
                    <a:pt x="106" y="12"/>
                    <a:pt x="106" y="10"/>
                  </a:cubicBezTo>
                  <a:cubicBezTo>
                    <a:pt x="106" y="8"/>
                    <a:pt x="108" y="6"/>
                    <a:pt x="108" y="3"/>
                  </a:cubicBezTo>
                  <a:cubicBezTo>
                    <a:pt x="108" y="2"/>
                    <a:pt x="107" y="0"/>
                    <a:pt x="105" y="0"/>
                  </a:cubicBezTo>
                  <a:cubicBezTo>
                    <a:pt x="103" y="0"/>
                    <a:pt x="101" y="3"/>
                    <a:pt x="98" y="4"/>
                  </a:cubicBezTo>
                  <a:cubicBezTo>
                    <a:pt x="96" y="6"/>
                    <a:pt x="93" y="7"/>
                    <a:pt x="90" y="9"/>
                  </a:cubicBezTo>
                  <a:cubicBezTo>
                    <a:pt x="88" y="10"/>
                    <a:pt x="86" y="12"/>
                    <a:pt x="86" y="14"/>
                  </a:cubicBezTo>
                  <a:cubicBezTo>
                    <a:pt x="86" y="16"/>
                    <a:pt x="89" y="15"/>
                    <a:pt x="90" y="16"/>
                  </a:cubicBezTo>
                  <a:cubicBezTo>
                    <a:pt x="92" y="17"/>
                    <a:pt x="95" y="18"/>
                    <a:pt x="94" y="20"/>
                  </a:cubicBezTo>
                  <a:cubicBezTo>
                    <a:pt x="93" y="22"/>
                    <a:pt x="88" y="20"/>
                    <a:pt x="87" y="23"/>
                  </a:cubicBezTo>
                  <a:cubicBezTo>
                    <a:pt x="86" y="24"/>
                    <a:pt x="90" y="24"/>
                    <a:pt x="91" y="24"/>
                  </a:cubicBezTo>
                  <a:cubicBezTo>
                    <a:pt x="93" y="25"/>
                    <a:pt x="95" y="25"/>
                    <a:pt x="96" y="27"/>
                  </a:cubicBezTo>
                  <a:cubicBezTo>
                    <a:pt x="97" y="28"/>
                    <a:pt x="96" y="30"/>
                    <a:pt x="95" y="31"/>
                  </a:cubicBezTo>
                  <a:cubicBezTo>
                    <a:pt x="93" y="32"/>
                    <a:pt x="91" y="31"/>
                    <a:pt x="89" y="31"/>
                  </a:cubicBezTo>
                  <a:cubicBezTo>
                    <a:pt x="87" y="31"/>
                    <a:pt x="85" y="31"/>
                    <a:pt x="83" y="31"/>
                  </a:cubicBezTo>
                  <a:cubicBezTo>
                    <a:pt x="81" y="30"/>
                    <a:pt x="79" y="29"/>
                    <a:pt x="77" y="29"/>
                  </a:cubicBezTo>
                  <a:cubicBezTo>
                    <a:pt x="75" y="29"/>
                    <a:pt x="74" y="32"/>
                    <a:pt x="72" y="31"/>
                  </a:cubicBezTo>
                  <a:cubicBezTo>
                    <a:pt x="71" y="30"/>
                    <a:pt x="75" y="28"/>
                    <a:pt x="73" y="26"/>
                  </a:cubicBezTo>
                  <a:cubicBezTo>
                    <a:pt x="72" y="25"/>
                    <a:pt x="70" y="26"/>
                    <a:pt x="68" y="26"/>
                  </a:cubicBezTo>
                  <a:cubicBezTo>
                    <a:pt x="66" y="26"/>
                    <a:pt x="63" y="28"/>
                    <a:pt x="63" y="26"/>
                  </a:cubicBezTo>
                  <a:cubicBezTo>
                    <a:pt x="63" y="25"/>
                    <a:pt x="68" y="25"/>
                    <a:pt x="67" y="23"/>
                  </a:cubicBezTo>
                  <a:cubicBezTo>
                    <a:pt x="67" y="20"/>
                    <a:pt x="63" y="19"/>
                    <a:pt x="60" y="17"/>
                  </a:cubicBezTo>
                  <a:cubicBezTo>
                    <a:pt x="59" y="16"/>
                    <a:pt x="59" y="14"/>
                    <a:pt x="57" y="14"/>
                  </a:cubicBezTo>
                  <a:cubicBezTo>
                    <a:pt x="56" y="13"/>
                    <a:pt x="54" y="14"/>
                    <a:pt x="52" y="14"/>
                  </a:cubicBezTo>
                  <a:cubicBezTo>
                    <a:pt x="50" y="15"/>
                    <a:pt x="47" y="17"/>
                    <a:pt x="46" y="15"/>
                  </a:cubicBezTo>
                  <a:cubicBezTo>
                    <a:pt x="44" y="15"/>
                    <a:pt x="47" y="13"/>
                    <a:pt x="47" y="11"/>
                  </a:cubicBezTo>
                  <a:cubicBezTo>
                    <a:pt x="47" y="11"/>
                    <a:pt x="48" y="9"/>
                    <a:pt x="47" y="9"/>
                  </a:cubicBezTo>
                  <a:cubicBezTo>
                    <a:pt x="44" y="9"/>
                    <a:pt x="42" y="9"/>
                    <a:pt x="39" y="9"/>
                  </a:cubicBezTo>
                  <a:cubicBezTo>
                    <a:pt x="37" y="10"/>
                    <a:pt x="34" y="10"/>
                    <a:pt x="32" y="11"/>
                  </a:cubicBezTo>
                  <a:cubicBezTo>
                    <a:pt x="30" y="12"/>
                    <a:pt x="27" y="12"/>
                    <a:pt x="27" y="14"/>
                  </a:cubicBezTo>
                  <a:cubicBezTo>
                    <a:pt x="27" y="16"/>
                    <a:pt x="30" y="15"/>
                    <a:pt x="32" y="16"/>
                  </a:cubicBezTo>
                  <a:cubicBezTo>
                    <a:pt x="33" y="16"/>
                    <a:pt x="36" y="15"/>
                    <a:pt x="35" y="16"/>
                  </a:cubicBezTo>
                  <a:cubicBezTo>
                    <a:pt x="35" y="17"/>
                    <a:pt x="33" y="18"/>
                    <a:pt x="32" y="18"/>
                  </a:cubicBezTo>
                  <a:cubicBezTo>
                    <a:pt x="29" y="18"/>
                    <a:pt x="27" y="15"/>
                    <a:pt x="24" y="16"/>
                  </a:cubicBezTo>
                  <a:cubicBezTo>
                    <a:pt x="21" y="16"/>
                    <a:pt x="18" y="18"/>
                    <a:pt x="16" y="20"/>
                  </a:cubicBezTo>
                  <a:cubicBezTo>
                    <a:pt x="15" y="21"/>
                    <a:pt x="12" y="24"/>
                    <a:pt x="14" y="24"/>
                  </a:cubicBezTo>
                  <a:cubicBezTo>
                    <a:pt x="17" y="26"/>
                    <a:pt x="20" y="23"/>
                    <a:pt x="23" y="23"/>
                  </a:cubicBezTo>
                  <a:cubicBezTo>
                    <a:pt x="26" y="23"/>
                    <a:pt x="29" y="22"/>
                    <a:pt x="31" y="23"/>
                  </a:cubicBezTo>
                  <a:cubicBezTo>
                    <a:pt x="32" y="23"/>
                    <a:pt x="33" y="25"/>
                    <a:pt x="32" y="25"/>
                  </a:cubicBezTo>
                  <a:cubicBezTo>
                    <a:pt x="30" y="26"/>
                    <a:pt x="27" y="25"/>
                    <a:pt x="24" y="25"/>
                  </a:cubicBezTo>
                  <a:cubicBezTo>
                    <a:pt x="22" y="25"/>
                    <a:pt x="20" y="26"/>
                    <a:pt x="18" y="26"/>
                  </a:cubicBezTo>
                  <a:cubicBezTo>
                    <a:pt x="16" y="27"/>
                    <a:pt x="13" y="26"/>
                    <a:pt x="12" y="26"/>
                  </a:cubicBezTo>
                  <a:cubicBezTo>
                    <a:pt x="10" y="27"/>
                    <a:pt x="8" y="28"/>
                    <a:pt x="7" y="30"/>
                  </a:cubicBezTo>
                  <a:cubicBezTo>
                    <a:pt x="7" y="30"/>
                    <a:pt x="7" y="32"/>
                    <a:pt x="7" y="32"/>
                  </a:cubicBezTo>
                  <a:cubicBezTo>
                    <a:pt x="10" y="32"/>
                    <a:pt x="13" y="32"/>
                    <a:pt x="16" y="32"/>
                  </a:cubicBezTo>
                  <a:cubicBezTo>
                    <a:pt x="19" y="31"/>
                    <a:pt x="22" y="29"/>
                    <a:pt x="25" y="29"/>
                  </a:cubicBezTo>
                  <a:cubicBezTo>
                    <a:pt x="26" y="29"/>
                    <a:pt x="29" y="29"/>
                    <a:pt x="29" y="30"/>
                  </a:cubicBezTo>
                  <a:cubicBezTo>
                    <a:pt x="28" y="32"/>
                    <a:pt x="25" y="31"/>
                    <a:pt x="24" y="32"/>
                  </a:cubicBezTo>
                  <a:cubicBezTo>
                    <a:pt x="21" y="33"/>
                    <a:pt x="17" y="35"/>
                    <a:pt x="14" y="35"/>
                  </a:cubicBezTo>
                  <a:cubicBezTo>
                    <a:pt x="11" y="36"/>
                    <a:pt x="9" y="35"/>
                    <a:pt x="6" y="35"/>
                  </a:cubicBezTo>
                  <a:cubicBezTo>
                    <a:pt x="4" y="35"/>
                    <a:pt x="3" y="35"/>
                    <a:pt x="1" y="36"/>
                  </a:cubicBezTo>
                  <a:cubicBezTo>
                    <a:pt x="0" y="37"/>
                    <a:pt x="0" y="39"/>
                    <a:pt x="1" y="39"/>
                  </a:cubicBezTo>
                  <a:cubicBezTo>
                    <a:pt x="3" y="41"/>
                    <a:pt x="6" y="42"/>
                    <a:pt x="9" y="42"/>
                  </a:cubicBezTo>
                  <a:cubicBezTo>
                    <a:pt x="11" y="42"/>
                    <a:pt x="13" y="39"/>
                    <a:pt x="15" y="39"/>
                  </a:cubicBezTo>
                  <a:cubicBezTo>
                    <a:pt x="16" y="40"/>
                    <a:pt x="16" y="43"/>
                    <a:pt x="18" y="44"/>
                  </a:cubicBezTo>
                  <a:cubicBezTo>
                    <a:pt x="19" y="45"/>
                    <a:pt x="21" y="45"/>
                    <a:pt x="23" y="44"/>
                  </a:cubicBezTo>
                  <a:cubicBezTo>
                    <a:pt x="24" y="43"/>
                    <a:pt x="22" y="41"/>
                    <a:pt x="23" y="40"/>
                  </a:cubicBezTo>
                  <a:cubicBezTo>
                    <a:pt x="24" y="39"/>
                    <a:pt x="27" y="39"/>
                    <a:pt x="28" y="40"/>
                  </a:cubicBezTo>
                  <a:cubicBezTo>
                    <a:pt x="29" y="42"/>
                    <a:pt x="25" y="45"/>
                    <a:pt x="27" y="45"/>
                  </a:cubicBezTo>
                  <a:cubicBezTo>
                    <a:pt x="30" y="46"/>
                    <a:pt x="34" y="44"/>
                    <a:pt x="36" y="42"/>
                  </a:cubicBezTo>
                  <a:cubicBezTo>
                    <a:pt x="37" y="41"/>
                    <a:pt x="36" y="39"/>
                    <a:pt x="37" y="37"/>
                  </a:cubicBezTo>
                  <a:cubicBezTo>
                    <a:pt x="37" y="36"/>
                    <a:pt x="38" y="37"/>
                    <a:pt x="39" y="37"/>
                  </a:cubicBezTo>
                  <a:cubicBezTo>
                    <a:pt x="41" y="37"/>
                    <a:pt x="42" y="35"/>
                    <a:pt x="44" y="36"/>
                  </a:cubicBezTo>
                  <a:cubicBezTo>
                    <a:pt x="45" y="36"/>
                    <a:pt x="42" y="38"/>
                    <a:pt x="42" y="39"/>
                  </a:cubicBezTo>
                  <a:cubicBezTo>
                    <a:pt x="41" y="39"/>
                    <a:pt x="39" y="41"/>
                    <a:pt x="40" y="42"/>
                  </a:cubicBezTo>
                  <a:cubicBezTo>
                    <a:pt x="44" y="43"/>
                    <a:pt x="48" y="42"/>
                    <a:pt x="52" y="41"/>
                  </a:cubicBezTo>
                  <a:cubicBezTo>
                    <a:pt x="54" y="41"/>
                    <a:pt x="54" y="39"/>
                    <a:pt x="56" y="39"/>
                  </a:cubicBezTo>
                  <a:cubicBezTo>
                    <a:pt x="57" y="39"/>
                    <a:pt x="57" y="41"/>
                    <a:pt x="58" y="41"/>
                  </a:cubicBezTo>
                  <a:cubicBezTo>
                    <a:pt x="59" y="41"/>
                    <a:pt x="60" y="41"/>
                    <a:pt x="61" y="41"/>
                  </a:cubicBezTo>
                  <a:cubicBezTo>
                    <a:pt x="64" y="40"/>
                    <a:pt x="66" y="39"/>
                    <a:pt x="68" y="39"/>
                  </a:cubicBezTo>
                  <a:cubicBezTo>
                    <a:pt x="69" y="39"/>
                    <a:pt x="72" y="39"/>
                    <a:pt x="71" y="40"/>
                  </a:cubicBezTo>
                  <a:cubicBezTo>
                    <a:pt x="70" y="42"/>
                    <a:pt x="67" y="44"/>
                    <a:pt x="64" y="45"/>
                  </a:cubicBezTo>
                  <a:cubicBezTo>
                    <a:pt x="62" y="46"/>
                    <a:pt x="60" y="44"/>
                    <a:pt x="57" y="45"/>
                  </a:cubicBezTo>
                  <a:cubicBezTo>
                    <a:pt x="55" y="45"/>
                    <a:pt x="52" y="45"/>
                    <a:pt x="50" y="46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44" y="48"/>
                    <a:pt x="43" y="48"/>
                    <a:pt x="43" y="48"/>
                  </a:cubicBezTo>
                  <a:cubicBezTo>
                    <a:pt x="39" y="49"/>
                    <a:pt x="36" y="50"/>
                    <a:pt x="33" y="52"/>
                  </a:cubicBezTo>
                  <a:cubicBezTo>
                    <a:pt x="33" y="52"/>
                    <a:pt x="33" y="54"/>
                    <a:pt x="33" y="54"/>
                  </a:cubicBezTo>
                  <a:cubicBezTo>
                    <a:pt x="35" y="57"/>
                    <a:pt x="38" y="59"/>
                    <a:pt x="40" y="59"/>
                  </a:cubicBezTo>
                  <a:cubicBezTo>
                    <a:pt x="44" y="60"/>
                    <a:pt x="48" y="60"/>
                    <a:pt x="52" y="59"/>
                  </a:cubicBezTo>
                  <a:cubicBezTo>
                    <a:pt x="55" y="59"/>
                    <a:pt x="57" y="56"/>
                    <a:pt x="61" y="55"/>
                  </a:cubicBezTo>
                  <a:cubicBezTo>
                    <a:pt x="63" y="54"/>
                    <a:pt x="66" y="55"/>
                    <a:pt x="69" y="54"/>
                  </a:cubicBezTo>
                  <a:cubicBezTo>
                    <a:pt x="71" y="53"/>
                    <a:pt x="71" y="49"/>
                    <a:pt x="73" y="48"/>
                  </a:cubicBezTo>
                  <a:cubicBezTo>
                    <a:pt x="78" y="47"/>
                    <a:pt x="82" y="48"/>
                    <a:pt x="86" y="47"/>
                  </a:cubicBezTo>
                  <a:cubicBezTo>
                    <a:pt x="90" y="46"/>
                    <a:pt x="92" y="42"/>
                    <a:pt x="95" y="42"/>
                  </a:cubicBezTo>
                  <a:cubicBezTo>
                    <a:pt x="97" y="42"/>
                    <a:pt x="98" y="47"/>
                    <a:pt x="100" y="47"/>
                  </a:cubicBezTo>
                  <a:cubicBezTo>
                    <a:pt x="102" y="47"/>
                    <a:pt x="103" y="43"/>
                    <a:pt x="106" y="43"/>
                  </a:cubicBezTo>
                  <a:cubicBezTo>
                    <a:pt x="108" y="43"/>
                    <a:pt x="107" y="48"/>
                    <a:pt x="109" y="48"/>
                  </a:cubicBezTo>
                  <a:cubicBezTo>
                    <a:pt x="112" y="48"/>
                    <a:pt x="114" y="44"/>
                    <a:pt x="116" y="43"/>
                  </a:cubicBezTo>
                  <a:cubicBezTo>
                    <a:pt x="119" y="42"/>
                    <a:pt x="122" y="43"/>
                    <a:pt x="124" y="42"/>
                  </a:cubicBezTo>
                  <a:cubicBezTo>
                    <a:pt x="126" y="41"/>
                    <a:pt x="125" y="38"/>
                    <a:pt x="126" y="37"/>
                  </a:cubicBezTo>
                  <a:cubicBezTo>
                    <a:pt x="127" y="35"/>
                    <a:pt x="131" y="37"/>
                    <a:pt x="132" y="35"/>
                  </a:cubicBezTo>
                  <a:cubicBezTo>
                    <a:pt x="133" y="32"/>
                    <a:pt x="135" y="29"/>
                    <a:pt x="136" y="25"/>
                  </a:cubicBezTo>
                  <a:cubicBezTo>
                    <a:pt x="137" y="24"/>
                    <a:pt x="133" y="23"/>
                    <a:pt x="132" y="22"/>
                  </a:cubicBezTo>
                  <a:cubicBezTo>
                    <a:pt x="129" y="21"/>
                    <a:pt x="127" y="18"/>
                    <a:pt x="125" y="18"/>
                  </a:cubicBezTo>
                  <a:cubicBezTo>
                    <a:pt x="123" y="18"/>
                    <a:pt x="122" y="20"/>
                    <a:pt x="121" y="22"/>
                  </a:cubicBezTo>
                  <a:cubicBezTo>
                    <a:pt x="120" y="24"/>
                    <a:pt x="122" y="28"/>
                    <a:pt x="119" y="29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95" name="Freeform 3574"/>
            <p:cNvSpPr>
              <a:spLocks noChangeAspect="1"/>
            </p:cNvSpPr>
            <p:nvPr/>
          </p:nvSpPr>
          <p:spPr bwMode="auto">
            <a:xfrm>
              <a:off x="2123646" y="2136183"/>
              <a:ext cx="117442" cy="55377"/>
            </a:xfrm>
            <a:custGeom>
              <a:avLst/>
              <a:gdLst>
                <a:gd name="T0" fmla="*/ 92 w 88"/>
                <a:gd name="T1" fmla="*/ 0 h 42"/>
                <a:gd name="T2" fmla="*/ 104 w 88"/>
                <a:gd name="T3" fmla="*/ 7 h 42"/>
                <a:gd name="T4" fmla="*/ 103 w 88"/>
                <a:gd name="T5" fmla="*/ 10 h 42"/>
                <a:gd name="T6" fmla="*/ 95 w 88"/>
                <a:gd name="T7" fmla="*/ 12 h 42"/>
                <a:gd name="T8" fmla="*/ 92 w 88"/>
                <a:gd name="T9" fmla="*/ 12 h 42"/>
                <a:gd name="T10" fmla="*/ 94 w 88"/>
                <a:gd name="T11" fmla="*/ 20 h 42"/>
                <a:gd name="T12" fmla="*/ 88 w 88"/>
                <a:gd name="T13" fmla="*/ 20 h 42"/>
                <a:gd name="T14" fmla="*/ 91 w 88"/>
                <a:gd name="T15" fmla="*/ 25 h 42"/>
                <a:gd name="T16" fmla="*/ 79 w 88"/>
                <a:gd name="T17" fmla="*/ 26 h 42"/>
                <a:gd name="T18" fmla="*/ 74 w 88"/>
                <a:gd name="T19" fmla="*/ 35 h 42"/>
                <a:gd name="T20" fmla="*/ 67 w 88"/>
                <a:gd name="T21" fmla="*/ 37 h 42"/>
                <a:gd name="T22" fmla="*/ 62 w 88"/>
                <a:gd name="T23" fmla="*/ 31 h 42"/>
                <a:gd name="T24" fmla="*/ 66 w 88"/>
                <a:gd name="T25" fmla="*/ 25 h 42"/>
                <a:gd name="T26" fmla="*/ 68 w 88"/>
                <a:gd name="T27" fmla="*/ 21 h 42"/>
                <a:gd name="T28" fmla="*/ 62 w 88"/>
                <a:gd name="T29" fmla="*/ 23 h 42"/>
                <a:gd name="T30" fmla="*/ 56 w 88"/>
                <a:gd name="T31" fmla="*/ 29 h 42"/>
                <a:gd name="T32" fmla="*/ 51 w 88"/>
                <a:gd name="T33" fmla="*/ 30 h 42"/>
                <a:gd name="T34" fmla="*/ 56 w 88"/>
                <a:gd name="T35" fmla="*/ 36 h 42"/>
                <a:gd name="T36" fmla="*/ 48 w 88"/>
                <a:gd name="T37" fmla="*/ 39 h 42"/>
                <a:gd name="T38" fmla="*/ 45 w 88"/>
                <a:gd name="T39" fmla="*/ 38 h 42"/>
                <a:gd name="T40" fmla="*/ 44 w 88"/>
                <a:gd name="T41" fmla="*/ 36 h 42"/>
                <a:gd name="T42" fmla="*/ 43 w 88"/>
                <a:gd name="T43" fmla="*/ 38 h 42"/>
                <a:gd name="T44" fmla="*/ 37 w 88"/>
                <a:gd name="T45" fmla="*/ 48 h 42"/>
                <a:gd name="T46" fmla="*/ 29 w 88"/>
                <a:gd name="T47" fmla="*/ 48 h 42"/>
                <a:gd name="T48" fmla="*/ 29 w 88"/>
                <a:gd name="T49" fmla="*/ 38 h 42"/>
                <a:gd name="T50" fmla="*/ 26 w 88"/>
                <a:gd name="T51" fmla="*/ 37 h 42"/>
                <a:gd name="T52" fmla="*/ 23 w 88"/>
                <a:gd name="T53" fmla="*/ 45 h 42"/>
                <a:gd name="T54" fmla="*/ 19 w 88"/>
                <a:gd name="T55" fmla="*/ 45 h 42"/>
                <a:gd name="T56" fmla="*/ 12 w 88"/>
                <a:gd name="T57" fmla="*/ 42 h 42"/>
                <a:gd name="T58" fmla="*/ 5 w 88"/>
                <a:gd name="T59" fmla="*/ 46 h 42"/>
                <a:gd name="T60" fmla="*/ 0 w 88"/>
                <a:gd name="T61" fmla="*/ 43 h 42"/>
                <a:gd name="T62" fmla="*/ 5 w 88"/>
                <a:gd name="T63" fmla="*/ 36 h 42"/>
                <a:gd name="T64" fmla="*/ 14 w 88"/>
                <a:gd name="T65" fmla="*/ 32 h 42"/>
                <a:gd name="T66" fmla="*/ 19 w 88"/>
                <a:gd name="T67" fmla="*/ 33 h 42"/>
                <a:gd name="T68" fmla="*/ 26 w 88"/>
                <a:gd name="T69" fmla="*/ 25 h 42"/>
                <a:gd name="T70" fmla="*/ 37 w 88"/>
                <a:gd name="T71" fmla="*/ 20 h 42"/>
                <a:gd name="T72" fmla="*/ 51 w 88"/>
                <a:gd name="T73" fmla="*/ 11 h 42"/>
                <a:gd name="T74" fmla="*/ 56 w 88"/>
                <a:gd name="T75" fmla="*/ 6 h 42"/>
                <a:gd name="T76" fmla="*/ 67 w 88"/>
                <a:gd name="T77" fmla="*/ 5 h 42"/>
                <a:gd name="T78" fmla="*/ 74 w 88"/>
                <a:gd name="T79" fmla="*/ 5 h 42"/>
                <a:gd name="T80" fmla="*/ 81 w 88"/>
                <a:gd name="T81" fmla="*/ 8 h 42"/>
                <a:gd name="T82" fmla="*/ 86 w 88"/>
                <a:gd name="T83" fmla="*/ 7 h 42"/>
                <a:gd name="T84" fmla="*/ 86 w 88"/>
                <a:gd name="T85" fmla="*/ 2 h 42"/>
                <a:gd name="T86" fmla="*/ 92 w 88"/>
                <a:gd name="T87" fmla="*/ 0 h 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8"/>
                <a:gd name="T133" fmla="*/ 0 h 42"/>
                <a:gd name="T134" fmla="*/ 88 w 88"/>
                <a:gd name="T135" fmla="*/ 42 h 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8" h="42">
                  <a:moveTo>
                    <a:pt x="77" y="0"/>
                  </a:moveTo>
                  <a:cubicBezTo>
                    <a:pt x="81" y="1"/>
                    <a:pt x="85" y="3"/>
                    <a:pt x="87" y="6"/>
                  </a:cubicBezTo>
                  <a:cubicBezTo>
                    <a:pt x="88" y="6"/>
                    <a:pt x="87" y="8"/>
                    <a:pt x="86" y="8"/>
                  </a:cubicBezTo>
                  <a:cubicBezTo>
                    <a:pt x="84" y="9"/>
                    <a:pt x="82" y="10"/>
                    <a:pt x="80" y="10"/>
                  </a:cubicBezTo>
                  <a:cubicBezTo>
                    <a:pt x="79" y="11"/>
                    <a:pt x="77" y="9"/>
                    <a:pt x="77" y="10"/>
                  </a:cubicBezTo>
                  <a:cubicBezTo>
                    <a:pt x="77" y="13"/>
                    <a:pt x="80" y="15"/>
                    <a:pt x="79" y="17"/>
                  </a:cubicBezTo>
                  <a:cubicBezTo>
                    <a:pt x="79" y="19"/>
                    <a:pt x="75" y="16"/>
                    <a:pt x="74" y="17"/>
                  </a:cubicBezTo>
                  <a:cubicBezTo>
                    <a:pt x="73" y="18"/>
                    <a:pt x="77" y="20"/>
                    <a:pt x="76" y="21"/>
                  </a:cubicBezTo>
                  <a:cubicBezTo>
                    <a:pt x="74" y="23"/>
                    <a:pt x="69" y="21"/>
                    <a:pt x="66" y="22"/>
                  </a:cubicBezTo>
                  <a:cubicBezTo>
                    <a:pt x="64" y="24"/>
                    <a:pt x="64" y="27"/>
                    <a:pt x="62" y="29"/>
                  </a:cubicBezTo>
                  <a:cubicBezTo>
                    <a:pt x="60" y="30"/>
                    <a:pt x="58" y="31"/>
                    <a:pt x="56" y="31"/>
                  </a:cubicBezTo>
                  <a:cubicBezTo>
                    <a:pt x="54" y="30"/>
                    <a:pt x="53" y="28"/>
                    <a:pt x="52" y="26"/>
                  </a:cubicBezTo>
                  <a:cubicBezTo>
                    <a:pt x="52" y="24"/>
                    <a:pt x="54" y="23"/>
                    <a:pt x="55" y="21"/>
                  </a:cubicBezTo>
                  <a:cubicBezTo>
                    <a:pt x="56" y="20"/>
                    <a:pt x="58" y="18"/>
                    <a:pt x="57" y="18"/>
                  </a:cubicBezTo>
                  <a:cubicBezTo>
                    <a:pt x="56" y="17"/>
                    <a:pt x="54" y="18"/>
                    <a:pt x="52" y="19"/>
                  </a:cubicBezTo>
                  <a:cubicBezTo>
                    <a:pt x="50" y="21"/>
                    <a:pt x="49" y="23"/>
                    <a:pt x="47" y="24"/>
                  </a:cubicBezTo>
                  <a:cubicBezTo>
                    <a:pt x="46" y="25"/>
                    <a:pt x="43" y="24"/>
                    <a:pt x="43" y="25"/>
                  </a:cubicBezTo>
                  <a:cubicBezTo>
                    <a:pt x="43" y="27"/>
                    <a:pt x="47" y="28"/>
                    <a:pt x="47" y="30"/>
                  </a:cubicBezTo>
                  <a:cubicBezTo>
                    <a:pt x="46" y="32"/>
                    <a:pt x="42" y="33"/>
                    <a:pt x="40" y="33"/>
                  </a:cubicBezTo>
                  <a:cubicBezTo>
                    <a:pt x="39" y="34"/>
                    <a:pt x="39" y="32"/>
                    <a:pt x="38" y="32"/>
                  </a:cubicBezTo>
                  <a:cubicBezTo>
                    <a:pt x="38" y="31"/>
                    <a:pt x="38" y="29"/>
                    <a:pt x="37" y="30"/>
                  </a:cubicBezTo>
                  <a:cubicBezTo>
                    <a:pt x="36" y="30"/>
                    <a:pt x="36" y="32"/>
                    <a:pt x="36" y="32"/>
                  </a:cubicBezTo>
                  <a:cubicBezTo>
                    <a:pt x="34" y="35"/>
                    <a:pt x="34" y="38"/>
                    <a:pt x="31" y="40"/>
                  </a:cubicBezTo>
                  <a:cubicBezTo>
                    <a:pt x="29" y="41"/>
                    <a:pt x="25" y="42"/>
                    <a:pt x="24" y="40"/>
                  </a:cubicBezTo>
                  <a:cubicBezTo>
                    <a:pt x="22" y="38"/>
                    <a:pt x="25" y="35"/>
                    <a:pt x="24" y="32"/>
                  </a:cubicBezTo>
                  <a:cubicBezTo>
                    <a:pt x="24" y="31"/>
                    <a:pt x="22" y="31"/>
                    <a:pt x="22" y="31"/>
                  </a:cubicBezTo>
                  <a:cubicBezTo>
                    <a:pt x="20" y="33"/>
                    <a:pt x="21" y="36"/>
                    <a:pt x="19" y="38"/>
                  </a:cubicBezTo>
                  <a:cubicBezTo>
                    <a:pt x="18" y="39"/>
                    <a:pt x="17" y="39"/>
                    <a:pt x="16" y="38"/>
                  </a:cubicBezTo>
                  <a:cubicBezTo>
                    <a:pt x="13" y="38"/>
                    <a:pt x="12" y="35"/>
                    <a:pt x="10" y="35"/>
                  </a:cubicBezTo>
                  <a:cubicBezTo>
                    <a:pt x="7" y="35"/>
                    <a:pt x="6" y="39"/>
                    <a:pt x="4" y="39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34"/>
                    <a:pt x="2" y="31"/>
                    <a:pt x="4" y="30"/>
                  </a:cubicBezTo>
                  <a:cubicBezTo>
                    <a:pt x="7" y="28"/>
                    <a:pt x="9" y="27"/>
                    <a:pt x="12" y="27"/>
                  </a:cubicBezTo>
                  <a:cubicBezTo>
                    <a:pt x="13" y="27"/>
                    <a:pt x="15" y="29"/>
                    <a:pt x="16" y="28"/>
                  </a:cubicBezTo>
                  <a:cubicBezTo>
                    <a:pt x="19" y="27"/>
                    <a:pt x="20" y="23"/>
                    <a:pt x="22" y="21"/>
                  </a:cubicBezTo>
                  <a:cubicBezTo>
                    <a:pt x="25" y="19"/>
                    <a:pt x="28" y="19"/>
                    <a:pt x="31" y="17"/>
                  </a:cubicBezTo>
                  <a:cubicBezTo>
                    <a:pt x="35" y="15"/>
                    <a:pt x="39" y="12"/>
                    <a:pt x="43" y="9"/>
                  </a:cubicBezTo>
                  <a:cubicBezTo>
                    <a:pt x="44" y="8"/>
                    <a:pt x="45" y="6"/>
                    <a:pt x="47" y="5"/>
                  </a:cubicBezTo>
                  <a:cubicBezTo>
                    <a:pt x="50" y="4"/>
                    <a:pt x="53" y="4"/>
                    <a:pt x="56" y="4"/>
                  </a:cubicBezTo>
                  <a:cubicBezTo>
                    <a:pt x="58" y="3"/>
                    <a:pt x="60" y="3"/>
                    <a:pt x="62" y="4"/>
                  </a:cubicBezTo>
                  <a:cubicBezTo>
                    <a:pt x="64" y="4"/>
                    <a:pt x="66" y="7"/>
                    <a:pt x="68" y="7"/>
                  </a:cubicBezTo>
                  <a:cubicBezTo>
                    <a:pt x="70" y="8"/>
                    <a:pt x="71" y="7"/>
                    <a:pt x="72" y="6"/>
                  </a:cubicBezTo>
                  <a:cubicBezTo>
                    <a:pt x="73" y="5"/>
                    <a:pt x="71" y="3"/>
                    <a:pt x="72" y="2"/>
                  </a:cubicBezTo>
                  <a:cubicBezTo>
                    <a:pt x="73" y="0"/>
                    <a:pt x="75" y="0"/>
                    <a:pt x="77" y="0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96" name="Freeform 3575"/>
            <p:cNvSpPr>
              <a:spLocks noChangeAspect="1"/>
            </p:cNvSpPr>
            <p:nvPr/>
          </p:nvSpPr>
          <p:spPr bwMode="auto">
            <a:xfrm>
              <a:off x="2169505" y="2181592"/>
              <a:ext cx="27962" cy="19937"/>
            </a:xfrm>
            <a:custGeom>
              <a:avLst/>
              <a:gdLst>
                <a:gd name="T0" fmla="*/ 1 w 21"/>
                <a:gd name="T1" fmla="*/ 11 h 15"/>
                <a:gd name="T2" fmla="*/ 1 w 21"/>
                <a:gd name="T3" fmla="*/ 13 h 15"/>
                <a:gd name="T4" fmla="*/ 10 w 21"/>
                <a:gd name="T5" fmla="*/ 18 h 15"/>
                <a:gd name="T6" fmla="*/ 14 w 21"/>
                <a:gd name="T7" fmla="*/ 12 h 15"/>
                <a:gd name="T8" fmla="*/ 25 w 21"/>
                <a:gd name="T9" fmla="*/ 4 h 15"/>
                <a:gd name="T10" fmla="*/ 24 w 21"/>
                <a:gd name="T11" fmla="*/ 1 h 15"/>
                <a:gd name="T12" fmla="*/ 18 w 21"/>
                <a:gd name="T13" fmla="*/ 4 h 15"/>
                <a:gd name="T14" fmla="*/ 10 w 21"/>
                <a:gd name="T15" fmla="*/ 6 h 15"/>
                <a:gd name="T16" fmla="*/ 1 w 21"/>
                <a:gd name="T17" fmla="*/ 11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5"/>
                <a:gd name="T29" fmla="*/ 21 w 21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5">
                  <a:moveTo>
                    <a:pt x="1" y="9"/>
                  </a:moveTo>
                  <a:cubicBezTo>
                    <a:pt x="0" y="9"/>
                    <a:pt x="0" y="11"/>
                    <a:pt x="1" y="11"/>
                  </a:cubicBezTo>
                  <a:cubicBezTo>
                    <a:pt x="3" y="13"/>
                    <a:pt x="5" y="15"/>
                    <a:pt x="8" y="15"/>
                  </a:cubicBezTo>
                  <a:cubicBezTo>
                    <a:pt x="10" y="15"/>
                    <a:pt x="11" y="12"/>
                    <a:pt x="12" y="10"/>
                  </a:cubicBezTo>
                  <a:cubicBezTo>
                    <a:pt x="15" y="8"/>
                    <a:pt x="19" y="6"/>
                    <a:pt x="21" y="3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18" y="0"/>
                    <a:pt x="17" y="2"/>
                    <a:pt x="15" y="3"/>
                  </a:cubicBezTo>
                  <a:cubicBezTo>
                    <a:pt x="13" y="4"/>
                    <a:pt x="10" y="4"/>
                    <a:pt x="8" y="5"/>
                  </a:cubicBezTo>
                  <a:cubicBezTo>
                    <a:pt x="5" y="6"/>
                    <a:pt x="3" y="7"/>
                    <a:pt x="1" y="9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97" name="Freeform 3576"/>
            <p:cNvSpPr>
              <a:spLocks noChangeAspect="1"/>
            </p:cNvSpPr>
            <p:nvPr/>
          </p:nvSpPr>
          <p:spPr bwMode="auto">
            <a:xfrm>
              <a:off x="2243326" y="2156120"/>
              <a:ext cx="21252" cy="6646"/>
            </a:xfrm>
            <a:custGeom>
              <a:avLst/>
              <a:gdLst>
                <a:gd name="T0" fmla="*/ 2 w 16"/>
                <a:gd name="T1" fmla="*/ 0 h 5"/>
                <a:gd name="T2" fmla="*/ 1 w 16"/>
                <a:gd name="T3" fmla="*/ 4 h 5"/>
                <a:gd name="T4" fmla="*/ 15 w 16"/>
                <a:gd name="T5" fmla="*/ 6 h 5"/>
                <a:gd name="T6" fmla="*/ 19 w 16"/>
                <a:gd name="T7" fmla="*/ 2 h 5"/>
                <a:gd name="T8" fmla="*/ 13 w 16"/>
                <a:gd name="T9" fmla="*/ 1 h 5"/>
                <a:gd name="T10" fmla="*/ 7 w 16"/>
                <a:gd name="T11" fmla="*/ 1 h 5"/>
                <a:gd name="T12" fmla="*/ 2 w 16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"/>
                <a:gd name="T23" fmla="*/ 16 w 1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">
                  <a:moveTo>
                    <a:pt x="2" y="0"/>
                  </a:moveTo>
                  <a:cubicBezTo>
                    <a:pt x="1" y="1"/>
                    <a:pt x="0" y="3"/>
                    <a:pt x="1" y="3"/>
                  </a:cubicBezTo>
                  <a:cubicBezTo>
                    <a:pt x="4" y="5"/>
                    <a:pt x="9" y="5"/>
                    <a:pt x="13" y="5"/>
                  </a:cubicBezTo>
                  <a:cubicBezTo>
                    <a:pt x="14" y="5"/>
                    <a:pt x="16" y="3"/>
                    <a:pt x="16" y="2"/>
                  </a:cubicBezTo>
                  <a:cubicBezTo>
                    <a:pt x="15" y="1"/>
                    <a:pt x="13" y="1"/>
                    <a:pt x="11" y="1"/>
                  </a:cubicBezTo>
                  <a:cubicBezTo>
                    <a:pt x="9" y="0"/>
                    <a:pt x="7" y="1"/>
                    <a:pt x="6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98" name="Freeform 3577"/>
            <p:cNvSpPr>
              <a:spLocks noChangeAspect="1"/>
            </p:cNvSpPr>
            <p:nvPr/>
          </p:nvSpPr>
          <p:spPr bwMode="auto">
            <a:xfrm>
              <a:off x="2252273" y="2120677"/>
              <a:ext cx="19015" cy="13291"/>
            </a:xfrm>
            <a:custGeom>
              <a:avLst/>
              <a:gdLst>
                <a:gd name="T0" fmla="*/ 0 w 14"/>
                <a:gd name="T1" fmla="*/ 2 h 10"/>
                <a:gd name="T2" fmla="*/ 0 w 14"/>
                <a:gd name="T3" fmla="*/ 5 h 10"/>
                <a:gd name="T4" fmla="*/ 7 w 14"/>
                <a:gd name="T5" fmla="*/ 8 h 10"/>
                <a:gd name="T6" fmla="*/ 10 w 14"/>
                <a:gd name="T7" fmla="*/ 12 h 10"/>
                <a:gd name="T8" fmla="*/ 16 w 14"/>
                <a:gd name="T9" fmla="*/ 8 h 10"/>
                <a:gd name="T10" fmla="*/ 13 w 14"/>
                <a:gd name="T11" fmla="*/ 4 h 10"/>
                <a:gd name="T12" fmla="*/ 11 w 14"/>
                <a:gd name="T13" fmla="*/ 1 h 10"/>
                <a:gd name="T14" fmla="*/ 4 w 14"/>
                <a:gd name="T15" fmla="*/ 1 h 10"/>
                <a:gd name="T16" fmla="*/ 0 w 14"/>
                <a:gd name="T17" fmla="*/ 2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0"/>
                <a:gd name="T29" fmla="*/ 14 w 14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0">
                  <a:moveTo>
                    <a:pt x="0" y="2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2" y="6"/>
                    <a:pt x="4" y="6"/>
                    <a:pt x="6" y="7"/>
                  </a:cubicBezTo>
                  <a:cubicBezTo>
                    <a:pt x="7" y="8"/>
                    <a:pt x="7" y="10"/>
                    <a:pt x="8" y="10"/>
                  </a:cubicBezTo>
                  <a:cubicBezTo>
                    <a:pt x="10" y="9"/>
                    <a:pt x="13" y="9"/>
                    <a:pt x="13" y="7"/>
                  </a:cubicBezTo>
                  <a:cubicBezTo>
                    <a:pt x="14" y="6"/>
                    <a:pt x="12" y="4"/>
                    <a:pt x="11" y="3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7" y="0"/>
                    <a:pt x="5" y="1"/>
                    <a:pt x="3" y="1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399" name="Freeform 3578"/>
            <p:cNvSpPr>
              <a:spLocks noChangeAspect="1"/>
            </p:cNvSpPr>
            <p:nvPr/>
          </p:nvSpPr>
          <p:spPr bwMode="auto">
            <a:xfrm>
              <a:off x="2273525" y="2117354"/>
              <a:ext cx="57044" cy="27689"/>
            </a:xfrm>
            <a:custGeom>
              <a:avLst/>
              <a:gdLst>
                <a:gd name="T0" fmla="*/ 2 w 42"/>
                <a:gd name="T1" fmla="*/ 7 h 21"/>
                <a:gd name="T2" fmla="*/ 0 w 42"/>
                <a:gd name="T3" fmla="*/ 17 h 21"/>
                <a:gd name="T4" fmla="*/ 6 w 42"/>
                <a:gd name="T5" fmla="*/ 23 h 21"/>
                <a:gd name="T6" fmla="*/ 12 w 42"/>
                <a:gd name="T7" fmla="*/ 25 h 21"/>
                <a:gd name="T8" fmla="*/ 23 w 42"/>
                <a:gd name="T9" fmla="*/ 20 h 21"/>
                <a:gd name="T10" fmla="*/ 29 w 42"/>
                <a:gd name="T11" fmla="*/ 21 h 21"/>
                <a:gd name="T12" fmla="*/ 34 w 42"/>
                <a:gd name="T13" fmla="*/ 20 h 21"/>
                <a:gd name="T14" fmla="*/ 41 w 42"/>
                <a:gd name="T15" fmla="*/ 17 h 21"/>
                <a:gd name="T16" fmla="*/ 41 w 42"/>
                <a:gd name="T17" fmla="*/ 13 h 21"/>
                <a:gd name="T18" fmla="*/ 34 w 42"/>
                <a:gd name="T19" fmla="*/ 12 h 21"/>
                <a:gd name="T20" fmla="*/ 29 w 42"/>
                <a:gd name="T21" fmla="*/ 11 h 21"/>
                <a:gd name="T22" fmla="*/ 36 w 42"/>
                <a:gd name="T23" fmla="*/ 7 h 21"/>
                <a:gd name="T24" fmla="*/ 46 w 42"/>
                <a:gd name="T25" fmla="*/ 7 h 21"/>
                <a:gd name="T26" fmla="*/ 50 w 42"/>
                <a:gd name="T27" fmla="*/ 2 h 21"/>
                <a:gd name="T28" fmla="*/ 45 w 42"/>
                <a:gd name="T29" fmla="*/ 0 h 21"/>
                <a:gd name="T30" fmla="*/ 32 w 42"/>
                <a:gd name="T31" fmla="*/ 1 h 21"/>
                <a:gd name="T32" fmla="*/ 19 w 42"/>
                <a:gd name="T33" fmla="*/ 4 h 21"/>
                <a:gd name="T34" fmla="*/ 11 w 42"/>
                <a:gd name="T35" fmla="*/ 6 h 21"/>
                <a:gd name="T36" fmla="*/ 2 w 42"/>
                <a:gd name="T37" fmla="*/ 7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21"/>
                <a:gd name="T59" fmla="*/ 42 w 42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21">
                  <a:moveTo>
                    <a:pt x="2" y="6"/>
                  </a:moveTo>
                  <a:cubicBezTo>
                    <a:pt x="0" y="8"/>
                    <a:pt x="0" y="11"/>
                    <a:pt x="0" y="14"/>
                  </a:cubicBezTo>
                  <a:cubicBezTo>
                    <a:pt x="1" y="16"/>
                    <a:pt x="3" y="18"/>
                    <a:pt x="5" y="19"/>
                  </a:cubicBezTo>
                  <a:cubicBezTo>
                    <a:pt x="7" y="20"/>
                    <a:pt x="9" y="21"/>
                    <a:pt x="10" y="21"/>
                  </a:cubicBezTo>
                  <a:cubicBezTo>
                    <a:pt x="13" y="20"/>
                    <a:pt x="16" y="17"/>
                    <a:pt x="19" y="17"/>
                  </a:cubicBezTo>
                  <a:cubicBezTo>
                    <a:pt x="21" y="17"/>
                    <a:pt x="22" y="18"/>
                    <a:pt x="24" y="18"/>
                  </a:cubicBezTo>
                  <a:cubicBezTo>
                    <a:pt x="26" y="19"/>
                    <a:pt x="27" y="18"/>
                    <a:pt x="28" y="17"/>
                  </a:cubicBezTo>
                  <a:cubicBezTo>
                    <a:pt x="30" y="17"/>
                    <a:pt x="32" y="16"/>
                    <a:pt x="34" y="14"/>
                  </a:cubicBezTo>
                  <a:cubicBezTo>
                    <a:pt x="34" y="13"/>
                    <a:pt x="35" y="12"/>
                    <a:pt x="34" y="11"/>
                  </a:cubicBezTo>
                  <a:cubicBezTo>
                    <a:pt x="32" y="10"/>
                    <a:pt x="30" y="11"/>
                    <a:pt x="28" y="10"/>
                  </a:cubicBezTo>
                  <a:cubicBezTo>
                    <a:pt x="27" y="10"/>
                    <a:pt x="23" y="10"/>
                    <a:pt x="24" y="9"/>
                  </a:cubicBezTo>
                  <a:cubicBezTo>
                    <a:pt x="25" y="7"/>
                    <a:pt x="28" y="7"/>
                    <a:pt x="30" y="6"/>
                  </a:cubicBezTo>
                  <a:cubicBezTo>
                    <a:pt x="33" y="6"/>
                    <a:pt x="35" y="6"/>
                    <a:pt x="38" y="6"/>
                  </a:cubicBezTo>
                  <a:cubicBezTo>
                    <a:pt x="39" y="5"/>
                    <a:pt x="42" y="4"/>
                    <a:pt x="41" y="2"/>
                  </a:cubicBezTo>
                  <a:cubicBezTo>
                    <a:pt x="41" y="1"/>
                    <a:pt x="39" y="1"/>
                    <a:pt x="37" y="0"/>
                  </a:cubicBezTo>
                  <a:cubicBezTo>
                    <a:pt x="33" y="0"/>
                    <a:pt x="30" y="1"/>
                    <a:pt x="26" y="1"/>
                  </a:cubicBezTo>
                  <a:cubicBezTo>
                    <a:pt x="23" y="2"/>
                    <a:pt x="20" y="2"/>
                    <a:pt x="16" y="3"/>
                  </a:cubicBezTo>
                  <a:cubicBezTo>
                    <a:pt x="14" y="4"/>
                    <a:pt x="11" y="4"/>
                    <a:pt x="9" y="5"/>
                  </a:cubicBezTo>
                  <a:cubicBezTo>
                    <a:pt x="6" y="6"/>
                    <a:pt x="4" y="5"/>
                    <a:pt x="2" y="6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00" name="Freeform 3579"/>
            <p:cNvSpPr>
              <a:spLocks noChangeAspect="1"/>
            </p:cNvSpPr>
            <p:nvPr/>
          </p:nvSpPr>
          <p:spPr bwMode="auto">
            <a:xfrm>
              <a:off x="2280235" y="2096311"/>
              <a:ext cx="53687" cy="17720"/>
            </a:xfrm>
            <a:custGeom>
              <a:avLst/>
              <a:gdLst>
                <a:gd name="T0" fmla="*/ 42 w 40"/>
                <a:gd name="T1" fmla="*/ 1 h 13"/>
                <a:gd name="T2" fmla="*/ 47 w 40"/>
                <a:gd name="T3" fmla="*/ 7 h 13"/>
                <a:gd name="T4" fmla="*/ 47 w 40"/>
                <a:gd name="T5" fmla="*/ 15 h 13"/>
                <a:gd name="T6" fmla="*/ 42 w 40"/>
                <a:gd name="T7" fmla="*/ 15 h 13"/>
                <a:gd name="T8" fmla="*/ 36 w 40"/>
                <a:gd name="T9" fmla="*/ 15 h 13"/>
                <a:gd name="T10" fmla="*/ 29 w 40"/>
                <a:gd name="T11" fmla="*/ 12 h 13"/>
                <a:gd name="T12" fmla="*/ 25 w 40"/>
                <a:gd name="T13" fmla="*/ 16 h 13"/>
                <a:gd name="T14" fmla="*/ 20 w 40"/>
                <a:gd name="T15" fmla="*/ 15 h 13"/>
                <a:gd name="T16" fmla="*/ 16 w 40"/>
                <a:gd name="T17" fmla="*/ 11 h 13"/>
                <a:gd name="T18" fmla="*/ 7 w 40"/>
                <a:gd name="T19" fmla="*/ 15 h 13"/>
                <a:gd name="T20" fmla="*/ 1 w 40"/>
                <a:gd name="T21" fmla="*/ 15 h 13"/>
                <a:gd name="T22" fmla="*/ 2 w 40"/>
                <a:gd name="T23" fmla="*/ 10 h 13"/>
                <a:gd name="T24" fmla="*/ 18 w 40"/>
                <a:gd name="T25" fmla="*/ 6 h 13"/>
                <a:gd name="T26" fmla="*/ 25 w 40"/>
                <a:gd name="T27" fmla="*/ 6 h 13"/>
                <a:gd name="T28" fmla="*/ 34 w 40"/>
                <a:gd name="T29" fmla="*/ 1 h 13"/>
                <a:gd name="T30" fmla="*/ 42 w 40"/>
                <a:gd name="T31" fmla="*/ 1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13"/>
                <a:gd name="T50" fmla="*/ 40 w 40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13">
                  <a:moveTo>
                    <a:pt x="35" y="1"/>
                  </a:moveTo>
                  <a:cubicBezTo>
                    <a:pt x="37" y="2"/>
                    <a:pt x="39" y="4"/>
                    <a:pt x="39" y="6"/>
                  </a:cubicBezTo>
                  <a:cubicBezTo>
                    <a:pt x="40" y="8"/>
                    <a:pt x="40" y="11"/>
                    <a:pt x="39" y="12"/>
                  </a:cubicBezTo>
                  <a:cubicBezTo>
                    <a:pt x="38" y="13"/>
                    <a:pt x="36" y="12"/>
                    <a:pt x="35" y="12"/>
                  </a:cubicBezTo>
                  <a:cubicBezTo>
                    <a:pt x="33" y="12"/>
                    <a:pt x="31" y="13"/>
                    <a:pt x="30" y="12"/>
                  </a:cubicBezTo>
                  <a:cubicBezTo>
                    <a:pt x="28" y="12"/>
                    <a:pt x="26" y="9"/>
                    <a:pt x="24" y="10"/>
                  </a:cubicBezTo>
                  <a:cubicBezTo>
                    <a:pt x="23" y="10"/>
                    <a:pt x="22" y="12"/>
                    <a:pt x="21" y="13"/>
                  </a:cubicBezTo>
                  <a:cubicBezTo>
                    <a:pt x="19" y="13"/>
                    <a:pt x="18" y="12"/>
                    <a:pt x="17" y="12"/>
                  </a:cubicBezTo>
                  <a:cubicBezTo>
                    <a:pt x="15" y="11"/>
                    <a:pt x="15" y="9"/>
                    <a:pt x="13" y="9"/>
                  </a:cubicBezTo>
                  <a:cubicBezTo>
                    <a:pt x="10" y="9"/>
                    <a:pt x="9" y="11"/>
                    <a:pt x="6" y="12"/>
                  </a:cubicBezTo>
                  <a:cubicBezTo>
                    <a:pt x="5" y="13"/>
                    <a:pt x="2" y="13"/>
                    <a:pt x="1" y="12"/>
                  </a:cubicBezTo>
                  <a:cubicBezTo>
                    <a:pt x="0" y="11"/>
                    <a:pt x="1" y="9"/>
                    <a:pt x="2" y="8"/>
                  </a:cubicBezTo>
                  <a:cubicBezTo>
                    <a:pt x="6" y="6"/>
                    <a:pt x="11" y="6"/>
                    <a:pt x="15" y="5"/>
                  </a:cubicBezTo>
                  <a:cubicBezTo>
                    <a:pt x="17" y="5"/>
                    <a:pt x="19" y="5"/>
                    <a:pt x="21" y="5"/>
                  </a:cubicBezTo>
                  <a:cubicBezTo>
                    <a:pt x="24" y="4"/>
                    <a:pt x="26" y="2"/>
                    <a:pt x="28" y="1"/>
                  </a:cubicBezTo>
                  <a:cubicBezTo>
                    <a:pt x="30" y="0"/>
                    <a:pt x="33" y="0"/>
                    <a:pt x="35" y="1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01" name="Freeform 3580"/>
            <p:cNvSpPr>
              <a:spLocks noChangeAspect="1"/>
            </p:cNvSpPr>
            <p:nvPr/>
          </p:nvSpPr>
          <p:spPr bwMode="auto">
            <a:xfrm>
              <a:off x="2370833" y="2200421"/>
              <a:ext cx="20133" cy="15506"/>
            </a:xfrm>
            <a:custGeom>
              <a:avLst/>
              <a:gdLst>
                <a:gd name="T0" fmla="*/ 8 w 15"/>
                <a:gd name="T1" fmla="*/ 1 h 12"/>
                <a:gd name="T2" fmla="*/ 14 w 15"/>
                <a:gd name="T3" fmla="*/ 1 h 12"/>
                <a:gd name="T4" fmla="*/ 17 w 15"/>
                <a:gd name="T5" fmla="*/ 9 h 12"/>
                <a:gd name="T6" fmla="*/ 11 w 15"/>
                <a:gd name="T7" fmla="*/ 14 h 12"/>
                <a:gd name="T8" fmla="*/ 5 w 15"/>
                <a:gd name="T9" fmla="*/ 12 h 12"/>
                <a:gd name="T10" fmla="*/ 0 w 15"/>
                <a:gd name="T11" fmla="*/ 9 h 12"/>
                <a:gd name="T12" fmla="*/ 5 w 15"/>
                <a:gd name="T13" fmla="*/ 2 h 12"/>
                <a:gd name="T14" fmla="*/ 8 w 15"/>
                <a:gd name="T15" fmla="*/ 1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2"/>
                <a:gd name="T26" fmla="*/ 15 w 15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2">
                  <a:moveTo>
                    <a:pt x="7" y="1"/>
                  </a:moveTo>
                  <a:cubicBezTo>
                    <a:pt x="9" y="1"/>
                    <a:pt x="11" y="0"/>
                    <a:pt x="12" y="1"/>
                  </a:cubicBezTo>
                  <a:cubicBezTo>
                    <a:pt x="14" y="3"/>
                    <a:pt x="15" y="6"/>
                    <a:pt x="14" y="8"/>
                  </a:cubicBezTo>
                  <a:cubicBezTo>
                    <a:pt x="14" y="10"/>
                    <a:pt x="11" y="11"/>
                    <a:pt x="9" y="12"/>
                  </a:cubicBezTo>
                  <a:cubicBezTo>
                    <a:pt x="7" y="12"/>
                    <a:pt x="5" y="11"/>
                    <a:pt x="4" y="10"/>
                  </a:cubicBezTo>
                  <a:cubicBezTo>
                    <a:pt x="2" y="9"/>
                    <a:pt x="0" y="9"/>
                    <a:pt x="0" y="8"/>
                  </a:cubicBezTo>
                  <a:cubicBezTo>
                    <a:pt x="1" y="5"/>
                    <a:pt x="3" y="3"/>
                    <a:pt x="4" y="2"/>
                  </a:cubicBezTo>
                  <a:cubicBezTo>
                    <a:pt x="5" y="1"/>
                    <a:pt x="6" y="1"/>
                    <a:pt x="7" y="1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02" name="Freeform 3581"/>
            <p:cNvSpPr>
              <a:spLocks noChangeAspect="1"/>
            </p:cNvSpPr>
            <p:nvPr/>
          </p:nvSpPr>
          <p:spPr bwMode="auto">
            <a:xfrm>
              <a:off x="2378663" y="2128430"/>
              <a:ext cx="20133" cy="22151"/>
            </a:xfrm>
            <a:custGeom>
              <a:avLst/>
              <a:gdLst>
                <a:gd name="T0" fmla="*/ 4 w 15"/>
                <a:gd name="T1" fmla="*/ 1 h 17"/>
                <a:gd name="T2" fmla="*/ 12 w 15"/>
                <a:gd name="T3" fmla="*/ 7 h 17"/>
                <a:gd name="T4" fmla="*/ 18 w 15"/>
                <a:gd name="T5" fmla="*/ 15 h 17"/>
                <a:gd name="T6" fmla="*/ 12 w 15"/>
                <a:gd name="T7" fmla="*/ 19 h 17"/>
                <a:gd name="T8" fmla="*/ 6 w 15"/>
                <a:gd name="T9" fmla="*/ 13 h 17"/>
                <a:gd name="T10" fmla="*/ 0 w 15"/>
                <a:gd name="T11" fmla="*/ 4 h 17"/>
                <a:gd name="T12" fmla="*/ 0 w 15"/>
                <a:gd name="T13" fmla="*/ 1 h 17"/>
                <a:gd name="T14" fmla="*/ 4 w 15"/>
                <a:gd name="T15" fmla="*/ 1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7"/>
                <a:gd name="T26" fmla="*/ 15 w 15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7">
                  <a:moveTo>
                    <a:pt x="3" y="1"/>
                  </a:moveTo>
                  <a:cubicBezTo>
                    <a:pt x="6" y="2"/>
                    <a:pt x="8" y="4"/>
                    <a:pt x="10" y="6"/>
                  </a:cubicBezTo>
                  <a:cubicBezTo>
                    <a:pt x="12" y="8"/>
                    <a:pt x="15" y="10"/>
                    <a:pt x="15" y="13"/>
                  </a:cubicBezTo>
                  <a:cubicBezTo>
                    <a:pt x="15" y="15"/>
                    <a:pt x="11" y="17"/>
                    <a:pt x="10" y="16"/>
                  </a:cubicBezTo>
                  <a:cubicBezTo>
                    <a:pt x="7" y="16"/>
                    <a:pt x="6" y="13"/>
                    <a:pt x="5" y="11"/>
                  </a:cubicBezTo>
                  <a:cubicBezTo>
                    <a:pt x="3" y="8"/>
                    <a:pt x="1" y="6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03" name="Freeform 3582"/>
            <p:cNvSpPr>
              <a:spLocks noChangeAspect="1"/>
            </p:cNvSpPr>
            <p:nvPr/>
          </p:nvSpPr>
          <p:spPr bwMode="auto">
            <a:xfrm>
              <a:off x="2386493" y="2160549"/>
              <a:ext cx="25725" cy="13291"/>
            </a:xfrm>
            <a:custGeom>
              <a:avLst/>
              <a:gdLst>
                <a:gd name="T0" fmla="*/ 13 w 19"/>
                <a:gd name="T1" fmla="*/ 2 h 10"/>
                <a:gd name="T2" fmla="*/ 22 w 19"/>
                <a:gd name="T3" fmla="*/ 10 h 10"/>
                <a:gd name="T4" fmla="*/ 16 w 19"/>
                <a:gd name="T5" fmla="*/ 12 h 10"/>
                <a:gd name="T6" fmla="*/ 7 w 19"/>
                <a:gd name="T7" fmla="*/ 10 h 10"/>
                <a:gd name="T8" fmla="*/ 1 w 19"/>
                <a:gd name="T9" fmla="*/ 2 h 10"/>
                <a:gd name="T10" fmla="*/ 13 w 19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0"/>
                <a:gd name="T20" fmla="*/ 19 w 1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0">
                  <a:moveTo>
                    <a:pt x="11" y="2"/>
                  </a:moveTo>
                  <a:cubicBezTo>
                    <a:pt x="14" y="3"/>
                    <a:pt x="18" y="5"/>
                    <a:pt x="18" y="8"/>
                  </a:cubicBezTo>
                  <a:cubicBezTo>
                    <a:pt x="19" y="10"/>
                    <a:pt x="15" y="10"/>
                    <a:pt x="13" y="10"/>
                  </a:cubicBezTo>
                  <a:cubicBezTo>
                    <a:pt x="11" y="10"/>
                    <a:pt x="8" y="10"/>
                    <a:pt x="6" y="8"/>
                  </a:cubicBezTo>
                  <a:cubicBezTo>
                    <a:pt x="4" y="7"/>
                    <a:pt x="0" y="4"/>
                    <a:pt x="1" y="2"/>
                  </a:cubicBezTo>
                  <a:cubicBezTo>
                    <a:pt x="4" y="0"/>
                    <a:pt x="8" y="1"/>
                    <a:pt x="11" y="2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04" name="Freeform 3583"/>
            <p:cNvSpPr>
              <a:spLocks noChangeAspect="1"/>
            </p:cNvSpPr>
            <p:nvPr/>
          </p:nvSpPr>
          <p:spPr bwMode="auto">
            <a:xfrm>
              <a:off x="2388729" y="2173840"/>
              <a:ext cx="29080" cy="7753"/>
            </a:xfrm>
            <a:custGeom>
              <a:avLst/>
              <a:gdLst>
                <a:gd name="T0" fmla="*/ 24 w 21"/>
                <a:gd name="T1" fmla="*/ 0 h 6"/>
                <a:gd name="T2" fmla="*/ 26 w 21"/>
                <a:gd name="T3" fmla="*/ 1 h 6"/>
                <a:gd name="T4" fmla="*/ 20 w 21"/>
                <a:gd name="T5" fmla="*/ 6 h 6"/>
                <a:gd name="T6" fmla="*/ 7 w 21"/>
                <a:gd name="T7" fmla="*/ 7 h 6"/>
                <a:gd name="T8" fmla="*/ 1 w 21"/>
                <a:gd name="T9" fmla="*/ 6 h 6"/>
                <a:gd name="T10" fmla="*/ 1 w 21"/>
                <a:gd name="T11" fmla="*/ 2 h 6"/>
                <a:gd name="T12" fmla="*/ 15 w 21"/>
                <a:gd name="T13" fmla="*/ 1 h 6"/>
                <a:gd name="T14" fmla="*/ 24 w 21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6"/>
                <a:gd name="T26" fmla="*/ 21 w 21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6">
                  <a:moveTo>
                    <a:pt x="19" y="0"/>
                  </a:moveTo>
                  <a:cubicBezTo>
                    <a:pt x="20" y="0"/>
                    <a:pt x="21" y="1"/>
                    <a:pt x="21" y="1"/>
                  </a:cubicBezTo>
                  <a:cubicBezTo>
                    <a:pt x="20" y="3"/>
                    <a:pt x="18" y="4"/>
                    <a:pt x="16" y="5"/>
                  </a:cubicBezTo>
                  <a:cubicBezTo>
                    <a:pt x="13" y="6"/>
                    <a:pt x="9" y="6"/>
                    <a:pt x="6" y="6"/>
                  </a:cubicBezTo>
                  <a:cubicBezTo>
                    <a:pt x="4" y="6"/>
                    <a:pt x="2" y="6"/>
                    <a:pt x="1" y="5"/>
                  </a:cubicBezTo>
                  <a:cubicBezTo>
                    <a:pt x="0" y="4"/>
                    <a:pt x="0" y="2"/>
                    <a:pt x="1" y="2"/>
                  </a:cubicBezTo>
                  <a:cubicBezTo>
                    <a:pt x="4" y="0"/>
                    <a:pt x="8" y="2"/>
                    <a:pt x="12" y="1"/>
                  </a:cubicBezTo>
                  <a:cubicBezTo>
                    <a:pt x="14" y="1"/>
                    <a:pt x="17" y="0"/>
                    <a:pt x="19" y="0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05" name="Freeform 3584"/>
            <p:cNvSpPr>
              <a:spLocks noChangeAspect="1"/>
            </p:cNvSpPr>
            <p:nvPr/>
          </p:nvSpPr>
          <p:spPr bwMode="auto">
            <a:xfrm>
              <a:off x="2393203" y="2181592"/>
              <a:ext cx="25725" cy="7753"/>
            </a:xfrm>
            <a:custGeom>
              <a:avLst/>
              <a:gdLst>
                <a:gd name="T0" fmla="*/ 10 w 19"/>
                <a:gd name="T1" fmla="*/ 2 h 6"/>
                <a:gd name="T2" fmla="*/ 18 w 19"/>
                <a:gd name="T3" fmla="*/ 0 h 6"/>
                <a:gd name="T4" fmla="*/ 22 w 19"/>
                <a:gd name="T5" fmla="*/ 1 h 6"/>
                <a:gd name="T6" fmla="*/ 12 w 19"/>
                <a:gd name="T7" fmla="*/ 4 h 6"/>
                <a:gd name="T8" fmla="*/ 5 w 19"/>
                <a:gd name="T9" fmla="*/ 7 h 6"/>
                <a:gd name="T10" fmla="*/ 1 w 19"/>
                <a:gd name="T11" fmla="*/ 5 h 6"/>
                <a:gd name="T12" fmla="*/ 10 w 19"/>
                <a:gd name="T13" fmla="*/ 2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8" y="2"/>
                  </a:moveTo>
                  <a:cubicBezTo>
                    <a:pt x="10" y="2"/>
                    <a:pt x="13" y="0"/>
                    <a:pt x="15" y="0"/>
                  </a:cubicBezTo>
                  <a:cubicBezTo>
                    <a:pt x="16" y="0"/>
                    <a:pt x="19" y="0"/>
                    <a:pt x="18" y="1"/>
                  </a:cubicBezTo>
                  <a:cubicBezTo>
                    <a:pt x="16" y="2"/>
                    <a:pt x="13" y="2"/>
                    <a:pt x="10" y="3"/>
                  </a:cubicBezTo>
                  <a:cubicBezTo>
                    <a:pt x="8" y="4"/>
                    <a:pt x="6" y="6"/>
                    <a:pt x="4" y="6"/>
                  </a:cubicBezTo>
                  <a:cubicBezTo>
                    <a:pt x="3" y="6"/>
                    <a:pt x="0" y="4"/>
                    <a:pt x="1" y="4"/>
                  </a:cubicBezTo>
                  <a:cubicBezTo>
                    <a:pt x="3" y="2"/>
                    <a:pt x="6" y="3"/>
                    <a:pt x="8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06" name="Freeform 3585"/>
            <p:cNvSpPr>
              <a:spLocks noChangeAspect="1"/>
            </p:cNvSpPr>
            <p:nvPr/>
          </p:nvSpPr>
          <p:spPr bwMode="auto">
            <a:xfrm>
              <a:off x="2402151" y="2184916"/>
              <a:ext cx="19015" cy="9968"/>
            </a:xfrm>
            <a:custGeom>
              <a:avLst/>
              <a:gdLst>
                <a:gd name="T0" fmla="*/ 0 w 14"/>
                <a:gd name="T1" fmla="*/ 6 h 7"/>
                <a:gd name="T2" fmla="*/ 5 w 14"/>
                <a:gd name="T3" fmla="*/ 8 h 7"/>
                <a:gd name="T4" fmla="*/ 11 w 14"/>
                <a:gd name="T5" fmla="*/ 4 h 7"/>
                <a:gd name="T6" fmla="*/ 17 w 14"/>
                <a:gd name="T7" fmla="*/ 1 h 7"/>
                <a:gd name="T8" fmla="*/ 15 w 14"/>
                <a:gd name="T9" fmla="*/ 0 h 7"/>
                <a:gd name="T10" fmla="*/ 5 w 14"/>
                <a:gd name="T11" fmla="*/ 3 h 7"/>
                <a:gd name="T12" fmla="*/ 0 w 14"/>
                <a:gd name="T13" fmla="*/ 6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7"/>
                <a:gd name="T23" fmla="*/ 14 w 14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7">
                  <a:moveTo>
                    <a:pt x="0" y="5"/>
                  </a:moveTo>
                  <a:cubicBezTo>
                    <a:pt x="0" y="7"/>
                    <a:pt x="3" y="6"/>
                    <a:pt x="4" y="6"/>
                  </a:cubicBezTo>
                  <a:cubicBezTo>
                    <a:pt x="6" y="5"/>
                    <a:pt x="7" y="4"/>
                    <a:pt x="9" y="3"/>
                  </a:cubicBezTo>
                  <a:cubicBezTo>
                    <a:pt x="11" y="2"/>
                    <a:pt x="13" y="2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9" y="0"/>
                    <a:pt x="6" y="1"/>
                    <a:pt x="4" y="2"/>
                  </a:cubicBezTo>
                  <a:cubicBezTo>
                    <a:pt x="2" y="3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07" name="Freeform 3586"/>
            <p:cNvSpPr>
              <a:spLocks noChangeAspect="1"/>
            </p:cNvSpPr>
            <p:nvPr/>
          </p:nvSpPr>
          <p:spPr bwMode="auto">
            <a:xfrm>
              <a:off x="2407743" y="2162764"/>
              <a:ext cx="79413" cy="53163"/>
            </a:xfrm>
            <a:custGeom>
              <a:avLst/>
              <a:gdLst>
                <a:gd name="T0" fmla="*/ 26 w 59"/>
                <a:gd name="T1" fmla="*/ 34 h 40"/>
                <a:gd name="T2" fmla="*/ 24 w 59"/>
                <a:gd name="T3" fmla="*/ 37 h 40"/>
                <a:gd name="T4" fmla="*/ 28 w 59"/>
                <a:gd name="T5" fmla="*/ 40 h 40"/>
                <a:gd name="T6" fmla="*/ 24 w 59"/>
                <a:gd name="T7" fmla="*/ 41 h 40"/>
                <a:gd name="T8" fmla="*/ 25 w 59"/>
                <a:gd name="T9" fmla="*/ 47 h 40"/>
                <a:gd name="T10" fmla="*/ 31 w 59"/>
                <a:gd name="T11" fmla="*/ 47 h 40"/>
                <a:gd name="T12" fmla="*/ 36 w 59"/>
                <a:gd name="T13" fmla="*/ 44 h 40"/>
                <a:gd name="T14" fmla="*/ 40 w 59"/>
                <a:gd name="T15" fmla="*/ 47 h 40"/>
                <a:gd name="T16" fmla="*/ 46 w 59"/>
                <a:gd name="T17" fmla="*/ 47 h 40"/>
                <a:gd name="T18" fmla="*/ 55 w 59"/>
                <a:gd name="T19" fmla="*/ 46 h 40"/>
                <a:gd name="T20" fmla="*/ 55 w 59"/>
                <a:gd name="T21" fmla="*/ 42 h 40"/>
                <a:gd name="T22" fmla="*/ 60 w 59"/>
                <a:gd name="T23" fmla="*/ 43 h 40"/>
                <a:gd name="T24" fmla="*/ 58 w 59"/>
                <a:gd name="T25" fmla="*/ 38 h 40"/>
                <a:gd name="T26" fmla="*/ 58 w 59"/>
                <a:gd name="T27" fmla="*/ 34 h 40"/>
                <a:gd name="T28" fmla="*/ 61 w 59"/>
                <a:gd name="T29" fmla="*/ 31 h 40"/>
                <a:gd name="T30" fmla="*/ 66 w 59"/>
                <a:gd name="T31" fmla="*/ 35 h 40"/>
                <a:gd name="T32" fmla="*/ 69 w 59"/>
                <a:gd name="T33" fmla="*/ 29 h 40"/>
                <a:gd name="T34" fmla="*/ 65 w 59"/>
                <a:gd name="T35" fmla="*/ 25 h 40"/>
                <a:gd name="T36" fmla="*/ 69 w 59"/>
                <a:gd name="T37" fmla="*/ 17 h 40"/>
                <a:gd name="T38" fmla="*/ 70 w 59"/>
                <a:gd name="T39" fmla="*/ 11 h 40"/>
                <a:gd name="T40" fmla="*/ 71 w 59"/>
                <a:gd name="T41" fmla="*/ 5 h 40"/>
                <a:gd name="T42" fmla="*/ 65 w 59"/>
                <a:gd name="T43" fmla="*/ 0 h 40"/>
                <a:gd name="T44" fmla="*/ 60 w 59"/>
                <a:gd name="T45" fmla="*/ 1 h 40"/>
                <a:gd name="T46" fmla="*/ 57 w 59"/>
                <a:gd name="T47" fmla="*/ 6 h 40"/>
                <a:gd name="T48" fmla="*/ 47 w 59"/>
                <a:gd name="T49" fmla="*/ 1 h 40"/>
                <a:gd name="T50" fmla="*/ 34 w 59"/>
                <a:gd name="T51" fmla="*/ 2 h 40"/>
                <a:gd name="T52" fmla="*/ 31 w 59"/>
                <a:gd name="T53" fmla="*/ 7 h 40"/>
                <a:gd name="T54" fmla="*/ 36 w 59"/>
                <a:gd name="T55" fmla="*/ 8 h 40"/>
                <a:gd name="T56" fmla="*/ 35 w 59"/>
                <a:gd name="T57" fmla="*/ 12 h 40"/>
                <a:gd name="T58" fmla="*/ 41 w 59"/>
                <a:gd name="T59" fmla="*/ 12 h 40"/>
                <a:gd name="T60" fmla="*/ 39 w 59"/>
                <a:gd name="T61" fmla="*/ 17 h 40"/>
                <a:gd name="T62" fmla="*/ 42 w 59"/>
                <a:gd name="T63" fmla="*/ 22 h 40"/>
                <a:gd name="T64" fmla="*/ 32 w 59"/>
                <a:gd name="T65" fmla="*/ 18 h 40"/>
                <a:gd name="T66" fmla="*/ 26 w 59"/>
                <a:gd name="T67" fmla="*/ 8 h 40"/>
                <a:gd name="T68" fmla="*/ 18 w 59"/>
                <a:gd name="T69" fmla="*/ 6 h 40"/>
                <a:gd name="T70" fmla="*/ 13 w 59"/>
                <a:gd name="T71" fmla="*/ 12 h 40"/>
                <a:gd name="T72" fmla="*/ 19 w 59"/>
                <a:gd name="T73" fmla="*/ 14 h 40"/>
                <a:gd name="T74" fmla="*/ 16 w 59"/>
                <a:gd name="T75" fmla="*/ 18 h 40"/>
                <a:gd name="T76" fmla="*/ 20 w 59"/>
                <a:gd name="T77" fmla="*/ 18 h 40"/>
                <a:gd name="T78" fmla="*/ 22 w 59"/>
                <a:gd name="T79" fmla="*/ 24 h 40"/>
                <a:gd name="T80" fmla="*/ 14 w 59"/>
                <a:gd name="T81" fmla="*/ 23 h 40"/>
                <a:gd name="T82" fmla="*/ 7 w 59"/>
                <a:gd name="T83" fmla="*/ 28 h 40"/>
                <a:gd name="T84" fmla="*/ 1 w 59"/>
                <a:gd name="T85" fmla="*/ 29 h 40"/>
                <a:gd name="T86" fmla="*/ 1 w 59"/>
                <a:gd name="T87" fmla="*/ 34 h 40"/>
                <a:gd name="T88" fmla="*/ 13 w 59"/>
                <a:gd name="T89" fmla="*/ 31 h 40"/>
                <a:gd name="T90" fmla="*/ 18 w 59"/>
                <a:gd name="T91" fmla="*/ 29 h 40"/>
                <a:gd name="T92" fmla="*/ 26 w 59"/>
                <a:gd name="T93" fmla="*/ 29 h 40"/>
                <a:gd name="T94" fmla="*/ 34 w 59"/>
                <a:gd name="T95" fmla="*/ 26 h 40"/>
                <a:gd name="T96" fmla="*/ 43 w 59"/>
                <a:gd name="T97" fmla="*/ 26 h 40"/>
                <a:gd name="T98" fmla="*/ 39 w 59"/>
                <a:gd name="T99" fmla="*/ 29 h 40"/>
                <a:gd name="T100" fmla="*/ 34 w 59"/>
                <a:gd name="T101" fmla="*/ 32 h 40"/>
                <a:gd name="T102" fmla="*/ 26 w 59"/>
                <a:gd name="T103" fmla="*/ 34 h 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40"/>
                <a:gd name="T158" fmla="*/ 59 w 59"/>
                <a:gd name="T159" fmla="*/ 40 h 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40">
                  <a:moveTo>
                    <a:pt x="22" y="28"/>
                  </a:moveTo>
                  <a:cubicBezTo>
                    <a:pt x="21" y="28"/>
                    <a:pt x="19" y="31"/>
                    <a:pt x="20" y="31"/>
                  </a:cubicBezTo>
                  <a:cubicBezTo>
                    <a:pt x="20" y="33"/>
                    <a:pt x="23" y="32"/>
                    <a:pt x="23" y="33"/>
                  </a:cubicBezTo>
                  <a:cubicBezTo>
                    <a:pt x="23" y="34"/>
                    <a:pt x="21" y="33"/>
                    <a:pt x="20" y="34"/>
                  </a:cubicBezTo>
                  <a:cubicBezTo>
                    <a:pt x="20" y="35"/>
                    <a:pt x="19" y="38"/>
                    <a:pt x="21" y="39"/>
                  </a:cubicBezTo>
                  <a:cubicBezTo>
                    <a:pt x="22" y="40"/>
                    <a:pt x="25" y="40"/>
                    <a:pt x="26" y="39"/>
                  </a:cubicBezTo>
                  <a:cubicBezTo>
                    <a:pt x="28" y="39"/>
                    <a:pt x="28" y="37"/>
                    <a:pt x="30" y="37"/>
                  </a:cubicBezTo>
                  <a:cubicBezTo>
                    <a:pt x="31" y="37"/>
                    <a:pt x="32" y="39"/>
                    <a:pt x="33" y="39"/>
                  </a:cubicBezTo>
                  <a:cubicBezTo>
                    <a:pt x="34" y="39"/>
                    <a:pt x="36" y="39"/>
                    <a:pt x="38" y="39"/>
                  </a:cubicBezTo>
                  <a:cubicBezTo>
                    <a:pt x="40" y="39"/>
                    <a:pt x="43" y="39"/>
                    <a:pt x="46" y="38"/>
                  </a:cubicBezTo>
                  <a:cubicBezTo>
                    <a:pt x="47" y="38"/>
                    <a:pt x="45" y="36"/>
                    <a:pt x="46" y="35"/>
                  </a:cubicBezTo>
                  <a:cubicBezTo>
                    <a:pt x="47" y="35"/>
                    <a:pt x="49" y="37"/>
                    <a:pt x="50" y="36"/>
                  </a:cubicBezTo>
                  <a:cubicBezTo>
                    <a:pt x="51" y="35"/>
                    <a:pt x="48" y="34"/>
                    <a:pt x="48" y="32"/>
                  </a:cubicBezTo>
                  <a:cubicBezTo>
                    <a:pt x="48" y="31"/>
                    <a:pt x="48" y="29"/>
                    <a:pt x="48" y="28"/>
                  </a:cubicBezTo>
                  <a:cubicBezTo>
                    <a:pt x="49" y="27"/>
                    <a:pt x="50" y="25"/>
                    <a:pt x="51" y="26"/>
                  </a:cubicBezTo>
                  <a:cubicBezTo>
                    <a:pt x="53" y="26"/>
                    <a:pt x="54" y="30"/>
                    <a:pt x="55" y="29"/>
                  </a:cubicBezTo>
                  <a:cubicBezTo>
                    <a:pt x="57" y="29"/>
                    <a:pt x="57" y="26"/>
                    <a:pt x="57" y="24"/>
                  </a:cubicBezTo>
                  <a:cubicBezTo>
                    <a:pt x="57" y="22"/>
                    <a:pt x="54" y="22"/>
                    <a:pt x="54" y="21"/>
                  </a:cubicBezTo>
                  <a:cubicBezTo>
                    <a:pt x="54" y="18"/>
                    <a:pt x="56" y="17"/>
                    <a:pt x="57" y="14"/>
                  </a:cubicBezTo>
                  <a:cubicBezTo>
                    <a:pt x="57" y="13"/>
                    <a:pt x="58" y="11"/>
                    <a:pt x="58" y="9"/>
                  </a:cubicBezTo>
                  <a:cubicBezTo>
                    <a:pt x="58" y="7"/>
                    <a:pt x="59" y="5"/>
                    <a:pt x="59" y="4"/>
                  </a:cubicBezTo>
                  <a:cubicBezTo>
                    <a:pt x="58" y="2"/>
                    <a:pt x="56" y="1"/>
                    <a:pt x="54" y="0"/>
                  </a:cubicBezTo>
                  <a:cubicBezTo>
                    <a:pt x="53" y="0"/>
                    <a:pt x="51" y="1"/>
                    <a:pt x="50" y="1"/>
                  </a:cubicBezTo>
                  <a:cubicBezTo>
                    <a:pt x="49" y="2"/>
                    <a:pt x="48" y="5"/>
                    <a:pt x="47" y="5"/>
                  </a:cubicBezTo>
                  <a:cubicBezTo>
                    <a:pt x="44" y="5"/>
                    <a:pt x="42" y="1"/>
                    <a:pt x="39" y="1"/>
                  </a:cubicBezTo>
                  <a:cubicBezTo>
                    <a:pt x="36" y="0"/>
                    <a:pt x="32" y="1"/>
                    <a:pt x="28" y="2"/>
                  </a:cubicBezTo>
                  <a:cubicBezTo>
                    <a:pt x="27" y="3"/>
                    <a:pt x="25" y="4"/>
                    <a:pt x="26" y="6"/>
                  </a:cubicBezTo>
                  <a:cubicBezTo>
                    <a:pt x="26" y="7"/>
                    <a:pt x="29" y="6"/>
                    <a:pt x="30" y="7"/>
                  </a:cubicBezTo>
                  <a:cubicBezTo>
                    <a:pt x="31" y="8"/>
                    <a:pt x="28" y="9"/>
                    <a:pt x="29" y="10"/>
                  </a:cubicBezTo>
                  <a:cubicBezTo>
                    <a:pt x="30" y="11"/>
                    <a:pt x="33" y="9"/>
                    <a:pt x="34" y="10"/>
                  </a:cubicBezTo>
                  <a:cubicBezTo>
                    <a:pt x="35" y="11"/>
                    <a:pt x="32" y="12"/>
                    <a:pt x="32" y="14"/>
                  </a:cubicBezTo>
                  <a:cubicBezTo>
                    <a:pt x="32" y="15"/>
                    <a:pt x="36" y="17"/>
                    <a:pt x="35" y="18"/>
                  </a:cubicBezTo>
                  <a:cubicBezTo>
                    <a:pt x="32" y="18"/>
                    <a:pt x="29" y="17"/>
                    <a:pt x="27" y="15"/>
                  </a:cubicBezTo>
                  <a:cubicBezTo>
                    <a:pt x="25" y="13"/>
                    <a:pt x="25" y="9"/>
                    <a:pt x="22" y="7"/>
                  </a:cubicBezTo>
                  <a:cubicBezTo>
                    <a:pt x="20" y="6"/>
                    <a:pt x="18" y="5"/>
                    <a:pt x="15" y="5"/>
                  </a:cubicBezTo>
                  <a:cubicBezTo>
                    <a:pt x="13" y="6"/>
                    <a:pt x="10" y="8"/>
                    <a:pt x="11" y="10"/>
                  </a:cubicBezTo>
                  <a:cubicBezTo>
                    <a:pt x="11" y="12"/>
                    <a:pt x="15" y="10"/>
                    <a:pt x="16" y="12"/>
                  </a:cubicBezTo>
                  <a:cubicBezTo>
                    <a:pt x="16" y="13"/>
                    <a:pt x="12" y="14"/>
                    <a:pt x="13" y="15"/>
                  </a:cubicBezTo>
                  <a:cubicBezTo>
                    <a:pt x="14" y="17"/>
                    <a:pt x="16" y="14"/>
                    <a:pt x="17" y="15"/>
                  </a:cubicBezTo>
                  <a:cubicBezTo>
                    <a:pt x="19" y="16"/>
                    <a:pt x="19" y="19"/>
                    <a:pt x="18" y="20"/>
                  </a:cubicBezTo>
                  <a:cubicBezTo>
                    <a:pt x="16" y="21"/>
                    <a:pt x="14" y="18"/>
                    <a:pt x="12" y="19"/>
                  </a:cubicBezTo>
                  <a:cubicBezTo>
                    <a:pt x="10" y="19"/>
                    <a:pt x="8" y="22"/>
                    <a:pt x="6" y="23"/>
                  </a:cubicBezTo>
                  <a:cubicBezTo>
                    <a:pt x="5" y="24"/>
                    <a:pt x="2" y="23"/>
                    <a:pt x="1" y="24"/>
                  </a:cubicBezTo>
                  <a:cubicBezTo>
                    <a:pt x="0" y="25"/>
                    <a:pt x="0" y="28"/>
                    <a:pt x="1" y="28"/>
                  </a:cubicBezTo>
                  <a:cubicBezTo>
                    <a:pt x="5" y="29"/>
                    <a:pt x="8" y="27"/>
                    <a:pt x="11" y="26"/>
                  </a:cubicBezTo>
                  <a:cubicBezTo>
                    <a:pt x="13" y="25"/>
                    <a:pt x="14" y="24"/>
                    <a:pt x="15" y="24"/>
                  </a:cubicBezTo>
                  <a:cubicBezTo>
                    <a:pt x="17" y="24"/>
                    <a:pt x="20" y="24"/>
                    <a:pt x="22" y="24"/>
                  </a:cubicBezTo>
                  <a:cubicBezTo>
                    <a:pt x="24" y="24"/>
                    <a:pt x="26" y="23"/>
                    <a:pt x="28" y="22"/>
                  </a:cubicBezTo>
                  <a:cubicBezTo>
                    <a:pt x="31" y="22"/>
                    <a:pt x="33" y="21"/>
                    <a:pt x="36" y="22"/>
                  </a:cubicBezTo>
                  <a:cubicBezTo>
                    <a:pt x="37" y="23"/>
                    <a:pt x="33" y="23"/>
                    <a:pt x="32" y="24"/>
                  </a:cubicBezTo>
                  <a:cubicBezTo>
                    <a:pt x="30" y="25"/>
                    <a:pt x="30" y="27"/>
                    <a:pt x="28" y="27"/>
                  </a:cubicBezTo>
                  <a:cubicBezTo>
                    <a:pt x="26" y="28"/>
                    <a:pt x="24" y="28"/>
                    <a:pt x="22" y="28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08" name="Freeform 3587"/>
            <p:cNvSpPr>
              <a:spLocks noChangeAspect="1"/>
            </p:cNvSpPr>
            <p:nvPr/>
          </p:nvSpPr>
          <p:spPr bwMode="auto">
            <a:xfrm>
              <a:off x="2433468" y="2160549"/>
              <a:ext cx="17895" cy="6646"/>
            </a:xfrm>
            <a:custGeom>
              <a:avLst/>
              <a:gdLst>
                <a:gd name="T0" fmla="*/ 0 w 13"/>
                <a:gd name="T1" fmla="*/ 5 h 5"/>
                <a:gd name="T2" fmla="*/ 0 w 13"/>
                <a:gd name="T3" fmla="*/ 6 h 5"/>
                <a:gd name="T4" fmla="*/ 6 w 13"/>
                <a:gd name="T5" fmla="*/ 6 h 5"/>
                <a:gd name="T6" fmla="*/ 15 w 13"/>
                <a:gd name="T7" fmla="*/ 1 h 5"/>
                <a:gd name="T8" fmla="*/ 12 w 13"/>
                <a:gd name="T9" fmla="*/ 1 h 5"/>
                <a:gd name="T10" fmla="*/ 6 w 13"/>
                <a:gd name="T11" fmla="*/ 1 h 5"/>
                <a:gd name="T12" fmla="*/ 4 w 13"/>
                <a:gd name="T13" fmla="*/ 4 h 5"/>
                <a:gd name="T14" fmla="*/ 0 w 13"/>
                <a:gd name="T15" fmla="*/ 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5"/>
                <a:gd name="T26" fmla="*/ 13 w 13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5"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7" y="4"/>
                    <a:pt x="10" y="3"/>
                    <a:pt x="12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9" y="1"/>
                    <a:pt x="7" y="0"/>
                    <a:pt x="5" y="1"/>
                  </a:cubicBezTo>
                  <a:cubicBezTo>
                    <a:pt x="4" y="1"/>
                    <a:pt x="4" y="3"/>
                    <a:pt x="3" y="3"/>
                  </a:cubicBezTo>
                  <a:cubicBezTo>
                    <a:pt x="2" y="4"/>
                    <a:pt x="1" y="3"/>
                    <a:pt x="0" y="4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09" name="Freeform 3588"/>
            <p:cNvSpPr>
              <a:spLocks noChangeAspect="1"/>
            </p:cNvSpPr>
            <p:nvPr/>
          </p:nvSpPr>
          <p:spPr bwMode="auto">
            <a:xfrm>
              <a:off x="2431232" y="2122892"/>
              <a:ext cx="21252" cy="7753"/>
            </a:xfrm>
            <a:custGeom>
              <a:avLst/>
              <a:gdLst>
                <a:gd name="T0" fmla="*/ 0 w 16"/>
                <a:gd name="T1" fmla="*/ 4 h 6"/>
                <a:gd name="T2" fmla="*/ 6 w 16"/>
                <a:gd name="T3" fmla="*/ 7 h 6"/>
                <a:gd name="T4" fmla="*/ 13 w 16"/>
                <a:gd name="T5" fmla="*/ 4 h 6"/>
                <a:gd name="T6" fmla="*/ 18 w 16"/>
                <a:gd name="T7" fmla="*/ 5 h 6"/>
                <a:gd name="T8" fmla="*/ 12 w 16"/>
                <a:gd name="T9" fmla="*/ 1 h 6"/>
                <a:gd name="T10" fmla="*/ 6 w 16"/>
                <a:gd name="T11" fmla="*/ 1 h 6"/>
                <a:gd name="T12" fmla="*/ 0 w 16"/>
                <a:gd name="T13" fmla="*/ 4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"/>
                <a:gd name="T23" fmla="*/ 16 w 1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">
                  <a:moveTo>
                    <a:pt x="0" y="3"/>
                  </a:moveTo>
                  <a:cubicBezTo>
                    <a:pt x="0" y="5"/>
                    <a:pt x="3" y="6"/>
                    <a:pt x="5" y="6"/>
                  </a:cubicBezTo>
                  <a:cubicBezTo>
                    <a:pt x="7" y="6"/>
                    <a:pt x="9" y="4"/>
                    <a:pt x="11" y="3"/>
                  </a:cubicBezTo>
                  <a:cubicBezTo>
                    <a:pt x="13" y="3"/>
                    <a:pt x="16" y="5"/>
                    <a:pt x="15" y="4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0"/>
                    <a:pt x="7" y="0"/>
                    <a:pt x="5" y="1"/>
                  </a:cubicBezTo>
                  <a:cubicBezTo>
                    <a:pt x="3" y="1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10" name="Freeform 3589"/>
            <p:cNvSpPr>
              <a:spLocks noChangeAspect="1"/>
            </p:cNvSpPr>
            <p:nvPr/>
          </p:nvSpPr>
          <p:spPr bwMode="auto">
            <a:xfrm>
              <a:off x="2393203" y="2075267"/>
              <a:ext cx="87243" cy="55377"/>
            </a:xfrm>
            <a:custGeom>
              <a:avLst/>
              <a:gdLst>
                <a:gd name="T0" fmla="*/ 68 w 65"/>
                <a:gd name="T1" fmla="*/ 33 h 42"/>
                <a:gd name="T2" fmla="*/ 77 w 65"/>
                <a:gd name="T3" fmla="*/ 39 h 42"/>
                <a:gd name="T4" fmla="*/ 73 w 65"/>
                <a:gd name="T5" fmla="*/ 45 h 42"/>
                <a:gd name="T6" fmla="*/ 62 w 65"/>
                <a:gd name="T7" fmla="*/ 49 h 42"/>
                <a:gd name="T8" fmla="*/ 56 w 65"/>
                <a:gd name="T9" fmla="*/ 44 h 42"/>
                <a:gd name="T10" fmla="*/ 52 w 65"/>
                <a:gd name="T11" fmla="*/ 36 h 42"/>
                <a:gd name="T12" fmla="*/ 44 w 65"/>
                <a:gd name="T13" fmla="*/ 35 h 42"/>
                <a:gd name="T14" fmla="*/ 34 w 65"/>
                <a:gd name="T15" fmla="*/ 35 h 42"/>
                <a:gd name="T16" fmla="*/ 29 w 65"/>
                <a:gd name="T17" fmla="*/ 31 h 42"/>
                <a:gd name="T18" fmla="*/ 16 w 65"/>
                <a:gd name="T19" fmla="*/ 36 h 42"/>
                <a:gd name="T20" fmla="*/ 6 w 65"/>
                <a:gd name="T21" fmla="*/ 30 h 42"/>
                <a:gd name="T22" fmla="*/ 8 w 65"/>
                <a:gd name="T23" fmla="*/ 25 h 42"/>
                <a:gd name="T24" fmla="*/ 19 w 65"/>
                <a:gd name="T25" fmla="*/ 27 h 42"/>
                <a:gd name="T26" fmla="*/ 26 w 65"/>
                <a:gd name="T27" fmla="*/ 27 h 42"/>
                <a:gd name="T28" fmla="*/ 25 w 65"/>
                <a:gd name="T29" fmla="*/ 23 h 42"/>
                <a:gd name="T30" fmla="*/ 28 w 65"/>
                <a:gd name="T31" fmla="*/ 20 h 42"/>
                <a:gd name="T32" fmla="*/ 18 w 65"/>
                <a:gd name="T33" fmla="*/ 19 h 42"/>
                <a:gd name="T34" fmla="*/ 20 w 65"/>
                <a:gd name="T35" fmla="*/ 15 h 42"/>
                <a:gd name="T36" fmla="*/ 16 w 65"/>
                <a:gd name="T37" fmla="*/ 15 h 42"/>
                <a:gd name="T38" fmla="*/ 10 w 65"/>
                <a:gd name="T39" fmla="*/ 19 h 42"/>
                <a:gd name="T40" fmla="*/ 11 w 65"/>
                <a:gd name="T41" fmla="*/ 13 h 42"/>
                <a:gd name="T42" fmla="*/ 10 w 65"/>
                <a:gd name="T43" fmla="*/ 12 h 42"/>
                <a:gd name="T44" fmla="*/ 5 w 65"/>
                <a:gd name="T45" fmla="*/ 15 h 42"/>
                <a:gd name="T46" fmla="*/ 0 w 65"/>
                <a:gd name="T47" fmla="*/ 8 h 42"/>
                <a:gd name="T48" fmla="*/ 6 w 65"/>
                <a:gd name="T49" fmla="*/ 5 h 42"/>
                <a:gd name="T50" fmla="*/ 6 w 65"/>
                <a:gd name="T51" fmla="*/ 1 h 42"/>
                <a:gd name="T52" fmla="*/ 13 w 65"/>
                <a:gd name="T53" fmla="*/ 5 h 42"/>
                <a:gd name="T54" fmla="*/ 24 w 65"/>
                <a:gd name="T55" fmla="*/ 0 h 42"/>
                <a:gd name="T56" fmla="*/ 35 w 65"/>
                <a:gd name="T57" fmla="*/ 2 h 42"/>
                <a:gd name="T58" fmla="*/ 38 w 65"/>
                <a:gd name="T59" fmla="*/ 11 h 42"/>
                <a:gd name="T60" fmla="*/ 40 w 65"/>
                <a:gd name="T61" fmla="*/ 14 h 42"/>
                <a:gd name="T62" fmla="*/ 48 w 65"/>
                <a:gd name="T63" fmla="*/ 11 h 42"/>
                <a:gd name="T64" fmla="*/ 56 w 65"/>
                <a:gd name="T65" fmla="*/ 17 h 42"/>
                <a:gd name="T66" fmla="*/ 56 w 65"/>
                <a:gd name="T67" fmla="*/ 20 h 42"/>
                <a:gd name="T68" fmla="*/ 66 w 65"/>
                <a:gd name="T69" fmla="*/ 19 h 42"/>
                <a:gd name="T70" fmla="*/ 71 w 65"/>
                <a:gd name="T71" fmla="*/ 26 h 42"/>
                <a:gd name="T72" fmla="*/ 68 w 65"/>
                <a:gd name="T73" fmla="*/ 33 h 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"/>
                <a:gd name="T112" fmla="*/ 0 h 42"/>
                <a:gd name="T113" fmla="*/ 65 w 65"/>
                <a:gd name="T114" fmla="*/ 42 h 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" h="42">
                  <a:moveTo>
                    <a:pt x="57" y="28"/>
                  </a:moveTo>
                  <a:cubicBezTo>
                    <a:pt x="59" y="30"/>
                    <a:pt x="63" y="30"/>
                    <a:pt x="64" y="33"/>
                  </a:cubicBezTo>
                  <a:cubicBezTo>
                    <a:pt x="65" y="35"/>
                    <a:pt x="63" y="38"/>
                    <a:pt x="61" y="38"/>
                  </a:cubicBezTo>
                  <a:cubicBezTo>
                    <a:pt x="58" y="38"/>
                    <a:pt x="54" y="39"/>
                    <a:pt x="52" y="41"/>
                  </a:cubicBezTo>
                  <a:cubicBezTo>
                    <a:pt x="50" y="42"/>
                    <a:pt x="48" y="38"/>
                    <a:pt x="47" y="37"/>
                  </a:cubicBezTo>
                  <a:cubicBezTo>
                    <a:pt x="45" y="35"/>
                    <a:pt x="45" y="31"/>
                    <a:pt x="43" y="30"/>
                  </a:cubicBezTo>
                  <a:cubicBezTo>
                    <a:pt x="42" y="28"/>
                    <a:pt x="39" y="29"/>
                    <a:pt x="37" y="29"/>
                  </a:cubicBezTo>
                  <a:cubicBezTo>
                    <a:pt x="34" y="29"/>
                    <a:pt x="31" y="29"/>
                    <a:pt x="28" y="29"/>
                  </a:cubicBezTo>
                  <a:cubicBezTo>
                    <a:pt x="26" y="28"/>
                    <a:pt x="26" y="26"/>
                    <a:pt x="24" y="26"/>
                  </a:cubicBezTo>
                  <a:cubicBezTo>
                    <a:pt x="20" y="27"/>
                    <a:pt x="17" y="30"/>
                    <a:pt x="13" y="30"/>
                  </a:cubicBezTo>
                  <a:cubicBezTo>
                    <a:pt x="10" y="30"/>
                    <a:pt x="7" y="27"/>
                    <a:pt x="5" y="25"/>
                  </a:cubicBezTo>
                  <a:cubicBezTo>
                    <a:pt x="4" y="24"/>
                    <a:pt x="5" y="21"/>
                    <a:pt x="7" y="21"/>
                  </a:cubicBezTo>
                  <a:cubicBezTo>
                    <a:pt x="10" y="21"/>
                    <a:pt x="13" y="23"/>
                    <a:pt x="16" y="23"/>
                  </a:cubicBezTo>
                  <a:cubicBezTo>
                    <a:pt x="18" y="24"/>
                    <a:pt x="20" y="24"/>
                    <a:pt x="22" y="23"/>
                  </a:cubicBezTo>
                  <a:cubicBezTo>
                    <a:pt x="23" y="22"/>
                    <a:pt x="21" y="20"/>
                    <a:pt x="21" y="19"/>
                  </a:cubicBezTo>
                  <a:cubicBezTo>
                    <a:pt x="21" y="18"/>
                    <a:pt x="24" y="17"/>
                    <a:pt x="23" y="17"/>
                  </a:cubicBezTo>
                  <a:cubicBezTo>
                    <a:pt x="20" y="16"/>
                    <a:pt x="17" y="18"/>
                    <a:pt x="15" y="16"/>
                  </a:cubicBezTo>
                  <a:cubicBezTo>
                    <a:pt x="14" y="15"/>
                    <a:pt x="17" y="14"/>
                    <a:pt x="17" y="13"/>
                  </a:cubicBezTo>
                  <a:cubicBezTo>
                    <a:pt x="17" y="12"/>
                    <a:pt x="15" y="12"/>
                    <a:pt x="13" y="13"/>
                  </a:cubicBezTo>
                  <a:cubicBezTo>
                    <a:pt x="11" y="14"/>
                    <a:pt x="10" y="17"/>
                    <a:pt x="8" y="16"/>
                  </a:cubicBezTo>
                  <a:cubicBezTo>
                    <a:pt x="6" y="16"/>
                    <a:pt x="9" y="13"/>
                    <a:pt x="9" y="11"/>
                  </a:cubicBezTo>
                  <a:cubicBezTo>
                    <a:pt x="9" y="10"/>
                    <a:pt x="9" y="9"/>
                    <a:pt x="8" y="10"/>
                  </a:cubicBezTo>
                  <a:cubicBezTo>
                    <a:pt x="6" y="10"/>
                    <a:pt x="5" y="13"/>
                    <a:pt x="4" y="13"/>
                  </a:cubicBezTo>
                  <a:cubicBezTo>
                    <a:pt x="2" y="12"/>
                    <a:pt x="0" y="9"/>
                    <a:pt x="0" y="7"/>
                  </a:cubicBezTo>
                  <a:cubicBezTo>
                    <a:pt x="1" y="5"/>
                    <a:pt x="4" y="6"/>
                    <a:pt x="5" y="4"/>
                  </a:cubicBezTo>
                  <a:cubicBezTo>
                    <a:pt x="6" y="3"/>
                    <a:pt x="4" y="1"/>
                    <a:pt x="5" y="1"/>
                  </a:cubicBezTo>
                  <a:cubicBezTo>
                    <a:pt x="7" y="1"/>
                    <a:pt x="8" y="4"/>
                    <a:pt x="11" y="4"/>
                  </a:cubicBezTo>
                  <a:cubicBezTo>
                    <a:pt x="14" y="4"/>
                    <a:pt x="17" y="0"/>
                    <a:pt x="20" y="0"/>
                  </a:cubicBezTo>
                  <a:cubicBezTo>
                    <a:pt x="23" y="0"/>
                    <a:pt x="26" y="0"/>
                    <a:pt x="29" y="2"/>
                  </a:cubicBezTo>
                  <a:cubicBezTo>
                    <a:pt x="31" y="4"/>
                    <a:pt x="31" y="6"/>
                    <a:pt x="32" y="9"/>
                  </a:cubicBezTo>
                  <a:cubicBezTo>
                    <a:pt x="33" y="10"/>
                    <a:pt x="32" y="12"/>
                    <a:pt x="33" y="12"/>
                  </a:cubicBezTo>
                  <a:cubicBezTo>
                    <a:pt x="35" y="12"/>
                    <a:pt x="38" y="9"/>
                    <a:pt x="40" y="9"/>
                  </a:cubicBezTo>
                  <a:cubicBezTo>
                    <a:pt x="43" y="9"/>
                    <a:pt x="45" y="12"/>
                    <a:pt x="47" y="14"/>
                  </a:cubicBezTo>
                  <a:cubicBezTo>
                    <a:pt x="48" y="15"/>
                    <a:pt x="47" y="16"/>
                    <a:pt x="47" y="17"/>
                  </a:cubicBezTo>
                  <a:cubicBezTo>
                    <a:pt x="50" y="17"/>
                    <a:pt x="53" y="15"/>
                    <a:pt x="55" y="16"/>
                  </a:cubicBezTo>
                  <a:cubicBezTo>
                    <a:pt x="57" y="17"/>
                    <a:pt x="58" y="20"/>
                    <a:pt x="59" y="22"/>
                  </a:cubicBezTo>
                  <a:cubicBezTo>
                    <a:pt x="59" y="24"/>
                    <a:pt x="56" y="26"/>
                    <a:pt x="57" y="28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11" name="Freeform 3590"/>
            <p:cNvSpPr>
              <a:spLocks noChangeAspect="1"/>
            </p:cNvSpPr>
            <p:nvPr/>
          </p:nvSpPr>
          <p:spPr bwMode="auto">
            <a:xfrm>
              <a:off x="2489393" y="2050901"/>
              <a:ext cx="20133" cy="17720"/>
            </a:xfrm>
            <a:custGeom>
              <a:avLst/>
              <a:gdLst>
                <a:gd name="T0" fmla="*/ 6 w 15"/>
                <a:gd name="T1" fmla="*/ 1 h 13"/>
                <a:gd name="T2" fmla="*/ 1 w 15"/>
                <a:gd name="T3" fmla="*/ 10 h 13"/>
                <a:gd name="T4" fmla="*/ 8 w 15"/>
                <a:gd name="T5" fmla="*/ 12 h 13"/>
                <a:gd name="T6" fmla="*/ 12 w 15"/>
                <a:gd name="T7" fmla="*/ 16 h 13"/>
                <a:gd name="T8" fmla="*/ 16 w 15"/>
                <a:gd name="T9" fmla="*/ 12 h 13"/>
                <a:gd name="T10" fmla="*/ 16 w 15"/>
                <a:gd name="T11" fmla="*/ 4 h 13"/>
                <a:gd name="T12" fmla="*/ 10 w 15"/>
                <a:gd name="T13" fmla="*/ 4 h 13"/>
                <a:gd name="T14" fmla="*/ 6 w 15"/>
                <a:gd name="T15" fmla="*/ 1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3"/>
                <a:gd name="T26" fmla="*/ 15 w 15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3">
                  <a:moveTo>
                    <a:pt x="5" y="1"/>
                  </a:moveTo>
                  <a:cubicBezTo>
                    <a:pt x="2" y="2"/>
                    <a:pt x="0" y="5"/>
                    <a:pt x="1" y="8"/>
                  </a:cubicBezTo>
                  <a:cubicBezTo>
                    <a:pt x="1" y="10"/>
                    <a:pt x="5" y="9"/>
                    <a:pt x="7" y="10"/>
                  </a:cubicBezTo>
                  <a:cubicBezTo>
                    <a:pt x="8" y="11"/>
                    <a:pt x="9" y="13"/>
                    <a:pt x="10" y="13"/>
                  </a:cubicBezTo>
                  <a:cubicBezTo>
                    <a:pt x="12" y="13"/>
                    <a:pt x="13" y="11"/>
                    <a:pt x="13" y="10"/>
                  </a:cubicBezTo>
                  <a:cubicBezTo>
                    <a:pt x="14" y="8"/>
                    <a:pt x="15" y="5"/>
                    <a:pt x="13" y="3"/>
                  </a:cubicBezTo>
                  <a:cubicBezTo>
                    <a:pt x="12" y="2"/>
                    <a:pt x="10" y="4"/>
                    <a:pt x="8" y="3"/>
                  </a:cubicBezTo>
                  <a:cubicBezTo>
                    <a:pt x="7" y="3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12" name="Freeform 3591"/>
            <p:cNvSpPr>
              <a:spLocks noChangeAspect="1"/>
            </p:cNvSpPr>
            <p:nvPr/>
          </p:nvSpPr>
          <p:spPr bwMode="auto">
            <a:xfrm>
              <a:off x="2494986" y="2091881"/>
              <a:ext cx="46977" cy="38764"/>
            </a:xfrm>
            <a:custGeom>
              <a:avLst/>
              <a:gdLst>
                <a:gd name="T0" fmla="*/ 6 w 35"/>
                <a:gd name="T1" fmla="*/ 0 h 29"/>
                <a:gd name="T2" fmla="*/ 22 w 35"/>
                <a:gd name="T3" fmla="*/ 5 h 29"/>
                <a:gd name="T4" fmla="*/ 28 w 35"/>
                <a:gd name="T5" fmla="*/ 8 h 29"/>
                <a:gd name="T6" fmla="*/ 34 w 35"/>
                <a:gd name="T7" fmla="*/ 11 h 29"/>
                <a:gd name="T8" fmla="*/ 41 w 35"/>
                <a:gd name="T9" fmla="*/ 16 h 29"/>
                <a:gd name="T10" fmla="*/ 36 w 35"/>
                <a:gd name="T11" fmla="*/ 21 h 29"/>
                <a:gd name="T12" fmla="*/ 37 w 35"/>
                <a:gd name="T13" fmla="*/ 28 h 29"/>
                <a:gd name="T14" fmla="*/ 24 w 35"/>
                <a:gd name="T15" fmla="*/ 33 h 29"/>
                <a:gd name="T16" fmla="*/ 18 w 35"/>
                <a:gd name="T17" fmla="*/ 30 h 29"/>
                <a:gd name="T18" fmla="*/ 10 w 35"/>
                <a:gd name="T19" fmla="*/ 35 h 29"/>
                <a:gd name="T20" fmla="*/ 8 w 35"/>
                <a:gd name="T21" fmla="*/ 29 h 29"/>
                <a:gd name="T22" fmla="*/ 4 w 35"/>
                <a:gd name="T23" fmla="*/ 24 h 29"/>
                <a:gd name="T24" fmla="*/ 0 w 35"/>
                <a:gd name="T25" fmla="*/ 12 h 29"/>
                <a:gd name="T26" fmla="*/ 2 w 35"/>
                <a:gd name="T27" fmla="*/ 2 h 29"/>
                <a:gd name="T28" fmla="*/ 6 w 35"/>
                <a:gd name="T29" fmla="*/ 0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29"/>
                <a:gd name="T47" fmla="*/ 35 w 35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29">
                  <a:moveTo>
                    <a:pt x="5" y="0"/>
                  </a:moveTo>
                  <a:cubicBezTo>
                    <a:pt x="10" y="0"/>
                    <a:pt x="14" y="2"/>
                    <a:pt x="18" y="4"/>
                  </a:cubicBezTo>
                  <a:cubicBezTo>
                    <a:pt x="20" y="5"/>
                    <a:pt x="21" y="6"/>
                    <a:pt x="23" y="7"/>
                  </a:cubicBezTo>
                  <a:cubicBezTo>
                    <a:pt x="25" y="8"/>
                    <a:pt x="26" y="9"/>
                    <a:pt x="28" y="9"/>
                  </a:cubicBezTo>
                  <a:cubicBezTo>
                    <a:pt x="30" y="10"/>
                    <a:pt x="33" y="10"/>
                    <a:pt x="34" y="13"/>
                  </a:cubicBezTo>
                  <a:cubicBezTo>
                    <a:pt x="35" y="14"/>
                    <a:pt x="31" y="15"/>
                    <a:pt x="30" y="17"/>
                  </a:cubicBezTo>
                  <a:cubicBezTo>
                    <a:pt x="30" y="19"/>
                    <a:pt x="32" y="22"/>
                    <a:pt x="31" y="23"/>
                  </a:cubicBezTo>
                  <a:cubicBezTo>
                    <a:pt x="28" y="26"/>
                    <a:pt x="24" y="26"/>
                    <a:pt x="20" y="27"/>
                  </a:cubicBezTo>
                  <a:cubicBezTo>
                    <a:pt x="18" y="27"/>
                    <a:pt x="16" y="25"/>
                    <a:pt x="15" y="25"/>
                  </a:cubicBezTo>
                  <a:cubicBezTo>
                    <a:pt x="12" y="26"/>
                    <a:pt x="11" y="29"/>
                    <a:pt x="8" y="29"/>
                  </a:cubicBezTo>
                  <a:cubicBezTo>
                    <a:pt x="7" y="29"/>
                    <a:pt x="8" y="26"/>
                    <a:pt x="7" y="24"/>
                  </a:cubicBezTo>
                  <a:cubicBezTo>
                    <a:pt x="6" y="23"/>
                    <a:pt x="4" y="22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8"/>
                    <a:pt x="1" y="5"/>
                    <a:pt x="2" y="2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13" name="Freeform 3592"/>
            <p:cNvSpPr>
              <a:spLocks noChangeAspect="1"/>
            </p:cNvSpPr>
            <p:nvPr/>
          </p:nvSpPr>
          <p:spPr bwMode="auto">
            <a:xfrm>
              <a:off x="2515118" y="2131753"/>
              <a:ext cx="46977" cy="12183"/>
            </a:xfrm>
            <a:custGeom>
              <a:avLst/>
              <a:gdLst>
                <a:gd name="T0" fmla="*/ 11 w 35"/>
                <a:gd name="T1" fmla="*/ 0 h 9"/>
                <a:gd name="T2" fmla="*/ 1 w 35"/>
                <a:gd name="T3" fmla="*/ 2 h 9"/>
                <a:gd name="T4" fmla="*/ 2 w 35"/>
                <a:gd name="T5" fmla="*/ 9 h 9"/>
                <a:gd name="T6" fmla="*/ 22 w 35"/>
                <a:gd name="T7" fmla="*/ 9 h 9"/>
                <a:gd name="T8" fmla="*/ 35 w 35"/>
                <a:gd name="T9" fmla="*/ 10 h 9"/>
                <a:gd name="T10" fmla="*/ 38 w 35"/>
                <a:gd name="T11" fmla="*/ 5 h 9"/>
                <a:gd name="T12" fmla="*/ 41 w 35"/>
                <a:gd name="T13" fmla="*/ 2 h 9"/>
                <a:gd name="T14" fmla="*/ 36 w 35"/>
                <a:gd name="T15" fmla="*/ 0 h 9"/>
                <a:gd name="T16" fmla="*/ 30 w 35"/>
                <a:gd name="T17" fmla="*/ 1 h 9"/>
                <a:gd name="T18" fmla="*/ 16 w 35"/>
                <a:gd name="T19" fmla="*/ 0 h 9"/>
                <a:gd name="T20" fmla="*/ 11 w 35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9"/>
                <a:gd name="T35" fmla="*/ 35 w 35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9">
                  <a:moveTo>
                    <a:pt x="9" y="0"/>
                  </a:moveTo>
                  <a:cubicBezTo>
                    <a:pt x="6" y="0"/>
                    <a:pt x="3" y="0"/>
                    <a:pt x="1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8"/>
                    <a:pt x="13" y="7"/>
                    <a:pt x="18" y="7"/>
                  </a:cubicBezTo>
                  <a:cubicBezTo>
                    <a:pt x="22" y="7"/>
                    <a:pt x="25" y="9"/>
                    <a:pt x="29" y="8"/>
                  </a:cubicBezTo>
                  <a:cubicBezTo>
                    <a:pt x="30" y="7"/>
                    <a:pt x="31" y="5"/>
                    <a:pt x="32" y="4"/>
                  </a:cubicBezTo>
                  <a:cubicBezTo>
                    <a:pt x="33" y="3"/>
                    <a:pt x="35" y="3"/>
                    <a:pt x="34" y="2"/>
                  </a:cubicBezTo>
                  <a:cubicBezTo>
                    <a:pt x="34" y="0"/>
                    <a:pt x="32" y="0"/>
                    <a:pt x="30" y="0"/>
                  </a:cubicBezTo>
                  <a:cubicBezTo>
                    <a:pt x="28" y="0"/>
                    <a:pt x="27" y="1"/>
                    <a:pt x="25" y="1"/>
                  </a:cubicBezTo>
                  <a:cubicBezTo>
                    <a:pt x="21" y="1"/>
                    <a:pt x="17" y="0"/>
                    <a:pt x="13" y="0"/>
                  </a:cubicBezTo>
                  <a:cubicBezTo>
                    <a:pt x="11" y="0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14" name="Freeform 3593"/>
            <p:cNvSpPr>
              <a:spLocks noChangeAspect="1"/>
            </p:cNvSpPr>
            <p:nvPr/>
          </p:nvSpPr>
          <p:spPr bwMode="auto">
            <a:xfrm>
              <a:off x="2588939" y="2135076"/>
              <a:ext cx="16778" cy="12183"/>
            </a:xfrm>
            <a:custGeom>
              <a:avLst/>
              <a:gdLst>
                <a:gd name="T0" fmla="*/ 4 w 12"/>
                <a:gd name="T1" fmla="*/ 1 h 9"/>
                <a:gd name="T2" fmla="*/ 0 w 12"/>
                <a:gd name="T3" fmla="*/ 5 h 9"/>
                <a:gd name="T4" fmla="*/ 5 w 12"/>
                <a:gd name="T5" fmla="*/ 10 h 9"/>
                <a:gd name="T6" fmla="*/ 11 w 12"/>
                <a:gd name="T7" fmla="*/ 10 h 9"/>
                <a:gd name="T8" fmla="*/ 14 w 12"/>
                <a:gd name="T9" fmla="*/ 4 h 9"/>
                <a:gd name="T10" fmla="*/ 8 w 12"/>
                <a:gd name="T11" fmla="*/ 2 h 9"/>
                <a:gd name="T12" fmla="*/ 4 w 12"/>
                <a:gd name="T13" fmla="*/ 1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9"/>
                <a:gd name="T23" fmla="*/ 12 w 12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9">
                  <a:moveTo>
                    <a:pt x="3" y="1"/>
                  </a:moveTo>
                  <a:cubicBezTo>
                    <a:pt x="2" y="1"/>
                    <a:pt x="0" y="3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" y="9"/>
                    <a:pt x="8" y="9"/>
                    <a:pt x="9" y="8"/>
                  </a:cubicBezTo>
                  <a:cubicBezTo>
                    <a:pt x="11" y="7"/>
                    <a:pt x="12" y="5"/>
                    <a:pt x="11" y="3"/>
                  </a:cubicBezTo>
                  <a:cubicBezTo>
                    <a:pt x="10" y="2"/>
                    <a:pt x="8" y="2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15" name="Freeform 3594"/>
            <p:cNvSpPr>
              <a:spLocks noChangeAspect="1"/>
            </p:cNvSpPr>
            <p:nvPr/>
          </p:nvSpPr>
          <p:spPr bwMode="auto">
            <a:xfrm>
              <a:off x="2498341" y="2151688"/>
              <a:ext cx="237120" cy="84174"/>
            </a:xfrm>
            <a:custGeom>
              <a:avLst/>
              <a:gdLst>
                <a:gd name="T0" fmla="*/ 205 w 177"/>
                <a:gd name="T1" fmla="*/ 42 h 63"/>
                <a:gd name="T2" fmla="*/ 210 w 177"/>
                <a:gd name="T3" fmla="*/ 51 h 63"/>
                <a:gd name="T4" fmla="*/ 202 w 177"/>
                <a:gd name="T5" fmla="*/ 59 h 63"/>
                <a:gd name="T6" fmla="*/ 210 w 177"/>
                <a:gd name="T7" fmla="*/ 62 h 63"/>
                <a:gd name="T8" fmla="*/ 200 w 177"/>
                <a:gd name="T9" fmla="*/ 62 h 63"/>
                <a:gd name="T10" fmla="*/ 201 w 177"/>
                <a:gd name="T11" fmla="*/ 70 h 63"/>
                <a:gd name="T12" fmla="*/ 187 w 177"/>
                <a:gd name="T13" fmla="*/ 69 h 63"/>
                <a:gd name="T14" fmla="*/ 168 w 177"/>
                <a:gd name="T15" fmla="*/ 72 h 63"/>
                <a:gd name="T16" fmla="*/ 158 w 177"/>
                <a:gd name="T17" fmla="*/ 71 h 63"/>
                <a:gd name="T18" fmla="*/ 140 w 177"/>
                <a:gd name="T19" fmla="*/ 71 h 63"/>
                <a:gd name="T20" fmla="*/ 135 w 177"/>
                <a:gd name="T21" fmla="*/ 71 h 63"/>
                <a:gd name="T22" fmla="*/ 128 w 177"/>
                <a:gd name="T23" fmla="*/ 74 h 63"/>
                <a:gd name="T24" fmla="*/ 121 w 177"/>
                <a:gd name="T25" fmla="*/ 72 h 63"/>
                <a:gd name="T26" fmla="*/ 115 w 177"/>
                <a:gd name="T27" fmla="*/ 74 h 63"/>
                <a:gd name="T28" fmla="*/ 93 w 177"/>
                <a:gd name="T29" fmla="*/ 63 h 63"/>
                <a:gd name="T30" fmla="*/ 86 w 177"/>
                <a:gd name="T31" fmla="*/ 65 h 63"/>
                <a:gd name="T32" fmla="*/ 72 w 177"/>
                <a:gd name="T33" fmla="*/ 70 h 63"/>
                <a:gd name="T34" fmla="*/ 60 w 177"/>
                <a:gd name="T35" fmla="*/ 69 h 63"/>
                <a:gd name="T36" fmla="*/ 50 w 177"/>
                <a:gd name="T37" fmla="*/ 55 h 63"/>
                <a:gd name="T38" fmla="*/ 50 w 177"/>
                <a:gd name="T39" fmla="*/ 52 h 63"/>
                <a:gd name="T40" fmla="*/ 56 w 177"/>
                <a:gd name="T41" fmla="*/ 41 h 63"/>
                <a:gd name="T42" fmla="*/ 50 w 177"/>
                <a:gd name="T43" fmla="*/ 29 h 63"/>
                <a:gd name="T44" fmla="*/ 42 w 177"/>
                <a:gd name="T45" fmla="*/ 24 h 63"/>
                <a:gd name="T46" fmla="*/ 20 w 177"/>
                <a:gd name="T47" fmla="*/ 24 h 63"/>
                <a:gd name="T48" fmla="*/ 22 w 177"/>
                <a:gd name="T49" fmla="*/ 19 h 63"/>
                <a:gd name="T50" fmla="*/ 8 w 177"/>
                <a:gd name="T51" fmla="*/ 16 h 63"/>
                <a:gd name="T52" fmla="*/ 4 w 177"/>
                <a:gd name="T53" fmla="*/ 13 h 63"/>
                <a:gd name="T54" fmla="*/ 6 w 177"/>
                <a:gd name="T55" fmla="*/ 8 h 63"/>
                <a:gd name="T56" fmla="*/ 10 w 177"/>
                <a:gd name="T57" fmla="*/ 1 h 63"/>
                <a:gd name="T58" fmla="*/ 29 w 177"/>
                <a:gd name="T59" fmla="*/ 1 h 63"/>
                <a:gd name="T60" fmla="*/ 43 w 177"/>
                <a:gd name="T61" fmla="*/ 4 h 63"/>
                <a:gd name="T62" fmla="*/ 48 w 177"/>
                <a:gd name="T63" fmla="*/ 11 h 63"/>
                <a:gd name="T64" fmla="*/ 52 w 177"/>
                <a:gd name="T65" fmla="*/ 12 h 63"/>
                <a:gd name="T66" fmla="*/ 72 w 177"/>
                <a:gd name="T67" fmla="*/ 10 h 63"/>
                <a:gd name="T68" fmla="*/ 80 w 177"/>
                <a:gd name="T69" fmla="*/ 18 h 63"/>
                <a:gd name="T70" fmla="*/ 71 w 177"/>
                <a:gd name="T71" fmla="*/ 18 h 63"/>
                <a:gd name="T72" fmla="*/ 91 w 177"/>
                <a:gd name="T73" fmla="*/ 21 h 63"/>
                <a:gd name="T74" fmla="*/ 93 w 177"/>
                <a:gd name="T75" fmla="*/ 27 h 63"/>
                <a:gd name="T76" fmla="*/ 66 w 177"/>
                <a:gd name="T77" fmla="*/ 21 h 63"/>
                <a:gd name="T78" fmla="*/ 77 w 177"/>
                <a:gd name="T79" fmla="*/ 29 h 63"/>
                <a:gd name="T80" fmla="*/ 71 w 177"/>
                <a:gd name="T81" fmla="*/ 35 h 63"/>
                <a:gd name="T82" fmla="*/ 85 w 177"/>
                <a:gd name="T83" fmla="*/ 35 h 63"/>
                <a:gd name="T84" fmla="*/ 87 w 177"/>
                <a:gd name="T85" fmla="*/ 41 h 63"/>
                <a:gd name="T86" fmla="*/ 84 w 177"/>
                <a:gd name="T87" fmla="*/ 45 h 63"/>
                <a:gd name="T88" fmla="*/ 91 w 177"/>
                <a:gd name="T89" fmla="*/ 48 h 63"/>
                <a:gd name="T90" fmla="*/ 95 w 177"/>
                <a:gd name="T91" fmla="*/ 43 h 63"/>
                <a:gd name="T92" fmla="*/ 104 w 177"/>
                <a:gd name="T93" fmla="*/ 46 h 63"/>
                <a:gd name="T94" fmla="*/ 111 w 177"/>
                <a:gd name="T95" fmla="*/ 46 h 63"/>
                <a:gd name="T96" fmla="*/ 125 w 177"/>
                <a:gd name="T97" fmla="*/ 47 h 63"/>
                <a:gd name="T98" fmla="*/ 135 w 177"/>
                <a:gd name="T99" fmla="*/ 49 h 63"/>
                <a:gd name="T100" fmla="*/ 144 w 177"/>
                <a:gd name="T101" fmla="*/ 41 h 63"/>
                <a:gd name="T102" fmla="*/ 162 w 177"/>
                <a:gd name="T103" fmla="*/ 35 h 63"/>
                <a:gd name="T104" fmla="*/ 181 w 177"/>
                <a:gd name="T105" fmla="*/ 34 h 63"/>
                <a:gd name="T106" fmla="*/ 196 w 177"/>
                <a:gd name="T107" fmla="*/ 37 h 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7"/>
                <a:gd name="T163" fmla="*/ 0 h 63"/>
                <a:gd name="T164" fmla="*/ 177 w 177"/>
                <a:gd name="T165" fmla="*/ 63 h 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7" h="63">
                  <a:moveTo>
                    <a:pt x="173" y="33"/>
                  </a:moveTo>
                  <a:cubicBezTo>
                    <a:pt x="174" y="33"/>
                    <a:pt x="170" y="35"/>
                    <a:pt x="171" y="35"/>
                  </a:cubicBezTo>
                  <a:cubicBezTo>
                    <a:pt x="173" y="36"/>
                    <a:pt x="176" y="34"/>
                    <a:pt x="176" y="35"/>
                  </a:cubicBezTo>
                  <a:cubicBezTo>
                    <a:pt x="177" y="37"/>
                    <a:pt x="176" y="40"/>
                    <a:pt x="175" y="42"/>
                  </a:cubicBezTo>
                  <a:cubicBezTo>
                    <a:pt x="173" y="44"/>
                    <a:pt x="169" y="44"/>
                    <a:pt x="168" y="46"/>
                  </a:cubicBezTo>
                  <a:cubicBezTo>
                    <a:pt x="167" y="47"/>
                    <a:pt x="168" y="49"/>
                    <a:pt x="169" y="49"/>
                  </a:cubicBezTo>
                  <a:cubicBezTo>
                    <a:pt x="171" y="49"/>
                    <a:pt x="173" y="45"/>
                    <a:pt x="174" y="46"/>
                  </a:cubicBezTo>
                  <a:cubicBezTo>
                    <a:pt x="176" y="46"/>
                    <a:pt x="176" y="49"/>
                    <a:pt x="175" y="51"/>
                  </a:cubicBezTo>
                  <a:cubicBezTo>
                    <a:pt x="174" y="52"/>
                    <a:pt x="172" y="54"/>
                    <a:pt x="171" y="54"/>
                  </a:cubicBezTo>
                  <a:cubicBezTo>
                    <a:pt x="169" y="54"/>
                    <a:pt x="169" y="50"/>
                    <a:pt x="167" y="51"/>
                  </a:cubicBezTo>
                  <a:cubicBezTo>
                    <a:pt x="166" y="51"/>
                    <a:pt x="167" y="53"/>
                    <a:pt x="167" y="54"/>
                  </a:cubicBezTo>
                  <a:cubicBezTo>
                    <a:pt x="168" y="55"/>
                    <a:pt x="169" y="57"/>
                    <a:pt x="168" y="58"/>
                  </a:cubicBezTo>
                  <a:cubicBezTo>
                    <a:pt x="167" y="59"/>
                    <a:pt x="164" y="58"/>
                    <a:pt x="162" y="58"/>
                  </a:cubicBezTo>
                  <a:cubicBezTo>
                    <a:pt x="160" y="58"/>
                    <a:pt x="158" y="57"/>
                    <a:pt x="156" y="57"/>
                  </a:cubicBezTo>
                  <a:cubicBezTo>
                    <a:pt x="154" y="57"/>
                    <a:pt x="152" y="59"/>
                    <a:pt x="150" y="60"/>
                  </a:cubicBezTo>
                  <a:cubicBezTo>
                    <a:pt x="147" y="60"/>
                    <a:pt x="143" y="61"/>
                    <a:pt x="140" y="60"/>
                  </a:cubicBezTo>
                  <a:cubicBezTo>
                    <a:pt x="137" y="58"/>
                    <a:pt x="138" y="52"/>
                    <a:pt x="135" y="52"/>
                  </a:cubicBezTo>
                  <a:cubicBezTo>
                    <a:pt x="133" y="52"/>
                    <a:pt x="135" y="58"/>
                    <a:pt x="132" y="59"/>
                  </a:cubicBezTo>
                  <a:cubicBezTo>
                    <a:pt x="130" y="61"/>
                    <a:pt x="126" y="59"/>
                    <a:pt x="123" y="59"/>
                  </a:cubicBezTo>
                  <a:cubicBezTo>
                    <a:pt x="121" y="59"/>
                    <a:pt x="119" y="60"/>
                    <a:pt x="117" y="59"/>
                  </a:cubicBezTo>
                  <a:cubicBezTo>
                    <a:pt x="116" y="59"/>
                    <a:pt x="116" y="56"/>
                    <a:pt x="115" y="56"/>
                  </a:cubicBezTo>
                  <a:cubicBezTo>
                    <a:pt x="114" y="56"/>
                    <a:pt x="114" y="59"/>
                    <a:pt x="113" y="59"/>
                  </a:cubicBezTo>
                  <a:cubicBezTo>
                    <a:pt x="111" y="59"/>
                    <a:pt x="111" y="55"/>
                    <a:pt x="110" y="56"/>
                  </a:cubicBezTo>
                  <a:cubicBezTo>
                    <a:pt x="108" y="57"/>
                    <a:pt x="109" y="61"/>
                    <a:pt x="107" y="61"/>
                  </a:cubicBezTo>
                  <a:cubicBezTo>
                    <a:pt x="105" y="61"/>
                    <a:pt x="105" y="58"/>
                    <a:pt x="103" y="58"/>
                  </a:cubicBezTo>
                  <a:cubicBezTo>
                    <a:pt x="102" y="57"/>
                    <a:pt x="102" y="60"/>
                    <a:pt x="101" y="60"/>
                  </a:cubicBezTo>
                  <a:cubicBezTo>
                    <a:pt x="99" y="60"/>
                    <a:pt x="98" y="57"/>
                    <a:pt x="96" y="58"/>
                  </a:cubicBezTo>
                  <a:cubicBezTo>
                    <a:pt x="95" y="58"/>
                    <a:pt x="97" y="61"/>
                    <a:pt x="96" y="61"/>
                  </a:cubicBezTo>
                  <a:cubicBezTo>
                    <a:pt x="90" y="62"/>
                    <a:pt x="83" y="63"/>
                    <a:pt x="78" y="61"/>
                  </a:cubicBezTo>
                  <a:cubicBezTo>
                    <a:pt x="76" y="60"/>
                    <a:pt x="80" y="54"/>
                    <a:pt x="78" y="52"/>
                  </a:cubicBezTo>
                  <a:cubicBezTo>
                    <a:pt x="76" y="51"/>
                    <a:pt x="76" y="56"/>
                    <a:pt x="74" y="56"/>
                  </a:cubicBezTo>
                  <a:cubicBezTo>
                    <a:pt x="73" y="57"/>
                    <a:pt x="73" y="53"/>
                    <a:pt x="72" y="54"/>
                  </a:cubicBezTo>
                  <a:cubicBezTo>
                    <a:pt x="70" y="54"/>
                    <a:pt x="72" y="58"/>
                    <a:pt x="70" y="58"/>
                  </a:cubicBezTo>
                  <a:cubicBezTo>
                    <a:pt x="67" y="59"/>
                    <a:pt x="63" y="59"/>
                    <a:pt x="60" y="58"/>
                  </a:cubicBezTo>
                  <a:cubicBezTo>
                    <a:pt x="57" y="57"/>
                    <a:pt x="56" y="52"/>
                    <a:pt x="53" y="52"/>
                  </a:cubicBezTo>
                  <a:cubicBezTo>
                    <a:pt x="52" y="52"/>
                    <a:pt x="52" y="57"/>
                    <a:pt x="50" y="57"/>
                  </a:cubicBezTo>
                  <a:cubicBezTo>
                    <a:pt x="48" y="57"/>
                    <a:pt x="45" y="55"/>
                    <a:pt x="43" y="53"/>
                  </a:cubicBezTo>
                  <a:cubicBezTo>
                    <a:pt x="42" y="51"/>
                    <a:pt x="42" y="48"/>
                    <a:pt x="42" y="46"/>
                  </a:cubicBezTo>
                  <a:cubicBezTo>
                    <a:pt x="43" y="45"/>
                    <a:pt x="45" y="45"/>
                    <a:pt x="45" y="44"/>
                  </a:cubicBezTo>
                  <a:cubicBezTo>
                    <a:pt x="45" y="43"/>
                    <a:pt x="42" y="44"/>
                    <a:pt x="42" y="43"/>
                  </a:cubicBezTo>
                  <a:cubicBezTo>
                    <a:pt x="41" y="41"/>
                    <a:pt x="42" y="38"/>
                    <a:pt x="43" y="36"/>
                  </a:cubicBezTo>
                  <a:cubicBezTo>
                    <a:pt x="44" y="35"/>
                    <a:pt x="46" y="35"/>
                    <a:pt x="47" y="34"/>
                  </a:cubicBezTo>
                  <a:cubicBezTo>
                    <a:pt x="47" y="32"/>
                    <a:pt x="47" y="30"/>
                    <a:pt x="47" y="29"/>
                  </a:cubicBezTo>
                  <a:cubicBezTo>
                    <a:pt x="46" y="27"/>
                    <a:pt x="44" y="26"/>
                    <a:pt x="42" y="24"/>
                  </a:cubicBezTo>
                  <a:cubicBezTo>
                    <a:pt x="41" y="23"/>
                    <a:pt x="42" y="20"/>
                    <a:pt x="41" y="19"/>
                  </a:cubicBezTo>
                  <a:cubicBezTo>
                    <a:pt x="39" y="18"/>
                    <a:pt x="37" y="20"/>
                    <a:pt x="35" y="20"/>
                  </a:cubicBezTo>
                  <a:cubicBezTo>
                    <a:pt x="30" y="19"/>
                    <a:pt x="25" y="18"/>
                    <a:pt x="20" y="18"/>
                  </a:cubicBezTo>
                  <a:cubicBezTo>
                    <a:pt x="19" y="18"/>
                    <a:pt x="18" y="20"/>
                    <a:pt x="17" y="20"/>
                  </a:cubicBezTo>
                  <a:cubicBezTo>
                    <a:pt x="16" y="20"/>
                    <a:pt x="14" y="19"/>
                    <a:pt x="14" y="18"/>
                  </a:cubicBezTo>
                  <a:cubicBezTo>
                    <a:pt x="15" y="17"/>
                    <a:pt x="19" y="17"/>
                    <a:pt x="18" y="16"/>
                  </a:cubicBezTo>
                  <a:cubicBezTo>
                    <a:pt x="16" y="14"/>
                    <a:pt x="13" y="16"/>
                    <a:pt x="10" y="15"/>
                  </a:cubicBezTo>
                  <a:cubicBezTo>
                    <a:pt x="9" y="15"/>
                    <a:pt x="7" y="15"/>
                    <a:pt x="7" y="13"/>
                  </a:cubicBezTo>
                  <a:cubicBezTo>
                    <a:pt x="6" y="12"/>
                    <a:pt x="10" y="12"/>
                    <a:pt x="9" y="12"/>
                  </a:cubicBezTo>
                  <a:cubicBezTo>
                    <a:pt x="8" y="10"/>
                    <a:pt x="5" y="12"/>
                    <a:pt x="3" y="11"/>
                  </a:cubicBezTo>
                  <a:cubicBezTo>
                    <a:pt x="2" y="10"/>
                    <a:pt x="0" y="9"/>
                    <a:pt x="0" y="8"/>
                  </a:cubicBezTo>
                  <a:cubicBezTo>
                    <a:pt x="1" y="6"/>
                    <a:pt x="5" y="9"/>
                    <a:pt x="5" y="7"/>
                  </a:cubicBezTo>
                  <a:cubicBezTo>
                    <a:pt x="6" y="6"/>
                    <a:pt x="1" y="5"/>
                    <a:pt x="2" y="4"/>
                  </a:cubicBezTo>
                  <a:cubicBezTo>
                    <a:pt x="3" y="2"/>
                    <a:pt x="6" y="2"/>
                    <a:pt x="8" y="1"/>
                  </a:cubicBezTo>
                  <a:cubicBezTo>
                    <a:pt x="10" y="1"/>
                    <a:pt x="13" y="0"/>
                    <a:pt x="15" y="0"/>
                  </a:cubicBezTo>
                  <a:cubicBezTo>
                    <a:pt x="18" y="0"/>
                    <a:pt x="21" y="0"/>
                    <a:pt x="24" y="1"/>
                  </a:cubicBezTo>
                  <a:cubicBezTo>
                    <a:pt x="27" y="2"/>
                    <a:pt x="29" y="4"/>
                    <a:pt x="32" y="4"/>
                  </a:cubicBezTo>
                  <a:cubicBezTo>
                    <a:pt x="33" y="4"/>
                    <a:pt x="34" y="3"/>
                    <a:pt x="36" y="3"/>
                  </a:cubicBezTo>
                  <a:cubicBezTo>
                    <a:pt x="37" y="4"/>
                    <a:pt x="39" y="5"/>
                    <a:pt x="40" y="6"/>
                  </a:cubicBezTo>
                  <a:cubicBezTo>
                    <a:pt x="41" y="7"/>
                    <a:pt x="40" y="8"/>
                    <a:pt x="40" y="9"/>
                  </a:cubicBezTo>
                  <a:cubicBezTo>
                    <a:pt x="39" y="11"/>
                    <a:pt x="35" y="14"/>
                    <a:pt x="37" y="15"/>
                  </a:cubicBezTo>
                  <a:cubicBezTo>
                    <a:pt x="40" y="15"/>
                    <a:pt x="41" y="11"/>
                    <a:pt x="43" y="10"/>
                  </a:cubicBezTo>
                  <a:cubicBezTo>
                    <a:pt x="45" y="9"/>
                    <a:pt x="48" y="11"/>
                    <a:pt x="50" y="11"/>
                  </a:cubicBezTo>
                  <a:cubicBezTo>
                    <a:pt x="53" y="11"/>
                    <a:pt x="56" y="8"/>
                    <a:pt x="60" y="8"/>
                  </a:cubicBezTo>
                  <a:cubicBezTo>
                    <a:pt x="63" y="8"/>
                    <a:pt x="66" y="11"/>
                    <a:pt x="68" y="13"/>
                  </a:cubicBezTo>
                  <a:cubicBezTo>
                    <a:pt x="69" y="14"/>
                    <a:pt x="67" y="15"/>
                    <a:pt x="67" y="15"/>
                  </a:cubicBezTo>
                  <a:cubicBezTo>
                    <a:pt x="64" y="15"/>
                    <a:pt x="62" y="13"/>
                    <a:pt x="59" y="13"/>
                  </a:cubicBezTo>
                  <a:cubicBezTo>
                    <a:pt x="59" y="13"/>
                    <a:pt x="59" y="15"/>
                    <a:pt x="59" y="15"/>
                  </a:cubicBezTo>
                  <a:cubicBezTo>
                    <a:pt x="64" y="17"/>
                    <a:pt x="68" y="17"/>
                    <a:pt x="72" y="17"/>
                  </a:cubicBezTo>
                  <a:cubicBezTo>
                    <a:pt x="74" y="17"/>
                    <a:pt x="75" y="17"/>
                    <a:pt x="76" y="17"/>
                  </a:cubicBezTo>
                  <a:cubicBezTo>
                    <a:pt x="77" y="17"/>
                    <a:pt x="79" y="17"/>
                    <a:pt x="79" y="17"/>
                  </a:cubicBezTo>
                  <a:cubicBezTo>
                    <a:pt x="80" y="19"/>
                    <a:pt x="80" y="21"/>
                    <a:pt x="78" y="22"/>
                  </a:cubicBezTo>
                  <a:cubicBezTo>
                    <a:pt x="75" y="23"/>
                    <a:pt x="71" y="22"/>
                    <a:pt x="67" y="21"/>
                  </a:cubicBezTo>
                  <a:cubicBezTo>
                    <a:pt x="63" y="21"/>
                    <a:pt x="59" y="18"/>
                    <a:pt x="55" y="17"/>
                  </a:cubicBezTo>
                  <a:cubicBezTo>
                    <a:pt x="55" y="17"/>
                    <a:pt x="55" y="19"/>
                    <a:pt x="55" y="20"/>
                  </a:cubicBezTo>
                  <a:cubicBezTo>
                    <a:pt x="58" y="22"/>
                    <a:pt x="63" y="21"/>
                    <a:pt x="64" y="24"/>
                  </a:cubicBezTo>
                  <a:cubicBezTo>
                    <a:pt x="65" y="26"/>
                    <a:pt x="59" y="25"/>
                    <a:pt x="57" y="27"/>
                  </a:cubicBezTo>
                  <a:cubicBezTo>
                    <a:pt x="56" y="27"/>
                    <a:pt x="58" y="29"/>
                    <a:pt x="59" y="29"/>
                  </a:cubicBezTo>
                  <a:cubicBezTo>
                    <a:pt x="62" y="29"/>
                    <a:pt x="65" y="26"/>
                    <a:pt x="68" y="26"/>
                  </a:cubicBezTo>
                  <a:cubicBezTo>
                    <a:pt x="70" y="26"/>
                    <a:pt x="70" y="28"/>
                    <a:pt x="71" y="29"/>
                  </a:cubicBezTo>
                  <a:cubicBezTo>
                    <a:pt x="73" y="30"/>
                    <a:pt x="76" y="29"/>
                    <a:pt x="77" y="31"/>
                  </a:cubicBezTo>
                  <a:cubicBezTo>
                    <a:pt x="77" y="32"/>
                    <a:pt x="75" y="34"/>
                    <a:pt x="73" y="34"/>
                  </a:cubicBezTo>
                  <a:cubicBezTo>
                    <a:pt x="72" y="35"/>
                    <a:pt x="71" y="34"/>
                    <a:pt x="70" y="35"/>
                  </a:cubicBezTo>
                  <a:cubicBezTo>
                    <a:pt x="70" y="35"/>
                    <a:pt x="70" y="37"/>
                    <a:pt x="70" y="37"/>
                  </a:cubicBezTo>
                  <a:cubicBezTo>
                    <a:pt x="72" y="37"/>
                    <a:pt x="74" y="35"/>
                    <a:pt x="75" y="36"/>
                  </a:cubicBezTo>
                  <a:cubicBezTo>
                    <a:pt x="77" y="37"/>
                    <a:pt x="75" y="39"/>
                    <a:pt x="76" y="40"/>
                  </a:cubicBezTo>
                  <a:cubicBezTo>
                    <a:pt x="77" y="40"/>
                    <a:pt x="79" y="41"/>
                    <a:pt x="79" y="40"/>
                  </a:cubicBezTo>
                  <a:cubicBezTo>
                    <a:pt x="80" y="39"/>
                    <a:pt x="79" y="37"/>
                    <a:pt x="79" y="36"/>
                  </a:cubicBezTo>
                  <a:cubicBezTo>
                    <a:pt x="80" y="35"/>
                    <a:pt x="81" y="34"/>
                    <a:pt x="82" y="34"/>
                  </a:cubicBezTo>
                  <a:cubicBezTo>
                    <a:pt x="84" y="35"/>
                    <a:pt x="85" y="38"/>
                    <a:pt x="87" y="38"/>
                  </a:cubicBezTo>
                  <a:cubicBezTo>
                    <a:pt x="89" y="39"/>
                    <a:pt x="89" y="36"/>
                    <a:pt x="90" y="36"/>
                  </a:cubicBezTo>
                  <a:cubicBezTo>
                    <a:pt x="91" y="36"/>
                    <a:pt x="92" y="38"/>
                    <a:pt x="93" y="38"/>
                  </a:cubicBezTo>
                  <a:cubicBezTo>
                    <a:pt x="94" y="37"/>
                    <a:pt x="94" y="34"/>
                    <a:pt x="95" y="34"/>
                  </a:cubicBezTo>
                  <a:cubicBezTo>
                    <a:pt x="98" y="35"/>
                    <a:pt x="101" y="37"/>
                    <a:pt x="104" y="39"/>
                  </a:cubicBezTo>
                  <a:cubicBezTo>
                    <a:pt x="104" y="39"/>
                    <a:pt x="103" y="41"/>
                    <a:pt x="104" y="41"/>
                  </a:cubicBezTo>
                  <a:cubicBezTo>
                    <a:pt x="107" y="42"/>
                    <a:pt x="111" y="43"/>
                    <a:pt x="113" y="41"/>
                  </a:cubicBezTo>
                  <a:cubicBezTo>
                    <a:pt x="114" y="40"/>
                    <a:pt x="107" y="38"/>
                    <a:pt x="108" y="37"/>
                  </a:cubicBezTo>
                  <a:cubicBezTo>
                    <a:pt x="111" y="34"/>
                    <a:pt x="116" y="35"/>
                    <a:pt x="120" y="34"/>
                  </a:cubicBezTo>
                  <a:cubicBezTo>
                    <a:pt x="124" y="33"/>
                    <a:pt x="129" y="31"/>
                    <a:pt x="133" y="30"/>
                  </a:cubicBezTo>
                  <a:cubicBezTo>
                    <a:pt x="134" y="29"/>
                    <a:pt x="135" y="29"/>
                    <a:pt x="135" y="29"/>
                  </a:cubicBezTo>
                  <a:cubicBezTo>
                    <a:pt x="137" y="29"/>
                    <a:pt x="139" y="30"/>
                    <a:pt x="141" y="30"/>
                  </a:cubicBezTo>
                  <a:cubicBezTo>
                    <a:pt x="144" y="30"/>
                    <a:pt x="148" y="28"/>
                    <a:pt x="151" y="28"/>
                  </a:cubicBezTo>
                  <a:cubicBezTo>
                    <a:pt x="155" y="28"/>
                    <a:pt x="160" y="28"/>
                    <a:pt x="164" y="29"/>
                  </a:cubicBezTo>
                  <a:cubicBezTo>
                    <a:pt x="165" y="29"/>
                    <a:pt x="164" y="31"/>
                    <a:pt x="164" y="31"/>
                  </a:cubicBezTo>
                  <a:cubicBezTo>
                    <a:pt x="167" y="32"/>
                    <a:pt x="171" y="31"/>
                    <a:pt x="173" y="33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16" name="Freeform 3595"/>
            <p:cNvSpPr>
              <a:spLocks noChangeAspect="1"/>
            </p:cNvSpPr>
            <p:nvPr/>
          </p:nvSpPr>
          <p:spPr bwMode="auto">
            <a:xfrm>
              <a:off x="2590057" y="2155011"/>
              <a:ext cx="10067" cy="16614"/>
            </a:xfrm>
            <a:custGeom>
              <a:avLst/>
              <a:gdLst>
                <a:gd name="T0" fmla="*/ 0 w 7"/>
                <a:gd name="T1" fmla="*/ 2 h 13"/>
                <a:gd name="T2" fmla="*/ 8 w 7"/>
                <a:gd name="T3" fmla="*/ 1 h 13"/>
                <a:gd name="T4" fmla="*/ 6 w 7"/>
                <a:gd name="T5" fmla="*/ 14 h 13"/>
                <a:gd name="T6" fmla="*/ 4 w 7"/>
                <a:gd name="T7" fmla="*/ 13 h 13"/>
                <a:gd name="T8" fmla="*/ 0 w 7"/>
                <a:gd name="T9" fmla="*/ 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3"/>
                <a:gd name="T17" fmla="*/ 7 w 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3">
                  <a:moveTo>
                    <a:pt x="0" y="2"/>
                  </a:moveTo>
                  <a:cubicBezTo>
                    <a:pt x="1" y="2"/>
                    <a:pt x="5" y="0"/>
                    <a:pt x="6" y="1"/>
                  </a:cubicBezTo>
                  <a:cubicBezTo>
                    <a:pt x="6" y="4"/>
                    <a:pt x="7" y="8"/>
                    <a:pt x="5" y="12"/>
                  </a:cubicBezTo>
                  <a:cubicBezTo>
                    <a:pt x="5" y="13"/>
                    <a:pt x="3" y="12"/>
                    <a:pt x="3" y="11"/>
                  </a:cubicBezTo>
                  <a:cubicBezTo>
                    <a:pt x="1" y="8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17" name="Freeform 3596"/>
            <p:cNvSpPr>
              <a:spLocks noChangeAspect="1"/>
            </p:cNvSpPr>
            <p:nvPr/>
          </p:nvSpPr>
          <p:spPr bwMode="auto">
            <a:xfrm>
              <a:off x="2538607" y="2004384"/>
              <a:ext cx="150997" cy="116293"/>
            </a:xfrm>
            <a:custGeom>
              <a:avLst/>
              <a:gdLst>
                <a:gd name="T0" fmla="*/ 63 w 113"/>
                <a:gd name="T1" fmla="*/ 5 h 87"/>
                <a:gd name="T2" fmla="*/ 81 w 113"/>
                <a:gd name="T3" fmla="*/ 31 h 87"/>
                <a:gd name="T4" fmla="*/ 100 w 113"/>
                <a:gd name="T5" fmla="*/ 43 h 87"/>
                <a:gd name="T6" fmla="*/ 111 w 113"/>
                <a:gd name="T7" fmla="*/ 37 h 87"/>
                <a:gd name="T8" fmla="*/ 111 w 113"/>
                <a:gd name="T9" fmla="*/ 49 h 87"/>
                <a:gd name="T10" fmla="*/ 118 w 113"/>
                <a:gd name="T11" fmla="*/ 54 h 87"/>
                <a:gd name="T12" fmla="*/ 127 w 113"/>
                <a:gd name="T13" fmla="*/ 58 h 87"/>
                <a:gd name="T14" fmla="*/ 112 w 113"/>
                <a:gd name="T15" fmla="*/ 74 h 87"/>
                <a:gd name="T16" fmla="*/ 104 w 113"/>
                <a:gd name="T17" fmla="*/ 76 h 87"/>
                <a:gd name="T18" fmla="*/ 92 w 113"/>
                <a:gd name="T19" fmla="*/ 76 h 87"/>
                <a:gd name="T20" fmla="*/ 90 w 113"/>
                <a:gd name="T21" fmla="*/ 92 h 87"/>
                <a:gd name="T22" fmla="*/ 79 w 113"/>
                <a:gd name="T23" fmla="*/ 99 h 87"/>
                <a:gd name="T24" fmla="*/ 63 w 113"/>
                <a:gd name="T25" fmla="*/ 92 h 87"/>
                <a:gd name="T26" fmla="*/ 59 w 113"/>
                <a:gd name="T27" fmla="*/ 97 h 87"/>
                <a:gd name="T28" fmla="*/ 42 w 113"/>
                <a:gd name="T29" fmla="*/ 101 h 87"/>
                <a:gd name="T30" fmla="*/ 41 w 113"/>
                <a:gd name="T31" fmla="*/ 92 h 87"/>
                <a:gd name="T32" fmla="*/ 29 w 113"/>
                <a:gd name="T33" fmla="*/ 84 h 87"/>
                <a:gd name="T34" fmla="*/ 24 w 113"/>
                <a:gd name="T35" fmla="*/ 78 h 87"/>
                <a:gd name="T36" fmla="*/ 54 w 113"/>
                <a:gd name="T37" fmla="*/ 70 h 87"/>
                <a:gd name="T38" fmla="*/ 47 w 113"/>
                <a:gd name="T39" fmla="*/ 68 h 87"/>
                <a:gd name="T40" fmla="*/ 41 w 113"/>
                <a:gd name="T41" fmla="*/ 62 h 87"/>
                <a:gd name="T42" fmla="*/ 25 w 113"/>
                <a:gd name="T43" fmla="*/ 64 h 87"/>
                <a:gd name="T44" fmla="*/ 8 w 113"/>
                <a:gd name="T45" fmla="*/ 59 h 87"/>
                <a:gd name="T46" fmla="*/ 20 w 113"/>
                <a:gd name="T47" fmla="*/ 54 h 87"/>
                <a:gd name="T48" fmla="*/ 1 w 113"/>
                <a:gd name="T49" fmla="*/ 47 h 87"/>
                <a:gd name="T50" fmla="*/ 24 w 113"/>
                <a:gd name="T51" fmla="*/ 47 h 87"/>
                <a:gd name="T52" fmla="*/ 17 w 113"/>
                <a:gd name="T53" fmla="*/ 42 h 87"/>
                <a:gd name="T54" fmla="*/ 11 w 113"/>
                <a:gd name="T55" fmla="*/ 33 h 87"/>
                <a:gd name="T56" fmla="*/ 35 w 113"/>
                <a:gd name="T57" fmla="*/ 30 h 87"/>
                <a:gd name="T58" fmla="*/ 22 w 113"/>
                <a:gd name="T59" fmla="*/ 22 h 87"/>
                <a:gd name="T60" fmla="*/ 38 w 113"/>
                <a:gd name="T61" fmla="*/ 17 h 87"/>
                <a:gd name="T62" fmla="*/ 49 w 113"/>
                <a:gd name="T63" fmla="*/ 10 h 87"/>
                <a:gd name="T64" fmla="*/ 33 w 113"/>
                <a:gd name="T65" fmla="*/ 5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"/>
                <a:gd name="T100" fmla="*/ 0 h 87"/>
                <a:gd name="T101" fmla="*/ 113 w 113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" h="87">
                  <a:moveTo>
                    <a:pt x="31" y="2"/>
                  </a:moveTo>
                  <a:cubicBezTo>
                    <a:pt x="39" y="2"/>
                    <a:pt x="47" y="0"/>
                    <a:pt x="53" y="4"/>
                  </a:cubicBezTo>
                  <a:cubicBezTo>
                    <a:pt x="59" y="7"/>
                    <a:pt x="59" y="16"/>
                    <a:pt x="62" y="21"/>
                  </a:cubicBezTo>
                  <a:cubicBezTo>
                    <a:pt x="64" y="23"/>
                    <a:pt x="66" y="25"/>
                    <a:pt x="68" y="26"/>
                  </a:cubicBezTo>
                  <a:cubicBezTo>
                    <a:pt x="71" y="27"/>
                    <a:pt x="74" y="25"/>
                    <a:pt x="76" y="26"/>
                  </a:cubicBezTo>
                  <a:cubicBezTo>
                    <a:pt x="80" y="28"/>
                    <a:pt x="80" y="35"/>
                    <a:pt x="84" y="36"/>
                  </a:cubicBezTo>
                  <a:cubicBezTo>
                    <a:pt x="86" y="37"/>
                    <a:pt x="83" y="30"/>
                    <a:pt x="85" y="29"/>
                  </a:cubicBezTo>
                  <a:cubicBezTo>
                    <a:pt x="88" y="28"/>
                    <a:pt x="92" y="28"/>
                    <a:pt x="93" y="31"/>
                  </a:cubicBezTo>
                  <a:cubicBezTo>
                    <a:pt x="94" y="33"/>
                    <a:pt x="89" y="34"/>
                    <a:pt x="89" y="36"/>
                  </a:cubicBezTo>
                  <a:cubicBezTo>
                    <a:pt x="89" y="38"/>
                    <a:pt x="94" y="39"/>
                    <a:pt x="93" y="41"/>
                  </a:cubicBezTo>
                  <a:cubicBezTo>
                    <a:pt x="93" y="44"/>
                    <a:pt x="84" y="47"/>
                    <a:pt x="87" y="49"/>
                  </a:cubicBezTo>
                  <a:cubicBezTo>
                    <a:pt x="90" y="51"/>
                    <a:pt x="94" y="45"/>
                    <a:pt x="99" y="45"/>
                  </a:cubicBezTo>
                  <a:cubicBezTo>
                    <a:pt x="100" y="45"/>
                    <a:pt x="101" y="48"/>
                    <a:pt x="103" y="48"/>
                  </a:cubicBezTo>
                  <a:cubicBezTo>
                    <a:pt x="104" y="49"/>
                    <a:pt x="105" y="47"/>
                    <a:pt x="106" y="48"/>
                  </a:cubicBezTo>
                  <a:cubicBezTo>
                    <a:pt x="108" y="50"/>
                    <a:pt x="113" y="54"/>
                    <a:pt x="111" y="56"/>
                  </a:cubicBezTo>
                  <a:cubicBezTo>
                    <a:pt x="107" y="60"/>
                    <a:pt x="100" y="59"/>
                    <a:pt x="94" y="61"/>
                  </a:cubicBezTo>
                  <a:cubicBezTo>
                    <a:pt x="92" y="62"/>
                    <a:pt x="91" y="64"/>
                    <a:pt x="90" y="65"/>
                  </a:cubicBezTo>
                  <a:cubicBezTo>
                    <a:pt x="89" y="65"/>
                    <a:pt x="88" y="62"/>
                    <a:pt x="87" y="63"/>
                  </a:cubicBezTo>
                  <a:cubicBezTo>
                    <a:pt x="84" y="66"/>
                    <a:pt x="84" y="73"/>
                    <a:pt x="80" y="73"/>
                  </a:cubicBezTo>
                  <a:cubicBezTo>
                    <a:pt x="76" y="73"/>
                    <a:pt x="79" y="66"/>
                    <a:pt x="77" y="63"/>
                  </a:cubicBezTo>
                  <a:cubicBezTo>
                    <a:pt x="76" y="62"/>
                    <a:pt x="75" y="65"/>
                    <a:pt x="75" y="66"/>
                  </a:cubicBezTo>
                  <a:cubicBezTo>
                    <a:pt x="74" y="70"/>
                    <a:pt x="77" y="74"/>
                    <a:pt x="75" y="76"/>
                  </a:cubicBezTo>
                  <a:cubicBezTo>
                    <a:pt x="74" y="78"/>
                    <a:pt x="71" y="73"/>
                    <a:pt x="69" y="74"/>
                  </a:cubicBezTo>
                  <a:cubicBezTo>
                    <a:pt x="66" y="76"/>
                    <a:pt x="69" y="82"/>
                    <a:pt x="66" y="82"/>
                  </a:cubicBezTo>
                  <a:cubicBezTo>
                    <a:pt x="62" y="83"/>
                    <a:pt x="60" y="78"/>
                    <a:pt x="57" y="76"/>
                  </a:cubicBezTo>
                  <a:cubicBezTo>
                    <a:pt x="55" y="75"/>
                    <a:pt x="52" y="74"/>
                    <a:pt x="53" y="76"/>
                  </a:cubicBezTo>
                  <a:cubicBezTo>
                    <a:pt x="54" y="79"/>
                    <a:pt x="62" y="80"/>
                    <a:pt x="60" y="83"/>
                  </a:cubicBezTo>
                  <a:cubicBezTo>
                    <a:pt x="58" y="86"/>
                    <a:pt x="53" y="79"/>
                    <a:pt x="49" y="80"/>
                  </a:cubicBezTo>
                  <a:cubicBezTo>
                    <a:pt x="47" y="80"/>
                    <a:pt x="51" y="85"/>
                    <a:pt x="49" y="86"/>
                  </a:cubicBezTo>
                  <a:cubicBezTo>
                    <a:pt x="45" y="87"/>
                    <a:pt x="40" y="85"/>
                    <a:pt x="35" y="84"/>
                  </a:cubicBezTo>
                  <a:cubicBezTo>
                    <a:pt x="32" y="83"/>
                    <a:pt x="26" y="83"/>
                    <a:pt x="26" y="79"/>
                  </a:cubicBezTo>
                  <a:cubicBezTo>
                    <a:pt x="25" y="76"/>
                    <a:pt x="35" y="79"/>
                    <a:pt x="34" y="76"/>
                  </a:cubicBezTo>
                  <a:cubicBezTo>
                    <a:pt x="34" y="73"/>
                    <a:pt x="28" y="76"/>
                    <a:pt x="25" y="74"/>
                  </a:cubicBezTo>
                  <a:cubicBezTo>
                    <a:pt x="24" y="73"/>
                    <a:pt x="24" y="72"/>
                    <a:pt x="24" y="70"/>
                  </a:cubicBezTo>
                  <a:cubicBezTo>
                    <a:pt x="24" y="69"/>
                    <a:pt x="27" y="69"/>
                    <a:pt x="26" y="68"/>
                  </a:cubicBezTo>
                  <a:cubicBezTo>
                    <a:pt x="25" y="66"/>
                    <a:pt x="19" y="67"/>
                    <a:pt x="20" y="65"/>
                  </a:cubicBezTo>
                  <a:cubicBezTo>
                    <a:pt x="22" y="61"/>
                    <a:pt x="27" y="59"/>
                    <a:pt x="31" y="58"/>
                  </a:cubicBezTo>
                  <a:cubicBezTo>
                    <a:pt x="35" y="57"/>
                    <a:pt x="40" y="58"/>
                    <a:pt x="45" y="58"/>
                  </a:cubicBezTo>
                  <a:cubicBezTo>
                    <a:pt x="46" y="58"/>
                    <a:pt x="50" y="57"/>
                    <a:pt x="49" y="56"/>
                  </a:cubicBezTo>
                  <a:cubicBezTo>
                    <a:pt x="46" y="55"/>
                    <a:pt x="42" y="57"/>
                    <a:pt x="39" y="56"/>
                  </a:cubicBezTo>
                  <a:cubicBezTo>
                    <a:pt x="38" y="55"/>
                    <a:pt x="42" y="54"/>
                    <a:pt x="41" y="52"/>
                  </a:cubicBezTo>
                  <a:cubicBezTo>
                    <a:pt x="40" y="51"/>
                    <a:pt x="37" y="50"/>
                    <a:pt x="34" y="51"/>
                  </a:cubicBezTo>
                  <a:cubicBezTo>
                    <a:pt x="31" y="51"/>
                    <a:pt x="29" y="54"/>
                    <a:pt x="26" y="55"/>
                  </a:cubicBezTo>
                  <a:cubicBezTo>
                    <a:pt x="24" y="55"/>
                    <a:pt x="23" y="53"/>
                    <a:pt x="21" y="53"/>
                  </a:cubicBezTo>
                  <a:cubicBezTo>
                    <a:pt x="18" y="53"/>
                    <a:pt x="15" y="57"/>
                    <a:pt x="12" y="56"/>
                  </a:cubicBezTo>
                  <a:cubicBezTo>
                    <a:pt x="9" y="55"/>
                    <a:pt x="5" y="51"/>
                    <a:pt x="7" y="49"/>
                  </a:cubicBezTo>
                  <a:cubicBezTo>
                    <a:pt x="10" y="46"/>
                    <a:pt x="16" y="49"/>
                    <a:pt x="20" y="48"/>
                  </a:cubicBezTo>
                  <a:cubicBezTo>
                    <a:pt x="22" y="47"/>
                    <a:pt x="19" y="45"/>
                    <a:pt x="17" y="45"/>
                  </a:cubicBezTo>
                  <a:cubicBezTo>
                    <a:pt x="14" y="45"/>
                    <a:pt x="10" y="48"/>
                    <a:pt x="6" y="47"/>
                  </a:cubicBezTo>
                  <a:cubicBezTo>
                    <a:pt x="3" y="46"/>
                    <a:pt x="2" y="42"/>
                    <a:pt x="1" y="39"/>
                  </a:cubicBezTo>
                  <a:cubicBezTo>
                    <a:pt x="0" y="38"/>
                    <a:pt x="0" y="35"/>
                    <a:pt x="2" y="35"/>
                  </a:cubicBezTo>
                  <a:cubicBezTo>
                    <a:pt x="8" y="35"/>
                    <a:pt x="14" y="40"/>
                    <a:pt x="20" y="39"/>
                  </a:cubicBezTo>
                  <a:cubicBezTo>
                    <a:pt x="22" y="39"/>
                    <a:pt x="25" y="35"/>
                    <a:pt x="23" y="34"/>
                  </a:cubicBezTo>
                  <a:cubicBezTo>
                    <a:pt x="20" y="32"/>
                    <a:pt x="17" y="35"/>
                    <a:pt x="14" y="35"/>
                  </a:cubicBezTo>
                  <a:cubicBezTo>
                    <a:pt x="11" y="34"/>
                    <a:pt x="9" y="33"/>
                    <a:pt x="8" y="31"/>
                  </a:cubicBezTo>
                  <a:cubicBezTo>
                    <a:pt x="7" y="30"/>
                    <a:pt x="8" y="28"/>
                    <a:pt x="9" y="27"/>
                  </a:cubicBezTo>
                  <a:cubicBezTo>
                    <a:pt x="12" y="25"/>
                    <a:pt x="16" y="25"/>
                    <a:pt x="20" y="25"/>
                  </a:cubicBezTo>
                  <a:cubicBezTo>
                    <a:pt x="23" y="25"/>
                    <a:pt x="27" y="27"/>
                    <a:pt x="29" y="25"/>
                  </a:cubicBezTo>
                  <a:cubicBezTo>
                    <a:pt x="30" y="23"/>
                    <a:pt x="26" y="22"/>
                    <a:pt x="24" y="21"/>
                  </a:cubicBezTo>
                  <a:cubicBezTo>
                    <a:pt x="22" y="20"/>
                    <a:pt x="18" y="20"/>
                    <a:pt x="18" y="18"/>
                  </a:cubicBezTo>
                  <a:cubicBezTo>
                    <a:pt x="19" y="15"/>
                    <a:pt x="22" y="13"/>
                    <a:pt x="25" y="13"/>
                  </a:cubicBezTo>
                  <a:cubicBezTo>
                    <a:pt x="28" y="12"/>
                    <a:pt x="30" y="15"/>
                    <a:pt x="32" y="14"/>
                  </a:cubicBezTo>
                  <a:cubicBezTo>
                    <a:pt x="36" y="14"/>
                    <a:pt x="40" y="12"/>
                    <a:pt x="43" y="10"/>
                  </a:cubicBezTo>
                  <a:cubicBezTo>
                    <a:pt x="44" y="9"/>
                    <a:pt x="42" y="8"/>
                    <a:pt x="41" y="8"/>
                  </a:cubicBezTo>
                  <a:cubicBezTo>
                    <a:pt x="37" y="7"/>
                    <a:pt x="33" y="9"/>
                    <a:pt x="29" y="8"/>
                  </a:cubicBezTo>
                  <a:cubicBezTo>
                    <a:pt x="28" y="8"/>
                    <a:pt x="28" y="5"/>
                    <a:pt x="28" y="4"/>
                  </a:cubicBezTo>
                  <a:cubicBezTo>
                    <a:pt x="28" y="3"/>
                    <a:pt x="30" y="2"/>
                    <a:pt x="31" y="2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18" name="Freeform 3597"/>
            <p:cNvSpPr>
              <a:spLocks noChangeAspect="1"/>
            </p:cNvSpPr>
            <p:nvPr/>
          </p:nvSpPr>
          <p:spPr bwMode="auto">
            <a:xfrm>
              <a:off x="2601242" y="1945683"/>
              <a:ext cx="440686" cy="237016"/>
            </a:xfrm>
            <a:custGeom>
              <a:avLst/>
              <a:gdLst>
                <a:gd name="T0" fmla="*/ 68 w 328"/>
                <a:gd name="T1" fmla="*/ 99 h 178"/>
                <a:gd name="T2" fmla="*/ 88 w 328"/>
                <a:gd name="T3" fmla="*/ 120 h 178"/>
                <a:gd name="T4" fmla="*/ 77 w 328"/>
                <a:gd name="T5" fmla="*/ 130 h 178"/>
                <a:gd name="T6" fmla="*/ 100 w 328"/>
                <a:gd name="T7" fmla="*/ 137 h 178"/>
                <a:gd name="T8" fmla="*/ 70 w 328"/>
                <a:gd name="T9" fmla="*/ 133 h 178"/>
                <a:gd name="T10" fmla="*/ 40 w 328"/>
                <a:gd name="T11" fmla="*/ 155 h 178"/>
                <a:gd name="T12" fmla="*/ 71 w 328"/>
                <a:gd name="T13" fmla="*/ 145 h 178"/>
                <a:gd name="T14" fmla="*/ 60 w 328"/>
                <a:gd name="T15" fmla="*/ 164 h 178"/>
                <a:gd name="T16" fmla="*/ 68 w 328"/>
                <a:gd name="T17" fmla="*/ 174 h 178"/>
                <a:gd name="T18" fmla="*/ 96 w 328"/>
                <a:gd name="T19" fmla="*/ 167 h 178"/>
                <a:gd name="T20" fmla="*/ 54 w 328"/>
                <a:gd name="T21" fmla="*/ 177 h 178"/>
                <a:gd name="T22" fmla="*/ 30 w 328"/>
                <a:gd name="T23" fmla="*/ 176 h 178"/>
                <a:gd name="T24" fmla="*/ 22 w 328"/>
                <a:gd name="T25" fmla="*/ 185 h 178"/>
                <a:gd name="T26" fmla="*/ 11 w 328"/>
                <a:gd name="T27" fmla="*/ 201 h 178"/>
                <a:gd name="T28" fmla="*/ 20 w 328"/>
                <a:gd name="T29" fmla="*/ 208 h 178"/>
                <a:gd name="T30" fmla="*/ 48 w 328"/>
                <a:gd name="T31" fmla="*/ 208 h 178"/>
                <a:gd name="T32" fmla="*/ 60 w 328"/>
                <a:gd name="T33" fmla="*/ 206 h 178"/>
                <a:gd name="T34" fmla="*/ 85 w 328"/>
                <a:gd name="T35" fmla="*/ 198 h 178"/>
                <a:gd name="T36" fmla="*/ 94 w 328"/>
                <a:gd name="T37" fmla="*/ 196 h 178"/>
                <a:gd name="T38" fmla="*/ 108 w 328"/>
                <a:gd name="T39" fmla="*/ 213 h 178"/>
                <a:gd name="T40" fmla="*/ 151 w 328"/>
                <a:gd name="T41" fmla="*/ 198 h 178"/>
                <a:gd name="T42" fmla="*/ 131 w 328"/>
                <a:gd name="T43" fmla="*/ 182 h 178"/>
                <a:gd name="T44" fmla="*/ 103 w 328"/>
                <a:gd name="T45" fmla="*/ 180 h 178"/>
                <a:gd name="T46" fmla="*/ 126 w 328"/>
                <a:gd name="T47" fmla="*/ 179 h 178"/>
                <a:gd name="T48" fmla="*/ 172 w 328"/>
                <a:gd name="T49" fmla="*/ 161 h 178"/>
                <a:gd name="T50" fmla="*/ 199 w 328"/>
                <a:gd name="T51" fmla="*/ 142 h 178"/>
                <a:gd name="T52" fmla="*/ 171 w 328"/>
                <a:gd name="T53" fmla="*/ 127 h 178"/>
                <a:gd name="T54" fmla="*/ 209 w 328"/>
                <a:gd name="T55" fmla="*/ 129 h 178"/>
                <a:gd name="T56" fmla="*/ 209 w 328"/>
                <a:gd name="T57" fmla="*/ 115 h 178"/>
                <a:gd name="T58" fmla="*/ 225 w 328"/>
                <a:gd name="T59" fmla="*/ 106 h 178"/>
                <a:gd name="T60" fmla="*/ 245 w 328"/>
                <a:gd name="T61" fmla="*/ 96 h 178"/>
                <a:gd name="T62" fmla="*/ 308 w 328"/>
                <a:gd name="T63" fmla="*/ 72 h 178"/>
                <a:gd name="T64" fmla="*/ 332 w 328"/>
                <a:gd name="T65" fmla="*/ 54 h 178"/>
                <a:gd name="T66" fmla="*/ 342 w 328"/>
                <a:gd name="T67" fmla="*/ 47 h 178"/>
                <a:gd name="T68" fmla="*/ 384 w 328"/>
                <a:gd name="T69" fmla="*/ 22 h 178"/>
                <a:gd name="T70" fmla="*/ 342 w 328"/>
                <a:gd name="T71" fmla="*/ 11 h 178"/>
                <a:gd name="T72" fmla="*/ 324 w 328"/>
                <a:gd name="T73" fmla="*/ 6 h 178"/>
                <a:gd name="T74" fmla="*/ 268 w 328"/>
                <a:gd name="T75" fmla="*/ 7 h 178"/>
                <a:gd name="T76" fmla="*/ 240 w 328"/>
                <a:gd name="T77" fmla="*/ 14 h 178"/>
                <a:gd name="T78" fmla="*/ 192 w 328"/>
                <a:gd name="T79" fmla="*/ 2 h 178"/>
                <a:gd name="T80" fmla="*/ 174 w 328"/>
                <a:gd name="T81" fmla="*/ 12 h 178"/>
                <a:gd name="T82" fmla="*/ 155 w 328"/>
                <a:gd name="T83" fmla="*/ 18 h 178"/>
                <a:gd name="T84" fmla="*/ 133 w 328"/>
                <a:gd name="T85" fmla="*/ 18 h 178"/>
                <a:gd name="T86" fmla="*/ 150 w 328"/>
                <a:gd name="T87" fmla="*/ 35 h 178"/>
                <a:gd name="T88" fmla="*/ 121 w 328"/>
                <a:gd name="T89" fmla="*/ 35 h 178"/>
                <a:gd name="T90" fmla="*/ 78 w 328"/>
                <a:gd name="T91" fmla="*/ 23 h 178"/>
                <a:gd name="T92" fmla="*/ 70 w 328"/>
                <a:gd name="T93" fmla="*/ 38 h 178"/>
                <a:gd name="T94" fmla="*/ 84 w 328"/>
                <a:gd name="T95" fmla="*/ 60 h 178"/>
                <a:gd name="T96" fmla="*/ 42 w 328"/>
                <a:gd name="T97" fmla="*/ 70 h 178"/>
                <a:gd name="T98" fmla="*/ 91 w 328"/>
                <a:gd name="T99" fmla="*/ 66 h 178"/>
                <a:gd name="T100" fmla="*/ 76 w 328"/>
                <a:gd name="T101" fmla="*/ 79 h 178"/>
                <a:gd name="T102" fmla="*/ 108 w 328"/>
                <a:gd name="T103" fmla="*/ 81 h 178"/>
                <a:gd name="T104" fmla="*/ 127 w 328"/>
                <a:gd name="T105" fmla="*/ 85 h 178"/>
                <a:gd name="T106" fmla="*/ 183 w 328"/>
                <a:gd name="T107" fmla="*/ 54 h 178"/>
                <a:gd name="T108" fmla="*/ 197 w 328"/>
                <a:gd name="T109" fmla="*/ 71 h 178"/>
                <a:gd name="T110" fmla="*/ 145 w 328"/>
                <a:gd name="T111" fmla="*/ 82 h 178"/>
                <a:gd name="T112" fmla="*/ 141 w 328"/>
                <a:gd name="T113" fmla="*/ 88 h 178"/>
                <a:gd name="T114" fmla="*/ 123 w 328"/>
                <a:gd name="T115" fmla="*/ 107 h 178"/>
                <a:gd name="T116" fmla="*/ 118 w 328"/>
                <a:gd name="T117" fmla="*/ 111 h 1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8"/>
                <a:gd name="T178" fmla="*/ 0 h 178"/>
                <a:gd name="T179" fmla="*/ 328 w 328"/>
                <a:gd name="T180" fmla="*/ 178 h 1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8" h="178">
                  <a:moveTo>
                    <a:pt x="82" y="78"/>
                  </a:moveTo>
                  <a:cubicBezTo>
                    <a:pt x="78" y="76"/>
                    <a:pt x="75" y="76"/>
                    <a:pt x="71" y="76"/>
                  </a:cubicBezTo>
                  <a:cubicBezTo>
                    <a:pt x="67" y="76"/>
                    <a:pt x="63" y="74"/>
                    <a:pt x="58" y="75"/>
                  </a:cubicBezTo>
                  <a:cubicBezTo>
                    <a:pt x="57" y="75"/>
                    <a:pt x="56" y="77"/>
                    <a:pt x="55" y="78"/>
                  </a:cubicBezTo>
                  <a:cubicBezTo>
                    <a:pt x="55" y="79"/>
                    <a:pt x="57" y="81"/>
                    <a:pt x="57" y="82"/>
                  </a:cubicBezTo>
                  <a:cubicBezTo>
                    <a:pt x="57" y="83"/>
                    <a:pt x="55" y="83"/>
                    <a:pt x="54" y="84"/>
                  </a:cubicBezTo>
                  <a:cubicBezTo>
                    <a:pt x="54" y="85"/>
                    <a:pt x="53" y="87"/>
                    <a:pt x="54" y="88"/>
                  </a:cubicBezTo>
                  <a:cubicBezTo>
                    <a:pt x="57" y="90"/>
                    <a:pt x="60" y="90"/>
                    <a:pt x="63" y="91"/>
                  </a:cubicBezTo>
                  <a:cubicBezTo>
                    <a:pt x="65" y="92"/>
                    <a:pt x="67" y="93"/>
                    <a:pt x="69" y="95"/>
                  </a:cubicBezTo>
                  <a:cubicBezTo>
                    <a:pt x="70" y="96"/>
                    <a:pt x="71" y="98"/>
                    <a:pt x="73" y="100"/>
                  </a:cubicBezTo>
                  <a:cubicBezTo>
                    <a:pt x="74" y="101"/>
                    <a:pt x="76" y="102"/>
                    <a:pt x="78" y="104"/>
                  </a:cubicBezTo>
                  <a:cubicBezTo>
                    <a:pt x="79" y="105"/>
                    <a:pt x="82" y="107"/>
                    <a:pt x="80" y="107"/>
                  </a:cubicBezTo>
                  <a:cubicBezTo>
                    <a:pt x="78" y="108"/>
                    <a:pt x="75" y="106"/>
                    <a:pt x="72" y="105"/>
                  </a:cubicBezTo>
                  <a:cubicBezTo>
                    <a:pt x="70" y="105"/>
                    <a:pt x="67" y="104"/>
                    <a:pt x="65" y="104"/>
                  </a:cubicBezTo>
                  <a:cubicBezTo>
                    <a:pt x="64" y="105"/>
                    <a:pt x="63" y="107"/>
                    <a:pt x="64" y="108"/>
                  </a:cubicBezTo>
                  <a:cubicBezTo>
                    <a:pt x="66" y="110"/>
                    <a:pt x="69" y="111"/>
                    <a:pt x="71" y="111"/>
                  </a:cubicBezTo>
                  <a:cubicBezTo>
                    <a:pt x="76" y="111"/>
                    <a:pt x="81" y="110"/>
                    <a:pt x="86" y="110"/>
                  </a:cubicBezTo>
                  <a:cubicBezTo>
                    <a:pt x="89" y="110"/>
                    <a:pt x="92" y="109"/>
                    <a:pt x="95" y="110"/>
                  </a:cubicBezTo>
                  <a:cubicBezTo>
                    <a:pt x="96" y="110"/>
                    <a:pt x="96" y="113"/>
                    <a:pt x="95" y="113"/>
                  </a:cubicBezTo>
                  <a:cubicBezTo>
                    <a:pt x="91" y="115"/>
                    <a:pt x="87" y="113"/>
                    <a:pt x="83" y="114"/>
                  </a:cubicBezTo>
                  <a:cubicBezTo>
                    <a:pt x="82" y="115"/>
                    <a:pt x="87" y="115"/>
                    <a:pt x="88" y="117"/>
                  </a:cubicBezTo>
                  <a:cubicBezTo>
                    <a:pt x="88" y="117"/>
                    <a:pt x="88" y="119"/>
                    <a:pt x="87" y="119"/>
                  </a:cubicBezTo>
                  <a:cubicBezTo>
                    <a:pt x="84" y="119"/>
                    <a:pt x="81" y="116"/>
                    <a:pt x="77" y="115"/>
                  </a:cubicBezTo>
                  <a:cubicBezTo>
                    <a:pt x="73" y="114"/>
                    <a:pt x="69" y="115"/>
                    <a:pt x="66" y="114"/>
                  </a:cubicBezTo>
                  <a:cubicBezTo>
                    <a:pt x="63" y="113"/>
                    <a:pt x="61" y="111"/>
                    <a:pt x="58" y="111"/>
                  </a:cubicBezTo>
                  <a:cubicBezTo>
                    <a:pt x="57" y="111"/>
                    <a:pt x="55" y="112"/>
                    <a:pt x="53" y="113"/>
                  </a:cubicBezTo>
                  <a:cubicBezTo>
                    <a:pt x="49" y="114"/>
                    <a:pt x="44" y="113"/>
                    <a:pt x="40" y="114"/>
                  </a:cubicBezTo>
                  <a:cubicBezTo>
                    <a:pt x="39" y="115"/>
                    <a:pt x="40" y="118"/>
                    <a:pt x="40" y="119"/>
                  </a:cubicBezTo>
                  <a:cubicBezTo>
                    <a:pt x="38" y="121"/>
                    <a:pt x="35" y="121"/>
                    <a:pt x="33" y="123"/>
                  </a:cubicBezTo>
                  <a:cubicBezTo>
                    <a:pt x="32" y="125"/>
                    <a:pt x="32" y="127"/>
                    <a:pt x="33" y="129"/>
                  </a:cubicBezTo>
                  <a:cubicBezTo>
                    <a:pt x="35" y="130"/>
                    <a:pt x="37" y="130"/>
                    <a:pt x="39" y="130"/>
                  </a:cubicBezTo>
                  <a:cubicBezTo>
                    <a:pt x="41" y="130"/>
                    <a:pt x="42" y="128"/>
                    <a:pt x="44" y="128"/>
                  </a:cubicBezTo>
                  <a:cubicBezTo>
                    <a:pt x="45" y="128"/>
                    <a:pt x="44" y="130"/>
                    <a:pt x="45" y="130"/>
                  </a:cubicBezTo>
                  <a:cubicBezTo>
                    <a:pt x="47" y="130"/>
                    <a:pt x="49" y="129"/>
                    <a:pt x="51" y="128"/>
                  </a:cubicBezTo>
                  <a:cubicBezTo>
                    <a:pt x="54" y="126"/>
                    <a:pt x="56" y="123"/>
                    <a:pt x="59" y="121"/>
                  </a:cubicBezTo>
                  <a:cubicBezTo>
                    <a:pt x="60" y="120"/>
                    <a:pt x="61" y="120"/>
                    <a:pt x="61" y="121"/>
                  </a:cubicBezTo>
                  <a:cubicBezTo>
                    <a:pt x="61" y="123"/>
                    <a:pt x="58" y="125"/>
                    <a:pt x="58" y="126"/>
                  </a:cubicBezTo>
                  <a:cubicBezTo>
                    <a:pt x="59" y="128"/>
                    <a:pt x="65" y="126"/>
                    <a:pt x="64" y="128"/>
                  </a:cubicBezTo>
                  <a:cubicBezTo>
                    <a:pt x="62" y="129"/>
                    <a:pt x="58" y="127"/>
                    <a:pt x="56" y="129"/>
                  </a:cubicBezTo>
                  <a:cubicBezTo>
                    <a:pt x="53" y="130"/>
                    <a:pt x="51" y="133"/>
                    <a:pt x="50" y="136"/>
                  </a:cubicBezTo>
                  <a:cubicBezTo>
                    <a:pt x="50" y="137"/>
                    <a:pt x="53" y="135"/>
                    <a:pt x="53" y="136"/>
                  </a:cubicBezTo>
                  <a:cubicBezTo>
                    <a:pt x="54" y="137"/>
                    <a:pt x="53" y="138"/>
                    <a:pt x="53" y="139"/>
                  </a:cubicBezTo>
                  <a:cubicBezTo>
                    <a:pt x="53" y="140"/>
                    <a:pt x="52" y="141"/>
                    <a:pt x="53" y="142"/>
                  </a:cubicBezTo>
                  <a:cubicBezTo>
                    <a:pt x="53" y="143"/>
                    <a:pt x="55" y="141"/>
                    <a:pt x="55" y="142"/>
                  </a:cubicBezTo>
                  <a:cubicBezTo>
                    <a:pt x="56" y="143"/>
                    <a:pt x="56" y="145"/>
                    <a:pt x="57" y="145"/>
                  </a:cubicBezTo>
                  <a:cubicBezTo>
                    <a:pt x="59" y="146"/>
                    <a:pt x="62" y="146"/>
                    <a:pt x="64" y="146"/>
                  </a:cubicBezTo>
                  <a:cubicBezTo>
                    <a:pt x="68" y="145"/>
                    <a:pt x="71" y="143"/>
                    <a:pt x="74" y="142"/>
                  </a:cubicBezTo>
                  <a:cubicBezTo>
                    <a:pt x="77" y="139"/>
                    <a:pt x="80" y="135"/>
                    <a:pt x="84" y="132"/>
                  </a:cubicBezTo>
                  <a:cubicBezTo>
                    <a:pt x="84" y="132"/>
                    <a:pt x="86" y="131"/>
                    <a:pt x="86" y="132"/>
                  </a:cubicBezTo>
                  <a:cubicBezTo>
                    <a:pt x="85" y="135"/>
                    <a:pt x="82" y="137"/>
                    <a:pt x="80" y="139"/>
                  </a:cubicBezTo>
                  <a:cubicBezTo>
                    <a:pt x="78" y="141"/>
                    <a:pt x="76" y="143"/>
                    <a:pt x="74" y="145"/>
                  </a:cubicBezTo>
                  <a:cubicBezTo>
                    <a:pt x="73" y="146"/>
                    <a:pt x="71" y="147"/>
                    <a:pt x="69" y="148"/>
                  </a:cubicBezTo>
                  <a:cubicBezTo>
                    <a:pt x="66" y="148"/>
                    <a:pt x="62" y="147"/>
                    <a:pt x="59" y="148"/>
                  </a:cubicBezTo>
                  <a:cubicBezTo>
                    <a:pt x="58" y="149"/>
                    <a:pt x="60" y="152"/>
                    <a:pt x="59" y="151"/>
                  </a:cubicBezTo>
                  <a:cubicBezTo>
                    <a:pt x="54" y="151"/>
                    <a:pt x="49" y="150"/>
                    <a:pt x="45" y="147"/>
                  </a:cubicBezTo>
                  <a:cubicBezTo>
                    <a:pt x="42" y="145"/>
                    <a:pt x="42" y="139"/>
                    <a:pt x="39" y="136"/>
                  </a:cubicBezTo>
                  <a:cubicBezTo>
                    <a:pt x="37" y="134"/>
                    <a:pt x="34" y="135"/>
                    <a:pt x="32" y="135"/>
                  </a:cubicBezTo>
                  <a:cubicBezTo>
                    <a:pt x="28" y="136"/>
                    <a:pt x="25" y="136"/>
                    <a:pt x="22" y="138"/>
                  </a:cubicBezTo>
                  <a:cubicBezTo>
                    <a:pt x="20" y="139"/>
                    <a:pt x="21" y="142"/>
                    <a:pt x="22" y="143"/>
                  </a:cubicBezTo>
                  <a:cubicBezTo>
                    <a:pt x="22" y="145"/>
                    <a:pt x="24" y="145"/>
                    <a:pt x="25" y="146"/>
                  </a:cubicBezTo>
                  <a:cubicBezTo>
                    <a:pt x="25" y="147"/>
                    <a:pt x="25" y="149"/>
                    <a:pt x="26" y="149"/>
                  </a:cubicBezTo>
                  <a:cubicBezTo>
                    <a:pt x="28" y="150"/>
                    <a:pt x="30" y="148"/>
                    <a:pt x="31" y="149"/>
                  </a:cubicBezTo>
                  <a:cubicBezTo>
                    <a:pt x="32" y="150"/>
                    <a:pt x="34" y="151"/>
                    <a:pt x="33" y="153"/>
                  </a:cubicBezTo>
                  <a:cubicBezTo>
                    <a:pt x="32" y="154"/>
                    <a:pt x="30" y="153"/>
                    <a:pt x="29" y="153"/>
                  </a:cubicBezTo>
                  <a:cubicBezTo>
                    <a:pt x="25" y="154"/>
                    <a:pt x="21" y="153"/>
                    <a:pt x="18" y="154"/>
                  </a:cubicBezTo>
                  <a:cubicBezTo>
                    <a:pt x="16" y="154"/>
                    <a:pt x="14" y="155"/>
                    <a:pt x="13" y="155"/>
                  </a:cubicBezTo>
                  <a:cubicBezTo>
                    <a:pt x="9" y="157"/>
                    <a:pt x="4" y="158"/>
                    <a:pt x="1" y="161"/>
                  </a:cubicBezTo>
                  <a:cubicBezTo>
                    <a:pt x="0" y="163"/>
                    <a:pt x="0" y="165"/>
                    <a:pt x="1" y="167"/>
                  </a:cubicBezTo>
                  <a:cubicBezTo>
                    <a:pt x="2" y="169"/>
                    <a:pt x="5" y="172"/>
                    <a:pt x="8" y="172"/>
                  </a:cubicBezTo>
                  <a:cubicBezTo>
                    <a:pt x="9" y="172"/>
                    <a:pt x="8" y="167"/>
                    <a:pt x="9" y="167"/>
                  </a:cubicBezTo>
                  <a:cubicBezTo>
                    <a:pt x="11" y="168"/>
                    <a:pt x="9" y="174"/>
                    <a:pt x="10" y="172"/>
                  </a:cubicBezTo>
                  <a:cubicBezTo>
                    <a:pt x="12" y="170"/>
                    <a:pt x="10" y="167"/>
                    <a:pt x="12" y="164"/>
                  </a:cubicBezTo>
                  <a:cubicBezTo>
                    <a:pt x="12" y="164"/>
                    <a:pt x="13" y="165"/>
                    <a:pt x="13" y="166"/>
                  </a:cubicBezTo>
                  <a:cubicBezTo>
                    <a:pt x="14" y="168"/>
                    <a:pt x="12" y="171"/>
                    <a:pt x="13" y="173"/>
                  </a:cubicBezTo>
                  <a:cubicBezTo>
                    <a:pt x="13" y="174"/>
                    <a:pt x="16" y="174"/>
                    <a:pt x="17" y="173"/>
                  </a:cubicBezTo>
                  <a:cubicBezTo>
                    <a:pt x="19" y="172"/>
                    <a:pt x="21" y="169"/>
                    <a:pt x="23" y="169"/>
                  </a:cubicBezTo>
                  <a:cubicBezTo>
                    <a:pt x="25" y="169"/>
                    <a:pt x="26" y="173"/>
                    <a:pt x="27" y="173"/>
                  </a:cubicBezTo>
                  <a:cubicBezTo>
                    <a:pt x="30" y="173"/>
                    <a:pt x="31" y="169"/>
                    <a:pt x="33" y="169"/>
                  </a:cubicBezTo>
                  <a:cubicBezTo>
                    <a:pt x="34" y="169"/>
                    <a:pt x="32" y="172"/>
                    <a:pt x="33" y="173"/>
                  </a:cubicBezTo>
                  <a:cubicBezTo>
                    <a:pt x="35" y="174"/>
                    <a:pt x="38" y="173"/>
                    <a:pt x="40" y="173"/>
                  </a:cubicBezTo>
                  <a:cubicBezTo>
                    <a:pt x="41" y="174"/>
                    <a:pt x="41" y="176"/>
                    <a:pt x="42" y="176"/>
                  </a:cubicBezTo>
                  <a:cubicBezTo>
                    <a:pt x="45" y="176"/>
                    <a:pt x="48" y="176"/>
                    <a:pt x="51" y="175"/>
                  </a:cubicBezTo>
                  <a:cubicBezTo>
                    <a:pt x="52" y="174"/>
                    <a:pt x="48" y="174"/>
                    <a:pt x="48" y="173"/>
                  </a:cubicBezTo>
                  <a:cubicBezTo>
                    <a:pt x="47" y="172"/>
                    <a:pt x="47" y="170"/>
                    <a:pt x="48" y="169"/>
                  </a:cubicBezTo>
                  <a:cubicBezTo>
                    <a:pt x="49" y="169"/>
                    <a:pt x="49" y="171"/>
                    <a:pt x="50" y="171"/>
                  </a:cubicBezTo>
                  <a:cubicBezTo>
                    <a:pt x="53" y="171"/>
                    <a:pt x="55" y="169"/>
                    <a:pt x="58" y="169"/>
                  </a:cubicBezTo>
                  <a:cubicBezTo>
                    <a:pt x="59" y="169"/>
                    <a:pt x="59" y="171"/>
                    <a:pt x="60" y="171"/>
                  </a:cubicBezTo>
                  <a:cubicBezTo>
                    <a:pt x="63" y="172"/>
                    <a:pt x="66" y="173"/>
                    <a:pt x="69" y="171"/>
                  </a:cubicBezTo>
                  <a:cubicBezTo>
                    <a:pt x="70" y="170"/>
                    <a:pt x="68" y="166"/>
                    <a:pt x="69" y="164"/>
                  </a:cubicBezTo>
                  <a:cubicBezTo>
                    <a:pt x="70" y="164"/>
                    <a:pt x="71" y="164"/>
                    <a:pt x="71" y="165"/>
                  </a:cubicBezTo>
                  <a:cubicBezTo>
                    <a:pt x="72" y="167"/>
                    <a:pt x="71" y="171"/>
                    <a:pt x="72" y="173"/>
                  </a:cubicBezTo>
                  <a:cubicBezTo>
                    <a:pt x="73" y="174"/>
                    <a:pt x="76" y="173"/>
                    <a:pt x="77" y="173"/>
                  </a:cubicBezTo>
                  <a:cubicBezTo>
                    <a:pt x="79" y="172"/>
                    <a:pt x="81" y="170"/>
                    <a:pt x="81" y="168"/>
                  </a:cubicBezTo>
                  <a:cubicBezTo>
                    <a:pt x="81" y="167"/>
                    <a:pt x="79" y="167"/>
                    <a:pt x="78" y="166"/>
                  </a:cubicBezTo>
                  <a:cubicBezTo>
                    <a:pt x="78" y="165"/>
                    <a:pt x="77" y="163"/>
                    <a:pt x="78" y="163"/>
                  </a:cubicBezTo>
                  <a:cubicBezTo>
                    <a:pt x="80" y="163"/>
                    <a:pt x="83" y="164"/>
                    <a:pt x="84" y="166"/>
                  </a:cubicBezTo>
                  <a:cubicBezTo>
                    <a:pt x="85" y="167"/>
                    <a:pt x="82" y="170"/>
                    <a:pt x="83" y="171"/>
                  </a:cubicBezTo>
                  <a:cubicBezTo>
                    <a:pt x="85" y="173"/>
                    <a:pt x="88" y="171"/>
                    <a:pt x="90" y="171"/>
                  </a:cubicBezTo>
                  <a:cubicBezTo>
                    <a:pt x="91" y="171"/>
                    <a:pt x="93" y="171"/>
                    <a:pt x="93" y="172"/>
                  </a:cubicBezTo>
                  <a:cubicBezTo>
                    <a:pt x="93" y="173"/>
                    <a:pt x="88" y="176"/>
                    <a:pt x="90" y="177"/>
                  </a:cubicBezTo>
                  <a:cubicBezTo>
                    <a:pt x="93" y="178"/>
                    <a:pt x="95" y="175"/>
                    <a:pt x="98" y="175"/>
                  </a:cubicBezTo>
                  <a:cubicBezTo>
                    <a:pt x="101" y="174"/>
                    <a:pt x="105" y="174"/>
                    <a:pt x="108" y="173"/>
                  </a:cubicBezTo>
                  <a:cubicBezTo>
                    <a:pt x="110" y="173"/>
                    <a:pt x="112" y="169"/>
                    <a:pt x="114" y="169"/>
                  </a:cubicBezTo>
                  <a:cubicBezTo>
                    <a:pt x="116" y="169"/>
                    <a:pt x="116" y="174"/>
                    <a:pt x="117" y="173"/>
                  </a:cubicBezTo>
                  <a:cubicBezTo>
                    <a:pt x="121" y="172"/>
                    <a:pt x="124" y="168"/>
                    <a:pt x="126" y="165"/>
                  </a:cubicBezTo>
                  <a:cubicBezTo>
                    <a:pt x="127" y="162"/>
                    <a:pt x="128" y="157"/>
                    <a:pt x="126" y="157"/>
                  </a:cubicBezTo>
                  <a:cubicBezTo>
                    <a:pt x="122" y="156"/>
                    <a:pt x="120" y="162"/>
                    <a:pt x="116" y="163"/>
                  </a:cubicBezTo>
                  <a:cubicBezTo>
                    <a:pt x="114" y="163"/>
                    <a:pt x="113" y="160"/>
                    <a:pt x="113" y="159"/>
                  </a:cubicBezTo>
                  <a:cubicBezTo>
                    <a:pt x="113" y="157"/>
                    <a:pt x="116" y="155"/>
                    <a:pt x="115" y="154"/>
                  </a:cubicBezTo>
                  <a:cubicBezTo>
                    <a:pt x="114" y="152"/>
                    <a:pt x="111" y="151"/>
                    <a:pt x="109" y="151"/>
                  </a:cubicBezTo>
                  <a:cubicBezTo>
                    <a:pt x="107" y="151"/>
                    <a:pt x="106" y="153"/>
                    <a:pt x="104" y="153"/>
                  </a:cubicBezTo>
                  <a:cubicBezTo>
                    <a:pt x="104" y="153"/>
                    <a:pt x="105" y="151"/>
                    <a:pt x="104" y="151"/>
                  </a:cubicBezTo>
                  <a:cubicBezTo>
                    <a:pt x="101" y="150"/>
                    <a:pt x="98" y="149"/>
                    <a:pt x="95" y="150"/>
                  </a:cubicBezTo>
                  <a:cubicBezTo>
                    <a:pt x="92" y="150"/>
                    <a:pt x="90" y="154"/>
                    <a:pt x="87" y="154"/>
                  </a:cubicBezTo>
                  <a:cubicBezTo>
                    <a:pt x="85" y="154"/>
                    <a:pt x="85" y="151"/>
                    <a:pt x="86" y="150"/>
                  </a:cubicBezTo>
                  <a:cubicBezTo>
                    <a:pt x="87" y="148"/>
                    <a:pt x="90" y="150"/>
                    <a:pt x="92" y="148"/>
                  </a:cubicBezTo>
                  <a:cubicBezTo>
                    <a:pt x="92" y="148"/>
                    <a:pt x="89" y="148"/>
                    <a:pt x="89" y="147"/>
                  </a:cubicBezTo>
                  <a:cubicBezTo>
                    <a:pt x="88" y="146"/>
                    <a:pt x="88" y="142"/>
                    <a:pt x="90" y="142"/>
                  </a:cubicBezTo>
                  <a:cubicBezTo>
                    <a:pt x="92" y="142"/>
                    <a:pt x="93" y="146"/>
                    <a:pt x="95" y="147"/>
                  </a:cubicBezTo>
                  <a:cubicBezTo>
                    <a:pt x="98" y="148"/>
                    <a:pt x="102" y="149"/>
                    <a:pt x="105" y="149"/>
                  </a:cubicBezTo>
                  <a:cubicBezTo>
                    <a:pt x="109" y="150"/>
                    <a:pt x="113" y="150"/>
                    <a:pt x="117" y="150"/>
                  </a:cubicBezTo>
                  <a:cubicBezTo>
                    <a:pt x="121" y="149"/>
                    <a:pt x="126" y="148"/>
                    <a:pt x="129" y="145"/>
                  </a:cubicBezTo>
                  <a:cubicBezTo>
                    <a:pt x="130" y="144"/>
                    <a:pt x="127" y="142"/>
                    <a:pt x="127" y="140"/>
                  </a:cubicBezTo>
                  <a:cubicBezTo>
                    <a:pt x="128" y="138"/>
                    <a:pt x="130" y="134"/>
                    <a:pt x="132" y="133"/>
                  </a:cubicBezTo>
                  <a:cubicBezTo>
                    <a:pt x="136" y="132"/>
                    <a:pt x="140" y="134"/>
                    <a:pt x="143" y="134"/>
                  </a:cubicBezTo>
                  <a:cubicBezTo>
                    <a:pt x="145" y="134"/>
                    <a:pt x="147" y="132"/>
                    <a:pt x="149" y="132"/>
                  </a:cubicBezTo>
                  <a:cubicBezTo>
                    <a:pt x="151" y="132"/>
                    <a:pt x="152" y="134"/>
                    <a:pt x="153" y="134"/>
                  </a:cubicBezTo>
                  <a:cubicBezTo>
                    <a:pt x="157" y="131"/>
                    <a:pt x="163" y="128"/>
                    <a:pt x="163" y="123"/>
                  </a:cubicBezTo>
                  <a:cubicBezTo>
                    <a:pt x="162" y="119"/>
                    <a:pt x="148" y="122"/>
                    <a:pt x="151" y="118"/>
                  </a:cubicBezTo>
                  <a:cubicBezTo>
                    <a:pt x="154" y="114"/>
                    <a:pt x="162" y="121"/>
                    <a:pt x="166" y="118"/>
                  </a:cubicBezTo>
                  <a:cubicBezTo>
                    <a:pt x="169" y="117"/>
                    <a:pt x="171" y="113"/>
                    <a:pt x="169" y="111"/>
                  </a:cubicBezTo>
                  <a:cubicBezTo>
                    <a:pt x="167" y="108"/>
                    <a:pt x="162" y="111"/>
                    <a:pt x="158" y="110"/>
                  </a:cubicBezTo>
                  <a:cubicBezTo>
                    <a:pt x="158" y="109"/>
                    <a:pt x="159" y="107"/>
                    <a:pt x="158" y="107"/>
                  </a:cubicBezTo>
                  <a:cubicBezTo>
                    <a:pt x="154" y="106"/>
                    <a:pt x="149" y="108"/>
                    <a:pt x="145" y="107"/>
                  </a:cubicBezTo>
                  <a:cubicBezTo>
                    <a:pt x="143" y="107"/>
                    <a:pt x="141" y="106"/>
                    <a:pt x="142" y="106"/>
                  </a:cubicBezTo>
                  <a:cubicBezTo>
                    <a:pt x="146" y="105"/>
                    <a:pt x="154" y="108"/>
                    <a:pt x="154" y="104"/>
                  </a:cubicBezTo>
                  <a:cubicBezTo>
                    <a:pt x="155" y="100"/>
                    <a:pt x="146" y="104"/>
                    <a:pt x="142" y="102"/>
                  </a:cubicBezTo>
                  <a:cubicBezTo>
                    <a:pt x="140" y="101"/>
                    <a:pt x="148" y="102"/>
                    <a:pt x="151" y="102"/>
                  </a:cubicBezTo>
                  <a:cubicBezTo>
                    <a:pt x="154" y="102"/>
                    <a:pt x="158" y="103"/>
                    <a:pt x="161" y="104"/>
                  </a:cubicBezTo>
                  <a:cubicBezTo>
                    <a:pt x="166" y="105"/>
                    <a:pt x="170" y="108"/>
                    <a:pt x="174" y="107"/>
                  </a:cubicBezTo>
                  <a:cubicBezTo>
                    <a:pt x="176" y="106"/>
                    <a:pt x="174" y="101"/>
                    <a:pt x="172" y="101"/>
                  </a:cubicBezTo>
                  <a:cubicBezTo>
                    <a:pt x="167" y="99"/>
                    <a:pt x="160" y="102"/>
                    <a:pt x="154" y="100"/>
                  </a:cubicBezTo>
                  <a:cubicBezTo>
                    <a:pt x="152" y="100"/>
                    <a:pt x="153" y="96"/>
                    <a:pt x="154" y="96"/>
                  </a:cubicBezTo>
                  <a:cubicBezTo>
                    <a:pt x="156" y="95"/>
                    <a:pt x="159" y="96"/>
                    <a:pt x="162" y="96"/>
                  </a:cubicBezTo>
                  <a:cubicBezTo>
                    <a:pt x="166" y="96"/>
                    <a:pt x="170" y="96"/>
                    <a:pt x="174" y="96"/>
                  </a:cubicBezTo>
                  <a:cubicBezTo>
                    <a:pt x="177" y="96"/>
                    <a:pt x="181" y="96"/>
                    <a:pt x="184" y="95"/>
                  </a:cubicBezTo>
                  <a:cubicBezTo>
                    <a:pt x="186" y="94"/>
                    <a:pt x="185" y="90"/>
                    <a:pt x="184" y="90"/>
                  </a:cubicBezTo>
                  <a:cubicBezTo>
                    <a:pt x="180" y="88"/>
                    <a:pt x="175" y="91"/>
                    <a:pt x="171" y="89"/>
                  </a:cubicBezTo>
                  <a:cubicBezTo>
                    <a:pt x="169" y="88"/>
                    <a:pt x="173" y="85"/>
                    <a:pt x="175" y="85"/>
                  </a:cubicBezTo>
                  <a:cubicBezTo>
                    <a:pt x="179" y="84"/>
                    <a:pt x="183" y="86"/>
                    <a:pt x="187" y="88"/>
                  </a:cubicBezTo>
                  <a:cubicBezTo>
                    <a:pt x="190" y="89"/>
                    <a:pt x="192" y="93"/>
                    <a:pt x="195" y="93"/>
                  </a:cubicBezTo>
                  <a:cubicBezTo>
                    <a:pt x="201" y="93"/>
                    <a:pt x="206" y="91"/>
                    <a:pt x="210" y="89"/>
                  </a:cubicBezTo>
                  <a:cubicBezTo>
                    <a:pt x="212" y="88"/>
                    <a:pt x="216" y="85"/>
                    <a:pt x="214" y="83"/>
                  </a:cubicBezTo>
                  <a:cubicBezTo>
                    <a:pt x="212" y="81"/>
                    <a:pt x="207" y="83"/>
                    <a:pt x="204" y="82"/>
                  </a:cubicBezTo>
                  <a:cubicBezTo>
                    <a:pt x="204" y="82"/>
                    <a:pt x="204" y="80"/>
                    <a:pt x="204" y="80"/>
                  </a:cubicBezTo>
                  <a:cubicBezTo>
                    <a:pt x="210" y="79"/>
                    <a:pt x="217" y="82"/>
                    <a:pt x="222" y="79"/>
                  </a:cubicBezTo>
                  <a:cubicBezTo>
                    <a:pt x="225" y="77"/>
                    <a:pt x="214" y="75"/>
                    <a:pt x="217" y="73"/>
                  </a:cubicBezTo>
                  <a:cubicBezTo>
                    <a:pt x="220" y="72"/>
                    <a:pt x="223" y="76"/>
                    <a:pt x="227" y="76"/>
                  </a:cubicBezTo>
                  <a:cubicBezTo>
                    <a:pt x="230" y="76"/>
                    <a:pt x="232" y="73"/>
                    <a:pt x="235" y="71"/>
                  </a:cubicBezTo>
                  <a:cubicBezTo>
                    <a:pt x="242" y="68"/>
                    <a:pt x="249" y="64"/>
                    <a:pt x="256" y="60"/>
                  </a:cubicBezTo>
                  <a:cubicBezTo>
                    <a:pt x="261" y="57"/>
                    <a:pt x="266" y="54"/>
                    <a:pt x="271" y="52"/>
                  </a:cubicBezTo>
                  <a:cubicBezTo>
                    <a:pt x="274" y="51"/>
                    <a:pt x="277" y="51"/>
                    <a:pt x="280" y="50"/>
                  </a:cubicBezTo>
                  <a:cubicBezTo>
                    <a:pt x="283" y="49"/>
                    <a:pt x="286" y="47"/>
                    <a:pt x="287" y="45"/>
                  </a:cubicBezTo>
                  <a:cubicBezTo>
                    <a:pt x="288" y="43"/>
                    <a:pt x="284" y="45"/>
                    <a:pt x="283" y="45"/>
                  </a:cubicBezTo>
                  <a:cubicBezTo>
                    <a:pt x="280" y="45"/>
                    <a:pt x="278" y="45"/>
                    <a:pt x="276" y="45"/>
                  </a:cubicBezTo>
                  <a:cubicBezTo>
                    <a:pt x="270" y="46"/>
                    <a:pt x="264" y="48"/>
                    <a:pt x="258" y="49"/>
                  </a:cubicBezTo>
                  <a:cubicBezTo>
                    <a:pt x="250" y="51"/>
                    <a:pt x="242" y="52"/>
                    <a:pt x="233" y="53"/>
                  </a:cubicBezTo>
                  <a:cubicBezTo>
                    <a:pt x="232" y="53"/>
                    <a:pt x="234" y="51"/>
                    <a:pt x="236" y="50"/>
                  </a:cubicBezTo>
                  <a:cubicBezTo>
                    <a:pt x="246" y="47"/>
                    <a:pt x="257" y="45"/>
                    <a:pt x="268" y="43"/>
                  </a:cubicBezTo>
                  <a:cubicBezTo>
                    <a:pt x="274" y="41"/>
                    <a:pt x="280" y="40"/>
                    <a:pt x="285" y="39"/>
                  </a:cubicBezTo>
                  <a:cubicBezTo>
                    <a:pt x="289" y="38"/>
                    <a:pt x="294" y="38"/>
                    <a:pt x="297" y="37"/>
                  </a:cubicBezTo>
                  <a:cubicBezTo>
                    <a:pt x="302" y="35"/>
                    <a:pt x="306" y="33"/>
                    <a:pt x="310" y="31"/>
                  </a:cubicBezTo>
                  <a:cubicBezTo>
                    <a:pt x="314" y="29"/>
                    <a:pt x="319" y="27"/>
                    <a:pt x="322" y="25"/>
                  </a:cubicBezTo>
                  <a:cubicBezTo>
                    <a:pt x="325" y="23"/>
                    <a:pt x="328" y="20"/>
                    <a:pt x="327" y="18"/>
                  </a:cubicBezTo>
                  <a:cubicBezTo>
                    <a:pt x="327" y="16"/>
                    <a:pt x="323" y="18"/>
                    <a:pt x="320" y="18"/>
                  </a:cubicBezTo>
                  <a:cubicBezTo>
                    <a:pt x="317" y="17"/>
                    <a:pt x="313" y="14"/>
                    <a:pt x="310" y="13"/>
                  </a:cubicBezTo>
                  <a:cubicBezTo>
                    <a:pt x="305" y="12"/>
                    <a:pt x="301" y="13"/>
                    <a:pt x="296" y="12"/>
                  </a:cubicBezTo>
                  <a:cubicBezTo>
                    <a:pt x="295" y="12"/>
                    <a:pt x="293" y="10"/>
                    <a:pt x="292" y="9"/>
                  </a:cubicBezTo>
                  <a:cubicBezTo>
                    <a:pt x="291" y="8"/>
                    <a:pt x="292" y="5"/>
                    <a:pt x="291" y="5"/>
                  </a:cubicBezTo>
                  <a:cubicBezTo>
                    <a:pt x="288" y="5"/>
                    <a:pt x="287" y="8"/>
                    <a:pt x="285" y="9"/>
                  </a:cubicBezTo>
                  <a:cubicBezTo>
                    <a:pt x="282" y="10"/>
                    <a:pt x="279" y="10"/>
                    <a:pt x="276" y="11"/>
                  </a:cubicBezTo>
                  <a:cubicBezTo>
                    <a:pt x="267" y="12"/>
                    <a:pt x="257" y="14"/>
                    <a:pt x="248" y="14"/>
                  </a:cubicBezTo>
                  <a:cubicBezTo>
                    <a:pt x="246" y="14"/>
                    <a:pt x="250" y="11"/>
                    <a:pt x="252" y="11"/>
                  </a:cubicBezTo>
                  <a:cubicBezTo>
                    <a:pt x="258" y="9"/>
                    <a:pt x="265" y="9"/>
                    <a:pt x="272" y="7"/>
                  </a:cubicBezTo>
                  <a:cubicBezTo>
                    <a:pt x="273" y="7"/>
                    <a:pt x="271" y="5"/>
                    <a:pt x="270" y="5"/>
                  </a:cubicBezTo>
                  <a:cubicBezTo>
                    <a:pt x="264" y="4"/>
                    <a:pt x="258" y="4"/>
                    <a:pt x="253" y="4"/>
                  </a:cubicBezTo>
                  <a:cubicBezTo>
                    <a:pt x="248" y="4"/>
                    <a:pt x="244" y="3"/>
                    <a:pt x="240" y="3"/>
                  </a:cubicBezTo>
                  <a:cubicBezTo>
                    <a:pt x="238" y="2"/>
                    <a:pt x="236" y="0"/>
                    <a:pt x="234" y="0"/>
                  </a:cubicBezTo>
                  <a:cubicBezTo>
                    <a:pt x="230" y="0"/>
                    <a:pt x="225" y="0"/>
                    <a:pt x="222" y="1"/>
                  </a:cubicBezTo>
                  <a:cubicBezTo>
                    <a:pt x="220" y="2"/>
                    <a:pt x="225" y="5"/>
                    <a:pt x="223" y="6"/>
                  </a:cubicBezTo>
                  <a:cubicBezTo>
                    <a:pt x="221" y="7"/>
                    <a:pt x="218" y="6"/>
                    <a:pt x="216" y="5"/>
                  </a:cubicBezTo>
                  <a:cubicBezTo>
                    <a:pt x="214" y="5"/>
                    <a:pt x="213" y="2"/>
                    <a:pt x="211" y="2"/>
                  </a:cubicBezTo>
                  <a:cubicBezTo>
                    <a:pt x="208" y="1"/>
                    <a:pt x="204" y="3"/>
                    <a:pt x="200" y="4"/>
                  </a:cubicBezTo>
                  <a:cubicBezTo>
                    <a:pt x="199" y="4"/>
                    <a:pt x="197" y="5"/>
                    <a:pt x="197" y="7"/>
                  </a:cubicBezTo>
                  <a:cubicBezTo>
                    <a:pt x="197" y="9"/>
                    <a:pt x="201" y="10"/>
                    <a:pt x="200" y="12"/>
                  </a:cubicBezTo>
                  <a:cubicBezTo>
                    <a:pt x="200" y="14"/>
                    <a:pt x="197" y="14"/>
                    <a:pt x="196" y="13"/>
                  </a:cubicBezTo>
                  <a:cubicBezTo>
                    <a:pt x="193" y="11"/>
                    <a:pt x="191" y="8"/>
                    <a:pt x="188" y="6"/>
                  </a:cubicBezTo>
                  <a:cubicBezTo>
                    <a:pt x="187" y="4"/>
                    <a:pt x="185" y="3"/>
                    <a:pt x="183" y="2"/>
                  </a:cubicBezTo>
                  <a:cubicBezTo>
                    <a:pt x="179" y="1"/>
                    <a:pt x="176" y="2"/>
                    <a:pt x="172" y="2"/>
                  </a:cubicBezTo>
                  <a:cubicBezTo>
                    <a:pt x="168" y="2"/>
                    <a:pt x="164" y="1"/>
                    <a:pt x="160" y="2"/>
                  </a:cubicBezTo>
                  <a:cubicBezTo>
                    <a:pt x="159" y="3"/>
                    <a:pt x="157" y="5"/>
                    <a:pt x="158" y="6"/>
                  </a:cubicBezTo>
                  <a:cubicBezTo>
                    <a:pt x="163" y="10"/>
                    <a:pt x="171" y="11"/>
                    <a:pt x="176" y="16"/>
                  </a:cubicBezTo>
                  <a:cubicBezTo>
                    <a:pt x="178" y="18"/>
                    <a:pt x="172" y="18"/>
                    <a:pt x="170" y="17"/>
                  </a:cubicBezTo>
                  <a:cubicBezTo>
                    <a:pt x="164" y="15"/>
                    <a:pt x="158" y="9"/>
                    <a:pt x="152" y="7"/>
                  </a:cubicBezTo>
                  <a:cubicBezTo>
                    <a:pt x="149" y="6"/>
                    <a:pt x="147" y="10"/>
                    <a:pt x="145" y="10"/>
                  </a:cubicBezTo>
                  <a:cubicBezTo>
                    <a:pt x="142" y="10"/>
                    <a:pt x="140" y="8"/>
                    <a:pt x="137" y="7"/>
                  </a:cubicBezTo>
                  <a:cubicBezTo>
                    <a:pt x="136" y="6"/>
                    <a:pt x="134" y="4"/>
                    <a:pt x="132" y="4"/>
                  </a:cubicBezTo>
                  <a:cubicBezTo>
                    <a:pt x="130" y="5"/>
                    <a:pt x="128" y="7"/>
                    <a:pt x="129" y="8"/>
                  </a:cubicBezTo>
                  <a:cubicBezTo>
                    <a:pt x="129" y="11"/>
                    <a:pt x="134" y="12"/>
                    <a:pt x="134" y="15"/>
                  </a:cubicBezTo>
                  <a:cubicBezTo>
                    <a:pt x="134" y="17"/>
                    <a:pt x="130" y="16"/>
                    <a:pt x="129" y="15"/>
                  </a:cubicBezTo>
                  <a:cubicBezTo>
                    <a:pt x="127" y="14"/>
                    <a:pt x="127" y="10"/>
                    <a:pt x="124" y="9"/>
                  </a:cubicBezTo>
                  <a:cubicBezTo>
                    <a:pt x="122" y="8"/>
                    <a:pt x="116" y="6"/>
                    <a:pt x="115" y="9"/>
                  </a:cubicBezTo>
                  <a:cubicBezTo>
                    <a:pt x="114" y="12"/>
                    <a:pt x="120" y="14"/>
                    <a:pt x="122" y="17"/>
                  </a:cubicBezTo>
                  <a:cubicBezTo>
                    <a:pt x="123" y="17"/>
                    <a:pt x="122" y="19"/>
                    <a:pt x="121" y="19"/>
                  </a:cubicBezTo>
                  <a:cubicBezTo>
                    <a:pt x="117" y="18"/>
                    <a:pt x="114" y="15"/>
                    <a:pt x="111" y="15"/>
                  </a:cubicBezTo>
                  <a:cubicBezTo>
                    <a:pt x="109" y="15"/>
                    <a:pt x="107" y="16"/>
                    <a:pt x="106" y="18"/>
                  </a:cubicBezTo>
                  <a:cubicBezTo>
                    <a:pt x="106" y="18"/>
                    <a:pt x="108" y="19"/>
                    <a:pt x="107" y="20"/>
                  </a:cubicBezTo>
                  <a:cubicBezTo>
                    <a:pt x="106" y="21"/>
                    <a:pt x="104" y="19"/>
                    <a:pt x="103" y="20"/>
                  </a:cubicBezTo>
                  <a:cubicBezTo>
                    <a:pt x="103" y="22"/>
                    <a:pt x="105" y="23"/>
                    <a:pt x="106" y="23"/>
                  </a:cubicBezTo>
                  <a:cubicBezTo>
                    <a:pt x="112" y="26"/>
                    <a:pt x="119" y="27"/>
                    <a:pt x="125" y="29"/>
                  </a:cubicBezTo>
                  <a:cubicBezTo>
                    <a:pt x="126" y="30"/>
                    <a:pt x="126" y="32"/>
                    <a:pt x="125" y="32"/>
                  </a:cubicBezTo>
                  <a:cubicBezTo>
                    <a:pt x="119" y="32"/>
                    <a:pt x="114" y="31"/>
                    <a:pt x="108" y="30"/>
                  </a:cubicBezTo>
                  <a:cubicBezTo>
                    <a:pt x="106" y="29"/>
                    <a:pt x="104" y="26"/>
                    <a:pt x="102" y="25"/>
                  </a:cubicBezTo>
                  <a:cubicBezTo>
                    <a:pt x="101" y="25"/>
                    <a:pt x="99" y="24"/>
                    <a:pt x="99" y="25"/>
                  </a:cubicBezTo>
                  <a:cubicBezTo>
                    <a:pt x="99" y="27"/>
                    <a:pt x="103" y="28"/>
                    <a:pt x="101" y="29"/>
                  </a:cubicBezTo>
                  <a:cubicBezTo>
                    <a:pt x="99" y="31"/>
                    <a:pt x="96" y="31"/>
                    <a:pt x="94" y="29"/>
                  </a:cubicBezTo>
                  <a:cubicBezTo>
                    <a:pt x="92" y="29"/>
                    <a:pt x="94" y="26"/>
                    <a:pt x="94" y="25"/>
                  </a:cubicBezTo>
                  <a:cubicBezTo>
                    <a:pt x="92" y="24"/>
                    <a:pt x="90" y="23"/>
                    <a:pt x="88" y="22"/>
                  </a:cubicBezTo>
                  <a:cubicBezTo>
                    <a:pt x="84" y="21"/>
                    <a:pt x="79" y="20"/>
                    <a:pt x="75" y="19"/>
                  </a:cubicBezTo>
                  <a:cubicBezTo>
                    <a:pt x="71" y="19"/>
                    <a:pt x="68" y="18"/>
                    <a:pt x="65" y="19"/>
                  </a:cubicBezTo>
                  <a:cubicBezTo>
                    <a:pt x="62" y="19"/>
                    <a:pt x="60" y="19"/>
                    <a:pt x="58" y="21"/>
                  </a:cubicBezTo>
                  <a:cubicBezTo>
                    <a:pt x="57" y="22"/>
                    <a:pt x="58" y="25"/>
                    <a:pt x="59" y="26"/>
                  </a:cubicBezTo>
                  <a:cubicBezTo>
                    <a:pt x="61" y="27"/>
                    <a:pt x="65" y="27"/>
                    <a:pt x="67" y="28"/>
                  </a:cubicBezTo>
                  <a:cubicBezTo>
                    <a:pt x="70" y="29"/>
                    <a:pt x="78" y="30"/>
                    <a:pt x="75" y="31"/>
                  </a:cubicBezTo>
                  <a:cubicBezTo>
                    <a:pt x="70" y="33"/>
                    <a:pt x="64" y="32"/>
                    <a:pt x="58" y="32"/>
                  </a:cubicBezTo>
                  <a:cubicBezTo>
                    <a:pt x="54" y="32"/>
                    <a:pt x="51" y="32"/>
                    <a:pt x="48" y="33"/>
                  </a:cubicBezTo>
                  <a:cubicBezTo>
                    <a:pt x="45" y="35"/>
                    <a:pt x="44" y="37"/>
                    <a:pt x="43" y="40"/>
                  </a:cubicBezTo>
                  <a:cubicBezTo>
                    <a:pt x="41" y="42"/>
                    <a:pt x="39" y="46"/>
                    <a:pt x="41" y="48"/>
                  </a:cubicBezTo>
                  <a:cubicBezTo>
                    <a:pt x="44" y="52"/>
                    <a:pt x="50" y="54"/>
                    <a:pt x="56" y="54"/>
                  </a:cubicBezTo>
                  <a:cubicBezTo>
                    <a:pt x="61" y="55"/>
                    <a:pt x="65" y="51"/>
                    <a:pt x="70" y="50"/>
                  </a:cubicBezTo>
                  <a:cubicBezTo>
                    <a:pt x="72" y="50"/>
                    <a:pt x="78" y="49"/>
                    <a:pt x="77" y="50"/>
                  </a:cubicBezTo>
                  <a:cubicBezTo>
                    <a:pt x="73" y="53"/>
                    <a:pt x="68" y="53"/>
                    <a:pt x="64" y="55"/>
                  </a:cubicBezTo>
                  <a:cubicBezTo>
                    <a:pt x="61" y="56"/>
                    <a:pt x="58" y="58"/>
                    <a:pt x="55" y="59"/>
                  </a:cubicBezTo>
                  <a:cubicBezTo>
                    <a:pt x="51" y="59"/>
                    <a:pt x="47" y="58"/>
                    <a:pt x="43" y="58"/>
                  </a:cubicBezTo>
                  <a:cubicBezTo>
                    <a:pt x="40" y="58"/>
                    <a:pt x="37" y="57"/>
                    <a:pt x="35" y="58"/>
                  </a:cubicBezTo>
                  <a:cubicBezTo>
                    <a:pt x="34" y="58"/>
                    <a:pt x="33" y="61"/>
                    <a:pt x="34" y="61"/>
                  </a:cubicBezTo>
                  <a:cubicBezTo>
                    <a:pt x="38" y="64"/>
                    <a:pt x="44" y="66"/>
                    <a:pt x="49" y="68"/>
                  </a:cubicBezTo>
                  <a:cubicBezTo>
                    <a:pt x="51" y="69"/>
                    <a:pt x="53" y="69"/>
                    <a:pt x="55" y="68"/>
                  </a:cubicBezTo>
                  <a:cubicBezTo>
                    <a:pt x="60" y="65"/>
                    <a:pt x="63" y="60"/>
                    <a:pt x="68" y="57"/>
                  </a:cubicBezTo>
                  <a:cubicBezTo>
                    <a:pt x="70" y="55"/>
                    <a:pt x="73" y="55"/>
                    <a:pt x="76" y="55"/>
                  </a:cubicBezTo>
                  <a:cubicBezTo>
                    <a:pt x="82" y="55"/>
                    <a:pt x="88" y="54"/>
                    <a:pt x="94" y="54"/>
                  </a:cubicBezTo>
                  <a:cubicBezTo>
                    <a:pt x="96" y="54"/>
                    <a:pt x="100" y="54"/>
                    <a:pt x="99" y="55"/>
                  </a:cubicBezTo>
                  <a:cubicBezTo>
                    <a:pt x="96" y="57"/>
                    <a:pt x="92" y="56"/>
                    <a:pt x="89" y="56"/>
                  </a:cubicBezTo>
                  <a:cubicBezTo>
                    <a:pt x="84" y="57"/>
                    <a:pt x="79" y="56"/>
                    <a:pt x="75" y="58"/>
                  </a:cubicBezTo>
                  <a:cubicBezTo>
                    <a:pt x="70" y="59"/>
                    <a:pt x="66" y="62"/>
                    <a:pt x="63" y="66"/>
                  </a:cubicBezTo>
                  <a:cubicBezTo>
                    <a:pt x="62" y="67"/>
                    <a:pt x="62" y="70"/>
                    <a:pt x="63" y="70"/>
                  </a:cubicBezTo>
                  <a:cubicBezTo>
                    <a:pt x="66" y="72"/>
                    <a:pt x="70" y="70"/>
                    <a:pt x="74" y="71"/>
                  </a:cubicBezTo>
                  <a:cubicBezTo>
                    <a:pt x="76" y="71"/>
                    <a:pt x="78" y="74"/>
                    <a:pt x="81" y="73"/>
                  </a:cubicBezTo>
                  <a:cubicBezTo>
                    <a:pt x="83" y="71"/>
                    <a:pt x="82" y="67"/>
                    <a:pt x="85" y="65"/>
                  </a:cubicBezTo>
                  <a:cubicBezTo>
                    <a:pt x="86" y="65"/>
                    <a:pt x="88" y="67"/>
                    <a:pt x="90" y="67"/>
                  </a:cubicBezTo>
                  <a:cubicBezTo>
                    <a:pt x="93" y="67"/>
                    <a:pt x="96" y="65"/>
                    <a:pt x="100" y="66"/>
                  </a:cubicBezTo>
                  <a:cubicBezTo>
                    <a:pt x="101" y="66"/>
                    <a:pt x="98" y="68"/>
                    <a:pt x="97" y="68"/>
                  </a:cubicBezTo>
                  <a:cubicBezTo>
                    <a:pt x="95" y="69"/>
                    <a:pt x="91" y="68"/>
                    <a:pt x="89" y="70"/>
                  </a:cubicBezTo>
                  <a:cubicBezTo>
                    <a:pt x="88" y="70"/>
                    <a:pt x="89" y="72"/>
                    <a:pt x="90" y="72"/>
                  </a:cubicBezTo>
                  <a:cubicBezTo>
                    <a:pt x="95" y="72"/>
                    <a:pt x="101" y="72"/>
                    <a:pt x="106" y="71"/>
                  </a:cubicBezTo>
                  <a:cubicBezTo>
                    <a:pt x="113" y="68"/>
                    <a:pt x="121" y="66"/>
                    <a:pt x="127" y="60"/>
                  </a:cubicBezTo>
                  <a:cubicBezTo>
                    <a:pt x="129" y="59"/>
                    <a:pt x="126" y="54"/>
                    <a:pt x="127" y="52"/>
                  </a:cubicBezTo>
                  <a:cubicBezTo>
                    <a:pt x="128" y="50"/>
                    <a:pt x="131" y="52"/>
                    <a:pt x="132" y="52"/>
                  </a:cubicBezTo>
                  <a:cubicBezTo>
                    <a:pt x="137" y="50"/>
                    <a:pt x="141" y="47"/>
                    <a:pt x="146" y="45"/>
                  </a:cubicBezTo>
                  <a:cubicBezTo>
                    <a:pt x="148" y="45"/>
                    <a:pt x="150" y="44"/>
                    <a:pt x="152" y="45"/>
                  </a:cubicBezTo>
                  <a:cubicBezTo>
                    <a:pt x="153" y="47"/>
                    <a:pt x="149" y="46"/>
                    <a:pt x="147" y="47"/>
                  </a:cubicBezTo>
                  <a:cubicBezTo>
                    <a:pt x="143" y="49"/>
                    <a:pt x="139" y="52"/>
                    <a:pt x="136" y="54"/>
                  </a:cubicBezTo>
                  <a:cubicBezTo>
                    <a:pt x="134" y="56"/>
                    <a:pt x="128" y="60"/>
                    <a:pt x="131" y="62"/>
                  </a:cubicBezTo>
                  <a:cubicBezTo>
                    <a:pt x="135" y="64"/>
                    <a:pt x="140" y="60"/>
                    <a:pt x="145" y="60"/>
                  </a:cubicBezTo>
                  <a:cubicBezTo>
                    <a:pt x="151" y="59"/>
                    <a:pt x="158" y="59"/>
                    <a:pt x="164" y="59"/>
                  </a:cubicBezTo>
                  <a:cubicBezTo>
                    <a:pt x="166" y="59"/>
                    <a:pt x="172" y="57"/>
                    <a:pt x="171" y="59"/>
                  </a:cubicBezTo>
                  <a:cubicBezTo>
                    <a:pt x="168" y="62"/>
                    <a:pt x="164" y="62"/>
                    <a:pt x="161" y="63"/>
                  </a:cubicBezTo>
                  <a:cubicBezTo>
                    <a:pt x="156" y="64"/>
                    <a:pt x="150" y="62"/>
                    <a:pt x="145" y="63"/>
                  </a:cubicBezTo>
                  <a:cubicBezTo>
                    <a:pt x="140" y="63"/>
                    <a:pt x="136" y="64"/>
                    <a:pt x="131" y="65"/>
                  </a:cubicBezTo>
                  <a:cubicBezTo>
                    <a:pt x="128" y="66"/>
                    <a:pt x="124" y="66"/>
                    <a:pt x="121" y="68"/>
                  </a:cubicBezTo>
                  <a:cubicBezTo>
                    <a:pt x="120" y="68"/>
                    <a:pt x="122" y="70"/>
                    <a:pt x="123" y="70"/>
                  </a:cubicBezTo>
                  <a:cubicBezTo>
                    <a:pt x="127" y="70"/>
                    <a:pt x="131" y="68"/>
                    <a:pt x="135" y="68"/>
                  </a:cubicBezTo>
                  <a:cubicBezTo>
                    <a:pt x="136" y="68"/>
                    <a:pt x="139" y="69"/>
                    <a:pt x="138" y="70"/>
                  </a:cubicBezTo>
                  <a:cubicBezTo>
                    <a:pt x="135" y="71"/>
                    <a:pt x="131" y="71"/>
                    <a:pt x="128" y="72"/>
                  </a:cubicBezTo>
                  <a:cubicBezTo>
                    <a:pt x="125" y="73"/>
                    <a:pt x="121" y="73"/>
                    <a:pt x="117" y="73"/>
                  </a:cubicBezTo>
                  <a:cubicBezTo>
                    <a:pt x="113" y="74"/>
                    <a:pt x="110" y="74"/>
                    <a:pt x="106" y="75"/>
                  </a:cubicBezTo>
                  <a:cubicBezTo>
                    <a:pt x="101" y="75"/>
                    <a:pt x="95" y="74"/>
                    <a:pt x="90" y="76"/>
                  </a:cubicBezTo>
                  <a:cubicBezTo>
                    <a:pt x="89" y="76"/>
                    <a:pt x="92" y="77"/>
                    <a:pt x="94" y="78"/>
                  </a:cubicBezTo>
                  <a:cubicBezTo>
                    <a:pt x="96" y="80"/>
                    <a:pt x="99" y="82"/>
                    <a:pt x="101" y="84"/>
                  </a:cubicBezTo>
                  <a:cubicBezTo>
                    <a:pt x="102" y="85"/>
                    <a:pt x="101" y="88"/>
                    <a:pt x="102" y="89"/>
                  </a:cubicBezTo>
                  <a:cubicBezTo>
                    <a:pt x="108" y="91"/>
                    <a:pt x="115" y="90"/>
                    <a:pt x="121" y="91"/>
                  </a:cubicBezTo>
                  <a:cubicBezTo>
                    <a:pt x="123" y="91"/>
                    <a:pt x="127" y="91"/>
                    <a:pt x="126" y="92"/>
                  </a:cubicBezTo>
                  <a:cubicBezTo>
                    <a:pt x="121" y="93"/>
                    <a:pt x="117" y="92"/>
                    <a:pt x="112" y="93"/>
                  </a:cubicBezTo>
                  <a:cubicBezTo>
                    <a:pt x="109" y="93"/>
                    <a:pt x="106" y="94"/>
                    <a:pt x="102" y="94"/>
                  </a:cubicBezTo>
                  <a:cubicBezTo>
                    <a:pt x="101" y="94"/>
                    <a:pt x="99" y="93"/>
                    <a:pt x="98" y="92"/>
                  </a:cubicBezTo>
                  <a:cubicBezTo>
                    <a:pt x="95" y="89"/>
                    <a:pt x="93" y="86"/>
                    <a:pt x="90" y="83"/>
                  </a:cubicBezTo>
                  <a:cubicBezTo>
                    <a:pt x="87" y="81"/>
                    <a:pt x="85" y="79"/>
                    <a:pt x="82" y="78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19" name="Freeform 3598"/>
            <p:cNvSpPr>
              <a:spLocks noChangeAspect="1"/>
            </p:cNvSpPr>
            <p:nvPr/>
          </p:nvSpPr>
          <p:spPr bwMode="auto">
            <a:xfrm>
              <a:off x="2734343" y="2177162"/>
              <a:ext cx="14540" cy="16614"/>
            </a:xfrm>
            <a:custGeom>
              <a:avLst/>
              <a:gdLst>
                <a:gd name="T0" fmla="*/ 11 w 11"/>
                <a:gd name="T1" fmla="*/ 1 h 12"/>
                <a:gd name="T2" fmla="*/ 1 w 11"/>
                <a:gd name="T3" fmla="*/ 11 h 12"/>
                <a:gd name="T4" fmla="*/ 4 w 11"/>
                <a:gd name="T5" fmla="*/ 15 h 12"/>
                <a:gd name="T6" fmla="*/ 7 w 11"/>
                <a:gd name="T7" fmla="*/ 10 h 12"/>
                <a:gd name="T8" fmla="*/ 12 w 11"/>
                <a:gd name="T9" fmla="*/ 13 h 12"/>
                <a:gd name="T10" fmla="*/ 9 w 11"/>
                <a:gd name="T11" fmla="*/ 8 h 12"/>
                <a:gd name="T12" fmla="*/ 13 w 11"/>
                <a:gd name="T13" fmla="*/ 3 h 12"/>
                <a:gd name="T14" fmla="*/ 11 w 11"/>
                <a:gd name="T15" fmla="*/ 1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2"/>
                <a:gd name="T26" fmla="*/ 11 w 11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2">
                  <a:moveTo>
                    <a:pt x="9" y="1"/>
                  </a:moveTo>
                  <a:cubicBezTo>
                    <a:pt x="6" y="3"/>
                    <a:pt x="3" y="6"/>
                    <a:pt x="1" y="9"/>
                  </a:cubicBezTo>
                  <a:cubicBezTo>
                    <a:pt x="0" y="10"/>
                    <a:pt x="2" y="12"/>
                    <a:pt x="3" y="12"/>
                  </a:cubicBezTo>
                  <a:cubicBezTo>
                    <a:pt x="4" y="11"/>
                    <a:pt x="5" y="9"/>
                    <a:pt x="6" y="8"/>
                  </a:cubicBezTo>
                  <a:cubicBezTo>
                    <a:pt x="7" y="8"/>
                    <a:pt x="9" y="11"/>
                    <a:pt x="10" y="10"/>
                  </a:cubicBezTo>
                  <a:cubicBezTo>
                    <a:pt x="11" y="9"/>
                    <a:pt x="8" y="8"/>
                    <a:pt x="8" y="6"/>
                  </a:cubicBezTo>
                  <a:cubicBezTo>
                    <a:pt x="9" y="5"/>
                    <a:pt x="11" y="4"/>
                    <a:pt x="11" y="2"/>
                  </a:cubicBezTo>
                  <a:cubicBezTo>
                    <a:pt x="11" y="1"/>
                    <a:pt x="10" y="0"/>
                    <a:pt x="9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20" name="Freeform 3599"/>
            <p:cNvSpPr>
              <a:spLocks noChangeAspect="1"/>
            </p:cNvSpPr>
            <p:nvPr/>
          </p:nvSpPr>
          <p:spPr bwMode="auto">
            <a:xfrm>
              <a:off x="2663878" y="2085235"/>
              <a:ext cx="17895" cy="9968"/>
            </a:xfrm>
            <a:custGeom>
              <a:avLst/>
              <a:gdLst>
                <a:gd name="T0" fmla="*/ 10 w 13"/>
                <a:gd name="T1" fmla="*/ 0 h 7"/>
                <a:gd name="T2" fmla="*/ 15 w 13"/>
                <a:gd name="T3" fmla="*/ 3 h 7"/>
                <a:gd name="T4" fmla="*/ 5 w 13"/>
                <a:gd name="T5" fmla="*/ 6 h 7"/>
                <a:gd name="T6" fmla="*/ 1 w 13"/>
                <a:gd name="T7" fmla="*/ 8 h 7"/>
                <a:gd name="T8" fmla="*/ 4 w 13"/>
                <a:gd name="T9" fmla="*/ 3 h 7"/>
                <a:gd name="T10" fmla="*/ 10 w 13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7"/>
                <a:gd name="T20" fmla="*/ 13 w 1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7">
                  <a:moveTo>
                    <a:pt x="8" y="0"/>
                  </a:moveTo>
                  <a:cubicBezTo>
                    <a:pt x="10" y="0"/>
                    <a:pt x="13" y="1"/>
                    <a:pt x="12" y="2"/>
                  </a:cubicBezTo>
                  <a:cubicBezTo>
                    <a:pt x="10" y="4"/>
                    <a:pt x="7" y="4"/>
                    <a:pt x="4" y="5"/>
                  </a:cubicBezTo>
                  <a:cubicBezTo>
                    <a:pt x="3" y="5"/>
                    <a:pt x="1" y="7"/>
                    <a:pt x="1" y="6"/>
                  </a:cubicBezTo>
                  <a:cubicBezTo>
                    <a:pt x="0" y="4"/>
                    <a:pt x="2" y="3"/>
                    <a:pt x="3" y="2"/>
                  </a:cubicBezTo>
                  <a:cubicBezTo>
                    <a:pt x="5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21" name="Freeform 3600"/>
            <p:cNvSpPr>
              <a:spLocks noChangeAspect="1"/>
            </p:cNvSpPr>
            <p:nvPr/>
          </p:nvSpPr>
          <p:spPr bwMode="auto">
            <a:xfrm>
              <a:off x="2547555" y="2032073"/>
              <a:ext cx="17895" cy="4430"/>
            </a:xfrm>
            <a:custGeom>
              <a:avLst/>
              <a:gdLst>
                <a:gd name="T0" fmla="*/ 12 w 13"/>
                <a:gd name="T1" fmla="*/ 0 h 3"/>
                <a:gd name="T2" fmla="*/ 15 w 13"/>
                <a:gd name="T3" fmla="*/ 3 h 3"/>
                <a:gd name="T4" fmla="*/ 7 w 13"/>
                <a:gd name="T5" fmla="*/ 3 h 3"/>
                <a:gd name="T6" fmla="*/ 1 w 13"/>
                <a:gd name="T7" fmla="*/ 3 h 3"/>
                <a:gd name="T8" fmla="*/ 5 w 13"/>
                <a:gd name="T9" fmla="*/ 0 h 3"/>
                <a:gd name="T10" fmla="*/ 12 w 1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"/>
                <a:gd name="T20" fmla="*/ 13 w 1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">
                  <a:moveTo>
                    <a:pt x="10" y="0"/>
                  </a:moveTo>
                  <a:cubicBezTo>
                    <a:pt x="11" y="0"/>
                    <a:pt x="13" y="2"/>
                    <a:pt x="12" y="2"/>
                  </a:cubicBezTo>
                  <a:cubicBezTo>
                    <a:pt x="11" y="3"/>
                    <a:pt x="8" y="2"/>
                    <a:pt x="6" y="2"/>
                  </a:cubicBezTo>
                  <a:cubicBezTo>
                    <a:pt x="5" y="2"/>
                    <a:pt x="2" y="3"/>
                    <a:pt x="1" y="2"/>
                  </a:cubicBezTo>
                  <a:cubicBezTo>
                    <a:pt x="0" y="1"/>
                    <a:pt x="3" y="0"/>
                    <a:pt x="4" y="0"/>
                  </a:cubicBezTo>
                  <a:cubicBezTo>
                    <a:pt x="6" y="0"/>
                    <a:pt x="8" y="0"/>
                    <a:pt x="10" y="0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grpSp>
          <p:nvGrpSpPr>
            <p:cNvPr id="1422" name="Gruppo 2548"/>
            <p:cNvGrpSpPr/>
            <p:nvPr/>
          </p:nvGrpSpPr>
          <p:grpSpPr>
            <a:xfrm>
              <a:off x="2849547" y="1931285"/>
              <a:ext cx="870186" cy="707728"/>
              <a:chOff x="5519198" y="2857496"/>
              <a:chExt cx="650474" cy="534259"/>
            </a:xfrm>
          </p:grpSpPr>
          <p:sp>
            <p:nvSpPr>
              <p:cNvPr id="2118" name="Freeform 3155"/>
              <p:cNvSpPr>
                <a:spLocks noChangeAspect="1"/>
              </p:cNvSpPr>
              <p:nvPr/>
            </p:nvSpPr>
            <p:spPr bwMode="auto">
              <a:xfrm>
                <a:off x="6104458" y="3002975"/>
                <a:ext cx="5017" cy="7525"/>
              </a:xfrm>
              <a:custGeom>
                <a:avLst/>
                <a:gdLst>
                  <a:gd name="T0" fmla="*/ 4 w 5"/>
                  <a:gd name="T1" fmla="*/ 6 h 7"/>
                  <a:gd name="T2" fmla="*/ 1 w 5"/>
                  <a:gd name="T3" fmla="*/ 9 h 7"/>
                  <a:gd name="T4" fmla="*/ 1 w 5"/>
                  <a:gd name="T5" fmla="*/ 4 h 7"/>
                  <a:gd name="T6" fmla="*/ 5 w 5"/>
                  <a:gd name="T7" fmla="*/ 1 h 7"/>
                  <a:gd name="T8" fmla="*/ 4 w 5"/>
                  <a:gd name="T9" fmla="*/ 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7"/>
                  <a:gd name="T17" fmla="*/ 5 w 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7">
                    <a:moveTo>
                      <a:pt x="3" y="5"/>
                    </a:moveTo>
                    <a:cubicBezTo>
                      <a:pt x="3" y="6"/>
                      <a:pt x="1" y="7"/>
                      <a:pt x="1" y="7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2" y="2"/>
                      <a:pt x="3" y="0"/>
                      <a:pt x="4" y="1"/>
                    </a:cubicBezTo>
                    <a:cubicBezTo>
                      <a:pt x="5" y="2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9" name="Freeform 3156"/>
              <p:cNvSpPr>
                <a:spLocks noChangeAspect="1"/>
              </p:cNvSpPr>
              <p:nvPr/>
            </p:nvSpPr>
            <p:spPr bwMode="auto">
              <a:xfrm>
                <a:off x="6076866" y="2895956"/>
                <a:ext cx="10033" cy="9197"/>
              </a:xfrm>
              <a:custGeom>
                <a:avLst/>
                <a:gdLst>
                  <a:gd name="T0" fmla="*/ 8 w 10"/>
                  <a:gd name="T1" fmla="*/ 5 h 9"/>
                  <a:gd name="T2" fmla="*/ 12 w 10"/>
                  <a:gd name="T3" fmla="*/ 11 h 9"/>
                  <a:gd name="T4" fmla="*/ 5 w 10"/>
                  <a:gd name="T5" fmla="*/ 7 h 9"/>
                  <a:gd name="T6" fmla="*/ 1 w 10"/>
                  <a:gd name="T7" fmla="*/ 0 h 9"/>
                  <a:gd name="T8" fmla="*/ 8 w 10"/>
                  <a:gd name="T9" fmla="*/ 5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9"/>
                  <a:gd name="T17" fmla="*/ 10 w 1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9">
                    <a:moveTo>
                      <a:pt x="7" y="4"/>
                    </a:moveTo>
                    <a:cubicBezTo>
                      <a:pt x="8" y="5"/>
                      <a:pt x="10" y="8"/>
                      <a:pt x="10" y="9"/>
                    </a:cubicBezTo>
                    <a:cubicBezTo>
                      <a:pt x="9" y="9"/>
                      <a:pt x="5" y="7"/>
                      <a:pt x="4" y="6"/>
                    </a:cubicBezTo>
                    <a:cubicBezTo>
                      <a:pt x="2" y="4"/>
                      <a:pt x="0" y="0"/>
                      <a:pt x="1" y="0"/>
                    </a:cubicBezTo>
                    <a:cubicBezTo>
                      <a:pt x="2" y="0"/>
                      <a:pt x="5" y="3"/>
                      <a:pt x="7" y="4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0" name="Freeform 3179"/>
              <p:cNvSpPr>
                <a:spLocks noChangeAspect="1"/>
              </p:cNvSpPr>
              <p:nvPr/>
            </p:nvSpPr>
            <p:spPr bwMode="auto">
              <a:xfrm>
                <a:off x="6091080" y="2895120"/>
                <a:ext cx="8361" cy="6689"/>
              </a:xfrm>
              <a:custGeom>
                <a:avLst/>
                <a:gdLst>
                  <a:gd name="T0" fmla="*/ 6 w 8"/>
                  <a:gd name="T1" fmla="*/ 5 h 7"/>
                  <a:gd name="T2" fmla="*/ 9 w 8"/>
                  <a:gd name="T3" fmla="*/ 8 h 7"/>
                  <a:gd name="T4" fmla="*/ 5 w 8"/>
                  <a:gd name="T5" fmla="*/ 6 h 7"/>
                  <a:gd name="T6" fmla="*/ 1 w 8"/>
                  <a:gd name="T7" fmla="*/ 0 h 7"/>
                  <a:gd name="T8" fmla="*/ 6 w 8"/>
                  <a:gd name="T9" fmla="*/ 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5" y="4"/>
                    </a:moveTo>
                    <a:cubicBezTo>
                      <a:pt x="6" y="5"/>
                      <a:pt x="8" y="7"/>
                      <a:pt x="7" y="7"/>
                    </a:cubicBezTo>
                    <a:cubicBezTo>
                      <a:pt x="7" y="7"/>
                      <a:pt x="5" y="6"/>
                      <a:pt x="4" y="5"/>
                    </a:cubicBezTo>
                    <a:cubicBezTo>
                      <a:pt x="2" y="3"/>
                      <a:pt x="0" y="1"/>
                      <a:pt x="1" y="0"/>
                    </a:cubicBezTo>
                    <a:cubicBezTo>
                      <a:pt x="1" y="0"/>
                      <a:pt x="4" y="3"/>
                      <a:pt x="5" y="4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1" name="Freeform 3180"/>
              <p:cNvSpPr>
                <a:spLocks noChangeAspect="1"/>
              </p:cNvSpPr>
              <p:nvPr/>
            </p:nvSpPr>
            <p:spPr bwMode="auto">
              <a:xfrm>
                <a:off x="6095260" y="2905153"/>
                <a:ext cx="5853" cy="5017"/>
              </a:xfrm>
              <a:custGeom>
                <a:avLst/>
                <a:gdLst>
                  <a:gd name="T0" fmla="*/ 5 w 6"/>
                  <a:gd name="T1" fmla="*/ 2 h 5"/>
                  <a:gd name="T2" fmla="*/ 6 w 6"/>
                  <a:gd name="T3" fmla="*/ 6 h 5"/>
                  <a:gd name="T4" fmla="*/ 2 w 6"/>
                  <a:gd name="T5" fmla="*/ 4 h 5"/>
                  <a:gd name="T6" fmla="*/ 1 w 6"/>
                  <a:gd name="T7" fmla="*/ 0 h 5"/>
                  <a:gd name="T8" fmla="*/ 5 w 6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4" y="2"/>
                    </a:moveTo>
                    <a:cubicBezTo>
                      <a:pt x="4" y="3"/>
                      <a:pt x="6" y="5"/>
                      <a:pt x="5" y="5"/>
                    </a:cubicBezTo>
                    <a:cubicBezTo>
                      <a:pt x="5" y="5"/>
                      <a:pt x="3" y="4"/>
                      <a:pt x="2" y="3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4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2" name="Freeform 3181"/>
              <p:cNvSpPr>
                <a:spLocks noChangeAspect="1"/>
              </p:cNvSpPr>
              <p:nvPr/>
            </p:nvSpPr>
            <p:spPr bwMode="auto">
              <a:xfrm>
                <a:off x="5785909" y="2886759"/>
                <a:ext cx="4181" cy="3344"/>
              </a:xfrm>
              <a:custGeom>
                <a:avLst/>
                <a:gdLst>
                  <a:gd name="T0" fmla="*/ 4 w 4"/>
                  <a:gd name="T1" fmla="*/ 3 h 3"/>
                  <a:gd name="T2" fmla="*/ 5 w 4"/>
                  <a:gd name="T3" fmla="*/ 4 h 3"/>
                  <a:gd name="T4" fmla="*/ 3 w 4"/>
                  <a:gd name="T5" fmla="*/ 3 h 3"/>
                  <a:gd name="T6" fmla="*/ 0 w 4"/>
                  <a:gd name="T7" fmla="*/ 0 h 3"/>
                  <a:gd name="T8" fmla="*/ 4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3"/>
                      <a:pt x="4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1" y="0"/>
                      <a:pt x="2" y="1"/>
                      <a:pt x="3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3" name="Freeform 3182"/>
              <p:cNvSpPr>
                <a:spLocks noChangeAspect="1"/>
              </p:cNvSpPr>
              <p:nvPr/>
            </p:nvSpPr>
            <p:spPr bwMode="auto">
              <a:xfrm>
                <a:off x="5797614" y="2877562"/>
                <a:ext cx="7525" cy="5853"/>
              </a:xfrm>
              <a:custGeom>
                <a:avLst/>
                <a:gdLst>
                  <a:gd name="T0" fmla="*/ 7 w 8"/>
                  <a:gd name="T1" fmla="*/ 4 h 6"/>
                  <a:gd name="T2" fmla="*/ 9 w 8"/>
                  <a:gd name="T3" fmla="*/ 7 h 6"/>
                  <a:gd name="T4" fmla="*/ 5 w 8"/>
                  <a:gd name="T5" fmla="*/ 5 h 6"/>
                  <a:gd name="T6" fmla="*/ 1 w 8"/>
                  <a:gd name="T7" fmla="*/ 1 h 6"/>
                  <a:gd name="T8" fmla="*/ 7 w 8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6" y="3"/>
                    </a:moveTo>
                    <a:cubicBezTo>
                      <a:pt x="7" y="3"/>
                      <a:pt x="8" y="5"/>
                      <a:pt x="8" y="6"/>
                    </a:cubicBezTo>
                    <a:cubicBezTo>
                      <a:pt x="7" y="6"/>
                      <a:pt x="5" y="5"/>
                      <a:pt x="4" y="4"/>
                    </a:cubicBezTo>
                    <a:cubicBezTo>
                      <a:pt x="2" y="4"/>
                      <a:pt x="0" y="1"/>
                      <a:pt x="1" y="1"/>
                    </a:cubicBezTo>
                    <a:cubicBezTo>
                      <a:pt x="2" y="0"/>
                      <a:pt x="4" y="2"/>
                      <a:pt x="6" y="3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4" name="Freeform 3183"/>
              <p:cNvSpPr>
                <a:spLocks noChangeAspect="1"/>
              </p:cNvSpPr>
              <p:nvPr/>
            </p:nvSpPr>
            <p:spPr bwMode="auto">
              <a:xfrm>
                <a:off x="5865337" y="2866693"/>
                <a:ext cx="15050" cy="5853"/>
              </a:xfrm>
              <a:custGeom>
                <a:avLst/>
                <a:gdLst>
                  <a:gd name="T0" fmla="*/ 11 w 15"/>
                  <a:gd name="T1" fmla="*/ 4 h 6"/>
                  <a:gd name="T2" fmla="*/ 17 w 15"/>
                  <a:gd name="T3" fmla="*/ 6 h 6"/>
                  <a:gd name="T4" fmla="*/ 10 w 15"/>
                  <a:gd name="T5" fmla="*/ 6 h 6"/>
                  <a:gd name="T6" fmla="*/ 1 w 15"/>
                  <a:gd name="T7" fmla="*/ 2 h 6"/>
                  <a:gd name="T8" fmla="*/ 11 w 15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6"/>
                  <a:gd name="T17" fmla="*/ 15 w 1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6">
                    <a:moveTo>
                      <a:pt x="9" y="3"/>
                    </a:moveTo>
                    <a:cubicBezTo>
                      <a:pt x="11" y="3"/>
                      <a:pt x="15" y="4"/>
                      <a:pt x="14" y="5"/>
                    </a:cubicBezTo>
                    <a:cubicBezTo>
                      <a:pt x="14" y="6"/>
                      <a:pt x="10" y="5"/>
                      <a:pt x="8" y="5"/>
                    </a:cubicBezTo>
                    <a:cubicBezTo>
                      <a:pt x="5" y="4"/>
                      <a:pt x="0" y="3"/>
                      <a:pt x="1" y="2"/>
                    </a:cubicBezTo>
                    <a:cubicBezTo>
                      <a:pt x="2" y="0"/>
                      <a:pt x="7" y="2"/>
                      <a:pt x="9" y="3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5" name="Freeform 3242"/>
              <p:cNvSpPr>
                <a:spLocks noChangeAspect="1"/>
              </p:cNvSpPr>
              <p:nvPr/>
            </p:nvSpPr>
            <p:spPr bwMode="auto">
              <a:xfrm>
                <a:off x="6090244" y="3079059"/>
                <a:ext cx="4181" cy="3344"/>
              </a:xfrm>
              <a:custGeom>
                <a:avLst/>
                <a:gdLst>
                  <a:gd name="T0" fmla="*/ 4 w 4"/>
                  <a:gd name="T1" fmla="*/ 3 h 3"/>
                  <a:gd name="T2" fmla="*/ 3 w 4"/>
                  <a:gd name="T3" fmla="*/ 4 h 3"/>
                  <a:gd name="T4" fmla="*/ 1 w 4"/>
                  <a:gd name="T5" fmla="*/ 3 h 3"/>
                  <a:gd name="T6" fmla="*/ 3 w 4"/>
                  <a:gd name="T7" fmla="*/ 0 h 3"/>
                  <a:gd name="T8" fmla="*/ 4 w 4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3" y="2"/>
                    </a:moveTo>
                    <a:cubicBezTo>
                      <a:pt x="3" y="3"/>
                      <a:pt x="3" y="3"/>
                      <a:pt x="2" y="3"/>
                    </a:cubicBezTo>
                    <a:cubicBezTo>
                      <a:pt x="1" y="3"/>
                      <a:pt x="0" y="2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4" y="0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6" name="Freeform 3243"/>
              <p:cNvSpPr>
                <a:spLocks noChangeAspect="1"/>
              </p:cNvSpPr>
              <p:nvPr/>
            </p:nvSpPr>
            <p:spPr bwMode="auto">
              <a:xfrm>
                <a:off x="6106966" y="2971204"/>
                <a:ext cx="5017" cy="5853"/>
              </a:xfrm>
              <a:custGeom>
                <a:avLst/>
                <a:gdLst>
                  <a:gd name="T0" fmla="*/ 4 w 5"/>
                  <a:gd name="T1" fmla="*/ 5 h 6"/>
                  <a:gd name="T2" fmla="*/ 1 w 5"/>
                  <a:gd name="T3" fmla="*/ 6 h 6"/>
                  <a:gd name="T4" fmla="*/ 1 w 5"/>
                  <a:gd name="T5" fmla="*/ 4 h 6"/>
                  <a:gd name="T6" fmla="*/ 4 w 5"/>
                  <a:gd name="T7" fmla="*/ 1 h 6"/>
                  <a:gd name="T8" fmla="*/ 4 w 5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3" y="4"/>
                    </a:moveTo>
                    <a:cubicBezTo>
                      <a:pt x="3" y="5"/>
                      <a:pt x="2" y="6"/>
                      <a:pt x="1" y="5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5" y="2"/>
                      <a:pt x="4" y="3"/>
                      <a:pt x="3" y="4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7" name="Freeform 3244"/>
              <p:cNvSpPr>
                <a:spLocks noChangeAspect="1"/>
              </p:cNvSpPr>
              <p:nvPr/>
            </p:nvSpPr>
            <p:spPr bwMode="auto">
              <a:xfrm>
                <a:off x="6088572" y="2946121"/>
                <a:ext cx="5017" cy="5017"/>
              </a:xfrm>
              <a:custGeom>
                <a:avLst/>
                <a:gdLst>
                  <a:gd name="T0" fmla="*/ 4 w 5"/>
                  <a:gd name="T1" fmla="*/ 5 h 5"/>
                  <a:gd name="T2" fmla="*/ 1 w 5"/>
                  <a:gd name="T3" fmla="*/ 5 h 5"/>
                  <a:gd name="T4" fmla="*/ 2 w 5"/>
                  <a:gd name="T5" fmla="*/ 2 h 5"/>
                  <a:gd name="T6" fmla="*/ 6 w 5"/>
                  <a:gd name="T7" fmla="*/ 1 h 5"/>
                  <a:gd name="T8" fmla="*/ 4 w 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3" y="4"/>
                    </a:moveTo>
                    <a:cubicBezTo>
                      <a:pt x="2" y="4"/>
                      <a:pt x="1" y="5"/>
                      <a:pt x="1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3" y="1"/>
                      <a:pt x="5" y="0"/>
                      <a:pt x="5" y="1"/>
                    </a:cubicBezTo>
                    <a:cubicBezTo>
                      <a:pt x="5" y="2"/>
                      <a:pt x="4" y="3"/>
                      <a:pt x="3" y="4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8" name="Freeform 3245"/>
              <p:cNvSpPr>
                <a:spLocks noChangeAspect="1"/>
              </p:cNvSpPr>
              <p:nvPr/>
            </p:nvSpPr>
            <p:spPr bwMode="auto">
              <a:xfrm>
                <a:off x="5874534" y="2865021"/>
                <a:ext cx="4181" cy="2509"/>
              </a:xfrm>
              <a:custGeom>
                <a:avLst/>
                <a:gdLst>
                  <a:gd name="T0" fmla="*/ 4 w 4"/>
                  <a:gd name="T1" fmla="*/ 1 h 3"/>
                  <a:gd name="T2" fmla="*/ 5 w 4"/>
                  <a:gd name="T3" fmla="*/ 3 h 3"/>
                  <a:gd name="T4" fmla="*/ 3 w 4"/>
                  <a:gd name="T5" fmla="*/ 3 h 3"/>
                  <a:gd name="T6" fmla="*/ 1 w 4"/>
                  <a:gd name="T7" fmla="*/ 1 h 3"/>
                  <a:gd name="T8" fmla="*/ 4 w 4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3" y="1"/>
                    </a:moveTo>
                    <a:cubicBezTo>
                      <a:pt x="3" y="1"/>
                      <a:pt x="4" y="2"/>
                      <a:pt x="4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9" name="Freeform 3246"/>
              <p:cNvSpPr>
                <a:spLocks noChangeAspect="1"/>
              </p:cNvSpPr>
              <p:nvPr/>
            </p:nvSpPr>
            <p:spPr bwMode="auto">
              <a:xfrm>
                <a:off x="5773368" y="2880071"/>
                <a:ext cx="2509" cy="2509"/>
              </a:xfrm>
              <a:custGeom>
                <a:avLst/>
                <a:gdLst>
                  <a:gd name="T0" fmla="*/ 2 w 3"/>
                  <a:gd name="T1" fmla="*/ 1 h 3"/>
                  <a:gd name="T2" fmla="*/ 3 w 3"/>
                  <a:gd name="T3" fmla="*/ 2 h 3"/>
                  <a:gd name="T4" fmla="*/ 1 w 3"/>
                  <a:gd name="T5" fmla="*/ 3 h 3"/>
                  <a:gd name="T6" fmla="*/ 0 w 3"/>
                  <a:gd name="T7" fmla="*/ 1 h 3"/>
                  <a:gd name="T8" fmla="*/ 2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0" name="Freeform 3247"/>
              <p:cNvSpPr>
                <a:spLocks noChangeAspect="1"/>
              </p:cNvSpPr>
              <p:nvPr/>
            </p:nvSpPr>
            <p:spPr bwMode="auto">
              <a:xfrm>
                <a:off x="5703137" y="3153470"/>
                <a:ext cx="4181" cy="6689"/>
              </a:xfrm>
              <a:custGeom>
                <a:avLst/>
                <a:gdLst>
                  <a:gd name="T0" fmla="*/ 4 w 4"/>
                  <a:gd name="T1" fmla="*/ 5 h 6"/>
                  <a:gd name="T2" fmla="*/ 3 w 4"/>
                  <a:gd name="T3" fmla="*/ 8 h 6"/>
                  <a:gd name="T4" fmla="*/ 0 w 4"/>
                  <a:gd name="T5" fmla="*/ 4 h 6"/>
                  <a:gd name="T6" fmla="*/ 3 w 4"/>
                  <a:gd name="T7" fmla="*/ 0 h 6"/>
                  <a:gd name="T8" fmla="*/ 4 w 4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3" y="4"/>
                    </a:moveTo>
                    <a:cubicBezTo>
                      <a:pt x="3" y="5"/>
                      <a:pt x="3" y="6"/>
                      <a:pt x="2" y="6"/>
                    </a:cubicBezTo>
                    <a:cubicBezTo>
                      <a:pt x="0" y="6"/>
                      <a:pt x="0" y="4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1" name="Freeform 3248"/>
              <p:cNvSpPr>
                <a:spLocks noChangeAspect="1"/>
              </p:cNvSpPr>
              <p:nvPr/>
            </p:nvSpPr>
            <p:spPr bwMode="auto">
              <a:xfrm>
                <a:off x="5725711" y="3186914"/>
                <a:ext cx="4181" cy="5853"/>
              </a:xfrm>
              <a:custGeom>
                <a:avLst/>
                <a:gdLst>
                  <a:gd name="T0" fmla="*/ 5 w 4"/>
                  <a:gd name="T1" fmla="*/ 4 h 6"/>
                  <a:gd name="T2" fmla="*/ 3 w 4"/>
                  <a:gd name="T3" fmla="*/ 6 h 6"/>
                  <a:gd name="T4" fmla="*/ 1 w 4"/>
                  <a:gd name="T5" fmla="*/ 4 h 6"/>
                  <a:gd name="T6" fmla="*/ 3 w 4"/>
                  <a:gd name="T7" fmla="*/ 0 h 6"/>
                  <a:gd name="T8" fmla="*/ 5 w 4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3"/>
                    </a:moveTo>
                    <a:cubicBezTo>
                      <a:pt x="4" y="4"/>
                      <a:pt x="3" y="6"/>
                      <a:pt x="2" y="5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1" y="2"/>
                      <a:pt x="1" y="0"/>
                      <a:pt x="2" y="0"/>
                    </a:cubicBezTo>
                    <a:cubicBezTo>
                      <a:pt x="4" y="0"/>
                      <a:pt x="4" y="2"/>
                      <a:pt x="4" y="3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2" name="Freeform 3249"/>
              <p:cNvSpPr>
                <a:spLocks noChangeAspect="1"/>
              </p:cNvSpPr>
              <p:nvPr/>
            </p:nvSpPr>
            <p:spPr bwMode="auto">
              <a:xfrm>
                <a:off x="5708989" y="3152634"/>
                <a:ext cx="6689" cy="5017"/>
              </a:xfrm>
              <a:custGeom>
                <a:avLst/>
                <a:gdLst>
                  <a:gd name="T0" fmla="*/ 6 w 7"/>
                  <a:gd name="T1" fmla="*/ 1 h 5"/>
                  <a:gd name="T2" fmla="*/ 7 w 7"/>
                  <a:gd name="T3" fmla="*/ 4 h 5"/>
                  <a:gd name="T4" fmla="*/ 3 w 7"/>
                  <a:gd name="T5" fmla="*/ 5 h 5"/>
                  <a:gd name="T6" fmla="*/ 1 w 7"/>
                  <a:gd name="T7" fmla="*/ 2 h 5"/>
                  <a:gd name="T8" fmla="*/ 6 w 7"/>
                  <a:gd name="T9" fmla="*/ 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5"/>
                  <a:gd name="T17" fmla="*/ 7 w 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5">
                    <a:moveTo>
                      <a:pt x="5" y="1"/>
                    </a:moveTo>
                    <a:cubicBezTo>
                      <a:pt x="5" y="1"/>
                      <a:pt x="7" y="2"/>
                      <a:pt x="6" y="3"/>
                    </a:cubicBezTo>
                    <a:cubicBezTo>
                      <a:pt x="6" y="5"/>
                      <a:pt x="4" y="5"/>
                      <a:pt x="3" y="4"/>
                    </a:cubicBezTo>
                    <a:cubicBezTo>
                      <a:pt x="2" y="4"/>
                      <a:pt x="0" y="3"/>
                      <a:pt x="1" y="2"/>
                    </a:cubicBezTo>
                    <a:cubicBezTo>
                      <a:pt x="1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3" name="Freeform 3250"/>
              <p:cNvSpPr>
                <a:spLocks noChangeAspect="1"/>
              </p:cNvSpPr>
              <p:nvPr/>
            </p:nvSpPr>
            <p:spPr bwMode="auto">
              <a:xfrm>
                <a:off x="5683906" y="3120027"/>
                <a:ext cx="5853" cy="5853"/>
              </a:xfrm>
              <a:custGeom>
                <a:avLst/>
                <a:gdLst>
                  <a:gd name="T0" fmla="*/ 4 w 6"/>
                  <a:gd name="T1" fmla="*/ 1 h 6"/>
                  <a:gd name="T2" fmla="*/ 6 w 6"/>
                  <a:gd name="T3" fmla="*/ 1 h 6"/>
                  <a:gd name="T4" fmla="*/ 6 w 6"/>
                  <a:gd name="T5" fmla="*/ 5 h 6"/>
                  <a:gd name="T6" fmla="*/ 1 w 6"/>
                  <a:gd name="T7" fmla="*/ 6 h 6"/>
                  <a:gd name="T8" fmla="*/ 4 w 6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3" y="1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6" y="2"/>
                      <a:pt x="5" y="3"/>
                      <a:pt x="5" y="4"/>
                    </a:cubicBezTo>
                    <a:cubicBezTo>
                      <a:pt x="4" y="5"/>
                      <a:pt x="2" y="6"/>
                      <a:pt x="1" y="5"/>
                    </a:cubicBezTo>
                    <a:cubicBezTo>
                      <a:pt x="0" y="3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4" name="Freeform 3256"/>
              <p:cNvSpPr>
                <a:spLocks noChangeAspect="1"/>
              </p:cNvSpPr>
              <p:nvPr/>
            </p:nvSpPr>
            <p:spPr bwMode="auto">
              <a:xfrm>
                <a:off x="5550969" y="3335737"/>
                <a:ext cx="6689" cy="5017"/>
              </a:xfrm>
              <a:custGeom>
                <a:avLst/>
                <a:gdLst>
                  <a:gd name="T0" fmla="*/ 4 w 6"/>
                  <a:gd name="T1" fmla="*/ 6 h 5"/>
                  <a:gd name="T2" fmla="*/ 0 w 6"/>
                  <a:gd name="T3" fmla="*/ 5 h 5"/>
                  <a:gd name="T4" fmla="*/ 3 w 6"/>
                  <a:gd name="T5" fmla="*/ 1 h 5"/>
                  <a:gd name="T6" fmla="*/ 8 w 6"/>
                  <a:gd name="T7" fmla="*/ 2 h 5"/>
                  <a:gd name="T8" fmla="*/ 4 w 6"/>
                  <a:gd name="T9" fmla="*/ 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3" y="5"/>
                    </a:moveTo>
                    <a:cubicBezTo>
                      <a:pt x="2" y="5"/>
                      <a:pt x="1" y="5"/>
                      <a:pt x="0" y="4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1"/>
                      <a:pt x="5" y="0"/>
                      <a:pt x="6" y="2"/>
                    </a:cubicBezTo>
                    <a:cubicBezTo>
                      <a:pt x="6" y="3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5" name="Freeform 3296"/>
              <p:cNvSpPr>
                <a:spLocks noChangeAspect="1"/>
              </p:cNvSpPr>
              <p:nvPr/>
            </p:nvSpPr>
            <p:spPr bwMode="auto">
              <a:xfrm>
                <a:off x="5866173" y="3273867"/>
                <a:ext cx="5017" cy="4181"/>
              </a:xfrm>
              <a:custGeom>
                <a:avLst/>
                <a:gdLst>
                  <a:gd name="T0" fmla="*/ 5 w 5"/>
                  <a:gd name="T1" fmla="*/ 3 h 4"/>
                  <a:gd name="T2" fmla="*/ 5 w 5"/>
                  <a:gd name="T3" fmla="*/ 5 h 4"/>
                  <a:gd name="T4" fmla="*/ 2 w 5"/>
                  <a:gd name="T5" fmla="*/ 4 h 4"/>
                  <a:gd name="T6" fmla="*/ 1 w 5"/>
                  <a:gd name="T7" fmla="*/ 0 h 4"/>
                  <a:gd name="T8" fmla="*/ 5 w 5"/>
                  <a:gd name="T9" fmla="*/ 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4" y="2"/>
                    </a:moveTo>
                    <a:cubicBezTo>
                      <a:pt x="4" y="2"/>
                      <a:pt x="5" y="3"/>
                      <a:pt x="4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6" name="Freeform 3297"/>
              <p:cNvSpPr>
                <a:spLocks noChangeAspect="1"/>
              </p:cNvSpPr>
              <p:nvPr/>
            </p:nvSpPr>
            <p:spPr bwMode="auto">
              <a:xfrm>
                <a:off x="6076866" y="3038927"/>
                <a:ext cx="3344" cy="2509"/>
              </a:xfrm>
              <a:custGeom>
                <a:avLst/>
                <a:gdLst>
                  <a:gd name="T0" fmla="*/ 1 w 3"/>
                  <a:gd name="T1" fmla="*/ 3 h 2"/>
                  <a:gd name="T2" fmla="*/ 0 w 3"/>
                  <a:gd name="T3" fmla="*/ 2 h 2"/>
                  <a:gd name="T4" fmla="*/ 3 w 3"/>
                  <a:gd name="T5" fmla="*/ 0 h 2"/>
                  <a:gd name="T6" fmla="*/ 4 w 3"/>
                  <a:gd name="T7" fmla="*/ 2 h 2"/>
                  <a:gd name="T8" fmla="*/ 1 w 3"/>
                  <a:gd name="T9" fmla="*/ 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7" name="Freeform 3298"/>
              <p:cNvSpPr>
                <a:spLocks noChangeAspect="1"/>
              </p:cNvSpPr>
              <p:nvPr/>
            </p:nvSpPr>
            <p:spPr bwMode="auto">
              <a:xfrm>
                <a:off x="6071850" y="3036418"/>
                <a:ext cx="3344" cy="167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1 h 2"/>
                  <a:gd name="T4" fmla="*/ 3 w 3"/>
                  <a:gd name="T5" fmla="*/ 0 h 2"/>
                  <a:gd name="T6" fmla="*/ 4 w 3"/>
                  <a:gd name="T7" fmla="*/ 1 h 2"/>
                  <a:gd name="T8" fmla="*/ 1 w 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2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8" name="Freeform 3299"/>
              <p:cNvSpPr>
                <a:spLocks noChangeAspect="1"/>
              </p:cNvSpPr>
              <p:nvPr/>
            </p:nvSpPr>
            <p:spPr bwMode="auto">
              <a:xfrm>
                <a:off x="6066833" y="3033910"/>
                <a:ext cx="3344" cy="2509"/>
              </a:xfrm>
              <a:custGeom>
                <a:avLst/>
                <a:gdLst>
                  <a:gd name="T0" fmla="*/ 1 w 3"/>
                  <a:gd name="T1" fmla="*/ 3 h 2"/>
                  <a:gd name="T2" fmla="*/ 0 w 3"/>
                  <a:gd name="T3" fmla="*/ 2 h 2"/>
                  <a:gd name="T4" fmla="*/ 1 w 3"/>
                  <a:gd name="T5" fmla="*/ 0 h 2"/>
                  <a:gd name="T6" fmla="*/ 3 w 3"/>
                  <a:gd name="T7" fmla="*/ 3 h 2"/>
                  <a:gd name="T8" fmla="*/ 1 w 3"/>
                  <a:gd name="T9" fmla="*/ 3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1"/>
                      <a:pt x="3" y="1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9" name="Freeform 3300"/>
              <p:cNvSpPr>
                <a:spLocks noChangeAspect="1"/>
              </p:cNvSpPr>
              <p:nvPr/>
            </p:nvSpPr>
            <p:spPr bwMode="auto">
              <a:xfrm>
                <a:off x="6096097" y="3078223"/>
                <a:ext cx="2509" cy="2509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3 h 2"/>
                  <a:gd name="T4" fmla="*/ 0 w 2"/>
                  <a:gd name="T5" fmla="*/ 2 h 2"/>
                  <a:gd name="T6" fmla="*/ 2 w 2"/>
                  <a:gd name="T7" fmla="*/ 0 h 2"/>
                  <a:gd name="T8" fmla="*/ 2 w 2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0" name="Freeform 3301"/>
              <p:cNvSpPr>
                <a:spLocks noChangeAspect="1"/>
              </p:cNvSpPr>
              <p:nvPr/>
            </p:nvSpPr>
            <p:spPr bwMode="auto">
              <a:xfrm>
                <a:off x="6086064" y="2991270"/>
                <a:ext cx="836" cy="167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  <a:gd name="T8" fmla="*/ 1 w 1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1" name="Freeform 3302"/>
              <p:cNvSpPr>
                <a:spLocks noChangeAspect="1"/>
              </p:cNvSpPr>
              <p:nvPr/>
            </p:nvSpPr>
            <p:spPr bwMode="auto">
              <a:xfrm>
                <a:off x="6089408" y="2990434"/>
                <a:ext cx="1672" cy="2509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2 w 2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2" name="Freeform 3303"/>
              <p:cNvSpPr>
                <a:spLocks noChangeAspect="1"/>
              </p:cNvSpPr>
              <p:nvPr/>
            </p:nvSpPr>
            <p:spPr bwMode="auto">
              <a:xfrm>
                <a:off x="6093588" y="2997958"/>
                <a:ext cx="2509" cy="3344"/>
              </a:xfrm>
              <a:custGeom>
                <a:avLst/>
                <a:gdLst>
                  <a:gd name="T0" fmla="*/ 2 w 3"/>
                  <a:gd name="T1" fmla="*/ 3 h 3"/>
                  <a:gd name="T2" fmla="*/ 1 w 3"/>
                  <a:gd name="T3" fmla="*/ 4 h 3"/>
                  <a:gd name="T4" fmla="*/ 1 w 3"/>
                  <a:gd name="T5" fmla="*/ 1 h 3"/>
                  <a:gd name="T6" fmla="*/ 2 w 3"/>
                  <a:gd name="T7" fmla="*/ 1 h 3"/>
                  <a:gd name="T8" fmla="*/ 2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2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3" name="Freeform 3304"/>
              <p:cNvSpPr>
                <a:spLocks noChangeAspect="1"/>
              </p:cNvSpPr>
              <p:nvPr/>
            </p:nvSpPr>
            <p:spPr bwMode="auto">
              <a:xfrm>
                <a:off x="6078539" y="2996286"/>
                <a:ext cx="2509" cy="836"/>
              </a:xfrm>
              <a:custGeom>
                <a:avLst/>
                <a:gdLst>
                  <a:gd name="T0" fmla="*/ 1 w 3"/>
                  <a:gd name="T1" fmla="*/ 1 h 1"/>
                  <a:gd name="T2" fmla="*/ 0 w 3"/>
                  <a:gd name="T3" fmla="*/ 1 h 1"/>
                  <a:gd name="T4" fmla="*/ 1 w 3"/>
                  <a:gd name="T5" fmla="*/ 0 h 1"/>
                  <a:gd name="T6" fmla="*/ 3 w 3"/>
                  <a:gd name="T7" fmla="*/ 0 h 1"/>
                  <a:gd name="T8" fmla="*/ 1 w 3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4" name="Freeform 3305"/>
              <p:cNvSpPr>
                <a:spLocks noChangeAspect="1"/>
              </p:cNvSpPr>
              <p:nvPr/>
            </p:nvSpPr>
            <p:spPr bwMode="auto">
              <a:xfrm>
                <a:off x="6091916" y="2992106"/>
                <a:ext cx="3344" cy="3344"/>
              </a:xfrm>
              <a:custGeom>
                <a:avLst/>
                <a:gdLst>
                  <a:gd name="T0" fmla="*/ 3 w 3"/>
                  <a:gd name="T1" fmla="*/ 4 h 3"/>
                  <a:gd name="T2" fmla="*/ 1 w 3"/>
                  <a:gd name="T3" fmla="*/ 4 h 3"/>
                  <a:gd name="T4" fmla="*/ 1 w 3"/>
                  <a:gd name="T5" fmla="*/ 3 h 3"/>
                  <a:gd name="T6" fmla="*/ 3 w 3"/>
                  <a:gd name="T7" fmla="*/ 1 h 3"/>
                  <a:gd name="T8" fmla="*/ 3 w 3"/>
                  <a:gd name="T9" fmla="*/ 4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2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5" name="Freeform 3306"/>
              <p:cNvSpPr>
                <a:spLocks noChangeAspect="1"/>
              </p:cNvSpPr>
              <p:nvPr/>
            </p:nvSpPr>
            <p:spPr bwMode="auto">
              <a:xfrm>
                <a:off x="6101113" y="2985417"/>
                <a:ext cx="2509" cy="2509"/>
              </a:xfrm>
              <a:custGeom>
                <a:avLst/>
                <a:gdLst>
                  <a:gd name="T0" fmla="*/ 2 w 2"/>
                  <a:gd name="T1" fmla="*/ 2 h 3"/>
                  <a:gd name="T2" fmla="*/ 0 w 2"/>
                  <a:gd name="T3" fmla="*/ 3 h 3"/>
                  <a:gd name="T4" fmla="*/ 0 w 2"/>
                  <a:gd name="T5" fmla="*/ 1 h 3"/>
                  <a:gd name="T6" fmla="*/ 2 w 2"/>
                  <a:gd name="T7" fmla="*/ 0 h 3"/>
                  <a:gd name="T8" fmla="*/ 2 w 2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6" name="Freeform 3307"/>
              <p:cNvSpPr>
                <a:spLocks noChangeAspect="1"/>
              </p:cNvSpPr>
              <p:nvPr/>
            </p:nvSpPr>
            <p:spPr bwMode="auto">
              <a:xfrm>
                <a:off x="6090244" y="2978729"/>
                <a:ext cx="3344" cy="4181"/>
              </a:xfrm>
              <a:custGeom>
                <a:avLst/>
                <a:gdLst>
                  <a:gd name="T0" fmla="*/ 3 w 3"/>
                  <a:gd name="T1" fmla="*/ 4 h 4"/>
                  <a:gd name="T2" fmla="*/ 1 w 3"/>
                  <a:gd name="T3" fmla="*/ 5 h 4"/>
                  <a:gd name="T4" fmla="*/ 0 w 3"/>
                  <a:gd name="T5" fmla="*/ 3 h 4"/>
                  <a:gd name="T6" fmla="*/ 3 w 3"/>
                  <a:gd name="T7" fmla="*/ 1 h 4"/>
                  <a:gd name="T8" fmla="*/ 3 w 3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2" y="3"/>
                    </a:moveTo>
                    <a:cubicBezTo>
                      <a:pt x="2" y="3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3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7" name="Freeform 3308"/>
              <p:cNvSpPr>
                <a:spLocks noChangeAspect="1"/>
              </p:cNvSpPr>
              <p:nvPr/>
            </p:nvSpPr>
            <p:spPr bwMode="auto">
              <a:xfrm>
                <a:off x="5682234" y="3095781"/>
                <a:ext cx="2509" cy="1672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1 h 2"/>
                  <a:gd name="T4" fmla="*/ 1 w 3"/>
                  <a:gd name="T5" fmla="*/ 2 h 2"/>
                  <a:gd name="T6" fmla="*/ 0 w 3"/>
                  <a:gd name="T7" fmla="*/ 1 h 2"/>
                  <a:gd name="T8" fmla="*/ 2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8" name="Freeform 3331"/>
              <p:cNvSpPr>
                <a:spLocks noChangeAspect="1"/>
              </p:cNvSpPr>
              <p:nvPr/>
            </p:nvSpPr>
            <p:spPr bwMode="auto">
              <a:xfrm>
                <a:off x="5545116" y="3191094"/>
                <a:ext cx="3344" cy="1672"/>
              </a:xfrm>
              <a:custGeom>
                <a:avLst/>
                <a:gdLst>
                  <a:gd name="T0" fmla="*/ 1 w 3"/>
                  <a:gd name="T1" fmla="*/ 2 h 2"/>
                  <a:gd name="T2" fmla="*/ 0 w 3"/>
                  <a:gd name="T3" fmla="*/ 1 h 2"/>
                  <a:gd name="T4" fmla="*/ 1 w 3"/>
                  <a:gd name="T5" fmla="*/ 0 h 2"/>
                  <a:gd name="T6" fmla="*/ 3 w 3"/>
                  <a:gd name="T7" fmla="*/ 0 h 2"/>
                  <a:gd name="T8" fmla="*/ 1 w 3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1"/>
                      <a:pt x="2" y="1"/>
                      <a:pt x="1" y="2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9" name="Freeform 3332"/>
              <p:cNvSpPr>
                <a:spLocks noChangeAspect="1"/>
              </p:cNvSpPr>
              <p:nvPr/>
            </p:nvSpPr>
            <p:spPr bwMode="auto">
              <a:xfrm>
                <a:off x="5540100" y="3188586"/>
                <a:ext cx="3344" cy="3344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3 h 3"/>
                  <a:gd name="T4" fmla="*/ 1 w 3"/>
                  <a:gd name="T5" fmla="*/ 1 h 3"/>
                  <a:gd name="T6" fmla="*/ 4 w 3"/>
                  <a:gd name="T7" fmla="*/ 0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2"/>
                    </a:moveTo>
                    <a:cubicBezTo>
                      <a:pt x="2" y="2"/>
                      <a:pt x="1" y="3"/>
                      <a:pt x="1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0" name="Freeform 3333"/>
              <p:cNvSpPr>
                <a:spLocks noChangeAspect="1"/>
              </p:cNvSpPr>
              <p:nvPr/>
            </p:nvSpPr>
            <p:spPr bwMode="auto">
              <a:xfrm>
                <a:off x="5561002" y="3311491"/>
                <a:ext cx="2509" cy="2509"/>
              </a:xfrm>
              <a:custGeom>
                <a:avLst/>
                <a:gdLst>
                  <a:gd name="T0" fmla="*/ 3 w 2"/>
                  <a:gd name="T1" fmla="*/ 1 h 3"/>
                  <a:gd name="T2" fmla="*/ 3 w 2"/>
                  <a:gd name="T3" fmla="*/ 2 h 3"/>
                  <a:gd name="T4" fmla="*/ 0 w 2"/>
                  <a:gd name="T5" fmla="*/ 2 h 3"/>
                  <a:gd name="T6" fmla="*/ 2 w 2"/>
                  <a:gd name="T7" fmla="*/ 0 h 3"/>
                  <a:gd name="T8" fmla="*/ 3 w 2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1" name="Freeform 3334"/>
              <p:cNvSpPr>
                <a:spLocks noChangeAspect="1"/>
              </p:cNvSpPr>
              <p:nvPr/>
            </p:nvSpPr>
            <p:spPr bwMode="auto">
              <a:xfrm>
                <a:off x="5557658" y="3303130"/>
                <a:ext cx="2509" cy="3344"/>
              </a:xfrm>
              <a:custGeom>
                <a:avLst/>
                <a:gdLst>
                  <a:gd name="T0" fmla="*/ 2 w 3"/>
                  <a:gd name="T1" fmla="*/ 1 h 3"/>
                  <a:gd name="T2" fmla="*/ 2 w 3"/>
                  <a:gd name="T3" fmla="*/ 3 h 3"/>
                  <a:gd name="T4" fmla="*/ 1 w 3"/>
                  <a:gd name="T5" fmla="*/ 3 h 3"/>
                  <a:gd name="T6" fmla="*/ 1 w 3"/>
                  <a:gd name="T7" fmla="*/ 0 h 3"/>
                  <a:gd name="T8" fmla="*/ 2 w 3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1"/>
                    </a:moveTo>
                    <a:cubicBezTo>
                      <a:pt x="3" y="2"/>
                      <a:pt x="3" y="2"/>
                      <a:pt x="2" y="2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2" name="Freeform 3335"/>
              <p:cNvSpPr>
                <a:spLocks noChangeAspect="1"/>
              </p:cNvSpPr>
              <p:nvPr/>
            </p:nvSpPr>
            <p:spPr bwMode="auto">
              <a:xfrm>
                <a:off x="5529231" y="3325704"/>
                <a:ext cx="1672" cy="2509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2 h 3"/>
                  <a:gd name="T4" fmla="*/ 1 w 2"/>
                  <a:gd name="T5" fmla="*/ 2 h 3"/>
                  <a:gd name="T6" fmla="*/ 1 w 2"/>
                  <a:gd name="T7" fmla="*/ 0 h 3"/>
                  <a:gd name="T8" fmla="*/ 2 w 2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3" name="Freeform 3336"/>
              <p:cNvSpPr>
                <a:spLocks noChangeAspect="1"/>
              </p:cNvSpPr>
              <p:nvPr/>
            </p:nvSpPr>
            <p:spPr bwMode="auto">
              <a:xfrm>
                <a:off x="5550969" y="3293933"/>
                <a:ext cx="3344" cy="3344"/>
              </a:xfrm>
              <a:custGeom>
                <a:avLst/>
                <a:gdLst>
                  <a:gd name="T0" fmla="*/ 3 w 3"/>
                  <a:gd name="T1" fmla="*/ 4 h 3"/>
                  <a:gd name="T2" fmla="*/ 0 w 3"/>
                  <a:gd name="T3" fmla="*/ 4 h 3"/>
                  <a:gd name="T4" fmla="*/ 1 w 3"/>
                  <a:gd name="T5" fmla="*/ 1 h 3"/>
                  <a:gd name="T6" fmla="*/ 3 w 3"/>
                  <a:gd name="T7" fmla="*/ 1 h 3"/>
                  <a:gd name="T8" fmla="*/ 3 w 3"/>
                  <a:gd name="T9" fmla="*/ 4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3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3" y="2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4" name="Freeform 3337"/>
              <p:cNvSpPr>
                <a:spLocks noChangeAspect="1"/>
              </p:cNvSpPr>
              <p:nvPr/>
            </p:nvSpPr>
            <p:spPr bwMode="auto">
              <a:xfrm>
                <a:off x="5587757" y="3242095"/>
                <a:ext cx="3344" cy="3344"/>
              </a:xfrm>
              <a:custGeom>
                <a:avLst/>
                <a:gdLst>
                  <a:gd name="T0" fmla="*/ 3 w 4"/>
                  <a:gd name="T1" fmla="*/ 4 h 3"/>
                  <a:gd name="T2" fmla="*/ 1 w 4"/>
                  <a:gd name="T3" fmla="*/ 4 h 3"/>
                  <a:gd name="T4" fmla="*/ 2 w 4"/>
                  <a:gd name="T5" fmla="*/ 1 h 3"/>
                  <a:gd name="T6" fmla="*/ 4 w 4"/>
                  <a:gd name="T7" fmla="*/ 0 h 3"/>
                  <a:gd name="T8" fmla="*/ 3 w 4"/>
                  <a:gd name="T9" fmla="*/ 4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3" y="3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5" name="Freeform 3340"/>
              <p:cNvSpPr>
                <a:spLocks noChangeAspect="1"/>
              </p:cNvSpPr>
              <p:nvPr/>
            </p:nvSpPr>
            <p:spPr bwMode="auto">
              <a:xfrm>
                <a:off x="5547625" y="3371689"/>
                <a:ext cx="1672" cy="1672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2 h 2"/>
                  <a:gd name="T4" fmla="*/ 1 w 2"/>
                  <a:gd name="T5" fmla="*/ 2 h 2"/>
                  <a:gd name="T6" fmla="*/ 1 w 2"/>
                  <a:gd name="T7" fmla="*/ 0 h 2"/>
                  <a:gd name="T8" fmla="*/ 2 w 2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6" name="Freeform 3342"/>
              <p:cNvSpPr>
                <a:spLocks noChangeAspect="1"/>
              </p:cNvSpPr>
              <p:nvPr/>
            </p:nvSpPr>
            <p:spPr bwMode="auto">
              <a:xfrm>
                <a:off x="5547625" y="3349114"/>
                <a:ext cx="1672" cy="3344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3 h 3"/>
                  <a:gd name="T4" fmla="*/ 1 w 2"/>
                  <a:gd name="T5" fmla="*/ 3 h 3"/>
                  <a:gd name="T6" fmla="*/ 0 w 2"/>
                  <a:gd name="T7" fmla="*/ 1 h 3"/>
                  <a:gd name="T8" fmla="*/ 2 w 2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7" name="Freeform 3536"/>
              <p:cNvSpPr>
                <a:spLocks noChangeAspect="1"/>
              </p:cNvSpPr>
              <p:nvPr/>
            </p:nvSpPr>
            <p:spPr bwMode="auto">
              <a:xfrm>
                <a:off x="5544280" y="3353295"/>
                <a:ext cx="5853" cy="9197"/>
              </a:xfrm>
              <a:custGeom>
                <a:avLst/>
                <a:gdLst>
                  <a:gd name="T0" fmla="*/ 0 w 6"/>
                  <a:gd name="T1" fmla="*/ 2 h 9"/>
                  <a:gd name="T2" fmla="*/ 4 w 6"/>
                  <a:gd name="T3" fmla="*/ 10 h 9"/>
                  <a:gd name="T4" fmla="*/ 7 w 6"/>
                  <a:gd name="T5" fmla="*/ 7 h 9"/>
                  <a:gd name="T6" fmla="*/ 7 w 6"/>
                  <a:gd name="T7" fmla="*/ 4 h 9"/>
                  <a:gd name="T8" fmla="*/ 5 w 6"/>
                  <a:gd name="T9" fmla="*/ 1 h 9"/>
                  <a:gd name="T10" fmla="*/ 1 w 6"/>
                  <a:gd name="T11" fmla="*/ 1 h 9"/>
                  <a:gd name="T12" fmla="*/ 0 w 6"/>
                  <a:gd name="T13" fmla="*/ 2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2"/>
                    </a:moveTo>
                    <a:cubicBezTo>
                      <a:pt x="0" y="4"/>
                      <a:pt x="1" y="7"/>
                      <a:pt x="3" y="8"/>
                    </a:cubicBezTo>
                    <a:cubicBezTo>
                      <a:pt x="4" y="9"/>
                      <a:pt x="5" y="7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6" y="2"/>
                      <a:pt x="5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8" name="Freeform 3601"/>
              <p:cNvSpPr>
                <a:spLocks noChangeAspect="1"/>
              </p:cNvSpPr>
              <p:nvPr/>
            </p:nvSpPr>
            <p:spPr bwMode="auto">
              <a:xfrm>
                <a:off x="5522542" y="2857496"/>
                <a:ext cx="647130" cy="534259"/>
              </a:xfrm>
              <a:custGeom>
                <a:avLst/>
                <a:gdLst>
                  <a:gd name="T0" fmla="*/ 702 w 645"/>
                  <a:gd name="T1" fmla="*/ 88 h 532"/>
                  <a:gd name="T2" fmla="*/ 726 w 645"/>
                  <a:gd name="T3" fmla="*/ 98 h 532"/>
                  <a:gd name="T4" fmla="*/ 685 w 645"/>
                  <a:gd name="T5" fmla="*/ 112 h 532"/>
                  <a:gd name="T6" fmla="*/ 683 w 645"/>
                  <a:gd name="T7" fmla="*/ 136 h 532"/>
                  <a:gd name="T8" fmla="*/ 661 w 645"/>
                  <a:gd name="T9" fmla="*/ 174 h 532"/>
                  <a:gd name="T10" fmla="*/ 684 w 645"/>
                  <a:gd name="T11" fmla="*/ 193 h 532"/>
                  <a:gd name="T12" fmla="*/ 665 w 645"/>
                  <a:gd name="T13" fmla="*/ 207 h 532"/>
                  <a:gd name="T14" fmla="*/ 671 w 645"/>
                  <a:gd name="T15" fmla="*/ 223 h 532"/>
                  <a:gd name="T16" fmla="*/ 674 w 645"/>
                  <a:gd name="T17" fmla="*/ 251 h 532"/>
                  <a:gd name="T18" fmla="*/ 646 w 645"/>
                  <a:gd name="T19" fmla="*/ 256 h 532"/>
                  <a:gd name="T20" fmla="*/ 678 w 645"/>
                  <a:gd name="T21" fmla="*/ 274 h 532"/>
                  <a:gd name="T22" fmla="*/ 641 w 645"/>
                  <a:gd name="T23" fmla="*/ 291 h 532"/>
                  <a:gd name="T24" fmla="*/ 637 w 645"/>
                  <a:gd name="T25" fmla="*/ 303 h 532"/>
                  <a:gd name="T26" fmla="*/ 598 w 645"/>
                  <a:gd name="T27" fmla="*/ 297 h 532"/>
                  <a:gd name="T28" fmla="*/ 594 w 645"/>
                  <a:gd name="T29" fmla="*/ 310 h 532"/>
                  <a:gd name="T30" fmla="*/ 599 w 645"/>
                  <a:gd name="T31" fmla="*/ 324 h 532"/>
                  <a:gd name="T32" fmla="*/ 629 w 645"/>
                  <a:gd name="T33" fmla="*/ 340 h 532"/>
                  <a:gd name="T34" fmla="*/ 640 w 645"/>
                  <a:gd name="T35" fmla="*/ 362 h 532"/>
                  <a:gd name="T36" fmla="*/ 622 w 645"/>
                  <a:gd name="T37" fmla="*/ 376 h 532"/>
                  <a:gd name="T38" fmla="*/ 554 w 645"/>
                  <a:gd name="T39" fmla="*/ 336 h 532"/>
                  <a:gd name="T40" fmla="*/ 584 w 645"/>
                  <a:gd name="T41" fmla="*/ 359 h 532"/>
                  <a:gd name="T42" fmla="*/ 540 w 645"/>
                  <a:gd name="T43" fmla="*/ 380 h 532"/>
                  <a:gd name="T44" fmla="*/ 580 w 645"/>
                  <a:gd name="T45" fmla="*/ 383 h 532"/>
                  <a:gd name="T46" fmla="*/ 598 w 645"/>
                  <a:gd name="T47" fmla="*/ 405 h 532"/>
                  <a:gd name="T48" fmla="*/ 487 w 645"/>
                  <a:gd name="T49" fmla="*/ 429 h 532"/>
                  <a:gd name="T50" fmla="*/ 434 w 645"/>
                  <a:gd name="T51" fmla="*/ 492 h 532"/>
                  <a:gd name="T52" fmla="*/ 406 w 645"/>
                  <a:gd name="T53" fmla="*/ 500 h 532"/>
                  <a:gd name="T54" fmla="*/ 377 w 645"/>
                  <a:gd name="T55" fmla="*/ 531 h 532"/>
                  <a:gd name="T56" fmla="*/ 344 w 645"/>
                  <a:gd name="T57" fmla="*/ 590 h 532"/>
                  <a:gd name="T58" fmla="*/ 299 w 645"/>
                  <a:gd name="T59" fmla="*/ 614 h 532"/>
                  <a:gd name="T60" fmla="*/ 238 w 645"/>
                  <a:gd name="T61" fmla="*/ 565 h 532"/>
                  <a:gd name="T62" fmla="*/ 210 w 645"/>
                  <a:gd name="T63" fmla="*/ 494 h 532"/>
                  <a:gd name="T64" fmla="*/ 208 w 645"/>
                  <a:gd name="T65" fmla="*/ 437 h 532"/>
                  <a:gd name="T66" fmla="*/ 253 w 645"/>
                  <a:gd name="T67" fmla="*/ 392 h 532"/>
                  <a:gd name="T68" fmla="*/ 222 w 645"/>
                  <a:gd name="T69" fmla="*/ 370 h 532"/>
                  <a:gd name="T70" fmla="*/ 217 w 645"/>
                  <a:gd name="T71" fmla="*/ 352 h 532"/>
                  <a:gd name="T72" fmla="*/ 193 w 645"/>
                  <a:gd name="T73" fmla="*/ 270 h 532"/>
                  <a:gd name="T74" fmla="*/ 85 w 645"/>
                  <a:gd name="T75" fmla="*/ 221 h 532"/>
                  <a:gd name="T76" fmla="*/ 50 w 645"/>
                  <a:gd name="T77" fmla="*/ 211 h 532"/>
                  <a:gd name="T78" fmla="*/ 34 w 645"/>
                  <a:gd name="T79" fmla="*/ 195 h 532"/>
                  <a:gd name="T80" fmla="*/ 65 w 645"/>
                  <a:gd name="T81" fmla="*/ 181 h 532"/>
                  <a:gd name="T82" fmla="*/ 37 w 645"/>
                  <a:gd name="T83" fmla="*/ 148 h 532"/>
                  <a:gd name="T84" fmla="*/ 122 w 645"/>
                  <a:gd name="T85" fmla="*/ 106 h 532"/>
                  <a:gd name="T86" fmla="*/ 132 w 645"/>
                  <a:gd name="T87" fmla="*/ 79 h 532"/>
                  <a:gd name="T88" fmla="*/ 254 w 645"/>
                  <a:gd name="T89" fmla="*/ 43 h 532"/>
                  <a:gd name="T90" fmla="*/ 300 w 645"/>
                  <a:gd name="T91" fmla="*/ 55 h 532"/>
                  <a:gd name="T92" fmla="*/ 362 w 645"/>
                  <a:gd name="T93" fmla="*/ 61 h 532"/>
                  <a:gd name="T94" fmla="*/ 388 w 645"/>
                  <a:gd name="T95" fmla="*/ 32 h 532"/>
                  <a:gd name="T96" fmla="*/ 407 w 645"/>
                  <a:gd name="T97" fmla="*/ 20 h 532"/>
                  <a:gd name="T98" fmla="*/ 458 w 645"/>
                  <a:gd name="T99" fmla="*/ 11 h 532"/>
                  <a:gd name="T100" fmla="*/ 592 w 645"/>
                  <a:gd name="T101" fmla="*/ 7 h 532"/>
                  <a:gd name="T102" fmla="*/ 522 w 645"/>
                  <a:gd name="T103" fmla="*/ 25 h 532"/>
                  <a:gd name="T104" fmla="*/ 655 w 645"/>
                  <a:gd name="T105" fmla="*/ 30 h 532"/>
                  <a:gd name="T106" fmla="*/ 508 w 645"/>
                  <a:gd name="T107" fmla="*/ 55 h 532"/>
                  <a:gd name="T108" fmla="*/ 622 w 645"/>
                  <a:gd name="T109" fmla="*/ 52 h 532"/>
                  <a:gd name="T110" fmla="*/ 634 w 645"/>
                  <a:gd name="T111" fmla="*/ 85 h 532"/>
                  <a:gd name="T112" fmla="*/ 701 w 645"/>
                  <a:gd name="T113" fmla="*/ 66 h 53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45"/>
                  <a:gd name="T172" fmla="*/ 0 h 532"/>
                  <a:gd name="T173" fmla="*/ 645 w 645"/>
                  <a:gd name="T174" fmla="*/ 532 h 53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45" h="532">
                    <a:moveTo>
                      <a:pt x="645" y="54"/>
                    </a:moveTo>
                    <a:cubicBezTo>
                      <a:pt x="638" y="61"/>
                      <a:pt x="627" y="60"/>
                      <a:pt x="618" y="65"/>
                    </a:cubicBezTo>
                    <a:cubicBezTo>
                      <a:pt x="616" y="66"/>
                      <a:pt x="619" y="70"/>
                      <a:pt x="616" y="70"/>
                    </a:cubicBezTo>
                    <a:cubicBezTo>
                      <a:pt x="610" y="72"/>
                      <a:pt x="605" y="74"/>
                      <a:pt x="601" y="75"/>
                    </a:cubicBezTo>
                    <a:cubicBezTo>
                      <a:pt x="596" y="76"/>
                      <a:pt x="590" y="73"/>
                      <a:pt x="585" y="73"/>
                    </a:cubicBezTo>
                    <a:cubicBezTo>
                      <a:pt x="579" y="80"/>
                      <a:pt x="567" y="73"/>
                      <a:pt x="558" y="76"/>
                    </a:cubicBezTo>
                    <a:cubicBezTo>
                      <a:pt x="556" y="76"/>
                      <a:pt x="556" y="80"/>
                      <a:pt x="558" y="80"/>
                    </a:cubicBezTo>
                    <a:cubicBezTo>
                      <a:pt x="563" y="78"/>
                      <a:pt x="569" y="81"/>
                      <a:pt x="574" y="80"/>
                    </a:cubicBezTo>
                    <a:cubicBezTo>
                      <a:pt x="579" y="80"/>
                      <a:pt x="583" y="78"/>
                      <a:pt x="588" y="78"/>
                    </a:cubicBezTo>
                    <a:cubicBezTo>
                      <a:pt x="594" y="78"/>
                      <a:pt x="601" y="79"/>
                      <a:pt x="605" y="82"/>
                    </a:cubicBezTo>
                    <a:cubicBezTo>
                      <a:pt x="601" y="86"/>
                      <a:pt x="594" y="87"/>
                      <a:pt x="589" y="88"/>
                    </a:cubicBezTo>
                    <a:cubicBezTo>
                      <a:pt x="584" y="89"/>
                      <a:pt x="579" y="88"/>
                      <a:pt x="574" y="88"/>
                    </a:cubicBezTo>
                    <a:cubicBezTo>
                      <a:pt x="571" y="88"/>
                      <a:pt x="566" y="86"/>
                      <a:pt x="563" y="88"/>
                    </a:cubicBezTo>
                    <a:cubicBezTo>
                      <a:pt x="560" y="90"/>
                      <a:pt x="555" y="95"/>
                      <a:pt x="558" y="97"/>
                    </a:cubicBezTo>
                    <a:cubicBezTo>
                      <a:pt x="562" y="99"/>
                      <a:pt x="566" y="93"/>
                      <a:pt x="571" y="93"/>
                    </a:cubicBezTo>
                    <a:cubicBezTo>
                      <a:pt x="576" y="92"/>
                      <a:pt x="583" y="89"/>
                      <a:pt x="586" y="92"/>
                    </a:cubicBezTo>
                    <a:cubicBezTo>
                      <a:pt x="589" y="94"/>
                      <a:pt x="583" y="99"/>
                      <a:pt x="580" y="100"/>
                    </a:cubicBezTo>
                    <a:cubicBezTo>
                      <a:pt x="578" y="101"/>
                      <a:pt x="574" y="98"/>
                      <a:pt x="571" y="99"/>
                    </a:cubicBezTo>
                    <a:cubicBezTo>
                      <a:pt x="568" y="101"/>
                      <a:pt x="566" y="105"/>
                      <a:pt x="565" y="109"/>
                    </a:cubicBezTo>
                    <a:cubicBezTo>
                      <a:pt x="565" y="111"/>
                      <a:pt x="570" y="111"/>
                      <a:pt x="569" y="113"/>
                    </a:cubicBezTo>
                    <a:cubicBezTo>
                      <a:pt x="567" y="117"/>
                      <a:pt x="564" y="120"/>
                      <a:pt x="560" y="122"/>
                    </a:cubicBezTo>
                    <a:cubicBezTo>
                      <a:pt x="558" y="123"/>
                      <a:pt x="554" y="119"/>
                      <a:pt x="553" y="121"/>
                    </a:cubicBezTo>
                    <a:cubicBezTo>
                      <a:pt x="550" y="126"/>
                      <a:pt x="549" y="132"/>
                      <a:pt x="547" y="137"/>
                    </a:cubicBezTo>
                    <a:cubicBezTo>
                      <a:pt x="546" y="141"/>
                      <a:pt x="542" y="144"/>
                      <a:pt x="542" y="148"/>
                    </a:cubicBezTo>
                    <a:cubicBezTo>
                      <a:pt x="542" y="151"/>
                      <a:pt x="548" y="145"/>
                      <a:pt x="551" y="145"/>
                    </a:cubicBezTo>
                    <a:cubicBezTo>
                      <a:pt x="557" y="145"/>
                      <a:pt x="562" y="147"/>
                      <a:pt x="568" y="150"/>
                    </a:cubicBezTo>
                    <a:cubicBezTo>
                      <a:pt x="569" y="151"/>
                      <a:pt x="570" y="154"/>
                      <a:pt x="568" y="154"/>
                    </a:cubicBezTo>
                    <a:cubicBezTo>
                      <a:pt x="563" y="154"/>
                      <a:pt x="558" y="149"/>
                      <a:pt x="553" y="150"/>
                    </a:cubicBezTo>
                    <a:cubicBezTo>
                      <a:pt x="551" y="150"/>
                      <a:pt x="552" y="155"/>
                      <a:pt x="554" y="156"/>
                    </a:cubicBezTo>
                    <a:cubicBezTo>
                      <a:pt x="559" y="159"/>
                      <a:pt x="564" y="160"/>
                      <a:pt x="570" y="161"/>
                    </a:cubicBezTo>
                    <a:cubicBezTo>
                      <a:pt x="572" y="162"/>
                      <a:pt x="574" y="158"/>
                      <a:pt x="576" y="160"/>
                    </a:cubicBezTo>
                    <a:cubicBezTo>
                      <a:pt x="578" y="163"/>
                      <a:pt x="580" y="170"/>
                      <a:pt x="577" y="171"/>
                    </a:cubicBezTo>
                    <a:cubicBezTo>
                      <a:pt x="570" y="172"/>
                      <a:pt x="564" y="170"/>
                      <a:pt x="557" y="169"/>
                    </a:cubicBezTo>
                    <a:cubicBezTo>
                      <a:pt x="553" y="169"/>
                      <a:pt x="542" y="167"/>
                      <a:pt x="539" y="168"/>
                    </a:cubicBezTo>
                    <a:cubicBezTo>
                      <a:pt x="537" y="169"/>
                      <a:pt x="551" y="170"/>
                      <a:pt x="554" y="172"/>
                    </a:cubicBezTo>
                    <a:cubicBezTo>
                      <a:pt x="555" y="173"/>
                      <a:pt x="545" y="174"/>
                      <a:pt x="542" y="175"/>
                    </a:cubicBezTo>
                    <a:cubicBezTo>
                      <a:pt x="539" y="175"/>
                      <a:pt x="540" y="172"/>
                      <a:pt x="537" y="172"/>
                    </a:cubicBezTo>
                    <a:cubicBezTo>
                      <a:pt x="534" y="172"/>
                      <a:pt x="530" y="173"/>
                      <a:pt x="531" y="175"/>
                    </a:cubicBezTo>
                    <a:cubicBezTo>
                      <a:pt x="532" y="179"/>
                      <a:pt x="541" y="180"/>
                      <a:pt x="541" y="184"/>
                    </a:cubicBezTo>
                    <a:cubicBezTo>
                      <a:pt x="547" y="186"/>
                      <a:pt x="554" y="184"/>
                      <a:pt x="559" y="186"/>
                    </a:cubicBezTo>
                    <a:cubicBezTo>
                      <a:pt x="561" y="187"/>
                      <a:pt x="559" y="190"/>
                      <a:pt x="557" y="191"/>
                    </a:cubicBezTo>
                    <a:cubicBezTo>
                      <a:pt x="551" y="191"/>
                      <a:pt x="546" y="189"/>
                      <a:pt x="540" y="190"/>
                    </a:cubicBezTo>
                    <a:cubicBezTo>
                      <a:pt x="539" y="191"/>
                      <a:pt x="539" y="193"/>
                      <a:pt x="540" y="194"/>
                    </a:cubicBezTo>
                    <a:cubicBezTo>
                      <a:pt x="546" y="196"/>
                      <a:pt x="556" y="192"/>
                      <a:pt x="561" y="196"/>
                    </a:cubicBezTo>
                    <a:cubicBezTo>
                      <a:pt x="564" y="198"/>
                      <a:pt x="564" y="206"/>
                      <a:pt x="562" y="209"/>
                    </a:cubicBezTo>
                    <a:cubicBezTo>
                      <a:pt x="559" y="212"/>
                      <a:pt x="555" y="207"/>
                      <a:pt x="551" y="205"/>
                    </a:cubicBezTo>
                    <a:cubicBezTo>
                      <a:pt x="546" y="203"/>
                      <a:pt x="542" y="199"/>
                      <a:pt x="536" y="198"/>
                    </a:cubicBezTo>
                    <a:cubicBezTo>
                      <a:pt x="534" y="198"/>
                      <a:pt x="531" y="201"/>
                      <a:pt x="532" y="202"/>
                    </a:cubicBezTo>
                    <a:cubicBezTo>
                      <a:pt x="537" y="206"/>
                      <a:pt x="547" y="204"/>
                      <a:pt x="550" y="210"/>
                    </a:cubicBezTo>
                    <a:cubicBezTo>
                      <a:pt x="552" y="214"/>
                      <a:pt x="539" y="209"/>
                      <a:pt x="538" y="213"/>
                    </a:cubicBezTo>
                    <a:cubicBezTo>
                      <a:pt x="537" y="217"/>
                      <a:pt x="546" y="211"/>
                      <a:pt x="549" y="213"/>
                    </a:cubicBezTo>
                    <a:cubicBezTo>
                      <a:pt x="551" y="214"/>
                      <a:pt x="549" y="217"/>
                      <a:pt x="549" y="219"/>
                    </a:cubicBezTo>
                    <a:cubicBezTo>
                      <a:pt x="548" y="220"/>
                      <a:pt x="545" y="222"/>
                      <a:pt x="546" y="222"/>
                    </a:cubicBezTo>
                    <a:cubicBezTo>
                      <a:pt x="551" y="224"/>
                      <a:pt x="557" y="222"/>
                      <a:pt x="562" y="224"/>
                    </a:cubicBezTo>
                    <a:cubicBezTo>
                      <a:pt x="563" y="224"/>
                      <a:pt x="565" y="227"/>
                      <a:pt x="565" y="228"/>
                    </a:cubicBezTo>
                    <a:cubicBezTo>
                      <a:pt x="564" y="230"/>
                      <a:pt x="561" y="231"/>
                      <a:pt x="559" y="231"/>
                    </a:cubicBezTo>
                    <a:cubicBezTo>
                      <a:pt x="554" y="230"/>
                      <a:pt x="550" y="227"/>
                      <a:pt x="546" y="226"/>
                    </a:cubicBezTo>
                    <a:cubicBezTo>
                      <a:pt x="543" y="225"/>
                      <a:pt x="539" y="226"/>
                      <a:pt x="536" y="225"/>
                    </a:cubicBezTo>
                    <a:cubicBezTo>
                      <a:pt x="534" y="225"/>
                      <a:pt x="533" y="228"/>
                      <a:pt x="533" y="230"/>
                    </a:cubicBezTo>
                    <a:cubicBezTo>
                      <a:pt x="532" y="234"/>
                      <a:pt x="531" y="239"/>
                      <a:pt x="534" y="242"/>
                    </a:cubicBezTo>
                    <a:cubicBezTo>
                      <a:pt x="536" y="244"/>
                      <a:pt x="534" y="235"/>
                      <a:pt x="537" y="235"/>
                    </a:cubicBezTo>
                    <a:cubicBezTo>
                      <a:pt x="542" y="235"/>
                      <a:pt x="544" y="239"/>
                      <a:pt x="551" y="240"/>
                    </a:cubicBezTo>
                    <a:cubicBezTo>
                      <a:pt x="552" y="242"/>
                      <a:pt x="549" y="246"/>
                      <a:pt x="549" y="248"/>
                    </a:cubicBezTo>
                    <a:cubicBezTo>
                      <a:pt x="545" y="250"/>
                      <a:pt x="541" y="248"/>
                      <a:pt x="537" y="249"/>
                    </a:cubicBezTo>
                    <a:cubicBezTo>
                      <a:pt x="535" y="250"/>
                      <a:pt x="533" y="253"/>
                      <a:pt x="531" y="252"/>
                    </a:cubicBezTo>
                    <a:cubicBezTo>
                      <a:pt x="524" y="252"/>
                      <a:pt x="516" y="249"/>
                      <a:pt x="510" y="246"/>
                    </a:cubicBezTo>
                    <a:cubicBezTo>
                      <a:pt x="508" y="245"/>
                      <a:pt x="510" y="241"/>
                      <a:pt x="507" y="241"/>
                    </a:cubicBezTo>
                    <a:cubicBezTo>
                      <a:pt x="505" y="241"/>
                      <a:pt x="505" y="247"/>
                      <a:pt x="503" y="246"/>
                    </a:cubicBezTo>
                    <a:cubicBezTo>
                      <a:pt x="499" y="246"/>
                      <a:pt x="498" y="238"/>
                      <a:pt x="494" y="238"/>
                    </a:cubicBezTo>
                    <a:cubicBezTo>
                      <a:pt x="492" y="241"/>
                      <a:pt x="497" y="244"/>
                      <a:pt x="498" y="247"/>
                    </a:cubicBezTo>
                    <a:cubicBezTo>
                      <a:pt x="498" y="248"/>
                      <a:pt x="493" y="250"/>
                      <a:pt x="490" y="253"/>
                    </a:cubicBezTo>
                    <a:cubicBezTo>
                      <a:pt x="485" y="256"/>
                      <a:pt x="478" y="246"/>
                      <a:pt x="473" y="249"/>
                    </a:cubicBezTo>
                    <a:cubicBezTo>
                      <a:pt x="470" y="251"/>
                      <a:pt x="478" y="252"/>
                      <a:pt x="484" y="254"/>
                    </a:cubicBezTo>
                    <a:cubicBezTo>
                      <a:pt x="480" y="255"/>
                      <a:pt x="474" y="253"/>
                      <a:pt x="472" y="256"/>
                    </a:cubicBezTo>
                    <a:cubicBezTo>
                      <a:pt x="478" y="257"/>
                      <a:pt x="490" y="256"/>
                      <a:pt x="495" y="258"/>
                    </a:cubicBezTo>
                    <a:cubicBezTo>
                      <a:pt x="497" y="258"/>
                      <a:pt x="495" y="260"/>
                      <a:pt x="494" y="261"/>
                    </a:cubicBezTo>
                    <a:cubicBezTo>
                      <a:pt x="488" y="262"/>
                      <a:pt x="478" y="259"/>
                      <a:pt x="472" y="261"/>
                    </a:cubicBezTo>
                    <a:cubicBezTo>
                      <a:pt x="474" y="264"/>
                      <a:pt x="478" y="263"/>
                      <a:pt x="480" y="264"/>
                    </a:cubicBezTo>
                    <a:cubicBezTo>
                      <a:pt x="483" y="264"/>
                      <a:pt x="480" y="268"/>
                      <a:pt x="491" y="264"/>
                    </a:cubicBezTo>
                    <a:cubicBezTo>
                      <a:pt x="495" y="265"/>
                      <a:pt x="501" y="266"/>
                      <a:pt x="499" y="270"/>
                    </a:cubicBezTo>
                    <a:cubicBezTo>
                      <a:pt x="496" y="274"/>
                      <a:pt x="489" y="270"/>
                      <a:pt x="484" y="271"/>
                    </a:cubicBezTo>
                    <a:cubicBezTo>
                      <a:pt x="483" y="274"/>
                      <a:pt x="490" y="272"/>
                      <a:pt x="491" y="274"/>
                    </a:cubicBezTo>
                    <a:cubicBezTo>
                      <a:pt x="492" y="275"/>
                      <a:pt x="488" y="278"/>
                      <a:pt x="490" y="278"/>
                    </a:cubicBezTo>
                    <a:cubicBezTo>
                      <a:pt x="493" y="279"/>
                      <a:pt x="496" y="273"/>
                      <a:pt x="498" y="273"/>
                    </a:cubicBezTo>
                    <a:cubicBezTo>
                      <a:pt x="508" y="275"/>
                      <a:pt x="516" y="278"/>
                      <a:pt x="524" y="283"/>
                    </a:cubicBezTo>
                    <a:cubicBezTo>
                      <a:pt x="526" y="284"/>
                      <a:pt x="519" y="286"/>
                      <a:pt x="518" y="289"/>
                    </a:cubicBezTo>
                    <a:cubicBezTo>
                      <a:pt x="519" y="292"/>
                      <a:pt x="529" y="286"/>
                      <a:pt x="530" y="288"/>
                    </a:cubicBezTo>
                    <a:cubicBezTo>
                      <a:pt x="532" y="291"/>
                      <a:pt x="523" y="296"/>
                      <a:pt x="525" y="299"/>
                    </a:cubicBezTo>
                    <a:cubicBezTo>
                      <a:pt x="527" y="301"/>
                      <a:pt x="530" y="294"/>
                      <a:pt x="533" y="295"/>
                    </a:cubicBezTo>
                    <a:cubicBezTo>
                      <a:pt x="535" y="295"/>
                      <a:pt x="534" y="299"/>
                      <a:pt x="533" y="301"/>
                    </a:cubicBezTo>
                    <a:cubicBezTo>
                      <a:pt x="532" y="302"/>
                      <a:pt x="527" y="299"/>
                      <a:pt x="528" y="301"/>
                    </a:cubicBezTo>
                    <a:cubicBezTo>
                      <a:pt x="528" y="305"/>
                      <a:pt x="535" y="307"/>
                      <a:pt x="534" y="311"/>
                    </a:cubicBezTo>
                    <a:cubicBezTo>
                      <a:pt x="534" y="313"/>
                      <a:pt x="529" y="314"/>
                      <a:pt x="526" y="313"/>
                    </a:cubicBezTo>
                    <a:cubicBezTo>
                      <a:pt x="523" y="312"/>
                      <a:pt x="525" y="305"/>
                      <a:pt x="522" y="305"/>
                    </a:cubicBezTo>
                    <a:cubicBezTo>
                      <a:pt x="519" y="305"/>
                      <a:pt x="521" y="312"/>
                      <a:pt x="518" y="313"/>
                    </a:cubicBezTo>
                    <a:cubicBezTo>
                      <a:pt x="514" y="314"/>
                      <a:pt x="509" y="312"/>
                      <a:pt x="506" y="309"/>
                    </a:cubicBezTo>
                    <a:cubicBezTo>
                      <a:pt x="502" y="305"/>
                      <a:pt x="503" y="298"/>
                      <a:pt x="499" y="294"/>
                    </a:cubicBezTo>
                    <a:cubicBezTo>
                      <a:pt x="497" y="292"/>
                      <a:pt x="494" y="294"/>
                      <a:pt x="491" y="293"/>
                    </a:cubicBezTo>
                    <a:cubicBezTo>
                      <a:pt x="486" y="292"/>
                      <a:pt x="479" y="289"/>
                      <a:pt x="474" y="287"/>
                    </a:cubicBezTo>
                    <a:cubicBezTo>
                      <a:pt x="470" y="285"/>
                      <a:pt x="467" y="280"/>
                      <a:pt x="462" y="280"/>
                    </a:cubicBezTo>
                    <a:cubicBezTo>
                      <a:pt x="460" y="280"/>
                      <a:pt x="466" y="285"/>
                      <a:pt x="465" y="286"/>
                    </a:cubicBezTo>
                    <a:cubicBezTo>
                      <a:pt x="464" y="288"/>
                      <a:pt x="460" y="288"/>
                      <a:pt x="461" y="289"/>
                    </a:cubicBezTo>
                    <a:cubicBezTo>
                      <a:pt x="464" y="291"/>
                      <a:pt x="468" y="292"/>
                      <a:pt x="472" y="293"/>
                    </a:cubicBezTo>
                    <a:cubicBezTo>
                      <a:pt x="477" y="294"/>
                      <a:pt x="481" y="293"/>
                      <a:pt x="485" y="294"/>
                    </a:cubicBezTo>
                    <a:cubicBezTo>
                      <a:pt x="487" y="295"/>
                      <a:pt x="488" y="298"/>
                      <a:pt x="487" y="299"/>
                    </a:cubicBezTo>
                    <a:cubicBezTo>
                      <a:pt x="482" y="301"/>
                      <a:pt x="474" y="303"/>
                      <a:pt x="469" y="303"/>
                    </a:cubicBezTo>
                    <a:cubicBezTo>
                      <a:pt x="467" y="303"/>
                      <a:pt x="468" y="299"/>
                      <a:pt x="466" y="299"/>
                    </a:cubicBezTo>
                    <a:cubicBezTo>
                      <a:pt x="463" y="300"/>
                      <a:pt x="459" y="302"/>
                      <a:pt x="458" y="305"/>
                    </a:cubicBezTo>
                    <a:cubicBezTo>
                      <a:pt x="464" y="306"/>
                      <a:pt x="461" y="309"/>
                      <a:pt x="460" y="311"/>
                    </a:cubicBezTo>
                    <a:cubicBezTo>
                      <a:pt x="458" y="314"/>
                      <a:pt x="447" y="314"/>
                      <a:pt x="450" y="316"/>
                    </a:cubicBezTo>
                    <a:cubicBezTo>
                      <a:pt x="455" y="316"/>
                      <a:pt x="462" y="316"/>
                      <a:pt x="468" y="316"/>
                    </a:cubicBezTo>
                    <a:cubicBezTo>
                      <a:pt x="469" y="316"/>
                      <a:pt x="479" y="316"/>
                      <a:pt x="478" y="317"/>
                    </a:cubicBezTo>
                    <a:cubicBezTo>
                      <a:pt x="474" y="319"/>
                      <a:pt x="458" y="318"/>
                      <a:pt x="456" y="323"/>
                    </a:cubicBezTo>
                    <a:cubicBezTo>
                      <a:pt x="460" y="324"/>
                      <a:pt x="466" y="324"/>
                      <a:pt x="468" y="325"/>
                    </a:cubicBezTo>
                    <a:cubicBezTo>
                      <a:pt x="471" y="321"/>
                      <a:pt x="478" y="320"/>
                      <a:pt x="483" y="319"/>
                    </a:cubicBezTo>
                    <a:cubicBezTo>
                      <a:pt x="488" y="318"/>
                      <a:pt x="493" y="318"/>
                      <a:pt x="497" y="318"/>
                    </a:cubicBezTo>
                    <a:cubicBezTo>
                      <a:pt x="505" y="319"/>
                      <a:pt x="513" y="321"/>
                      <a:pt x="521" y="322"/>
                    </a:cubicBezTo>
                    <a:cubicBezTo>
                      <a:pt x="523" y="323"/>
                      <a:pt x="529" y="320"/>
                      <a:pt x="527" y="323"/>
                    </a:cubicBezTo>
                    <a:cubicBezTo>
                      <a:pt x="521" y="328"/>
                      <a:pt x="515" y="327"/>
                      <a:pt x="508" y="330"/>
                    </a:cubicBezTo>
                    <a:cubicBezTo>
                      <a:pt x="508" y="335"/>
                      <a:pt x="501" y="334"/>
                      <a:pt x="498" y="337"/>
                    </a:cubicBezTo>
                    <a:cubicBezTo>
                      <a:pt x="493" y="342"/>
                      <a:pt x="488" y="348"/>
                      <a:pt x="481" y="351"/>
                    </a:cubicBezTo>
                    <a:cubicBezTo>
                      <a:pt x="472" y="355"/>
                      <a:pt x="461" y="355"/>
                      <a:pt x="451" y="357"/>
                    </a:cubicBezTo>
                    <a:cubicBezTo>
                      <a:pt x="444" y="359"/>
                      <a:pt x="437" y="362"/>
                      <a:pt x="430" y="363"/>
                    </a:cubicBezTo>
                    <a:cubicBezTo>
                      <a:pt x="426" y="364"/>
                      <a:pt x="422" y="364"/>
                      <a:pt x="418" y="363"/>
                    </a:cubicBezTo>
                    <a:cubicBezTo>
                      <a:pt x="414" y="362"/>
                      <a:pt x="410" y="356"/>
                      <a:pt x="406" y="357"/>
                    </a:cubicBezTo>
                    <a:cubicBezTo>
                      <a:pt x="403" y="358"/>
                      <a:pt x="413" y="363"/>
                      <a:pt x="411" y="366"/>
                    </a:cubicBezTo>
                    <a:cubicBezTo>
                      <a:pt x="409" y="370"/>
                      <a:pt x="400" y="369"/>
                      <a:pt x="397" y="373"/>
                    </a:cubicBezTo>
                    <a:cubicBezTo>
                      <a:pt x="391" y="379"/>
                      <a:pt x="391" y="389"/>
                      <a:pt x="386" y="395"/>
                    </a:cubicBezTo>
                    <a:cubicBezTo>
                      <a:pt x="382" y="400"/>
                      <a:pt x="375" y="400"/>
                      <a:pt x="370" y="403"/>
                    </a:cubicBezTo>
                    <a:cubicBezTo>
                      <a:pt x="367" y="405"/>
                      <a:pt x="366" y="411"/>
                      <a:pt x="362" y="410"/>
                    </a:cubicBezTo>
                    <a:cubicBezTo>
                      <a:pt x="358" y="409"/>
                      <a:pt x="348" y="413"/>
                      <a:pt x="344" y="410"/>
                    </a:cubicBezTo>
                    <a:cubicBezTo>
                      <a:pt x="342" y="408"/>
                      <a:pt x="354" y="404"/>
                      <a:pt x="352" y="402"/>
                    </a:cubicBezTo>
                    <a:cubicBezTo>
                      <a:pt x="349" y="399"/>
                      <a:pt x="344" y="400"/>
                      <a:pt x="341" y="402"/>
                    </a:cubicBezTo>
                    <a:cubicBezTo>
                      <a:pt x="338" y="404"/>
                      <a:pt x="339" y="408"/>
                      <a:pt x="338" y="411"/>
                    </a:cubicBezTo>
                    <a:cubicBezTo>
                      <a:pt x="338" y="413"/>
                      <a:pt x="339" y="415"/>
                      <a:pt x="338" y="416"/>
                    </a:cubicBezTo>
                    <a:cubicBezTo>
                      <a:pt x="335" y="417"/>
                      <a:pt x="330" y="415"/>
                      <a:pt x="327" y="416"/>
                    </a:cubicBezTo>
                    <a:cubicBezTo>
                      <a:pt x="323" y="416"/>
                      <a:pt x="318" y="416"/>
                      <a:pt x="316" y="419"/>
                    </a:cubicBezTo>
                    <a:cubicBezTo>
                      <a:pt x="315" y="421"/>
                      <a:pt x="321" y="424"/>
                      <a:pt x="319" y="425"/>
                    </a:cubicBezTo>
                    <a:cubicBezTo>
                      <a:pt x="316" y="428"/>
                      <a:pt x="308" y="423"/>
                      <a:pt x="307" y="427"/>
                    </a:cubicBezTo>
                    <a:cubicBezTo>
                      <a:pt x="305" y="432"/>
                      <a:pt x="316" y="437"/>
                      <a:pt x="314" y="442"/>
                    </a:cubicBezTo>
                    <a:cubicBezTo>
                      <a:pt x="313" y="446"/>
                      <a:pt x="303" y="438"/>
                      <a:pt x="302" y="442"/>
                    </a:cubicBezTo>
                    <a:cubicBezTo>
                      <a:pt x="300" y="447"/>
                      <a:pt x="310" y="450"/>
                      <a:pt x="309" y="456"/>
                    </a:cubicBezTo>
                    <a:cubicBezTo>
                      <a:pt x="309" y="460"/>
                      <a:pt x="302" y="459"/>
                      <a:pt x="299" y="462"/>
                    </a:cubicBezTo>
                    <a:cubicBezTo>
                      <a:pt x="295" y="466"/>
                      <a:pt x="292" y="470"/>
                      <a:pt x="290" y="474"/>
                    </a:cubicBezTo>
                    <a:cubicBezTo>
                      <a:pt x="288" y="480"/>
                      <a:pt x="289" y="486"/>
                      <a:pt x="287" y="491"/>
                    </a:cubicBezTo>
                    <a:cubicBezTo>
                      <a:pt x="285" y="496"/>
                      <a:pt x="280" y="499"/>
                      <a:pt x="278" y="503"/>
                    </a:cubicBezTo>
                    <a:cubicBezTo>
                      <a:pt x="276" y="507"/>
                      <a:pt x="275" y="512"/>
                      <a:pt x="274" y="517"/>
                    </a:cubicBezTo>
                    <a:cubicBezTo>
                      <a:pt x="273" y="521"/>
                      <a:pt x="275" y="527"/>
                      <a:pt x="271" y="530"/>
                    </a:cubicBezTo>
                    <a:cubicBezTo>
                      <a:pt x="266" y="532"/>
                      <a:pt x="259" y="531"/>
                      <a:pt x="254" y="527"/>
                    </a:cubicBezTo>
                    <a:cubicBezTo>
                      <a:pt x="250" y="524"/>
                      <a:pt x="252" y="516"/>
                      <a:pt x="249" y="511"/>
                    </a:cubicBezTo>
                    <a:cubicBezTo>
                      <a:pt x="247" y="509"/>
                      <a:pt x="244" y="511"/>
                      <a:pt x="241" y="511"/>
                    </a:cubicBezTo>
                    <a:cubicBezTo>
                      <a:pt x="235" y="511"/>
                      <a:pt x="227" y="515"/>
                      <a:pt x="221" y="512"/>
                    </a:cubicBezTo>
                    <a:cubicBezTo>
                      <a:pt x="216" y="510"/>
                      <a:pt x="214" y="504"/>
                      <a:pt x="211" y="499"/>
                    </a:cubicBezTo>
                    <a:cubicBezTo>
                      <a:pt x="206" y="493"/>
                      <a:pt x="200" y="488"/>
                      <a:pt x="197" y="481"/>
                    </a:cubicBezTo>
                    <a:cubicBezTo>
                      <a:pt x="195" y="478"/>
                      <a:pt x="199" y="474"/>
                      <a:pt x="198" y="470"/>
                    </a:cubicBezTo>
                    <a:cubicBezTo>
                      <a:pt x="197" y="467"/>
                      <a:pt x="193" y="466"/>
                      <a:pt x="192" y="463"/>
                    </a:cubicBezTo>
                    <a:cubicBezTo>
                      <a:pt x="189" y="460"/>
                      <a:pt x="189" y="456"/>
                      <a:pt x="187" y="452"/>
                    </a:cubicBezTo>
                    <a:cubicBezTo>
                      <a:pt x="185" y="447"/>
                      <a:pt x="182" y="442"/>
                      <a:pt x="181" y="437"/>
                    </a:cubicBezTo>
                    <a:cubicBezTo>
                      <a:pt x="180" y="431"/>
                      <a:pt x="184" y="426"/>
                      <a:pt x="182" y="421"/>
                    </a:cubicBezTo>
                    <a:cubicBezTo>
                      <a:pt x="182" y="417"/>
                      <a:pt x="177" y="415"/>
                      <a:pt x="175" y="411"/>
                    </a:cubicBezTo>
                    <a:cubicBezTo>
                      <a:pt x="173" y="408"/>
                      <a:pt x="171" y="404"/>
                      <a:pt x="172" y="400"/>
                    </a:cubicBezTo>
                    <a:cubicBezTo>
                      <a:pt x="173" y="396"/>
                      <a:pt x="180" y="394"/>
                      <a:pt x="179" y="390"/>
                    </a:cubicBezTo>
                    <a:cubicBezTo>
                      <a:pt x="179" y="386"/>
                      <a:pt x="172" y="388"/>
                      <a:pt x="170" y="385"/>
                    </a:cubicBezTo>
                    <a:cubicBezTo>
                      <a:pt x="169" y="382"/>
                      <a:pt x="170" y="379"/>
                      <a:pt x="170" y="376"/>
                    </a:cubicBezTo>
                    <a:cubicBezTo>
                      <a:pt x="171" y="372"/>
                      <a:pt x="170" y="367"/>
                      <a:pt x="173" y="364"/>
                    </a:cubicBezTo>
                    <a:cubicBezTo>
                      <a:pt x="175" y="362"/>
                      <a:pt x="181" y="365"/>
                      <a:pt x="184" y="363"/>
                    </a:cubicBezTo>
                    <a:cubicBezTo>
                      <a:pt x="186" y="361"/>
                      <a:pt x="184" y="356"/>
                      <a:pt x="187" y="354"/>
                    </a:cubicBezTo>
                    <a:cubicBezTo>
                      <a:pt x="192" y="352"/>
                      <a:pt x="198" y="357"/>
                      <a:pt x="202" y="354"/>
                    </a:cubicBezTo>
                    <a:cubicBezTo>
                      <a:pt x="206" y="351"/>
                      <a:pt x="206" y="344"/>
                      <a:pt x="207" y="339"/>
                    </a:cubicBezTo>
                    <a:cubicBezTo>
                      <a:pt x="209" y="335"/>
                      <a:pt x="212" y="330"/>
                      <a:pt x="211" y="326"/>
                    </a:cubicBezTo>
                    <a:cubicBezTo>
                      <a:pt x="211" y="324"/>
                      <a:pt x="208" y="323"/>
                      <a:pt x="206" y="323"/>
                    </a:cubicBezTo>
                    <a:cubicBezTo>
                      <a:pt x="202" y="322"/>
                      <a:pt x="198" y="323"/>
                      <a:pt x="195" y="322"/>
                    </a:cubicBezTo>
                    <a:cubicBezTo>
                      <a:pt x="188" y="321"/>
                      <a:pt x="182" y="319"/>
                      <a:pt x="176" y="317"/>
                    </a:cubicBezTo>
                    <a:cubicBezTo>
                      <a:pt x="174" y="315"/>
                      <a:pt x="168" y="312"/>
                      <a:pt x="170" y="310"/>
                    </a:cubicBezTo>
                    <a:cubicBezTo>
                      <a:pt x="174" y="306"/>
                      <a:pt x="180" y="308"/>
                      <a:pt x="185" y="308"/>
                    </a:cubicBezTo>
                    <a:cubicBezTo>
                      <a:pt x="195" y="310"/>
                      <a:pt x="204" y="320"/>
                      <a:pt x="213" y="317"/>
                    </a:cubicBezTo>
                    <a:cubicBezTo>
                      <a:pt x="219" y="315"/>
                      <a:pt x="208" y="306"/>
                      <a:pt x="204" y="302"/>
                    </a:cubicBezTo>
                    <a:cubicBezTo>
                      <a:pt x="201" y="298"/>
                      <a:pt x="196" y="296"/>
                      <a:pt x="193" y="293"/>
                    </a:cubicBezTo>
                    <a:cubicBezTo>
                      <a:pt x="190" y="291"/>
                      <a:pt x="190" y="285"/>
                      <a:pt x="186" y="285"/>
                    </a:cubicBezTo>
                    <a:cubicBezTo>
                      <a:pt x="183" y="285"/>
                      <a:pt x="184" y="292"/>
                      <a:pt x="181" y="293"/>
                    </a:cubicBezTo>
                    <a:cubicBezTo>
                      <a:pt x="174" y="293"/>
                      <a:pt x="166" y="292"/>
                      <a:pt x="161" y="287"/>
                    </a:cubicBezTo>
                    <a:cubicBezTo>
                      <a:pt x="158" y="284"/>
                      <a:pt x="162" y="279"/>
                      <a:pt x="164" y="275"/>
                    </a:cubicBezTo>
                    <a:cubicBezTo>
                      <a:pt x="165" y="271"/>
                      <a:pt x="171" y="268"/>
                      <a:pt x="171" y="264"/>
                    </a:cubicBezTo>
                    <a:cubicBezTo>
                      <a:pt x="172" y="258"/>
                      <a:pt x="169" y="253"/>
                      <a:pt x="167" y="247"/>
                    </a:cubicBezTo>
                    <a:cubicBezTo>
                      <a:pt x="165" y="240"/>
                      <a:pt x="164" y="232"/>
                      <a:pt x="161" y="225"/>
                    </a:cubicBezTo>
                    <a:cubicBezTo>
                      <a:pt x="156" y="217"/>
                      <a:pt x="148" y="212"/>
                      <a:pt x="142" y="204"/>
                    </a:cubicBezTo>
                    <a:cubicBezTo>
                      <a:pt x="141" y="202"/>
                      <a:pt x="142" y="198"/>
                      <a:pt x="139" y="197"/>
                    </a:cubicBezTo>
                    <a:cubicBezTo>
                      <a:pt x="133" y="193"/>
                      <a:pt x="125" y="191"/>
                      <a:pt x="118" y="189"/>
                    </a:cubicBezTo>
                    <a:cubicBezTo>
                      <a:pt x="110" y="187"/>
                      <a:pt x="102" y="184"/>
                      <a:pt x="93" y="183"/>
                    </a:cubicBezTo>
                    <a:cubicBezTo>
                      <a:pt x="86" y="182"/>
                      <a:pt x="79" y="183"/>
                      <a:pt x="71" y="184"/>
                    </a:cubicBezTo>
                    <a:cubicBezTo>
                      <a:pt x="67" y="184"/>
                      <a:pt x="61" y="183"/>
                      <a:pt x="57" y="185"/>
                    </a:cubicBezTo>
                    <a:cubicBezTo>
                      <a:pt x="55" y="186"/>
                      <a:pt x="58" y="191"/>
                      <a:pt x="56" y="191"/>
                    </a:cubicBezTo>
                    <a:cubicBezTo>
                      <a:pt x="49" y="193"/>
                      <a:pt x="41" y="192"/>
                      <a:pt x="34" y="189"/>
                    </a:cubicBezTo>
                    <a:cubicBezTo>
                      <a:pt x="31" y="188"/>
                      <a:pt x="28" y="184"/>
                      <a:pt x="29" y="182"/>
                    </a:cubicBezTo>
                    <a:cubicBezTo>
                      <a:pt x="32" y="178"/>
                      <a:pt x="43" y="181"/>
                      <a:pt x="42" y="176"/>
                    </a:cubicBezTo>
                    <a:cubicBezTo>
                      <a:pt x="41" y="171"/>
                      <a:pt x="32" y="175"/>
                      <a:pt x="28" y="173"/>
                    </a:cubicBezTo>
                    <a:cubicBezTo>
                      <a:pt x="26" y="172"/>
                      <a:pt x="27" y="168"/>
                      <a:pt x="25" y="168"/>
                    </a:cubicBezTo>
                    <a:cubicBezTo>
                      <a:pt x="22" y="168"/>
                      <a:pt x="20" y="175"/>
                      <a:pt x="17" y="174"/>
                    </a:cubicBezTo>
                    <a:cubicBezTo>
                      <a:pt x="14" y="173"/>
                      <a:pt x="11" y="168"/>
                      <a:pt x="13" y="166"/>
                    </a:cubicBezTo>
                    <a:cubicBezTo>
                      <a:pt x="17" y="162"/>
                      <a:pt x="23" y="162"/>
                      <a:pt x="28" y="162"/>
                    </a:cubicBezTo>
                    <a:cubicBezTo>
                      <a:pt x="34" y="161"/>
                      <a:pt x="40" y="163"/>
                      <a:pt x="47" y="163"/>
                    </a:cubicBezTo>
                    <a:cubicBezTo>
                      <a:pt x="54" y="164"/>
                      <a:pt x="62" y="167"/>
                      <a:pt x="68" y="163"/>
                    </a:cubicBezTo>
                    <a:cubicBezTo>
                      <a:pt x="71" y="162"/>
                      <a:pt x="63" y="158"/>
                      <a:pt x="64" y="155"/>
                    </a:cubicBezTo>
                    <a:cubicBezTo>
                      <a:pt x="65" y="151"/>
                      <a:pt x="77" y="149"/>
                      <a:pt x="74" y="148"/>
                    </a:cubicBezTo>
                    <a:cubicBezTo>
                      <a:pt x="68" y="145"/>
                      <a:pt x="61" y="150"/>
                      <a:pt x="54" y="151"/>
                    </a:cubicBezTo>
                    <a:cubicBezTo>
                      <a:pt x="49" y="151"/>
                      <a:pt x="43" y="152"/>
                      <a:pt x="37" y="151"/>
                    </a:cubicBezTo>
                    <a:cubicBezTo>
                      <a:pt x="31" y="151"/>
                      <a:pt x="24" y="150"/>
                      <a:pt x="18" y="148"/>
                    </a:cubicBezTo>
                    <a:cubicBezTo>
                      <a:pt x="12" y="147"/>
                      <a:pt x="6" y="145"/>
                      <a:pt x="2" y="140"/>
                    </a:cubicBezTo>
                    <a:cubicBezTo>
                      <a:pt x="0" y="138"/>
                      <a:pt x="0" y="132"/>
                      <a:pt x="3" y="131"/>
                    </a:cubicBezTo>
                    <a:cubicBezTo>
                      <a:pt x="11" y="126"/>
                      <a:pt x="22" y="125"/>
                      <a:pt x="31" y="123"/>
                    </a:cubicBezTo>
                    <a:cubicBezTo>
                      <a:pt x="36" y="121"/>
                      <a:pt x="41" y="119"/>
                      <a:pt x="47" y="118"/>
                    </a:cubicBezTo>
                    <a:cubicBezTo>
                      <a:pt x="56" y="117"/>
                      <a:pt x="66" y="119"/>
                      <a:pt x="75" y="116"/>
                    </a:cubicBezTo>
                    <a:cubicBezTo>
                      <a:pt x="81" y="114"/>
                      <a:pt x="86" y="110"/>
                      <a:pt x="90" y="105"/>
                    </a:cubicBezTo>
                    <a:cubicBezTo>
                      <a:pt x="92" y="103"/>
                      <a:pt x="89" y="100"/>
                      <a:pt x="90" y="98"/>
                    </a:cubicBezTo>
                    <a:cubicBezTo>
                      <a:pt x="93" y="94"/>
                      <a:pt x="104" y="92"/>
                      <a:pt x="102" y="88"/>
                    </a:cubicBezTo>
                    <a:cubicBezTo>
                      <a:pt x="99" y="83"/>
                      <a:pt x="92" y="90"/>
                      <a:pt x="87" y="91"/>
                    </a:cubicBezTo>
                    <a:cubicBezTo>
                      <a:pt x="83" y="91"/>
                      <a:pt x="80" y="91"/>
                      <a:pt x="77" y="91"/>
                    </a:cubicBezTo>
                    <a:cubicBezTo>
                      <a:pt x="74" y="91"/>
                      <a:pt x="66" y="91"/>
                      <a:pt x="68" y="89"/>
                    </a:cubicBezTo>
                    <a:cubicBezTo>
                      <a:pt x="73" y="82"/>
                      <a:pt x="82" y="80"/>
                      <a:pt x="89" y="77"/>
                    </a:cubicBezTo>
                    <a:cubicBezTo>
                      <a:pt x="96" y="73"/>
                      <a:pt x="102" y="68"/>
                      <a:pt x="110" y="66"/>
                    </a:cubicBezTo>
                    <a:cubicBezTo>
                      <a:pt x="115" y="64"/>
                      <a:pt x="122" y="68"/>
                      <a:pt x="127" y="65"/>
                    </a:cubicBezTo>
                    <a:cubicBezTo>
                      <a:pt x="134" y="62"/>
                      <a:pt x="138" y="54"/>
                      <a:pt x="145" y="50"/>
                    </a:cubicBezTo>
                    <a:cubicBezTo>
                      <a:pt x="153" y="46"/>
                      <a:pt x="163" y="44"/>
                      <a:pt x="172" y="41"/>
                    </a:cubicBezTo>
                    <a:cubicBezTo>
                      <a:pt x="181" y="39"/>
                      <a:pt x="189" y="36"/>
                      <a:pt x="198" y="35"/>
                    </a:cubicBezTo>
                    <a:cubicBezTo>
                      <a:pt x="203" y="34"/>
                      <a:pt x="209" y="32"/>
                      <a:pt x="212" y="36"/>
                    </a:cubicBezTo>
                    <a:cubicBezTo>
                      <a:pt x="215" y="40"/>
                      <a:pt x="208" y="48"/>
                      <a:pt x="213" y="51"/>
                    </a:cubicBezTo>
                    <a:cubicBezTo>
                      <a:pt x="216" y="53"/>
                      <a:pt x="217" y="42"/>
                      <a:pt x="221" y="42"/>
                    </a:cubicBezTo>
                    <a:cubicBezTo>
                      <a:pt x="229" y="42"/>
                      <a:pt x="234" y="50"/>
                      <a:pt x="241" y="52"/>
                    </a:cubicBezTo>
                    <a:cubicBezTo>
                      <a:pt x="243" y="52"/>
                      <a:pt x="238" y="47"/>
                      <a:pt x="240" y="46"/>
                    </a:cubicBezTo>
                    <a:cubicBezTo>
                      <a:pt x="243" y="44"/>
                      <a:pt x="250" y="50"/>
                      <a:pt x="250" y="46"/>
                    </a:cubicBezTo>
                    <a:cubicBezTo>
                      <a:pt x="250" y="40"/>
                      <a:pt x="238" y="38"/>
                      <a:pt x="240" y="32"/>
                    </a:cubicBezTo>
                    <a:cubicBezTo>
                      <a:pt x="241" y="27"/>
                      <a:pt x="250" y="32"/>
                      <a:pt x="255" y="33"/>
                    </a:cubicBezTo>
                    <a:cubicBezTo>
                      <a:pt x="264" y="35"/>
                      <a:pt x="274" y="36"/>
                      <a:pt x="282" y="40"/>
                    </a:cubicBezTo>
                    <a:cubicBezTo>
                      <a:pt x="286" y="42"/>
                      <a:pt x="287" y="48"/>
                      <a:pt x="291" y="49"/>
                    </a:cubicBezTo>
                    <a:cubicBezTo>
                      <a:pt x="294" y="51"/>
                      <a:pt x="299" y="53"/>
                      <a:pt x="302" y="51"/>
                    </a:cubicBezTo>
                    <a:cubicBezTo>
                      <a:pt x="304" y="50"/>
                      <a:pt x="300" y="45"/>
                      <a:pt x="300" y="43"/>
                    </a:cubicBezTo>
                    <a:cubicBezTo>
                      <a:pt x="301" y="40"/>
                      <a:pt x="301" y="37"/>
                      <a:pt x="303" y="37"/>
                    </a:cubicBezTo>
                    <a:cubicBezTo>
                      <a:pt x="306" y="35"/>
                      <a:pt x="319" y="40"/>
                      <a:pt x="317" y="37"/>
                    </a:cubicBezTo>
                    <a:cubicBezTo>
                      <a:pt x="312" y="32"/>
                      <a:pt x="292" y="32"/>
                      <a:pt x="296" y="27"/>
                    </a:cubicBezTo>
                    <a:cubicBezTo>
                      <a:pt x="303" y="26"/>
                      <a:pt x="314" y="27"/>
                      <a:pt x="323" y="27"/>
                    </a:cubicBezTo>
                    <a:cubicBezTo>
                      <a:pt x="328" y="26"/>
                      <a:pt x="344" y="26"/>
                      <a:pt x="339" y="25"/>
                    </a:cubicBezTo>
                    <a:cubicBezTo>
                      <a:pt x="330" y="23"/>
                      <a:pt x="320" y="26"/>
                      <a:pt x="312" y="24"/>
                    </a:cubicBezTo>
                    <a:cubicBezTo>
                      <a:pt x="306" y="22"/>
                      <a:pt x="291" y="20"/>
                      <a:pt x="293" y="14"/>
                    </a:cubicBezTo>
                    <a:cubicBezTo>
                      <a:pt x="301" y="12"/>
                      <a:pt x="313" y="17"/>
                      <a:pt x="319" y="11"/>
                    </a:cubicBezTo>
                    <a:cubicBezTo>
                      <a:pt x="327" y="11"/>
                      <a:pt x="331" y="16"/>
                      <a:pt x="339" y="17"/>
                    </a:cubicBezTo>
                    <a:cubicBezTo>
                      <a:pt x="345" y="18"/>
                      <a:pt x="351" y="18"/>
                      <a:pt x="358" y="18"/>
                    </a:cubicBezTo>
                    <a:cubicBezTo>
                      <a:pt x="362" y="17"/>
                      <a:pt x="369" y="18"/>
                      <a:pt x="370" y="14"/>
                    </a:cubicBezTo>
                    <a:cubicBezTo>
                      <a:pt x="372" y="11"/>
                      <a:pt x="359" y="15"/>
                      <a:pt x="361" y="12"/>
                    </a:cubicBezTo>
                    <a:cubicBezTo>
                      <a:pt x="364" y="7"/>
                      <a:pt x="368" y="6"/>
                      <a:pt x="373" y="6"/>
                    </a:cubicBezTo>
                    <a:cubicBezTo>
                      <a:pt x="376" y="5"/>
                      <a:pt x="380" y="9"/>
                      <a:pt x="382" y="9"/>
                    </a:cubicBezTo>
                    <a:cubicBezTo>
                      <a:pt x="385" y="8"/>
                      <a:pt x="378" y="4"/>
                      <a:pt x="381" y="3"/>
                    </a:cubicBezTo>
                    <a:cubicBezTo>
                      <a:pt x="388" y="1"/>
                      <a:pt x="403" y="2"/>
                      <a:pt x="410" y="2"/>
                    </a:cubicBezTo>
                    <a:cubicBezTo>
                      <a:pt x="416" y="2"/>
                      <a:pt x="422" y="2"/>
                      <a:pt x="429" y="2"/>
                    </a:cubicBezTo>
                    <a:cubicBezTo>
                      <a:pt x="440" y="2"/>
                      <a:pt x="451" y="0"/>
                      <a:pt x="463" y="1"/>
                    </a:cubicBezTo>
                    <a:cubicBezTo>
                      <a:pt x="473" y="2"/>
                      <a:pt x="483" y="3"/>
                      <a:pt x="493" y="6"/>
                    </a:cubicBezTo>
                    <a:cubicBezTo>
                      <a:pt x="497" y="7"/>
                      <a:pt x="507" y="11"/>
                      <a:pt x="507" y="15"/>
                    </a:cubicBezTo>
                    <a:cubicBezTo>
                      <a:pt x="503" y="19"/>
                      <a:pt x="496" y="18"/>
                      <a:pt x="492" y="19"/>
                    </a:cubicBezTo>
                    <a:cubicBezTo>
                      <a:pt x="485" y="21"/>
                      <a:pt x="477" y="19"/>
                      <a:pt x="470" y="19"/>
                    </a:cubicBezTo>
                    <a:cubicBezTo>
                      <a:pt x="461" y="19"/>
                      <a:pt x="453" y="19"/>
                      <a:pt x="444" y="19"/>
                    </a:cubicBezTo>
                    <a:cubicBezTo>
                      <a:pt x="441" y="19"/>
                      <a:pt x="432" y="20"/>
                      <a:pt x="435" y="21"/>
                    </a:cubicBezTo>
                    <a:cubicBezTo>
                      <a:pt x="444" y="22"/>
                      <a:pt x="453" y="22"/>
                      <a:pt x="462" y="22"/>
                    </a:cubicBezTo>
                    <a:cubicBezTo>
                      <a:pt x="475" y="23"/>
                      <a:pt x="488" y="24"/>
                      <a:pt x="500" y="24"/>
                    </a:cubicBezTo>
                    <a:cubicBezTo>
                      <a:pt x="506" y="24"/>
                      <a:pt x="511" y="20"/>
                      <a:pt x="517" y="20"/>
                    </a:cubicBezTo>
                    <a:cubicBezTo>
                      <a:pt x="523" y="20"/>
                      <a:pt x="529" y="20"/>
                      <a:pt x="534" y="20"/>
                    </a:cubicBezTo>
                    <a:cubicBezTo>
                      <a:pt x="538" y="21"/>
                      <a:pt x="544" y="21"/>
                      <a:pt x="546" y="25"/>
                    </a:cubicBezTo>
                    <a:cubicBezTo>
                      <a:pt x="545" y="31"/>
                      <a:pt x="537" y="32"/>
                      <a:pt x="531" y="34"/>
                    </a:cubicBezTo>
                    <a:cubicBezTo>
                      <a:pt x="524" y="36"/>
                      <a:pt x="517" y="35"/>
                      <a:pt x="509" y="36"/>
                    </a:cubicBezTo>
                    <a:cubicBezTo>
                      <a:pt x="502" y="37"/>
                      <a:pt x="495" y="39"/>
                      <a:pt x="488" y="40"/>
                    </a:cubicBezTo>
                    <a:cubicBezTo>
                      <a:pt x="475" y="40"/>
                      <a:pt x="463" y="38"/>
                      <a:pt x="450" y="40"/>
                    </a:cubicBezTo>
                    <a:cubicBezTo>
                      <a:pt x="441" y="40"/>
                      <a:pt x="431" y="43"/>
                      <a:pt x="423" y="46"/>
                    </a:cubicBezTo>
                    <a:cubicBezTo>
                      <a:pt x="420" y="46"/>
                      <a:pt x="416" y="50"/>
                      <a:pt x="418" y="51"/>
                    </a:cubicBezTo>
                    <a:cubicBezTo>
                      <a:pt x="431" y="54"/>
                      <a:pt x="444" y="53"/>
                      <a:pt x="457" y="53"/>
                    </a:cubicBezTo>
                    <a:cubicBezTo>
                      <a:pt x="469" y="54"/>
                      <a:pt x="482" y="55"/>
                      <a:pt x="494" y="55"/>
                    </a:cubicBezTo>
                    <a:cubicBezTo>
                      <a:pt x="501" y="54"/>
                      <a:pt x="507" y="53"/>
                      <a:pt x="513" y="50"/>
                    </a:cubicBezTo>
                    <a:cubicBezTo>
                      <a:pt x="516" y="49"/>
                      <a:pt x="516" y="45"/>
                      <a:pt x="518" y="43"/>
                    </a:cubicBezTo>
                    <a:cubicBezTo>
                      <a:pt x="523" y="41"/>
                      <a:pt x="529" y="39"/>
                      <a:pt x="534" y="41"/>
                    </a:cubicBezTo>
                    <a:cubicBezTo>
                      <a:pt x="537" y="43"/>
                      <a:pt x="540" y="48"/>
                      <a:pt x="539" y="52"/>
                    </a:cubicBezTo>
                    <a:cubicBezTo>
                      <a:pt x="537" y="57"/>
                      <a:pt x="530" y="60"/>
                      <a:pt x="525" y="64"/>
                    </a:cubicBezTo>
                    <a:cubicBezTo>
                      <a:pt x="519" y="79"/>
                      <a:pt x="507" y="80"/>
                      <a:pt x="500" y="89"/>
                    </a:cubicBezTo>
                    <a:cubicBezTo>
                      <a:pt x="507" y="90"/>
                      <a:pt x="519" y="77"/>
                      <a:pt x="528" y="71"/>
                    </a:cubicBezTo>
                    <a:cubicBezTo>
                      <a:pt x="537" y="66"/>
                      <a:pt x="544" y="62"/>
                      <a:pt x="552" y="56"/>
                    </a:cubicBezTo>
                    <a:cubicBezTo>
                      <a:pt x="555" y="54"/>
                      <a:pt x="556" y="49"/>
                      <a:pt x="559" y="50"/>
                    </a:cubicBezTo>
                    <a:cubicBezTo>
                      <a:pt x="563" y="50"/>
                      <a:pt x="557" y="57"/>
                      <a:pt x="560" y="58"/>
                    </a:cubicBezTo>
                    <a:cubicBezTo>
                      <a:pt x="564" y="60"/>
                      <a:pt x="567" y="54"/>
                      <a:pt x="571" y="54"/>
                    </a:cubicBezTo>
                    <a:cubicBezTo>
                      <a:pt x="574" y="54"/>
                      <a:pt x="581" y="57"/>
                      <a:pt x="584" y="55"/>
                    </a:cubicBezTo>
                    <a:cubicBezTo>
                      <a:pt x="591" y="54"/>
                      <a:pt x="595" y="47"/>
                      <a:pt x="602" y="46"/>
                    </a:cubicBezTo>
                    <a:cubicBezTo>
                      <a:pt x="609" y="44"/>
                      <a:pt x="617" y="46"/>
                      <a:pt x="624" y="47"/>
                    </a:cubicBezTo>
                    <a:cubicBezTo>
                      <a:pt x="631" y="48"/>
                      <a:pt x="635" y="50"/>
                      <a:pt x="645" y="54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9" name="Freeform 3602"/>
              <p:cNvSpPr>
                <a:spLocks noChangeAspect="1"/>
              </p:cNvSpPr>
              <p:nvPr/>
            </p:nvSpPr>
            <p:spPr bwMode="auto">
              <a:xfrm>
                <a:off x="5684743" y="3176045"/>
                <a:ext cx="35116" cy="25083"/>
              </a:xfrm>
              <a:custGeom>
                <a:avLst/>
                <a:gdLst>
                  <a:gd name="T0" fmla="*/ 7 w 35"/>
                  <a:gd name="T1" fmla="*/ 0 h 25"/>
                  <a:gd name="T2" fmla="*/ 23 w 35"/>
                  <a:gd name="T3" fmla="*/ 4 h 25"/>
                  <a:gd name="T4" fmla="*/ 34 w 35"/>
                  <a:gd name="T5" fmla="*/ 11 h 25"/>
                  <a:gd name="T6" fmla="*/ 41 w 35"/>
                  <a:gd name="T7" fmla="*/ 14 h 25"/>
                  <a:gd name="T8" fmla="*/ 36 w 35"/>
                  <a:gd name="T9" fmla="*/ 25 h 25"/>
                  <a:gd name="T10" fmla="*/ 18 w 35"/>
                  <a:gd name="T11" fmla="*/ 29 h 25"/>
                  <a:gd name="T12" fmla="*/ 10 w 35"/>
                  <a:gd name="T13" fmla="*/ 26 h 25"/>
                  <a:gd name="T14" fmla="*/ 18 w 35"/>
                  <a:gd name="T15" fmla="*/ 22 h 25"/>
                  <a:gd name="T16" fmla="*/ 2 w 35"/>
                  <a:gd name="T17" fmla="*/ 19 h 25"/>
                  <a:gd name="T18" fmla="*/ 4 w 35"/>
                  <a:gd name="T19" fmla="*/ 14 h 25"/>
                  <a:gd name="T20" fmla="*/ 4 w 35"/>
                  <a:gd name="T21" fmla="*/ 10 h 25"/>
                  <a:gd name="T22" fmla="*/ 8 w 35"/>
                  <a:gd name="T23" fmla="*/ 10 h 25"/>
                  <a:gd name="T24" fmla="*/ 4 w 35"/>
                  <a:gd name="T25" fmla="*/ 5 h 25"/>
                  <a:gd name="T26" fmla="*/ 7 w 35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5"/>
                  <a:gd name="T43" fmla="*/ 0 h 25"/>
                  <a:gd name="T44" fmla="*/ 35 w 3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5" h="25">
                    <a:moveTo>
                      <a:pt x="6" y="0"/>
                    </a:moveTo>
                    <a:cubicBezTo>
                      <a:pt x="11" y="0"/>
                      <a:pt x="15" y="1"/>
                      <a:pt x="19" y="3"/>
                    </a:cubicBezTo>
                    <a:cubicBezTo>
                      <a:pt x="22" y="4"/>
                      <a:pt x="24" y="7"/>
                      <a:pt x="28" y="9"/>
                    </a:cubicBezTo>
                    <a:cubicBezTo>
                      <a:pt x="30" y="11"/>
                      <a:pt x="34" y="10"/>
                      <a:pt x="34" y="12"/>
                    </a:cubicBezTo>
                    <a:cubicBezTo>
                      <a:pt x="35" y="15"/>
                      <a:pt x="33" y="19"/>
                      <a:pt x="30" y="21"/>
                    </a:cubicBezTo>
                    <a:cubicBezTo>
                      <a:pt x="26" y="24"/>
                      <a:pt x="20" y="24"/>
                      <a:pt x="15" y="24"/>
                    </a:cubicBezTo>
                    <a:cubicBezTo>
                      <a:pt x="13" y="25"/>
                      <a:pt x="8" y="25"/>
                      <a:pt x="8" y="22"/>
                    </a:cubicBezTo>
                    <a:cubicBezTo>
                      <a:pt x="8" y="20"/>
                      <a:pt x="17" y="20"/>
                      <a:pt x="15" y="18"/>
                    </a:cubicBezTo>
                    <a:cubicBezTo>
                      <a:pt x="12" y="15"/>
                      <a:pt x="6" y="18"/>
                      <a:pt x="2" y="16"/>
                    </a:cubicBezTo>
                    <a:cubicBezTo>
                      <a:pt x="0" y="15"/>
                      <a:pt x="3" y="13"/>
                      <a:pt x="3" y="12"/>
                    </a:cubicBezTo>
                    <a:cubicBezTo>
                      <a:pt x="3" y="10"/>
                      <a:pt x="3" y="9"/>
                      <a:pt x="3" y="8"/>
                    </a:cubicBezTo>
                    <a:cubicBezTo>
                      <a:pt x="4" y="7"/>
                      <a:pt x="7" y="9"/>
                      <a:pt x="7" y="8"/>
                    </a:cubicBezTo>
                    <a:cubicBezTo>
                      <a:pt x="7" y="6"/>
                      <a:pt x="3" y="6"/>
                      <a:pt x="3" y="4"/>
                    </a:cubicBezTo>
                    <a:cubicBezTo>
                      <a:pt x="3" y="2"/>
                      <a:pt x="5" y="0"/>
                      <a:pt x="6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0" name="Freeform 3603"/>
              <p:cNvSpPr>
                <a:spLocks noChangeAspect="1"/>
              </p:cNvSpPr>
              <p:nvPr/>
            </p:nvSpPr>
            <p:spPr bwMode="auto">
              <a:xfrm>
                <a:off x="5558494" y="3013844"/>
                <a:ext cx="29263" cy="7525"/>
              </a:xfrm>
              <a:custGeom>
                <a:avLst/>
                <a:gdLst>
                  <a:gd name="T0" fmla="*/ 6 w 29"/>
                  <a:gd name="T1" fmla="*/ 1 h 7"/>
                  <a:gd name="T2" fmla="*/ 1 w 29"/>
                  <a:gd name="T3" fmla="*/ 4 h 7"/>
                  <a:gd name="T4" fmla="*/ 12 w 29"/>
                  <a:gd name="T5" fmla="*/ 6 h 7"/>
                  <a:gd name="T6" fmla="*/ 25 w 29"/>
                  <a:gd name="T7" fmla="*/ 8 h 7"/>
                  <a:gd name="T8" fmla="*/ 35 w 29"/>
                  <a:gd name="T9" fmla="*/ 9 h 7"/>
                  <a:gd name="T10" fmla="*/ 35 w 29"/>
                  <a:gd name="T11" fmla="*/ 6 h 7"/>
                  <a:gd name="T12" fmla="*/ 24 w 29"/>
                  <a:gd name="T13" fmla="*/ 1 h 7"/>
                  <a:gd name="T14" fmla="*/ 13 w 29"/>
                  <a:gd name="T15" fmla="*/ 3 h 7"/>
                  <a:gd name="T16" fmla="*/ 6 w 29"/>
                  <a:gd name="T17" fmla="*/ 1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"/>
                  <a:gd name="T29" fmla="*/ 29 w 29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">
                    <a:moveTo>
                      <a:pt x="5" y="1"/>
                    </a:moveTo>
                    <a:cubicBezTo>
                      <a:pt x="4" y="2"/>
                      <a:pt x="0" y="2"/>
                      <a:pt x="1" y="3"/>
                    </a:cubicBezTo>
                    <a:cubicBezTo>
                      <a:pt x="4" y="5"/>
                      <a:pt x="7" y="4"/>
                      <a:pt x="10" y="5"/>
                    </a:cubicBezTo>
                    <a:cubicBezTo>
                      <a:pt x="14" y="5"/>
                      <a:pt x="17" y="6"/>
                      <a:pt x="21" y="6"/>
                    </a:cubicBezTo>
                    <a:cubicBezTo>
                      <a:pt x="24" y="6"/>
                      <a:pt x="26" y="7"/>
                      <a:pt x="29" y="7"/>
                    </a:cubicBezTo>
                    <a:cubicBezTo>
                      <a:pt x="29" y="6"/>
                      <a:pt x="29" y="5"/>
                      <a:pt x="29" y="5"/>
                    </a:cubicBezTo>
                    <a:cubicBezTo>
                      <a:pt x="26" y="3"/>
                      <a:pt x="23" y="1"/>
                      <a:pt x="20" y="1"/>
                    </a:cubicBezTo>
                    <a:cubicBezTo>
                      <a:pt x="17" y="0"/>
                      <a:pt x="14" y="2"/>
                      <a:pt x="11" y="2"/>
                    </a:cubicBezTo>
                    <a:cubicBezTo>
                      <a:pt x="9" y="2"/>
                      <a:pt x="7" y="1"/>
                      <a:pt x="5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1" name="Freeform 3604"/>
              <p:cNvSpPr>
                <a:spLocks noChangeAspect="1"/>
              </p:cNvSpPr>
              <p:nvPr/>
            </p:nvSpPr>
            <p:spPr bwMode="auto">
              <a:xfrm>
                <a:off x="5533411" y="3013008"/>
                <a:ext cx="14214" cy="4181"/>
              </a:xfrm>
              <a:custGeom>
                <a:avLst/>
                <a:gdLst>
                  <a:gd name="T0" fmla="*/ 9 w 14"/>
                  <a:gd name="T1" fmla="*/ 1 h 4"/>
                  <a:gd name="T2" fmla="*/ 16 w 14"/>
                  <a:gd name="T3" fmla="*/ 3 h 4"/>
                  <a:gd name="T4" fmla="*/ 16 w 14"/>
                  <a:gd name="T5" fmla="*/ 5 h 4"/>
                  <a:gd name="T6" fmla="*/ 5 w 14"/>
                  <a:gd name="T7" fmla="*/ 5 h 4"/>
                  <a:gd name="T8" fmla="*/ 1 w 14"/>
                  <a:gd name="T9" fmla="*/ 3 h 4"/>
                  <a:gd name="T10" fmla="*/ 9 w 14"/>
                  <a:gd name="T11" fmla="*/ 1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"/>
                  <a:gd name="T20" fmla="*/ 14 w 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">
                    <a:moveTo>
                      <a:pt x="7" y="1"/>
                    </a:moveTo>
                    <a:cubicBezTo>
                      <a:pt x="9" y="1"/>
                      <a:pt x="11" y="1"/>
                      <a:pt x="13" y="2"/>
                    </a:cubicBezTo>
                    <a:cubicBezTo>
                      <a:pt x="14" y="2"/>
                      <a:pt x="14" y="4"/>
                      <a:pt x="13" y="4"/>
                    </a:cubicBezTo>
                    <a:cubicBezTo>
                      <a:pt x="10" y="4"/>
                      <a:pt x="7" y="4"/>
                      <a:pt x="4" y="4"/>
                    </a:cubicBezTo>
                    <a:cubicBezTo>
                      <a:pt x="3" y="4"/>
                      <a:pt x="0" y="2"/>
                      <a:pt x="1" y="2"/>
                    </a:cubicBezTo>
                    <a:cubicBezTo>
                      <a:pt x="2" y="0"/>
                      <a:pt x="5" y="1"/>
                      <a:pt x="7" y="1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2" name="Freeform 3605"/>
              <p:cNvSpPr>
                <a:spLocks noChangeAspect="1"/>
              </p:cNvSpPr>
              <p:nvPr/>
            </p:nvSpPr>
            <p:spPr bwMode="auto">
              <a:xfrm>
                <a:off x="5519198" y="3016352"/>
                <a:ext cx="13377" cy="4181"/>
              </a:xfrm>
              <a:custGeom>
                <a:avLst/>
                <a:gdLst>
                  <a:gd name="T0" fmla="*/ 4 w 13"/>
                  <a:gd name="T1" fmla="*/ 0 h 4"/>
                  <a:gd name="T2" fmla="*/ 12 w 13"/>
                  <a:gd name="T3" fmla="*/ 1 h 4"/>
                  <a:gd name="T4" fmla="*/ 16 w 13"/>
                  <a:gd name="T5" fmla="*/ 3 h 4"/>
                  <a:gd name="T6" fmla="*/ 12 w 13"/>
                  <a:gd name="T7" fmla="*/ 5 h 4"/>
                  <a:gd name="T8" fmla="*/ 5 w 13"/>
                  <a:gd name="T9" fmla="*/ 3 h 4"/>
                  <a:gd name="T10" fmla="*/ 0 w 13"/>
                  <a:gd name="T11" fmla="*/ 1 h 4"/>
                  <a:gd name="T12" fmla="*/ 4 w 13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4"/>
                  <a:gd name="T23" fmla="*/ 13 w 1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4">
                    <a:moveTo>
                      <a:pt x="3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1" y="1"/>
                      <a:pt x="13" y="1"/>
                      <a:pt x="13" y="2"/>
                    </a:cubicBezTo>
                    <a:cubicBezTo>
                      <a:pt x="13" y="3"/>
                      <a:pt x="11" y="4"/>
                      <a:pt x="10" y="4"/>
                    </a:cubicBezTo>
                    <a:cubicBezTo>
                      <a:pt x="8" y="4"/>
                      <a:pt x="6" y="3"/>
                      <a:pt x="4" y="2"/>
                    </a:cubicBezTo>
                    <a:cubicBezTo>
                      <a:pt x="3" y="2"/>
                      <a:pt x="1" y="2"/>
                      <a:pt x="0" y="1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7D385"/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3" name="Freeform 3606"/>
              <p:cNvSpPr>
                <a:spLocks noChangeAspect="1"/>
              </p:cNvSpPr>
              <p:nvPr/>
            </p:nvSpPr>
            <p:spPr bwMode="auto">
              <a:xfrm>
                <a:off x="5739088" y="2890104"/>
                <a:ext cx="18394" cy="11705"/>
              </a:xfrm>
              <a:custGeom>
                <a:avLst/>
                <a:gdLst>
                  <a:gd name="T0" fmla="*/ 1 w 18"/>
                  <a:gd name="T1" fmla="*/ 0 h 12"/>
                  <a:gd name="T2" fmla="*/ 1 w 18"/>
                  <a:gd name="T3" fmla="*/ 6 h 12"/>
                  <a:gd name="T4" fmla="*/ 16 w 18"/>
                  <a:gd name="T5" fmla="*/ 12 h 12"/>
                  <a:gd name="T6" fmla="*/ 22 w 18"/>
                  <a:gd name="T7" fmla="*/ 12 h 12"/>
                  <a:gd name="T8" fmla="*/ 17 w 18"/>
                  <a:gd name="T9" fmla="*/ 8 h 12"/>
                  <a:gd name="T10" fmla="*/ 9 w 18"/>
                  <a:gd name="T11" fmla="*/ 5 h 12"/>
                  <a:gd name="T12" fmla="*/ 1 w 18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2"/>
                  <a:gd name="T23" fmla="*/ 18 w 18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2">
                    <a:moveTo>
                      <a:pt x="1" y="0"/>
                    </a:moveTo>
                    <a:cubicBezTo>
                      <a:pt x="0" y="1"/>
                      <a:pt x="0" y="4"/>
                      <a:pt x="1" y="5"/>
                    </a:cubicBezTo>
                    <a:cubicBezTo>
                      <a:pt x="5" y="8"/>
                      <a:pt x="9" y="9"/>
                      <a:pt x="13" y="10"/>
                    </a:cubicBezTo>
                    <a:cubicBezTo>
                      <a:pt x="14" y="11"/>
                      <a:pt x="17" y="12"/>
                      <a:pt x="18" y="10"/>
                    </a:cubicBezTo>
                    <a:cubicBezTo>
                      <a:pt x="18" y="9"/>
                      <a:pt x="16" y="8"/>
                      <a:pt x="14" y="7"/>
                    </a:cubicBezTo>
                    <a:cubicBezTo>
                      <a:pt x="12" y="6"/>
                      <a:pt x="10" y="5"/>
                      <a:pt x="7" y="4"/>
                    </a:cubicBezTo>
                    <a:cubicBezTo>
                      <a:pt x="5" y="3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4" name="Freeform 3607"/>
              <p:cNvSpPr>
                <a:spLocks noChangeAspect="1"/>
              </p:cNvSpPr>
              <p:nvPr/>
            </p:nvSpPr>
            <p:spPr bwMode="auto">
              <a:xfrm>
                <a:off x="5795106" y="2886759"/>
                <a:ext cx="29263" cy="14214"/>
              </a:xfrm>
              <a:custGeom>
                <a:avLst/>
                <a:gdLst>
                  <a:gd name="T0" fmla="*/ 2 w 29"/>
                  <a:gd name="T1" fmla="*/ 0 h 14"/>
                  <a:gd name="T2" fmla="*/ 10 w 29"/>
                  <a:gd name="T3" fmla="*/ 0 h 14"/>
                  <a:gd name="T4" fmla="*/ 21 w 29"/>
                  <a:gd name="T5" fmla="*/ 1 h 14"/>
                  <a:gd name="T6" fmla="*/ 34 w 29"/>
                  <a:gd name="T7" fmla="*/ 5 h 14"/>
                  <a:gd name="T8" fmla="*/ 35 w 29"/>
                  <a:gd name="T9" fmla="*/ 7 h 14"/>
                  <a:gd name="T10" fmla="*/ 29 w 29"/>
                  <a:gd name="T11" fmla="*/ 10 h 14"/>
                  <a:gd name="T12" fmla="*/ 31 w 29"/>
                  <a:gd name="T13" fmla="*/ 13 h 14"/>
                  <a:gd name="T14" fmla="*/ 28 w 29"/>
                  <a:gd name="T15" fmla="*/ 17 h 14"/>
                  <a:gd name="T16" fmla="*/ 8 w 29"/>
                  <a:gd name="T17" fmla="*/ 6 h 14"/>
                  <a:gd name="T18" fmla="*/ 1 w 29"/>
                  <a:gd name="T19" fmla="*/ 1 h 14"/>
                  <a:gd name="T20" fmla="*/ 2 w 29"/>
                  <a:gd name="T21" fmla="*/ 0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14"/>
                  <a:gd name="T35" fmla="*/ 29 w 2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14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11" y="0"/>
                      <a:pt x="14" y="0"/>
                      <a:pt x="17" y="1"/>
                    </a:cubicBezTo>
                    <a:cubicBezTo>
                      <a:pt x="21" y="2"/>
                      <a:pt x="24" y="3"/>
                      <a:pt x="28" y="4"/>
                    </a:cubicBezTo>
                    <a:cubicBezTo>
                      <a:pt x="28" y="4"/>
                      <a:pt x="29" y="5"/>
                      <a:pt x="29" y="6"/>
                    </a:cubicBezTo>
                    <a:cubicBezTo>
                      <a:pt x="28" y="7"/>
                      <a:pt x="25" y="6"/>
                      <a:pt x="24" y="8"/>
                    </a:cubicBezTo>
                    <a:cubicBezTo>
                      <a:pt x="23" y="9"/>
                      <a:pt x="26" y="10"/>
                      <a:pt x="26" y="11"/>
                    </a:cubicBezTo>
                    <a:cubicBezTo>
                      <a:pt x="25" y="12"/>
                      <a:pt x="24" y="14"/>
                      <a:pt x="23" y="14"/>
                    </a:cubicBezTo>
                    <a:cubicBezTo>
                      <a:pt x="17" y="12"/>
                      <a:pt x="12" y="8"/>
                      <a:pt x="7" y="5"/>
                    </a:cubicBezTo>
                    <a:cubicBezTo>
                      <a:pt x="5" y="4"/>
                      <a:pt x="2" y="3"/>
                      <a:pt x="1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5" name="Freeform 3608"/>
              <p:cNvSpPr>
                <a:spLocks noChangeAspect="1"/>
              </p:cNvSpPr>
              <p:nvPr/>
            </p:nvSpPr>
            <p:spPr bwMode="auto">
              <a:xfrm>
                <a:off x="5788417" y="2878398"/>
                <a:ext cx="6689" cy="6689"/>
              </a:xfrm>
              <a:custGeom>
                <a:avLst/>
                <a:gdLst>
                  <a:gd name="T0" fmla="*/ 1 w 7"/>
                  <a:gd name="T1" fmla="*/ 0 h 6"/>
                  <a:gd name="T2" fmla="*/ 1 w 7"/>
                  <a:gd name="T3" fmla="*/ 5 h 6"/>
                  <a:gd name="T4" fmla="*/ 8 w 7"/>
                  <a:gd name="T5" fmla="*/ 5 h 6"/>
                  <a:gd name="T6" fmla="*/ 1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6"/>
                  <a:gd name="T14" fmla="*/ 7 w 7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6">
                    <a:moveTo>
                      <a:pt x="1" y="0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3" y="5"/>
                      <a:pt x="7" y="6"/>
                      <a:pt x="7" y="4"/>
                    </a:cubicBezTo>
                    <a:cubicBezTo>
                      <a:pt x="7" y="1"/>
                      <a:pt x="4" y="0"/>
                      <a:pt x="1" y="0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6" name="Freeform 3609"/>
              <p:cNvSpPr>
                <a:spLocks noChangeAspect="1"/>
              </p:cNvSpPr>
              <p:nvPr/>
            </p:nvSpPr>
            <p:spPr bwMode="auto">
              <a:xfrm>
                <a:off x="5802630" y="2870873"/>
                <a:ext cx="20066" cy="14214"/>
              </a:xfrm>
              <a:custGeom>
                <a:avLst/>
                <a:gdLst>
                  <a:gd name="T0" fmla="*/ 1 w 20"/>
                  <a:gd name="T1" fmla="*/ 9 h 14"/>
                  <a:gd name="T2" fmla="*/ 11 w 20"/>
                  <a:gd name="T3" fmla="*/ 17 h 14"/>
                  <a:gd name="T4" fmla="*/ 23 w 20"/>
                  <a:gd name="T5" fmla="*/ 13 h 14"/>
                  <a:gd name="T6" fmla="*/ 16 w 20"/>
                  <a:gd name="T7" fmla="*/ 7 h 14"/>
                  <a:gd name="T8" fmla="*/ 11 w 20"/>
                  <a:gd name="T9" fmla="*/ 1 h 14"/>
                  <a:gd name="T10" fmla="*/ 5 w 20"/>
                  <a:gd name="T11" fmla="*/ 5 h 14"/>
                  <a:gd name="T12" fmla="*/ 8 w 20"/>
                  <a:gd name="T13" fmla="*/ 10 h 14"/>
                  <a:gd name="T14" fmla="*/ 1 w 20"/>
                  <a:gd name="T15" fmla="*/ 9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14"/>
                  <a:gd name="T26" fmla="*/ 20 w 20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14">
                    <a:moveTo>
                      <a:pt x="1" y="7"/>
                    </a:moveTo>
                    <a:cubicBezTo>
                      <a:pt x="2" y="10"/>
                      <a:pt x="6" y="13"/>
                      <a:pt x="9" y="14"/>
                    </a:cubicBezTo>
                    <a:cubicBezTo>
                      <a:pt x="12" y="14"/>
                      <a:pt x="17" y="14"/>
                      <a:pt x="19" y="11"/>
                    </a:cubicBezTo>
                    <a:cubicBezTo>
                      <a:pt x="20" y="9"/>
                      <a:pt x="15" y="8"/>
                      <a:pt x="13" y="6"/>
                    </a:cubicBezTo>
                    <a:cubicBezTo>
                      <a:pt x="12" y="4"/>
                      <a:pt x="11" y="1"/>
                      <a:pt x="9" y="1"/>
                    </a:cubicBezTo>
                    <a:cubicBezTo>
                      <a:pt x="7" y="0"/>
                      <a:pt x="5" y="2"/>
                      <a:pt x="4" y="4"/>
                    </a:cubicBezTo>
                    <a:cubicBezTo>
                      <a:pt x="4" y="6"/>
                      <a:pt x="8" y="7"/>
                      <a:pt x="7" y="8"/>
                    </a:cubicBezTo>
                    <a:cubicBezTo>
                      <a:pt x="5" y="9"/>
                      <a:pt x="0" y="5"/>
                      <a:pt x="1" y="7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7" name="Freeform 3610"/>
              <p:cNvSpPr>
                <a:spLocks noChangeAspect="1"/>
              </p:cNvSpPr>
              <p:nvPr/>
            </p:nvSpPr>
            <p:spPr bwMode="auto">
              <a:xfrm>
                <a:off x="6091080" y="3030566"/>
                <a:ext cx="5017" cy="20902"/>
              </a:xfrm>
              <a:custGeom>
                <a:avLst/>
                <a:gdLst>
                  <a:gd name="T0" fmla="*/ 2 w 5"/>
                  <a:gd name="T1" fmla="*/ 1 h 21"/>
                  <a:gd name="T2" fmla="*/ 0 w 5"/>
                  <a:gd name="T3" fmla="*/ 7 h 21"/>
                  <a:gd name="T4" fmla="*/ 4 w 5"/>
                  <a:gd name="T5" fmla="*/ 24 h 21"/>
                  <a:gd name="T6" fmla="*/ 6 w 5"/>
                  <a:gd name="T7" fmla="*/ 24 h 21"/>
                  <a:gd name="T8" fmla="*/ 5 w 5"/>
                  <a:gd name="T9" fmla="*/ 5 h 21"/>
                  <a:gd name="T10" fmla="*/ 2 w 5"/>
                  <a:gd name="T11" fmla="*/ 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1"/>
                  <a:gd name="T20" fmla="*/ 5 w 5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1">
                    <a:moveTo>
                      <a:pt x="2" y="1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0" y="11"/>
                      <a:pt x="1" y="16"/>
                      <a:pt x="3" y="20"/>
                    </a:cubicBezTo>
                    <a:cubicBezTo>
                      <a:pt x="3" y="21"/>
                      <a:pt x="5" y="20"/>
                      <a:pt x="5" y="20"/>
                    </a:cubicBezTo>
                    <a:cubicBezTo>
                      <a:pt x="5" y="14"/>
                      <a:pt x="5" y="9"/>
                      <a:pt x="4" y="4"/>
                    </a:cubicBezTo>
                    <a:cubicBezTo>
                      <a:pt x="4" y="3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8" name="Freeform 3611"/>
              <p:cNvSpPr>
                <a:spLocks noChangeAspect="1"/>
              </p:cNvSpPr>
              <p:nvPr/>
            </p:nvSpPr>
            <p:spPr bwMode="auto">
              <a:xfrm>
                <a:off x="6091916" y="3062337"/>
                <a:ext cx="19230" cy="11705"/>
              </a:xfrm>
              <a:custGeom>
                <a:avLst/>
                <a:gdLst>
                  <a:gd name="T0" fmla="*/ 1 w 19"/>
                  <a:gd name="T1" fmla="*/ 2 h 12"/>
                  <a:gd name="T2" fmla="*/ 1 w 19"/>
                  <a:gd name="T3" fmla="*/ 12 h 12"/>
                  <a:gd name="T4" fmla="*/ 11 w 19"/>
                  <a:gd name="T5" fmla="*/ 12 h 12"/>
                  <a:gd name="T6" fmla="*/ 19 w 19"/>
                  <a:gd name="T7" fmla="*/ 12 h 12"/>
                  <a:gd name="T8" fmla="*/ 23 w 19"/>
                  <a:gd name="T9" fmla="*/ 8 h 12"/>
                  <a:gd name="T10" fmla="*/ 22 w 19"/>
                  <a:gd name="T11" fmla="*/ 6 h 12"/>
                  <a:gd name="T12" fmla="*/ 17 w 19"/>
                  <a:gd name="T13" fmla="*/ 8 h 12"/>
                  <a:gd name="T14" fmla="*/ 12 w 19"/>
                  <a:gd name="T15" fmla="*/ 5 h 12"/>
                  <a:gd name="T16" fmla="*/ 15 w 19"/>
                  <a:gd name="T17" fmla="*/ 2 h 12"/>
                  <a:gd name="T18" fmla="*/ 13 w 19"/>
                  <a:gd name="T19" fmla="*/ 0 h 12"/>
                  <a:gd name="T20" fmla="*/ 10 w 19"/>
                  <a:gd name="T21" fmla="*/ 5 h 12"/>
                  <a:gd name="T22" fmla="*/ 6 w 19"/>
                  <a:gd name="T23" fmla="*/ 1 h 12"/>
                  <a:gd name="T24" fmla="*/ 1 w 19"/>
                  <a:gd name="T25" fmla="*/ 2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2"/>
                  <a:gd name="T41" fmla="*/ 19 w 19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2">
                    <a:moveTo>
                      <a:pt x="1" y="2"/>
                    </a:moveTo>
                    <a:cubicBezTo>
                      <a:pt x="2" y="4"/>
                      <a:pt x="1" y="8"/>
                      <a:pt x="1" y="10"/>
                    </a:cubicBezTo>
                    <a:cubicBezTo>
                      <a:pt x="2" y="12"/>
                      <a:pt x="7" y="10"/>
                      <a:pt x="9" y="10"/>
                    </a:cubicBezTo>
                    <a:cubicBezTo>
                      <a:pt x="11" y="10"/>
                      <a:pt x="14" y="11"/>
                      <a:pt x="16" y="10"/>
                    </a:cubicBezTo>
                    <a:cubicBezTo>
                      <a:pt x="17" y="10"/>
                      <a:pt x="18" y="9"/>
                      <a:pt x="19" y="7"/>
                    </a:cubicBezTo>
                    <a:cubicBezTo>
                      <a:pt x="19" y="7"/>
                      <a:pt x="19" y="5"/>
                      <a:pt x="18" y="5"/>
                    </a:cubicBezTo>
                    <a:cubicBezTo>
                      <a:pt x="17" y="5"/>
                      <a:pt x="16" y="8"/>
                      <a:pt x="14" y="7"/>
                    </a:cubicBezTo>
                    <a:cubicBezTo>
                      <a:pt x="13" y="7"/>
                      <a:pt x="11" y="6"/>
                      <a:pt x="10" y="4"/>
                    </a:cubicBezTo>
                    <a:cubicBezTo>
                      <a:pt x="10" y="3"/>
                      <a:pt x="12" y="3"/>
                      <a:pt x="12" y="2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9" y="1"/>
                      <a:pt x="10" y="4"/>
                      <a:pt x="8" y="4"/>
                    </a:cubicBezTo>
                    <a:cubicBezTo>
                      <a:pt x="7" y="4"/>
                      <a:pt x="7" y="1"/>
                      <a:pt x="5" y="1"/>
                    </a:cubicBezTo>
                    <a:cubicBezTo>
                      <a:pt x="4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9" name="Freeform 3612"/>
              <p:cNvSpPr>
                <a:spLocks noChangeAspect="1"/>
              </p:cNvSpPr>
              <p:nvPr/>
            </p:nvSpPr>
            <p:spPr bwMode="auto">
              <a:xfrm>
                <a:off x="6075194" y="3070698"/>
                <a:ext cx="6689" cy="8361"/>
              </a:xfrm>
              <a:custGeom>
                <a:avLst/>
                <a:gdLst>
                  <a:gd name="T0" fmla="*/ 2 w 7"/>
                  <a:gd name="T1" fmla="*/ 1 h 9"/>
                  <a:gd name="T2" fmla="*/ 1 w 7"/>
                  <a:gd name="T3" fmla="*/ 9 h 9"/>
                  <a:gd name="T4" fmla="*/ 6 w 7"/>
                  <a:gd name="T5" fmla="*/ 9 h 9"/>
                  <a:gd name="T6" fmla="*/ 8 w 7"/>
                  <a:gd name="T7" fmla="*/ 7 h 9"/>
                  <a:gd name="T8" fmla="*/ 6 w 7"/>
                  <a:gd name="T9" fmla="*/ 4 h 9"/>
                  <a:gd name="T10" fmla="*/ 7 w 7"/>
                  <a:gd name="T11" fmla="*/ 2 h 9"/>
                  <a:gd name="T12" fmla="*/ 2 w 7"/>
                  <a:gd name="T13" fmla="*/ 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9"/>
                  <a:gd name="T23" fmla="*/ 7 w 7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9">
                    <a:moveTo>
                      <a:pt x="2" y="1"/>
                    </a:moveTo>
                    <a:cubicBezTo>
                      <a:pt x="1" y="3"/>
                      <a:pt x="0" y="6"/>
                      <a:pt x="1" y="8"/>
                    </a:cubicBezTo>
                    <a:cubicBezTo>
                      <a:pt x="2" y="9"/>
                      <a:pt x="4" y="9"/>
                      <a:pt x="5" y="8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5"/>
                      <a:pt x="5" y="4"/>
                    </a:cubicBezTo>
                    <a:cubicBezTo>
                      <a:pt x="5" y="3"/>
                      <a:pt x="6" y="2"/>
                      <a:pt x="6" y="2"/>
                    </a:cubicBezTo>
                    <a:cubicBezTo>
                      <a:pt x="5" y="1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0" name="Freeform 3613"/>
              <p:cNvSpPr>
                <a:spLocks noChangeAspect="1"/>
              </p:cNvSpPr>
              <p:nvPr/>
            </p:nvSpPr>
            <p:spPr bwMode="auto">
              <a:xfrm>
                <a:off x="6059309" y="3085748"/>
                <a:ext cx="19230" cy="10033"/>
              </a:xfrm>
              <a:custGeom>
                <a:avLst/>
                <a:gdLst>
                  <a:gd name="T0" fmla="*/ 1 w 19"/>
                  <a:gd name="T1" fmla="*/ 1 h 10"/>
                  <a:gd name="T2" fmla="*/ 1 w 19"/>
                  <a:gd name="T3" fmla="*/ 5 h 10"/>
                  <a:gd name="T4" fmla="*/ 8 w 19"/>
                  <a:gd name="T5" fmla="*/ 7 h 10"/>
                  <a:gd name="T6" fmla="*/ 13 w 19"/>
                  <a:gd name="T7" fmla="*/ 10 h 10"/>
                  <a:gd name="T8" fmla="*/ 22 w 19"/>
                  <a:gd name="T9" fmla="*/ 10 h 10"/>
                  <a:gd name="T10" fmla="*/ 19 w 19"/>
                  <a:gd name="T11" fmla="*/ 5 h 10"/>
                  <a:gd name="T12" fmla="*/ 16 w 19"/>
                  <a:gd name="T13" fmla="*/ 2 h 10"/>
                  <a:gd name="T14" fmla="*/ 1 w 19"/>
                  <a:gd name="T15" fmla="*/ 1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10"/>
                  <a:gd name="T26" fmla="*/ 19 w 19"/>
                  <a:gd name="T27" fmla="*/ 10 h 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10">
                    <a:moveTo>
                      <a:pt x="1" y="1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2" y="6"/>
                      <a:pt x="5" y="6"/>
                      <a:pt x="7" y="6"/>
                    </a:cubicBezTo>
                    <a:cubicBezTo>
                      <a:pt x="8" y="7"/>
                      <a:pt x="9" y="8"/>
                      <a:pt x="11" y="8"/>
                    </a:cubicBezTo>
                    <a:cubicBezTo>
                      <a:pt x="13" y="9"/>
                      <a:pt x="16" y="10"/>
                      <a:pt x="18" y="8"/>
                    </a:cubicBezTo>
                    <a:cubicBezTo>
                      <a:pt x="19" y="7"/>
                      <a:pt x="17" y="6"/>
                      <a:pt x="16" y="4"/>
                    </a:cubicBezTo>
                    <a:cubicBezTo>
                      <a:pt x="15" y="3"/>
                      <a:pt x="14" y="2"/>
                      <a:pt x="13" y="2"/>
                    </a:cubicBezTo>
                    <a:cubicBezTo>
                      <a:pt x="9" y="1"/>
                      <a:pt x="5" y="0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1" name="Freeform 3614"/>
              <p:cNvSpPr>
                <a:spLocks noChangeAspect="1"/>
              </p:cNvSpPr>
              <p:nvPr/>
            </p:nvSpPr>
            <p:spPr bwMode="auto">
              <a:xfrm>
                <a:off x="6025029" y="3120863"/>
                <a:ext cx="33443" cy="15886"/>
              </a:xfrm>
              <a:custGeom>
                <a:avLst/>
                <a:gdLst>
                  <a:gd name="T0" fmla="*/ 1 w 33"/>
                  <a:gd name="T1" fmla="*/ 1 h 16"/>
                  <a:gd name="T2" fmla="*/ 1 w 33"/>
                  <a:gd name="T3" fmla="*/ 5 h 16"/>
                  <a:gd name="T4" fmla="*/ 11 w 33"/>
                  <a:gd name="T5" fmla="*/ 11 h 16"/>
                  <a:gd name="T6" fmla="*/ 19 w 33"/>
                  <a:gd name="T7" fmla="*/ 12 h 16"/>
                  <a:gd name="T8" fmla="*/ 36 w 33"/>
                  <a:gd name="T9" fmla="*/ 19 h 16"/>
                  <a:gd name="T10" fmla="*/ 36 w 33"/>
                  <a:gd name="T11" fmla="*/ 17 h 16"/>
                  <a:gd name="T12" fmla="*/ 25 w 33"/>
                  <a:gd name="T13" fmla="*/ 11 h 16"/>
                  <a:gd name="T14" fmla="*/ 28 w 33"/>
                  <a:gd name="T15" fmla="*/ 10 h 16"/>
                  <a:gd name="T16" fmla="*/ 39 w 33"/>
                  <a:gd name="T17" fmla="*/ 13 h 16"/>
                  <a:gd name="T18" fmla="*/ 38 w 33"/>
                  <a:gd name="T19" fmla="*/ 10 h 16"/>
                  <a:gd name="T20" fmla="*/ 22 w 33"/>
                  <a:gd name="T21" fmla="*/ 4 h 16"/>
                  <a:gd name="T22" fmla="*/ 11 w 33"/>
                  <a:gd name="T23" fmla="*/ 1 h 16"/>
                  <a:gd name="T24" fmla="*/ 1 w 33"/>
                  <a:gd name="T25" fmla="*/ 1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6"/>
                  <a:gd name="T41" fmla="*/ 33 w 33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6">
                    <a:moveTo>
                      <a:pt x="1" y="1"/>
                    </a:moveTo>
                    <a:cubicBezTo>
                      <a:pt x="0" y="1"/>
                      <a:pt x="0" y="3"/>
                      <a:pt x="1" y="4"/>
                    </a:cubicBezTo>
                    <a:cubicBezTo>
                      <a:pt x="3" y="6"/>
                      <a:pt x="6" y="8"/>
                      <a:pt x="9" y="9"/>
                    </a:cubicBezTo>
                    <a:cubicBezTo>
                      <a:pt x="11" y="10"/>
                      <a:pt x="14" y="9"/>
                      <a:pt x="16" y="10"/>
                    </a:cubicBezTo>
                    <a:cubicBezTo>
                      <a:pt x="21" y="12"/>
                      <a:pt x="25" y="15"/>
                      <a:pt x="30" y="16"/>
                    </a:cubicBezTo>
                    <a:cubicBezTo>
                      <a:pt x="30" y="16"/>
                      <a:pt x="30" y="14"/>
                      <a:pt x="30" y="14"/>
                    </a:cubicBezTo>
                    <a:cubicBezTo>
                      <a:pt x="27" y="12"/>
                      <a:pt x="23" y="11"/>
                      <a:pt x="21" y="9"/>
                    </a:cubicBezTo>
                    <a:cubicBezTo>
                      <a:pt x="20" y="8"/>
                      <a:pt x="22" y="8"/>
                      <a:pt x="23" y="8"/>
                    </a:cubicBezTo>
                    <a:cubicBezTo>
                      <a:pt x="26" y="9"/>
                      <a:pt x="29" y="11"/>
                      <a:pt x="32" y="11"/>
                    </a:cubicBezTo>
                    <a:cubicBezTo>
                      <a:pt x="33" y="11"/>
                      <a:pt x="32" y="9"/>
                      <a:pt x="31" y="8"/>
                    </a:cubicBezTo>
                    <a:cubicBezTo>
                      <a:pt x="27" y="6"/>
                      <a:pt x="22" y="4"/>
                      <a:pt x="18" y="3"/>
                    </a:cubicBezTo>
                    <a:cubicBezTo>
                      <a:pt x="15" y="2"/>
                      <a:pt x="12" y="1"/>
                      <a:pt x="9" y="1"/>
                    </a:cubicBezTo>
                    <a:cubicBezTo>
                      <a:pt x="6" y="1"/>
                      <a:pt x="4" y="0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2" name="Freeform 3615"/>
              <p:cNvSpPr>
                <a:spLocks noChangeAspect="1"/>
              </p:cNvSpPr>
              <p:nvPr/>
            </p:nvSpPr>
            <p:spPr bwMode="auto">
              <a:xfrm>
                <a:off x="6014996" y="3109994"/>
                <a:ext cx="31771" cy="5853"/>
              </a:xfrm>
              <a:custGeom>
                <a:avLst/>
                <a:gdLst>
                  <a:gd name="T0" fmla="*/ 5 w 32"/>
                  <a:gd name="T1" fmla="*/ 1 h 6"/>
                  <a:gd name="T2" fmla="*/ 1 w 32"/>
                  <a:gd name="T3" fmla="*/ 5 h 6"/>
                  <a:gd name="T4" fmla="*/ 14 w 32"/>
                  <a:gd name="T5" fmla="*/ 7 h 6"/>
                  <a:gd name="T6" fmla="*/ 31 w 32"/>
                  <a:gd name="T7" fmla="*/ 7 h 6"/>
                  <a:gd name="T8" fmla="*/ 37 w 32"/>
                  <a:gd name="T9" fmla="*/ 6 h 6"/>
                  <a:gd name="T10" fmla="*/ 30 w 32"/>
                  <a:gd name="T11" fmla="*/ 5 h 6"/>
                  <a:gd name="T12" fmla="*/ 14 w 32"/>
                  <a:gd name="T13" fmla="*/ 4 h 6"/>
                  <a:gd name="T14" fmla="*/ 13 w 32"/>
                  <a:gd name="T15" fmla="*/ 2 h 6"/>
                  <a:gd name="T16" fmla="*/ 28 w 32"/>
                  <a:gd name="T17" fmla="*/ 4 h 6"/>
                  <a:gd name="T18" fmla="*/ 28 w 32"/>
                  <a:gd name="T19" fmla="*/ 1 h 6"/>
                  <a:gd name="T20" fmla="*/ 14 w 32"/>
                  <a:gd name="T21" fmla="*/ 0 h 6"/>
                  <a:gd name="T22" fmla="*/ 5 w 32"/>
                  <a:gd name="T23" fmla="*/ 1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2"/>
                  <a:gd name="T37" fmla="*/ 0 h 6"/>
                  <a:gd name="T38" fmla="*/ 32 w 3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2" h="6">
                    <a:moveTo>
                      <a:pt x="4" y="1"/>
                    </a:moveTo>
                    <a:cubicBezTo>
                      <a:pt x="3" y="2"/>
                      <a:pt x="0" y="4"/>
                      <a:pt x="1" y="4"/>
                    </a:cubicBezTo>
                    <a:cubicBezTo>
                      <a:pt x="5" y="6"/>
                      <a:pt x="9" y="6"/>
                      <a:pt x="12" y="6"/>
                    </a:cubicBezTo>
                    <a:cubicBezTo>
                      <a:pt x="17" y="6"/>
                      <a:pt x="21" y="6"/>
                      <a:pt x="26" y="6"/>
                    </a:cubicBezTo>
                    <a:cubicBezTo>
                      <a:pt x="28" y="6"/>
                      <a:pt x="32" y="6"/>
                      <a:pt x="31" y="5"/>
                    </a:cubicBezTo>
                    <a:cubicBezTo>
                      <a:pt x="29" y="4"/>
                      <a:pt x="27" y="4"/>
                      <a:pt x="25" y="4"/>
                    </a:cubicBezTo>
                    <a:cubicBezTo>
                      <a:pt x="21" y="4"/>
                      <a:pt x="16" y="4"/>
                      <a:pt x="12" y="3"/>
                    </a:cubicBezTo>
                    <a:cubicBezTo>
                      <a:pt x="11" y="3"/>
                      <a:pt x="10" y="2"/>
                      <a:pt x="11" y="2"/>
                    </a:cubicBezTo>
                    <a:cubicBezTo>
                      <a:pt x="15" y="1"/>
                      <a:pt x="20" y="3"/>
                      <a:pt x="24" y="3"/>
                    </a:cubicBezTo>
                    <a:cubicBezTo>
                      <a:pt x="25" y="3"/>
                      <a:pt x="25" y="1"/>
                      <a:pt x="24" y="1"/>
                    </a:cubicBezTo>
                    <a:cubicBezTo>
                      <a:pt x="20" y="0"/>
                      <a:pt x="16" y="0"/>
                      <a:pt x="12" y="0"/>
                    </a:cubicBezTo>
                    <a:cubicBezTo>
                      <a:pt x="9" y="0"/>
                      <a:pt x="6" y="0"/>
                      <a:pt x="4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3" name="Freeform 3616"/>
              <p:cNvSpPr>
                <a:spLocks noChangeAspect="1"/>
              </p:cNvSpPr>
              <p:nvPr/>
            </p:nvSpPr>
            <p:spPr bwMode="auto">
              <a:xfrm>
                <a:off x="6025865" y="3116682"/>
                <a:ext cx="30935" cy="8361"/>
              </a:xfrm>
              <a:custGeom>
                <a:avLst/>
                <a:gdLst>
                  <a:gd name="T0" fmla="*/ 1 w 31"/>
                  <a:gd name="T1" fmla="*/ 1 h 8"/>
                  <a:gd name="T2" fmla="*/ 2 w 31"/>
                  <a:gd name="T3" fmla="*/ 4 h 8"/>
                  <a:gd name="T4" fmla="*/ 19 w 31"/>
                  <a:gd name="T5" fmla="*/ 4 h 8"/>
                  <a:gd name="T6" fmla="*/ 27 w 31"/>
                  <a:gd name="T7" fmla="*/ 9 h 8"/>
                  <a:gd name="T8" fmla="*/ 36 w 31"/>
                  <a:gd name="T9" fmla="*/ 9 h 8"/>
                  <a:gd name="T10" fmla="*/ 33 w 31"/>
                  <a:gd name="T11" fmla="*/ 6 h 8"/>
                  <a:gd name="T12" fmla="*/ 35 w 31"/>
                  <a:gd name="T13" fmla="*/ 3 h 8"/>
                  <a:gd name="T14" fmla="*/ 30 w 31"/>
                  <a:gd name="T15" fmla="*/ 0 h 8"/>
                  <a:gd name="T16" fmla="*/ 18 w 31"/>
                  <a:gd name="T17" fmla="*/ 1 h 8"/>
                  <a:gd name="T18" fmla="*/ 1 w 31"/>
                  <a:gd name="T19" fmla="*/ 1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8"/>
                  <a:gd name="T32" fmla="*/ 31 w 31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8">
                    <a:moveTo>
                      <a:pt x="1" y="1"/>
                    </a:moveTo>
                    <a:cubicBezTo>
                      <a:pt x="0" y="1"/>
                      <a:pt x="2" y="3"/>
                      <a:pt x="2" y="3"/>
                    </a:cubicBezTo>
                    <a:cubicBezTo>
                      <a:pt x="7" y="4"/>
                      <a:pt x="12" y="2"/>
                      <a:pt x="16" y="3"/>
                    </a:cubicBezTo>
                    <a:cubicBezTo>
                      <a:pt x="19" y="4"/>
                      <a:pt x="21" y="6"/>
                      <a:pt x="23" y="7"/>
                    </a:cubicBezTo>
                    <a:cubicBezTo>
                      <a:pt x="25" y="7"/>
                      <a:pt x="28" y="8"/>
                      <a:pt x="30" y="7"/>
                    </a:cubicBezTo>
                    <a:cubicBezTo>
                      <a:pt x="31" y="7"/>
                      <a:pt x="28" y="6"/>
                      <a:pt x="28" y="5"/>
                    </a:cubicBezTo>
                    <a:cubicBezTo>
                      <a:pt x="27" y="4"/>
                      <a:pt x="30" y="3"/>
                      <a:pt x="29" y="2"/>
                    </a:cubicBezTo>
                    <a:cubicBezTo>
                      <a:pt x="28" y="1"/>
                      <a:pt x="27" y="0"/>
                      <a:pt x="25" y="0"/>
                    </a:cubicBezTo>
                    <a:cubicBezTo>
                      <a:pt x="22" y="0"/>
                      <a:pt x="19" y="1"/>
                      <a:pt x="15" y="1"/>
                    </a:cubicBezTo>
                    <a:cubicBezTo>
                      <a:pt x="10" y="1"/>
                      <a:pt x="6" y="0"/>
                      <a:pt x="1" y="1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4" name="Freeform 3617"/>
              <p:cNvSpPr>
                <a:spLocks noChangeAspect="1"/>
              </p:cNvSpPr>
              <p:nvPr/>
            </p:nvSpPr>
            <p:spPr bwMode="auto">
              <a:xfrm>
                <a:off x="5984897" y="3160995"/>
                <a:ext cx="33443" cy="12542"/>
              </a:xfrm>
              <a:custGeom>
                <a:avLst/>
                <a:gdLst>
                  <a:gd name="T0" fmla="*/ 6 w 33"/>
                  <a:gd name="T1" fmla="*/ 10 h 13"/>
                  <a:gd name="T2" fmla="*/ 13 w 33"/>
                  <a:gd name="T3" fmla="*/ 5 h 13"/>
                  <a:gd name="T4" fmla="*/ 22 w 33"/>
                  <a:gd name="T5" fmla="*/ 3 h 13"/>
                  <a:gd name="T6" fmla="*/ 29 w 33"/>
                  <a:gd name="T7" fmla="*/ 0 h 13"/>
                  <a:gd name="T8" fmla="*/ 36 w 33"/>
                  <a:gd name="T9" fmla="*/ 2 h 13"/>
                  <a:gd name="T10" fmla="*/ 34 w 33"/>
                  <a:gd name="T11" fmla="*/ 6 h 13"/>
                  <a:gd name="T12" fmla="*/ 39 w 33"/>
                  <a:gd name="T13" fmla="*/ 10 h 13"/>
                  <a:gd name="T14" fmla="*/ 25 w 33"/>
                  <a:gd name="T15" fmla="*/ 13 h 13"/>
                  <a:gd name="T16" fmla="*/ 22 w 33"/>
                  <a:gd name="T17" fmla="*/ 12 h 13"/>
                  <a:gd name="T18" fmla="*/ 15 w 33"/>
                  <a:gd name="T19" fmla="*/ 14 h 13"/>
                  <a:gd name="T20" fmla="*/ 8 w 33"/>
                  <a:gd name="T21" fmla="*/ 15 h 13"/>
                  <a:gd name="T22" fmla="*/ 1 w 33"/>
                  <a:gd name="T23" fmla="*/ 14 h 13"/>
                  <a:gd name="T24" fmla="*/ 2 w 33"/>
                  <a:gd name="T25" fmla="*/ 12 h 13"/>
                  <a:gd name="T26" fmla="*/ 6 w 33"/>
                  <a:gd name="T27" fmla="*/ 10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13"/>
                  <a:gd name="T44" fmla="*/ 33 w 33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13">
                    <a:moveTo>
                      <a:pt x="5" y="9"/>
                    </a:moveTo>
                    <a:cubicBezTo>
                      <a:pt x="7" y="8"/>
                      <a:pt x="8" y="5"/>
                      <a:pt x="11" y="4"/>
                    </a:cubicBezTo>
                    <a:cubicBezTo>
                      <a:pt x="13" y="3"/>
                      <a:pt x="16" y="4"/>
                      <a:pt x="18" y="3"/>
                    </a:cubicBezTo>
                    <a:cubicBezTo>
                      <a:pt x="20" y="3"/>
                      <a:pt x="22" y="0"/>
                      <a:pt x="24" y="0"/>
                    </a:cubicBezTo>
                    <a:cubicBezTo>
                      <a:pt x="26" y="0"/>
                      <a:pt x="29" y="1"/>
                      <a:pt x="30" y="2"/>
                    </a:cubicBezTo>
                    <a:cubicBezTo>
                      <a:pt x="31" y="3"/>
                      <a:pt x="28" y="4"/>
                      <a:pt x="28" y="5"/>
                    </a:cubicBezTo>
                    <a:cubicBezTo>
                      <a:pt x="29" y="7"/>
                      <a:pt x="33" y="8"/>
                      <a:pt x="32" y="9"/>
                    </a:cubicBezTo>
                    <a:cubicBezTo>
                      <a:pt x="29" y="11"/>
                      <a:pt x="25" y="10"/>
                      <a:pt x="21" y="11"/>
                    </a:cubicBezTo>
                    <a:cubicBezTo>
                      <a:pt x="20" y="11"/>
                      <a:pt x="19" y="10"/>
                      <a:pt x="18" y="10"/>
                    </a:cubicBezTo>
                    <a:cubicBezTo>
                      <a:pt x="16" y="10"/>
                      <a:pt x="14" y="11"/>
                      <a:pt x="12" y="12"/>
                    </a:cubicBezTo>
                    <a:cubicBezTo>
                      <a:pt x="10" y="12"/>
                      <a:pt x="9" y="12"/>
                      <a:pt x="7" y="13"/>
                    </a:cubicBezTo>
                    <a:cubicBezTo>
                      <a:pt x="5" y="13"/>
                      <a:pt x="3" y="13"/>
                      <a:pt x="1" y="12"/>
                    </a:cubicBezTo>
                    <a:cubicBezTo>
                      <a:pt x="0" y="12"/>
                      <a:pt x="1" y="10"/>
                      <a:pt x="2" y="10"/>
                    </a:cubicBezTo>
                    <a:cubicBezTo>
                      <a:pt x="3" y="9"/>
                      <a:pt x="4" y="10"/>
                      <a:pt x="5" y="9"/>
                    </a:cubicBezTo>
                    <a:close/>
                  </a:path>
                </a:pathLst>
              </a:custGeom>
              <a:solidFill>
                <a:srgbClr val="FFFFFF">
                  <a:lumMod val="95000"/>
                </a:srgbClr>
              </a:solidFill>
              <a:ln w="3175" cap="rnd">
                <a:solidFill>
                  <a:srgbClr val="0033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23" name="Freeform 3618"/>
            <p:cNvSpPr>
              <a:spLocks noChangeAspect="1"/>
            </p:cNvSpPr>
            <p:nvPr/>
          </p:nvSpPr>
          <p:spPr bwMode="auto">
            <a:xfrm>
              <a:off x="1842905" y="2852771"/>
              <a:ext cx="65991" cy="62023"/>
            </a:xfrm>
            <a:custGeom>
              <a:avLst/>
              <a:gdLst>
                <a:gd name="T0" fmla="*/ 4 w 49"/>
                <a:gd name="T1" fmla="*/ 1 h 47"/>
                <a:gd name="T2" fmla="*/ 30 w 49"/>
                <a:gd name="T3" fmla="*/ 12 h 47"/>
                <a:gd name="T4" fmla="*/ 36 w 49"/>
                <a:gd name="T5" fmla="*/ 13 h 47"/>
                <a:gd name="T6" fmla="*/ 41 w 49"/>
                <a:gd name="T7" fmla="*/ 25 h 47"/>
                <a:gd name="T8" fmla="*/ 41 w 49"/>
                <a:gd name="T9" fmla="*/ 30 h 47"/>
                <a:gd name="T10" fmla="*/ 52 w 49"/>
                <a:gd name="T11" fmla="*/ 33 h 47"/>
                <a:gd name="T12" fmla="*/ 57 w 49"/>
                <a:gd name="T13" fmla="*/ 46 h 47"/>
                <a:gd name="T14" fmla="*/ 57 w 49"/>
                <a:gd name="T15" fmla="*/ 54 h 47"/>
                <a:gd name="T16" fmla="*/ 47 w 49"/>
                <a:gd name="T17" fmla="*/ 55 h 47"/>
                <a:gd name="T18" fmla="*/ 35 w 49"/>
                <a:gd name="T19" fmla="*/ 48 h 47"/>
                <a:gd name="T20" fmla="*/ 39 w 49"/>
                <a:gd name="T21" fmla="*/ 42 h 47"/>
                <a:gd name="T22" fmla="*/ 29 w 49"/>
                <a:gd name="T23" fmla="*/ 42 h 47"/>
                <a:gd name="T24" fmla="*/ 24 w 49"/>
                <a:gd name="T25" fmla="*/ 38 h 47"/>
                <a:gd name="T26" fmla="*/ 23 w 49"/>
                <a:gd name="T27" fmla="*/ 32 h 47"/>
                <a:gd name="T28" fmla="*/ 17 w 49"/>
                <a:gd name="T29" fmla="*/ 27 h 47"/>
                <a:gd name="T30" fmla="*/ 12 w 49"/>
                <a:gd name="T31" fmla="*/ 20 h 47"/>
                <a:gd name="T32" fmla="*/ 12 w 49"/>
                <a:gd name="T33" fmla="*/ 15 h 47"/>
                <a:gd name="T34" fmla="*/ 5 w 49"/>
                <a:gd name="T35" fmla="*/ 15 h 47"/>
                <a:gd name="T36" fmla="*/ 8 w 49"/>
                <a:gd name="T37" fmla="*/ 10 h 47"/>
                <a:gd name="T38" fmla="*/ 2 w 49"/>
                <a:gd name="T39" fmla="*/ 7 h 47"/>
                <a:gd name="T40" fmla="*/ 0 w 49"/>
                <a:gd name="T41" fmla="*/ 2 h 47"/>
                <a:gd name="T42" fmla="*/ 4 w 49"/>
                <a:gd name="T43" fmla="*/ 1 h 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9"/>
                <a:gd name="T67" fmla="*/ 0 h 47"/>
                <a:gd name="T68" fmla="*/ 49 w 49"/>
                <a:gd name="T69" fmla="*/ 47 h 4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9" h="47">
                  <a:moveTo>
                    <a:pt x="3" y="1"/>
                  </a:moveTo>
                  <a:cubicBezTo>
                    <a:pt x="11" y="3"/>
                    <a:pt x="18" y="7"/>
                    <a:pt x="25" y="10"/>
                  </a:cubicBezTo>
                  <a:cubicBezTo>
                    <a:pt x="27" y="11"/>
                    <a:pt x="29" y="10"/>
                    <a:pt x="30" y="11"/>
                  </a:cubicBezTo>
                  <a:cubicBezTo>
                    <a:pt x="33" y="14"/>
                    <a:pt x="33" y="18"/>
                    <a:pt x="34" y="21"/>
                  </a:cubicBezTo>
                  <a:cubicBezTo>
                    <a:pt x="34" y="23"/>
                    <a:pt x="33" y="24"/>
                    <a:pt x="34" y="25"/>
                  </a:cubicBezTo>
                  <a:cubicBezTo>
                    <a:pt x="37" y="27"/>
                    <a:pt x="41" y="26"/>
                    <a:pt x="43" y="28"/>
                  </a:cubicBezTo>
                  <a:cubicBezTo>
                    <a:pt x="46" y="31"/>
                    <a:pt x="47" y="35"/>
                    <a:pt x="47" y="39"/>
                  </a:cubicBezTo>
                  <a:cubicBezTo>
                    <a:pt x="48" y="41"/>
                    <a:pt x="49" y="44"/>
                    <a:pt x="47" y="45"/>
                  </a:cubicBezTo>
                  <a:cubicBezTo>
                    <a:pt x="45" y="47"/>
                    <a:pt x="42" y="47"/>
                    <a:pt x="39" y="46"/>
                  </a:cubicBezTo>
                  <a:cubicBezTo>
                    <a:pt x="35" y="45"/>
                    <a:pt x="31" y="43"/>
                    <a:pt x="29" y="40"/>
                  </a:cubicBezTo>
                  <a:cubicBezTo>
                    <a:pt x="28" y="38"/>
                    <a:pt x="33" y="36"/>
                    <a:pt x="32" y="35"/>
                  </a:cubicBezTo>
                  <a:cubicBezTo>
                    <a:pt x="30" y="33"/>
                    <a:pt x="26" y="35"/>
                    <a:pt x="24" y="35"/>
                  </a:cubicBezTo>
                  <a:cubicBezTo>
                    <a:pt x="22" y="34"/>
                    <a:pt x="20" y="33"/>
                    <a:pt x="20" y="32"/>
                  </a:cubicBezTo>
                  <a:cubicBezTo>
                    <a:pt x="19" y="30"/>
                    <a:pt x="20" y="28"/>
                    <a:pt x="19" y="27"/>
                  </a:cubicBezTo>
                  <a:cubicBezTo>
                    <a:pt x="18" y="25"/>
                    <a:pt x="15" y="24"/>
                    <a:pt x="14" y="23"/>
                  </a:cubicBezTo>
                  <a:cubicBezTo>
                    <a:pt x="12" y="21"/>
                    <a:pt x="11" y="19"/>
                    <a:pt x="10" y="17"/>
                  </a:cubicBezTo>
                  <a:cubicBezTo>
                    <a:pt x="9" y="16"/>
                    <a:pt x="11" y="14"/>
                    <a:pt x="10" y="13"/>
                  </a:cubicBezTo>
                  <a:cubicBezTo>
                    <a:pt x="8" y="12"/>
                    <a:pt x="5" y="15"/>
                    <a:pt x="4" y="13"/>
                  </a:cubicBezTo>
                  <a:cubicBezTo>
                    <a:pt x="3" y="12"/>
                    <a:pt x="7" y="10"/>
                    <a:pt x="7" y="8"/>
                  </a:cubicBezTo>
                  <a:cubicBezTo>
                    <a:pt x="6" y="7"/>
                    <a:pt x="3" y="8"/>
                    <a:pt x="2" y="6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24" name="Freeform 3619"/>
            <p:cNvSpPr>
              <a:spLocks noChangeAspect="1"/>
            </p:cNvSpPr>
            <p:nvPr/>
          </p:nvSpPr>
          <p:spPr bwMode="auto">
            <a:xfrm>
              <a:off x="1784744" y="2774134"/>
              <a:ext cx="23489" cy="25474"/>
            </a:xfrm>
            <a:custGeom>
              <a:avLst/>
              <a:gdLst>
                <a:gd name="T0" fmla="*/ 21 w 17"/>
                <a:gd name="T1" fmla="*/ 4 h 19"/>
                <a:gd name="T2" fmla="*/ 16 w 17"/>
                <a:gd name="T3" fmla="*/ 13 h 19"/>
                <a:gd name="T4" fmla="*/ 12 w 17"/>
                <a:gd name="T5" fmla="*/ 22 h 19"/>
                <a:gd name="T6" fmla="*/ 5 w 17"/>
                <a:gd name="T7" fmla="*/ 23 h 19"/>
                <a:gd name="T8" fmla="*/ 1 w 17"/>
                <a:gd name="T9" fmla="*/ 18 h 19"/>
                <a:gd name="T10" fmla="*/ 2 w 17"/>
                <a:gd name="T11" fmla="*/ 7 h 19"/>
                <a:gd name="T12" fmla="*/ 2 w 17"/>
                <a:gd name="T13" fmla="*/ 1 h 19"/>
                <a:gd name="T14" fmla="*/ 15 w 17"/>
                <a:gd name="T15" fmla="*/ 4 h 19"/>
                <a:gd name="T16" fmla="*/ 21 w 17"/>
                <a:gd name="T17" fmla="*/ 4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9"/>
                <a:gd name="T29" fmla="*/ 17 w 17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9">
                  <a:moveTo>
                    <a:pt x="17" y="3"/>
                  </a:moveTo>
                  <a:cubicBezTo>
                    <a:pt x="17" y="6"/>
                    <a:pt x="14" y="8"/>
                    <a:pt x="13" y="11"/>
                  </a:cubicBezTo>
                  <a:cubicBezTo>
                    <a:pt x="12" y="13"/>
                    <a:pt x="12" y="16"/>
                    <a:pt x="10" y="18"/>
                  </a:cubicBezTo>
                  <a:cubicBezTo>
                    <a:pt x="9" y="19"/>
                    <a:pt x="6" y="19"/>
                    <a:pt x="4" y="19"/>
                  </a:cubicBezTo>
                  <a:cubicBezTo>
                    <a:pt x="3" y="18"/>
                    <a:pt x="1" y="17"/>
                    <a:pt x="1" y="15"/>
                  </a:cubicBezTo>
                  <a:cubicBezTo>
                    <a:pt x="1" y="12"/>
                    <a:pt x="2" y="9"/>
                    <a:pt x="2" y="6"/>
                  </a:cubicBezTo>
                  <a:cubicBezTo>
                    <a:pt x="2" y="5"/>
                    <a:pt x="0" y="2"/>
                    <a:pt x="2" y="1"/>
                  </a:cubicBezTo>
                  <a:cubicBezTo>
                    <a:pt x="5" y="0"/>
                    <a:pt x="9" y="2"/>
                    <a:pt x="12" y="3"/>
                  </a:cubicBezTo>
                  <a:cubicBezTo>
                    <a:pt x="13" y="3"/>
                    <a:pt x="16" y="2"/>
                    <a:pt x="17" y="3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25" name="Freeform 3620"/>
            <p:cNvSpPr>
              <a:spLocks noChangeAspect="1"/>
            </p:cNvSpPr>
            <p:nvPr/>
          </p:nvSpPr>
          <p:spPr bwMode="auto">
            <a:xfrm>
              <a:off x="1789218" y="2798501"/>
              <a:ext cx="20133" cy="29905"/>
            </a:xfrm>
            <a:custGeom>
              <a:avLst/>
              <a:gdLst>
                <a:gd name="T0" fmla="*/ 12 w 15"/>
                <a:gd name="T1" fmla="*/ 1 h 23"/>
                <a:gd name="T2" fmla="*/ 1 w 15"/>
                <a:gd name="T3" fmla="*/ 4 h 23"/>
                <a:gd name="T4" fmla="*/ 6 w 15"/>
                <a:gd name="T5" fmla="*/ 7 h 23"/>
                <a:gd name="T6" fmla="*/ 7 w 15"/>
                <a:gd name="T7" fmla="*/ 15 h 23"/>
                <a:gd name="T8" fmla="*/ 16 w 15"/>
                <a:gd name="T9" fmla="*/ 26 h 23"/>
                <a:gd name="T10" fmla="*/ 17 w 15"/>
                <a:gd name="T11" fmla="*/ 23 h 23"/>
                <a:gd name="T12" fmla="*/ 12 w 15"/>
                <a:gd name="T13" fmla="*/ 18 h 23"/>
                <a:gd name="T14" fmla="*/ 10 w 15"/>
                <a:gd name="T15" fmla="*/ 7 h 23"/>
                <a:gd name="T16" fmla="*/ 12 w 15"/>
                <a:gd name="T17" fmla="*/ 1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23"/>
                <a:gd name="T29" fmla="*/ 15 w 15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23">
                  <a:moveTo>
                    <a:pt x="10" y="1"/>
                  </a:moveTo>
                  <a:cubicBezTo>
                    <a:pt x="7" y="0"/>
                    <a:pt x="3" y="1"/>
                    <a:pt x="1" y="3"/>
                  </a:cubicBezTo>
                  <a:cubicBezTo>
                    <a:pt x="0" y="4"/>
                    <a:pt x="4" y="4"/>
                    <a:pt x="5" y="6"/>
                  </a:cubicBezTo>
                  <a:cubicBezTo>
                    <a:pt x="6" y="8"/>
                    <a:pt x="5" y="11"/>
                    <a:pt x="6" y="13"/>
                  </a:cubicBezTo>
                  <a:cubicBezTo>
                    <a:pt x="8" y="17"/>
                    <a:pt x="10" y="20"/>
                    <a:pt x="13" y="22"/>
                  </a:cubicBezTo>
                  <a:cubicBezTo>
                    <a:pt x="13" y="23"/>
                    <a:pt x="15" y="21"/>
                    <a:pt x="14" y="20"/>
                  </a:cubicBezTo>
                  <a:cubicBezTo>
                    <a:pt x="13" y="18"/>
                    <a:pt x="11" y="17"/>
                    <a:pt x="10" y="15"/>
                  </a:cubicBezTo>
                  <a:cubicBezTo>
                    <a:pt x="9" y="12"/>
                    <a:pt x="8" y="9"/>
                    <a:pt x="8" y="6"/>
                  </a:cubicBezTo>
                  <a:cubicBezTo>
                    <a:pt x="8" y="4"/>
                    <a:pt x="11" y="2"/>
                    <a:pt x="10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26" name="Freeform 3621"/>
            <p:cNvSpPr>
              <a:spLocks noChangeAspect="1"/>
            </p:cNvSpPr>
            <p:nvPr/>
          </p:nvSpPr>
          <p:spPr bwMode="auto">
            <a:xfrm>
              <a:off x="1259054" y="2531579"/>
              <a:ext cx="45859" cy="21044"/>
            </a:xfrm>
            <a:custGeom>
              <a:avLst/>
              <a:gdLst>
                <a:gd name="T0" fmla="*/ 5 w 34"/>
                <a:gd name="T1" fmla="*/ 2 h 16"/>
                <a:gd name="T2" fmla="*/ 1 w 34"/>
                <a:gd name="T3" fmla="*/ 13 h 16"/>
                <a:gd name="T4" fmla="*/ 10 w 34"/>
                <a:gd name="T5" fmla="*/ 13 h 16"/>
                <a:gd name="T6" fmla="*/ 17 w 34"/>
                <a:gd name="T7" fmla="*/ 12 h 16"/>
                <a:gd name="T8" fmla="*/ 24 w 34"/>
                <a:gd name="T9" fmla="*/ 15 h 16"/>
                <a:gd name="T10" fmla="*/ 30 w 34"/>
                <a:gd name="T11" fmla="*/ 19 h 16"/>
                <a:gd name="T12" fmla="*/ 41 w 34"/>
                <a:gd name="T13" fmla="*/ 13 h 16"/>
                <a:gd name="T14" fmla="*/ 30 w 34"/>
                <a:gd name="T15" fmla="*/ 8 h 16"/>
                <a:gd name="T16" fmla="*/ 28 w 34"/>
                <a:gd name="T17" fmla="*/ 5 h 16"/>
                <a:gd name="T18" fmla="*/ 23 w 34"/>
                <a:gd name="T19" fmla="*/ 5 h 16"/>
                <a:gd name="T20" fmla="*/ 16 w 34"/>
                <a:gd name="T21" fmla="*/ 8 h 16"/>
                <a:gd name="T22" fmla="*/ 7 w 34"/>
                <a:gd name="T23" fmla="*/ 8 h 16"/>
                <a:gd name="T24" fmla="*/ 5 w 34"/>
                <a:gd name="T25" fmla="*/ 2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16"/>
                <a:gd name="T41" fmla="*/ 34 w 34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16">
                  <a:moveTo>
                    <a:pt x="4" y="2"/>
                  </a:moveTo>
                  <a:cubicBezTo>
                    <a:pt x="2" y="4"/>
                    <a:pt x="0" y="8"/>
                    <a:pt x="1" y="11"/>
                  </a:cubicBezTo>
                  <a:cubicBezTo>
                    <a:pt x="2" y="13"/>
                    <a:pt x="6" y="11"/>
                    <a:pt x="8" y="11"/>
                  </a:cubicBezTo>
                  <a:cubicBezTo>
                    <a:pt x="10" y="11"/>
                    <a:pt x="12" y="10"/>
                    <a:pt x="14" y="10"/>
                  </a:cubicBezTo>
                  <a:cubicBezTo>
                    <a:pt x="16" y="11"/>
                    <a:pt x="18" y="12"/>
                    <a:pt x="20" y="13"/>
                  </a:cubicBezTo>
                  <a:cubicBezTo>
                    <a:pt x="21" y="14"/>
                    <a:pt x="23" y="16"/>
                    <a:pt x="25" y="16"/>
                  </a:cubicBezTo>
                  <a:cubicBezTo>
                    <a:pt x="29" y="15"/>
                    <a:pt x="34" y="14"/>
                    <a:pt x="34" y="11"/>
                  </a:cubicBezTo>
                  <a:cubicBezTo>
                    <a:pt x="34" y="7"/>
                    <a:pt x="28" y="9"/>
                    <a:pt x="25" y="7"/>
                  </a:cubicBezTo>
                  <a:cubicBezTo>
                    <a:pt x="24" y="7"/>
                    <a:pt x="24" y="5"/>
                    <a:pt x="23" y="4"/>
                  </a:cubicBezTo>
                  <a:cubicBezTo>
                    <a:pt x="22" y="3"/>
                    <a:pt x="20" y="3"/>
                    <a:pt x="19" y="4"/>
                  </a:cubicBezTo>
                  <a:cubicBezTo>
                    <a:pt x="17" y="4"/>
                    <a:pt x="15" y="6"/>
                    <a:pt x="13" y="7"/>
                  </a:cubicBezTo>
                  <a:cubicBezTo>
                    <a:pt x="11" y="7"/>
                    <a:pt x="8" y="8"/>
                    <a:pt x="6" y="7"/>
                  </a:cubicBezTo>
                  <a:cubicBezTo>
                    <a:pt x="5" y="6"/>
                    <a:pt x="6" y="0"/>
                    <a:pt x="4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27" name="Freeform 3622"/>
            <p:cNvSpPr>
              <a:spLocks noChangeAspect="1"/>
            </p:cNvSpPr>
            <p:nvPr/>
          </p:nvSpPr>
          <p:spPr bwMode="auto">
            <a:xfrm>
              <a:off x="1783625" y="2724294"/>
              <a:ext cx="24607" cy="39872"/>
            </a:xfrm>
            <a:custGeom>
              <a:avLst/>
              <a:gdLst>
                <a:gd name="T0" fmla="*/ 13 w 18"/>
                <a:gd name="T1" fmla="*/ 4 h 30"/>
                <a:gd name="T2" fmla="*/ 21 w 18"/>
                <a:gd name="T3" fmla="*/ 17 h 30"/>
                <a:gd name="T4" fmla="*/ 22 w 18"/>
                <a:gd name="T5" fmla="*/ 31 h 30"/>
                <a:gd name="T6" fmla="*/ 20 w 18"/>
                <a:gd name="T7" fmla="*/ 35 h 30"/>
                <a:gd name="T8" fmla="*/ 12 w 18"/>
                <a:gd name="T9" fmla="*/ 26 h 30"/>
                <a:gd name="T10" fmla="*/ 7 w 18"/>
                <a:gd name="T11" fmla="*/ 24 h 30"/>
                <a:gd name="T12" fmla="*/ 10 w 18"/>
                <a:gd name="T13" fmla="*/ 17 h 30"/>
                <a:gd name="T14" fmla="*/ 6 w 18"/>
                <a:gd name="T15" fmla="*/ 14 h 30"/>
                <a:gd name="T16" fmla="*/ 11 w 18"/>
                <a:gd name="T17" fmla="*/ 8 h 30"/>
                <a:gd name="T18" fmla="*/ 1 w 18"/>
                <a:gd name="T19" fmla="*/ 10 h 30"/>
                <a:gd name="T20" fmla="*/ 6 w 18"/>
                <a:gd name="T21" fmla="*/ 1 h 30"/>
                <a:gd name="T22" fmla="*/ 13 w 18"/>
                <a:gd name="T23" fmla="*/ 4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"/>
                <a:gd name="T37" fmla="*/ 0 h 30"/>
                <a:gd name="T38" fmla="*/ 18 w 18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" h="30">
                  <a:moveTo>
                    <a:pt x="11" y="3"/>
                  </a:moveTo>
                  <a:cubicBezTo>
                    <a:pt x="14" y="6"/>
                    <a:pt x="15" y="10"/>
                    <a:pt x="17" y="14"/>
                  </a:cubicBezTo>
                  <a:cubicBezTo>
                    <a:pt x="18" y="18"/>
                    <a:pt x="18" y="22"/>
                    <a:pt x="18" y="26"/>
                  </a:cubicBezTo>
                  <a:cubicBezTo>
                    <a:pt x="18" y="27"/>
                    <a:pt x="17" y="30"/>
                    <a:pt x="16" y="29"/>
                  </a:cubicBezTo>
                  <a:cubicBezTo>
                    <a:pt x="13" y="28"/>
                    <a:pt x="12" y="24"/>
                    <a:pt x="10" y="22"/>
                  </a:cubicBezTo>
                  <a:cubicBezTo>
                    <a:pt x="8" y="21"/>
                    <a:pt x="6" y="22"/>
                    <a:pt x="6" y="20"/>
                  </a:cubicBezTo>
                  <a:cubicBezTo>
                    <a:pt x="5" y="18"/>
                    <a:pt x="8" y="16"/>
                    <a:pt x="8" y="14"/>
                  </a:cubicBezTo>
                  <a:cubicBezTo>
                    <a:pt x="8" y="12"/>
                    <a:pt x="4" y="13"/>
                    <a:pt x="5" y="12"/>
                  </a:cubicBezTo>
                  <a:cubicBezTo>
                    <a:pt x="5" y="10"/>
                    <a:pt x="10" y="9"/>
                    <a:pt x="9" y="7"/>
                  </a:cubicBezTo>
                  <a:cubicBezTo>
                    <a:pt x="7" y="5"/>
                    <a:pt x="3" y="10"/>
                    <a:pt x="1" y="8"/>
                  </a:cubicBezTo>
                  <a:cubicBezTo>
                    <a:pt x="0" y="6"/>
                    <a:pt x="3" y="2"/>
                    <a:pt x="5" y="1"/>
                  </a:cubicBezTo>
                  <a:cubicBezTo>
                    <a:pt x="7" y="0"/>
                    <a:pt x="10" y="1"/>
                    <a:pt x="11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28" name="Freeform 3623"/>
            <p:cNvSpPr>
              <a:spLocks noChangeAspect="1"/>
            </p:cNvSpPr>
            <p:nvPr/>
          </p:nvSpPr>
          <p:spPr bwMode="auto">
            <a:xfrm>
              <a:off x="1790336" y="2706574"/>
              <a:ext cx="20133" cy="17720"/>
            </a:xfrm>
            <a:custGeom>
              <a:avLst/>
              <a:gdLst>
                <a:gd name="T0" fmla="*/ 1 w 15"/>
                <a:gd name="T1" fmla="*/ 2 h 13"/>
                <a:gd name="T2" fmla="*/ 1 w 15"/>
                <a:gd name="T3" fmla="*/ 15 h 13"/>
                <a:gd name="T4" fmla="*/ 10 w 15"/>
                <a:gd name="T5" fmla="*/ 14 h 13"/>
                <a:gd name="T6" fmla="*/ 10 w 15"/>
                <a:gd name="T7" fmla="*/ 10 h 13"/>
                <a:gd name="T8" fmla="*/ 14 w 15"/>
                <a:gd name="T9" fmla="*/ 12 h 13"/>
                <a:gd name="T10" fmla="*/ 17 w 15"/>
                <a:gd name="T11" fmla="*/ 12 h 13"/>
                <a:gd name="T12" fmla="*/ 12 w 15"/>
                <a:gd name="T13" fmla="*/ 5 h 13"/>
                <a:gd name="T14" fmla="*/ 6 w 15"/>
                <a:gd name="T15" fmla="*/ 4 h 13"/>
                <a:gd name="T16" fmla="*/ 1 w 15"/>
                <a:gd name="T17" fmla="*/ 2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3"/>
                <a:gd name="T29" fmla="*/ 15 w 15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3">
                  <a:moveTo>
                    <a:pt x="1" y="2"/>
                  </a:moveTo>
                  <a:cubicBezTo>
                    <a:pt x="0" y="5"/>
                    <a:pt x="0" y="9"/>
                    <a:pt x="1" y="12"/>
                  </a:cubicBezTo>
                  <a:cubicBezTo>
                    <a:pt x="2" y="13"/>
                    <a:pt x="6" y="12"/>
                    <a:pt x="8" y="11"/>
                  </a:cubicBezTo>
                  <a:cubicBezTo>
                    <a:pt x="9" y="10"/>
                    <a:pt x="6" y="8"/>
                    <a:pt x="8" y="8"/>
                  </a:cubicBezTo>
                  <a:cubicBezTo>
                    <a:pt x="9" y="7"/>
                    <a:pt x="10" y="10"/>
                    <a:pt x="12" y="10"/>
                  </a:cubicBezTo>
                  <a:cubicBezTo>
                    <a:pt x="12" y="10"/>
                    <a:pt x="15" y="11"/>
                    <a:pt x="14" y="10"/>
                  </a:cubicBezTo>
                  <a:cubicBezTo>
                    <a:pt x="14" y="7"/>
                    <a:pt x="12" y="5"/>
                    <a:pt x="10" y="4"/>
                  </a:cubicBezTo>
                  <a:cubicBezTo>
                    <a:pt x="9" y="3"/>
                    <a:pt x="7" y="3"/>
                    <a:pt x="5" y="3"/>
                  </a:cubicBezTo>
                  <a:cubicBezTo>
                    <a:pt x="4" y="3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29" name="Freeform 3624"/>
            <p:cNvSpPr>
              <a:spLocks noChangeAspect="1"/>
            </p:cNvSpPr>
            <p:nvPr/>
          </p:nvSpPr>
          <p:spPr bwMode="auto">
            <a:xfrm>
              <a:off x="1779151" y="2711004"/>
              <a:ext cx="10067" cy="19937"/>
            </a:xfrm>
            <a:custGeom>
              <a:avLst/>
              <a:gdLst>
                <a:gd name="T0" fmla="*/ 4 w 7"/>
                <a:gd name="T1" fmla="*/ 1 h 15"/>
                <a:gd name="T2" fmla="*/ 3 w 7"/>
                <a:gd name="T3" fmla="*/ 11 h 15"/>
                <a:gd name="T4" fmla="*/ 3 w 7"/>
                <a:gd name="T5" fmla="*/ 18 h 15"/>
                <a:gd name="T6" fmla="*/ 8 w 7"/>
                <a:gd name="T7" fmla="*/ 11 h 15"/>
                <a:gd name="T8" fmla="*/ 8 w 7"/>
                <a:gd name="T9" fmla="*/ 5 h 15"/>
                <a:gd name="T10" fmla="*/ 6 w 7"/>
                <a:gd name="T11" fmla="*/ 1 h 15"/>
                <a:gd name="T12" fmla="*/ 4 w 7"/>
                <a:gd name="T13" fmla="*/ 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5"/>
                <a:gd name="T23" fmla="*/ 7 w 7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5">
                  <a:moveTo>
                    <a:pt x="3" y="1"/>
                  </a:moveTo>
                  <a:cubicBezTo>
                    <a:pt x="2" y="4"/>
                    <a:pt x="2" y="6"/>
                    <a:pt x="2" y="9"/>
                  </a:cubicBezTo>
                  <a:cubicBezTo>
                    <a:pt x="2" y="11"/>
                    <a:pt x="0" y="15"/>
                    <a:pt x="2" y="15"/>
                  </a:cubicBezTo>
                  <a:cubicBezTo>
                    <a:pt x="4" y="14"/>
                    <a:pt x="5" y="11"/>
                    <a:pt x="6" y="9"/>
                  </a:cubicBezTo>
                  <a:cubicBezTo>
                    <a:pt x="7" y="7"/>
                    <a:pt x="6" y="5"/>
                    <a:pt x="6" y="4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30" name="Freeform 3625"/>
            <p:cNvSpPr>
              <a:spLocks noChangeAspect="1"/>
            </p:cNvSpPr>
            <p:nvPr/>
          </p:nvSpPr>
          <p:spPr bwMode="auto">
            <a:xfrm>
              <a:off x="1767966" y="2699928"/>
              <a:ext cx="11185" cy="26581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4 h 20"/>
                <a:gd name="T4" fmla="*/ 3 w 9"/>
                <a:gd name="T5" fmla="*/ 17 h 20"/>
                <a:gd name="T6" fmla="*/ 6 w 9"/>
                <a:gd name="T7" fmla="*/ 24 h 20"/>
                <a:gd name="T8" fmla="*/ 10 w 9"/>
                <a:gd name="T9" fmla="*/ 16 h 20"/>
                <a:gd name="T10" fmla="*/ 8 w 9"/>
                <a:gd name="T11" fmla="*/ 4 h 20"/>
                <a:gd name="T12" fmla="*/ 4 w 9"/>
                <a:gd name="T13" fmla="*/ 1 h 20"/>
                <a:gd name="T14" fmla="*/ 1 w 9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20"/>
                <a:gd name="T26" fmla="*/ 9 w 9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20">
                  <a:moveTo>
                    <a:pt x="1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7"/>
                    <a:pt x="3" y="10"/>
                    <a:pt x="3" y="14"/>
                  </a:cubicBezTo>
                  <a:cubicBezTo>
                    <a:pt x="4" y="16"/>
                    <a:pt x="3" y="20"/>
                    <a:pt x="5" y="20"/>
                  </a:cubicBezTo>
                  <a:cubicBezTo>
                    <a:pt x="7" y="19"/>
                    <a:pt x="8" y="15"/>
                    <a:pt x="9" y="13"/>
                  </a:cubicBezTo>
                  <a:cubicBezTo>
                    <a:pt x="9" y="10"/>
                    <a:pt x="8" y="6"/>
                    <a:pt x="7" y="3"/>
                  </a:cubicBezTo>
                  <a:cubicBezTo>
                    <a:pt x="7" y="2"/>
                    <a:pt x="6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31" name="Freeform 3626"/>
            <p:cNvSpPr>
              <a:spLocks noChangeAspect="1"/>
            </p:cNvSpPr>
            <p:nvPr/>
          </p:nvSpPr>
          <p:spPr bwMode="auto">
            <a:xfrm>
              <a:off x="1755662" y="2682207"/>
              <a:ext cx="26844" cy="19937"/>
            </a:xfrm>
            <a:custGeom>
              <a:avLst/>
              <a:gdLst>
                <a:gd name="T0" fmla="*/ 1 w 20"/>
                <a:gd name="T1" fmla="*/ 2 h 15"/>
                <a:gd name="T2" fmla="*/ 1 w 20"/>
                <a:gd name="T3" fmla="*/ 6 h 15"/>
                <a:gd name="T4" fmla="*/ 10 w 20"/>
                <a:gd name="T5" fmla="*/ 17 h 15"/>
                <a:gd name="T6" fmla="*/ 11 w 20"/>
                <a:gd name="T7" fmla="*/ 13 h 15"/>
                <a:gd name="T8" fmla="*/ 11 w 20"/>
                <a:gd name="T9" fmla="*/ 11 h 15"/>
                <a:gd name="T10" fmla="*/ 22 w 20"/>
                <a:gd name="T11" fmla="*/ 14 h 15"/>
                <a:gd name="T12" fmla="*/ 22 w 20"/>
                <a:gd name="T13" fmla="*/ 10 h 15"/>
                <a:gd name="T14" fmla="*/ 13 w 20"/>
                <a:gd name="T15" fmla="*/ 6 h 15"/>
                <a:gd name="T16" fmla="*/ 17 w 20"/>
                <a:gd name="T17" fmla="*/ 6 h 15"/>
                <a:gd name="T18" fmla="*/ 23 w 20"/>
                <a:gd name="T19" fmla="*/ 7 h 15"/>
                <a:gd name="T20" fmla="*/ 22 w 20"/>
                <a:gd name="T21" fmla="*/ 2 h 15"/>
                <a:gd name="T22" fmla="*/ 13 w 20"/>
                <a:gd name="T23" fmla="*/ 0 h 15"/>
                <a:gd name="T24" fmla="*/ 5 w 20"/>
                <a:gd name="T25" fmla="*/ 2 h 15"/>
                <a:gd name="T26" fmla="*/ 1 w 20"/>
                <a:gd name="T27" fmla="*/ 2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15"/>
                <a:gd name="T44" fmla="*/ 20 w 20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15">
                  <a:moveTo>
                    <a:pt x="1" y="2"/>
                  </a:moveTo>
                  <a:cubicBezTo>
                    <a:pt x="0" y="3"/>
                    <a:pt x="0" y="4"/>
                    <a:pt x="1" y="5"/>
                  </a:cubicBezTo>
                  <a:cubicBezTo>
                    <a:pt x="3" y="8"/>
                    <a:pt x="5" y="12"/>
                    <a:pt x="8" y="14"/>
                  </a:cubicBezTo>
                  <a:cubicBezTo>
                    <a:pt x="9" y="15"/>
                    <a:pt x="9" y="12"/>
                    <a:pt x="9" y="11"/>
                  </a:cubicBezTo>
                  <a:cubicBezTo>
                    <a:pt x="9" y="11"/>
                    <a:pt x="8" y="9"/>
                    <a:pt x="9" y="9"/>
                  </a:cubicBezTo>
                  <a:cubicBezTo>
                    <a:pt x="12" y="10"/>
                    <a:pt x="15" y="12"/>
                    <a:pt x="18" y="12"/>
                  </a:cubicBezTo>
                  <a:cubicBezTo>
                    <a:pt x="19" y="12"/>
                    <a:pt x="19" y="9"/>
                    <a:pt x="18" y="8"/>
                  </a:cubicBezTo>
                  <a:cubicBezTo>
                    <a:pt x="16" y="6"/>
                    <a:pt x="13" y="6"/>
                    <a:pt x="11" y="5"/>
                  </a:cubicBezTo>
                  <a:cubicBezTo>
                    <a:pt x="10" y="4"/>
                    <a:pt x="13" y="5"/>
                    <a:pt x="14" y="5"/>
                  </a:cubicBezTo>
                  <a:cubicBezTo>
                    <a:pt x="16" y="5"/>
                    <a:pt x="17" y="7"/>
                    <a:pt x="19" y="6"/>
                  </a:cubicBezTo>
                  <a:cubicBezTo>
                    <a:pt x="20" y="6"/>
                    <a:pt x="19" y="3"/>
                    <a:pt x="18" y="2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9" y="0"/>
                    <a:pt x="7" y="2"/>
                    <a:pt x="4" y="2"/>
                  </a:cubicBezTo>
                  <a:cubicBezTo>
                    <a:pt x="3" y="3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32" name="Freeform 3627"/>
            <p:cNvSpPr>
              <a:spLocks noChangeAspect="1"/>
            </p:cNvSpPr>
            <p:nvPr/>
          </p:nvSpPr>
          <p:spPr bwMode="auto">
            <a:xfrm>
              <a:off x="1816062" y="2733155"/>
              <a:ext cx="13422" cy="18829"/>
            </a:xfrm>
            <a:custGeom>
              <a:avLst/>
              <a:gdLst>
                <a:gd name="T0" fmla="*/ 4 w 10"/>
                <a:gd name="T1" fmla="*/ 4 h 14"/>
                <a:gd name="T2" fmla="*/ 1 w 10"/>
                <a:gd name="T3" fmla="*/ 12 h 14"/>
                <a:gd name="T4" fmla="*/ 8 w 10"/>
                <a:gd name="T5" fmla="*/ 16 h 14"/>
                <a:gd name="T6" fmla="*/ 12 w 10"/>
                <a:gd name="T7" fmla="*/ 6 h 14"/>
                <a:gd name="T8" fmla="*/ 11 w 10"/>
                <a:gd name="T9" fmla="*/ 1 h 14"/>
                <a:gd name="T10" fmla="*/ 4 w 10"/>
                <a:gd name="T11" fmla="*/ 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4"/>
                <a:gd name="T20" fmla="*/ 10 w 1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4">
                  <a:moveTo>
                    <a:pt x="3" y="3"/>
                  </a:moveTo>
                  <a:cubicBezTo>
                    <a:pt x="1" y="5"/>
                    <a:pt x="0" y="8"/>
                    <a:pt x="1" y="10"/>
                  </a:cubicBezTo>
                  <a:cubicBezTo>
                    <a:pt x="2" y="12"/>
                    <a:pt x="5" y="14"/>
                    <a:pt x="7" y="13"/>
                  </a:cubicBezTo>
                  <a:cubicBezTo>
                    <a:pt x="10" y="12"/>
                    <a:pt x="9" y="8"/>
                    <a:pt x="10" y="5"/>
                  </a:cubicBezTo>
                  <a:cubicBezTo>
                    <a:pt x="10" y="4"/>
                    <a:pt x="10" y="1"/>
                    <a:pt x="9" y="1"/>
                  </a:cubicBezTo>
                  <a:cubicBezTo>
                    <a:pt x="7" y="0"/>
                    <a:pt x="4" y="1"/>
                    <a:pt x="3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33" name="Freeform 3628"/>
            <p:cNvSpPr>
              <a:spLocks noChangeAspect="1"/>
            </p:cNvSpPr>
            <p:nvPr/>
          </p:nvSpPr>
          <p:spPr bwMode="auto">
            <a:xfrm>
              <a:off x="1802640" y="2725402"/>
              <a:ext cx="7830" cy="8861"/>
            </a:xfrm>
            <a:custGeom>
              <a:avLst/>
              <a:gdLst>
                <a:gd name="T0" fmla="*/ 4 w 6"/>
                <a:gd name="T1" fmla="*/ 1 h 7"/>
                <a:gd name="T2" fmla="*/ 0 w 6"/>
                <a:gd name="T3" fmla="*/ 3 h 7"/>
                <a:gd name="T4" fmla="*/ 4 w 6"/>
                <a:gd name="T5" fmla="*/ 7 h 7"/>
                <a:gd name="T6" fmla="*/ 7 w 6"/>
                <a:gd name="T7" fmla="*/ 5 h 7"/>
                <a:gd name="T8" fmla="*/ 4 w 6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7"/>
                <a:gd name="T17" fmla="*/ 6 w 6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7">
                  <a:moveTo>
                    <a:pt x="3" y="1"/>
                  </a:moveTo>
                  <a:cubicBezTo>
                    <a:pt x="2" y="0"/>
                    <a:pt x="0" y="2"/>
                    <a:pt x="0" y="3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4" y="7"/>
                    <a:pt x="6" y="5"/>
                    <a:pt x="6" y="4"/>
                  </a:cubicBezTo>
                  <a:cubicBezTo>
                    <a:pt x="6" y="2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34" name="Freeform 3629"/>
            <p:cNvSpPr>
              <a:spLocks noChangeAspect="1"/>
            </p:cNvSpPr>
            <p:nvPr/>
          </p:nvSpPr>
          <p:spPr bwMode="auto">
            <a:xfrm>
              <a:off x="1594600" y="2624614"/>
              <a:ext cx="20133" cy="16614"/>
            </a:xfrm>
            <a:custGeom>
              <a:avLst/>
              <a:gdLst>
                <a:gd name="T0" fmla="*/ 1 w 15"/>
                <a:gd name="T1" fmla="*/ 12 h 13"/>
                <a:gd name="T2" fmla="*/ 5 w 15"/>
                <a:gd name="T3" fmla="*/ 15 h 13"/>
                <a:gd name="T4" fmla="*/ 18 w 15"/>
                <a:gd name="T5" fmla="*/ 1 h 13"/>
                <a:gd name="T6" fmla="*/ 17 w 15"/>
                <a:gd name="T7" fmla="*/ 0 h 13"/>
                <a:gd name="T8" fmla="*/ 1 w 15"/>
                <a:gd name="T9" fmla="*/ 1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3"/>
                <a:gd name="T17" fmla="*/ 15 w 1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3">
                  <a:moveTo>
                    <a:pt x="1" y="10"/>
                  </a:moveTo>
                  <a:cubicBezTo>
                    <a:pt x="0" y="11"/>
                    <a:pt x="3" y="13"/>
                    <a:pt x="4" y="13"/>
                  </a:cubicBezTo>
                  <a:cubicBezTo>
                    <a:pt x="8" y="10"/>
                    <a:pt x="11" y="5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0" y="3"/>
                    <a:pt x="5" y="6"/>
                    <a:pt x="1" y="10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35" name="Freeform 3630"/>
            <p:cNvSpPr>
              <a:spLocks noChangeAspect="1"/>
            </p:cNvSpPr>
            <p:nvPr/>
          </p:nvSpPr>
          <p:spPr bwMode="auto">
            <a:xfrm>
              <a:off x="1467092" y="2688852"/>
              <a:ext cx="45859" cy="28796"/>
            </a:xfrm>
            <a:custGeom>
              <a:avLst/>
              <a:gdLst>
                <a:gd name="T0" fmla="*/ 1 w 34"/>
                <a:gd name="T1" fmla="*/ 7 h 21"/>
                <a:gd name="T2" fmla="*/ 0 w 34"/>
                <a:gd name="T3" fmla="*/ 14 h 21"/>
                <a:gd name="T4" fmla="*/ 2 w 34"/>
                <a:gd name="T5" fmla="*/ 20 h 21"/>
                <a:gd name="T6" fmla="*/ 2 w 34"/>
                <a:gd name="T7" fmla="*/ 26 h 21"/>
                <a:gd name="T8" fmla="*/ 8 w 34"/>
                <a:gd name="T9" fmla="*/ 22 h 21"/>
                <a:gd name="T10" fmla="*/ 14 w 34"/>
                <a:gd name="T11" fmla="*/ 25 h 21"/>
                <a:gd name="T12" fmla="*/ 25 w 34"/>
                <a:gd name="T13" fmla="*/ 16 h 21"/>
                <a:gd name="T14" fmla="*/ 39 w 34"/>
                <a:gd name="T15" fmla="*/ 10 h 21"/>
                <a:gd name="T16" fmla="*/ 37 w 34"/>
                <a:gd name="T17" fmla="*/ 1 h 21"/>
                <a:gd name="T18" fmla="*/ 30 w 34"/>
                <a:gd name="T19" fmla="*/ 1 h 21"/>
                <a:gd name="T20" fmla="*/ 23 w 34"/>
                <a:gd name="T21" fmla="*/ 4 h 21"/>
                <a:gd name="T22" fmla="*/ 18 w 34"/>
                <a:gd name="T23" fmla="*/ 1 h 21"/>
                <a:gd name="T24" fmla="*/ 16 w 34"/>
                <a:gd name="T25" fmla="*/ 9 h 21"/>
                <a:gd name="T26" fmla="*/ 13 w 34"/>
                <a:gd name="T27" fmla="*/ 12 h 21"/>
                <a:gd name="T28" fmla="*/ 13 w 34"/>
                <a:gd name="T29" fmla="*/ 6 h 21"/>
                <a:gd name="T30" fmla="*/ 6 w 34"/>
                <a:gd name="T31" fmla="*/ 6 h 21"/>
                <a:gd name="T32" fmla="*/ 1 w 34"/>
                <a:gd name="T33" fmla="*/ 7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"/>
                <a:gd name="T52" fmla="*/ 0 h 21"/>
                <a:gd name="T53" fmla="*/ 34 w 34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" h="21">
                  <a:moveTo>
                    <a:pt x="1" y="6"/>
                  </a:moveTo>
                  <a:cubicBezTo>
                    <a:pt x="0" y="8"/>
                    <a:pt x="0" y="9"/>
                    <a:pt x="0" y="11"/>
                  </a:cubicBezTo>
                  <a:cubicBezTo>
                    <a:pt x="0" y="13"/>
                    <a:pt x="1" y="14"/>
                    <a:pt x="2" y="16"/>
                  </a:cubicBezTo>
                  <a:cubicBezTo>
                    <a:pt x="2" y="17"/>
                    <a:pt x="0" y="20"/>
                    <a:pt x="2" y="21"/>
                  </a:cubicBezTo>
                  <a:cubicBezTo>
                    <a:pt x="4" y="21"/>
                    <a:pt x="5" y="18"/>
                    <a:pt x="7" y="18"/>
                  </a:cubicBezTo>
                  <a:cubicBezTo>
                    <a:pt x="9" y="18"/>
                    <a:pt x="10" y="21"/>
                    <a:pt x="12" y="20"/>
                  </a:cubicBezTo>
                  <a:cubicBezTo>
                    <a:pt x="15" y="19"/>
                    <a:pt x="18" y="15"/>
                    <a:pt x="21" y="13"/>
                  </a:cubicBezTo>
                  <a:cubicBezTo>
                    <a:pt x="25" y="11"/>
                    <a:pt x="30" y="11"/>
                    <a:pt x="32" y="8"/>
                  </a:cubicBezTo>
                  <a:cubicBezTo>
                    <a:pt x="34" y="7"/>
                    <a:pt x="33" y="3"/>
                    <a:pt x="31" y="1"/>
                  </a:cubicBezTo>
                  <a:cubicBezTo>
                    <a:pt x="30" y="0"/>
                    <a:pt x="27" y="0"/>
                    <a:pt x="25" y="1"/>
                  </a:cubicBezTo>
                  <a:cubicBezTo>
                    <a:pt x="23" y="1"/>
                    <a:pt x="21" y="3"/>
                    <a:pt x="19" y="3"/>
                  </a:cubicBezTo>
                  <a:cubicBezTo>
                    <a:pt x="18" y="3"/>
                    <a:pt x="16" y="0"/>
                    <a:pt x="15" y="1"/>
                  </a:cubicBezTo>
                  <a:cubicBezTo>
                    <a:pt x="13" y="2"/>
                    <a:pt x="14" y="5"/>
                    <a:pt x="13" y="7"/>
                  </a:cubicBezTo>
                  <a:cubicBezTo>
                    <a:pt x="13" y="8"/>
                    <a:pt x="13" y="11"/>
                    <a:pt x="11" y="10"/>
                  </a:cubicBezTo>
                  <a:cubicBezTo>
                    <a:pt x="10" y="9"/>
                    <a:pt x="12" y="6"/>
                    <a:pt x="11" y="5"/>
                  </a:cubicBezTo>
                  <a:cubicBezTo>
                    <a:pt x="9" y="4"/>
                    <a:pt x="7" y="5"/>
                    <a:pt x="5" y="5"/>
                  </a:cubicBezTo>
                  <a:cubicBezTo>
                    <a:pt x="4" y="6"/>
                    <a:pt x="2" y="5"/>
                    <a:pt x="1" y="6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36" name="Freeform 3631"/>
            <p:cNvSpPr>
              <a:spLocks noChangeAspect="1"/>
            </p:cNvSpPr>
            <p:nvPr/>
          </p:nvSpPr>
          <p:spPr bwMode="auto">
            <a:xfrm>
              <a:off x="1499529" y="2675561"/>
              <a:ext cx="21252" cy="12183"/>
            </a:xfrm>
            <a:custGeom>
              <a:avLst/>
              <a:gdLst>
                <a:gd name="T0" fmla="*/ 12 w 16"/>
                <a:gd name="T1" fmla="*/ 0 h 9"/>
                <a:gd name="T2" fmla="*/ 1 w 16"/>
                <a:gd name="T3" fmla="*/ 7 h 9"/>
                <a:gd name="T4" fmla="*/ 6 w 16"/>
                <a:gd name="T5" fmla="*/ 11 h 9"/>
                <a:gd name="T6" fmla="*/ 18 w 16"/>
                <a:gd name="T7" fmla="*/ 6 h 9"/>
                <a:gd name="T8" fmla="*/ 13 w 16"/>
                <a:gd name="T9" fmla="*/ 2 h 9"/>
                <a:gd name="T10" fmla="*/ 12 w 16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9"/>
                <a:gd name="T20" fmla="*/ 16 w 16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9">
                  <a:moveTo>
                    <a:pt x="10" y="0"/>
                  </a:moveTo>
                  <a:cubicBezTo>
                    <a:pt x="7" y="2"/>
                    <a:pt x="3" y="3"/>
                    <a:pt x="1" y="6"/>
                  </a:cubicBezTo>
                  <a:cubicBezTo>
                    <a:pt x="0" y="7"/>
                    <a:pt x="3" y="9"/>
                    <a:pt x="5" y="9"/>
                  </a:cubicBezTo>
                  <a:cubicBezTo>
                    <a:pt x="8" y="9"/>
                    <a:pt x="13" y="8"/>
                    <a:pt x="15" y="5"/>
                  </a:cubicBezTo>
                  <a:cubicBezTo>
                    <a:pt x="16" y="4"/>
                    <a:pt x="12" y="3"/>
                    <a:pt x="11" y="2"/>
                  </a:cubicBezTo>
                  <a:cubicBezTo>
                    <a:pt x="10" y="2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37" name="Freeform 3632"/>
            <p:cNvSpPr>
              <a:spLocks noChangeAspect="1"/>
            </p:cNvSpPr>
            <p:nvPr/>
          </p:nvSpPr>
          <p:spPr bwMode="auto">
            <a:xfrm>
              <a:off x="1288134" y="2755307"/>
              <a:ext cx="25725" cy="16614"/>
            </a:xfrm>
            <a:custGeom>
              <a:avLst/>
              <a:gdLst>
                <a:gd name="T0" fmla="*/ 23 w 19"/>
                <a:gd name="T1" fmla="*/ 0 h 12"/>
                <a:gd name="T2" fmla="*/ 23 w 19"/>
                <a:gd name="T3" fmla="*/ 8 h 12"/>
                <a:gd name="T4" fmla="*/ 10 w 19"/>
                <a:gd name="T5" fmla="*/ 10 h 12"/>
                <a:gd name="T6" fmla="*/ 2 w 19"/>
                <a:gd name="T7" fmla="*/ 15 h 12"/>
                <a:gd name="T8" fmla="*/ 1 w 19"/>
                <a:gd name="T9" fmla="*/ 11 h 12"/>
                <a:gd name="T10" fmla="*/ 8 w 19"/>
                <a:gd name="T11" fmla="*/ 4 h 12"/>
                <a:gd name="T12" fmla="*/ 16 w 19"/>
                <a:gd name="T13" fmla="*/ 3 h 12"/>
                <a:gd name="T14" fmla="*/ 23 w 19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12"/>
                <a:gd name="T26" fmla="*/ 19 w 1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12">
                  <a:moveTo>
                    <a:pt x="19" y="0"/>
                  </a:moveTo>
                  <a:cubicBezTo>
                    <a:pt x="19" y="2"/>
                    <a:pt x="19" y="4"/>
                    <a:pt x="19" y="6"/>
                  </a:cubicBezTo>
                  <a:cubicBezTo>
                    <a:pt x="16" y="7"/>
                    <a:pt x="12" y="7"/>
                    <a:pt x="8" y="8"/>
                  </a:cubicBezTo>
                  <a:cubicBezTo>
                    <a:pt x="6" y="9"/>
                    <a:pt x="5" y="12"/>
                    <a:pt x="2" y="12"/>
                  </a:cubicBezTo>
                  <a:cubicBezTo>
                    <a:pt x="1" y="12"/>
                    <a:pt x="0" y="10"/>
                    <a:pt x="1" y="9"/>
                  </a:cubicBezTo>
                  <a:cubicBezTo>
                    <a:pt x="2" y="6"/>
                    <a:pt x="5" y="4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5" y="1"/>
                    <a:pt x="17" y="0"/>
                    <a:pt x="19" y="0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38" name="Freeform 3633"/>
            <p:cNvSpPr>
              <a:spLocks noChangeAspect="1"/>
            </p:cNvSpPr>
            <p:nvPr/>
          </p:nvSpPr>
          <p:spPr bwMode="auto">
            <a:xfrm>
              <a:off x="1234447" y="2777457"/>
              <a:ext cx="27962" cy="19937"/>
            </a:xfrm>
            <a:custGeom>
              <a:avLst/>
              <a:gdLst>
                <a:gd name="T0" fmla="*/ 24 w 21"/>
                <a:gd name="T1" fmla="*/ 7 h 15"/>
                <a:gd name="T2" fmla="*/ 1 w 21"/>
                <a:gd name="T3" fmla="*/ 17 h 15"/>
                <a:gd name="T4" fmla="*/ 2 w 21"/>
                <a:gd name="T5" fmla="*/ 13 h 15"/>
                <a:gd name="T6" fmla="*/ 11 w 21"/>
                <a:gd name="T7" fmla="*/ 10 h 15"/>
                <a:gd name="T8" fmla="*/ 17 w 21"/>
                <a:gd name="T9" fmla="*/ 6 h 15"/>
                <a:gd name="T10" fmla="*/ 11 w 21"/>
                <a:gd name="T11" fmla="*/ 2 h 15"/>
                <a:gd name="T12" fmla="*/ 21 w 21"/>
                <a:gd name="T13" fmla="*/ 1 h 15"/>
                <a:gd name="T14" fmla="*/ 20 w 21"/>
                <a:gd name="T15" fmla="*/ 6 h 15"/>
                <a:gd name="T16" fmla="*/ 24 w 21"/>
                <a:gd name="T17" fmla="*/ 7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15"/>
                <a:gd name="T29" fmla="*/ 21 w 21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15">
                  <a:moveTo>
                    <a:pt x="20" y="6"/>
                  </a:moveTo>
                  <a:cubicBezTo>
                    <a:pt x="14" y="10"/>
                    <a:pt x="7" y="12"/>
                    <a:pt x="1" y="14"/>
                  </a:cubicBezTo>
                  <a:cubicBezTo>
                    <a:pt x="0" y="15"/>
                    <a:pt x="1" y="12"/>
                    <a:pt x="2" y="11"/>
                  </a:cubicBezTo>
                  <a:cubicBezTo>
                    <a:pt x="4" y="10"/>
                    <a:pt x="7" y="9"/>
                    <a:pt x="9" y="8"/>
                  </a:cubicBezTo>
                  <a:cubicBezTo>
                    <a:pt x="11" y="7"/>
                    <a:pt x="14" y="7"/>
                    <a:pt x="14" y="5"/>
                  </a:cubicBezTo>
                  <a:cubicBezTo>
                    <a:pt x="14" y="3"/>
                    <a:pt x="8" y="3"/>
                    <a:pt x="9" y="2"/>
                  </a:cubicBezTo>
                  <a:cubicBezTo>
                    <a:pt x="11" y="0"/>
                    <a:pt x="15" y="0"/>
                    <a:pt x="18" y="1"/>
                  </a:cubicBezTo>
                  <a:cubicBezTo>
                    <a:pt x="19" y="1"/>
                    <a:pt x="16" y="3"/>
                    <a:pt x="17" y="5"/>
                  </a:cubicBezTo>
                  <a:cubicBezTo>
                    <a:pt x="17" y="6"/>
                    <a:pt x="21" y="6"/>
                    <a:pt x="20" y="6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39" name="Freeform 3634"/>
            <p:cNvSpPr>
              <a:spLocks noChangeAspect="1"/>
            </p:cNvSpPr>
            <p:nvPr/>
          </p:nvSpPr>
          <p:spPr bwMode="auto">
            <a:xfrm>
              <a:off x="1212076" y="2785210"/>
              <a:ext cx="22370" cy="18829"/>
            </a:xfrm>
            <a:custGeom>
              <a:avLst/>
              <a:gdLst>
                <a:gd name="T0" fmla="*/ 0 w 17"/>
                <a:gd name="T1" fmla="*/ 17 h 14"/>
                <a:gd name="T2" fmla="*/ 12 w 17"/>
                <a:gd name="T3" fmla="*/ 9 h 14"/>
                <a:gd name="T4" fmla="*/ 20 w 17"/>
                <a:gd name="T5" fmla="*/ 2 h 14"/>
                <a:gd name="T6" fmla="*/ 14 w 17"/>
                <a:gd name="T7" fmla="*/ 1 h 14"/>
                <a:gd name="T8" fmla="*/ 12 w 17"/>
                <a:gd name="T9" fmla="*/ 9 h 14"/>
                <a:gd name="T10" fmla="*/ 6 w 17"/>
                <a:gd name="T11" fmla="*/ 9 h 14"/>
                <a:gd name="T12" fmla="*/ 0 w 17"/>
                <a:gd name="T13" fmla="*/ 17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4"/>
                <a:gd name="T23" fmla="*/ 17 w 17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4">
                  <a:moveTo>
                    <a:pt x="0" y="14"/>
                  </a:moveTo>
                  <a:cubicBezTo>
                    <a:pt x="4" y="14"/>
                    <a:pt x="7" y="10"/>
                    <a:pt x="10" y="7"/>
                  </a:cubicBezTo>
                  <a:cubicBezTo>
                    <a:pt x="13" y="6"/>
                    <a:pt x="16" y="5"/>
                    <a:pt x="17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11" y="2"/>
                    <a:pt x="12" y="5"/>
                    <a:pt x="10" y="7"/>
                  </a:cubicBezTo>
                  <a:cubicBezTo>
                    <a:pt x="9" y="8"/>
                    <a:pt x="6" y="6"/>
                    <a:pt x="5" y="7"/>
                  </a:cubicBezTo>
                  <a:cubicBezTo>
                    <a:pt x="3" y="9"/>
                    <a:pt x="1" y="11"/>
                    <a:pt x="0" y="14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40" name="Freeform 3635"/>
            <p:cNvSpPr>
              <a:spLocks noChangeAspect="1"/>
            </p:cNvSpPr>
            <p:nvPr/>
          </p:nvSpPr>
          <p:spPr bwMode="auto">
            <a:xfrm>
              <a:off x="1101345" y="2815114"/>
              <a:ext cx="25725" cy="13291"/>
            </a:xfrm>
            <a:custGeom>
              <a:avLst/>
              <a:gdLst>
                <a:gd name="T0" fmla="*/ 21 w 19"/>
                <a:gd name="T1" fmla="*/ 1 h 10"/>
                <a:gd name="T2" fmla="*/ 22 w 19"/>
                <a:gd name="T3" fmla="*/ 6 h 10"/>
                <a:gd name="T4" fmla="*/ 13 w 19"/>
                <a:gd name="T5" fmla="*/ 8 h 10"/>
                <a:gd name="T6" fmla="*/ 2 w 19"/>
                <a:gd name="T7" fmla="*/ 10 h 10"/>
                <a:gd name="T8" fmla="*/ 18 w 19"/>
                <a:gd name="T9" fmla="*/ 4 h 10"/>
                <a:gd name="T10" fmla="*/ 21 w 19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0"/>
                <a:gd name="T20" fmla="*/ 19 w 1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0">
                  <a:moveTo>
                    <a:pt x="17" y="1"/>
                  </a:moveTo>
                  <a:cubicBezTo>
                    <a:pt x="18" y="1"/>
                    <a:pt x="19" y="4"/>
                    <a:pt x="18" y="5"/>
                  </a:cubicBezTo>
                  <a:cubicBezTo>
                    <a:pt x="17" y="7"/>
                    <a:pt x="13" y="6"/>
                    <a:pt x="11" y="7"/>
                  </a:cubicBezTo>
                  <a:cubicBezTo>
                    <a:pt x="8" y="8"/>
                    <a:pt x="0" y="10"/>
                    <a:pt x="2" y="8"/>
                  </a:cubicBezTo>
                  <a:cubicBezTo>
                    <a:pt x="6" y="5"/>
                    <a:pt x="11" y="5"/>
                    <a:pt x="15" y="3"/>
                  </a:cubicBezTo>
                  <a:cubicBezTo>
                    <a:pt x="16" y="2"/>
                    <a:pt x="16" y="0"/>
                    <a:pt x="17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41" name="Freeform 3636"/>
            <p:cNvSpPr>
              <a:spLocks noChangeAspect="1"/>
            </p:cNvSpPr>
            <p:nvPr/>
          </p:nvSpPr>
          <p:spPr bwMode="auto">
            <a:xfrm>
              <a:off x="1086805" y="2823975"/>
              <a:ext cx="7830" cy="7753"/>
            </a:xfrm>
            <a:custGeom>
              <a:avLst/>
              <a:gdLst>
                <a:gd name="T0" fmla="*/ 4 w 6"/>
                <a:gd name="T1" fmla="*/ 0 h 6"/>
                <a:gd name="T2" fmla="*/ 1 w 6"/>
                <a:gd name="T3" fmla="*/ 2 h 6"/>
                <a:gd name="T4" fmla="*/ 4 w 6"/>
                <a:gd name="T5" fmla="*/ 6 h 6"/>
                <a:gd name="T6" fmla="*/ 7 w 6"/>
                <a:gd name="T7" fmla="*/ 2 h 6"/>
                <a:gd name="T8" fmla="*/ 4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3" y="0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1" y="4"/>
                    <a:pt x="2" y="6"/>
                    <a:pt x="3" y="5"/>
                  </a:cubicBezTo>
                  <a:cubicBezTo>
                    <a:pt x="5" y="5"/>
                    <a:pt x="6" y="3"/>
                    <a:pt x="6" y="2"/>
                  </a:cubicBezTo>
                  <a:cubicBezTo>
                    <a:pt x="6" y="0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42" name="Freeform 3637"/>
            <p:cNvSpPr>
              <a:spLocks noChangeAspect="1"/>
            </p:cNvSpPr>
            <p:nvPr/>
          </p:nvSpPr>
          <p:spPr bwMode="auto">
            <a:xfrm>
              <a:off x="1073383" y="2828404"/>
              <a:ext cx="13422" cy="11076"/>
            </a:xfrm>
            <a:custGeom>
              <a:avLst/>
              <a:gdLst>
                <a:gd name="T0" fmla="*/ 6 w 10"/>
                <a:gd name="T1" fmla="*/ 1 h 8"/>
                <a:gd name="T2" fmla="*/ 6 w 10"/>
                <a:gd name="T3" fmla="*/ 4 h 8"/>
                <a:gd name="T4" fmla="*/ 1 w 10"/>
                <a:gd name="T5" fmla="*/ 7 h 8"/>
                <a:gd name="T6" fmla="*/ 8 w 10"/>
                <a:gd name="T7" fmla="*/ 6 h 8"/>
                <a:gd name="T8" fmla="*/ 11 w 10"/>
                <a:gd name="T9" fmla="*/ 1 h 8"/>
                <a:gd name="T10" fmla="*/ 6 w 10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8"/>
                <a:gd name="T20" fmla="*/ 10 w 10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8">
                  <a:moveTo>
                    <a:pt x="5" y="1"/>
                  </a:moveTo>
                  <a:cubicBezTo>
                    <a:pt x="4" y="1"/>
                    <a:pt x="5" y="2"/>
                    <a:pt x="5" y="3"/>
                  </a:cubicBezTo>
                  <a:cubicBezTo>
                    <a:pt x="4" y="4"/>
                    <a:pt x="0" y="5"/>
                    <a:pt x="1" y="6"/>
                  </a:cubicBezTo>
                  <a:cubicBezTo>
                    <a:pt x="2" y="8"/>
                    <a:pt x="5" y="6"/>
                    <a:pt x="7" y="5"/>
                  </a:cubicBezTo>
                  <a:cubicBezTo>
                    <a:pt x="8" y="5"/>
                    <a:pt x="10" y="3"/>
                    <a:pt x="9" y="1"/>
                  </a:cubicBezTo>
                  <a:cubicBezTo>
                    <a:pt x="8" y="0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43" name="Freeform 3638"/>
            <p:cNvSpPr>
              <a:spLocks noChangeAspect="1"/>
            </p:cNvSpPr>
            <p:nvPr/>
          </p:nvSpPr>
          <p:spPr bwMode="auto">
            <a:xfrm>
              <a:off x="1054369" y="2828404"/>
              <a:ext cx="10067" cy="9968"/>
            </a:xfrm>
            <a:custGeom>
              <a:avLst/>
              <a:gdLst>
                <a:gd name="T0" fmla="*/ 6 w 7"/>
                <a:gd name="T1" fmla="*/ 0 h 7"/>
                <a:gd name="T2" fmla="*/ 8 w 7"/>
                <a:gd name="T3" fmla="*/ 4 h 7"/>
                <a:gd name="T4" fmla="*/ 3 w 7"/>
                <a:gd name="T5" fmla="*/ 8 h 7"/>
                <a:gd name="T6" fmla="*/ 0 w 7"/>
                <a:gd name="T7" fmla="*/ 6 h 7"/>
                <a:gd name="T8" fmla="*/ 3 w 7"/>
                <a:gd name="T9" fmla="*/ 3 h 7"/>
                <a:gd name="T10" fmla="*/ 3 w 7"/>
                <a:gd name="T11" fmla="*/ 1 h 7"/>
                <a:gd name="T12" fmla="*/ 6 w 7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7"/>
                <a:gd name="T23" fmla="*/ 7 w 7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7">
                  <a:moveTo>
                    <a:pt x="5" y="0"/>
                  </a:moveTo>
                  <a:cubicBezTo>
                    <a:pt x="6" y="1"/>
                    <a:pt x="7" y="2"/>
                    <a:pt x="6" y="3"/>
                  </a:cubicBezTo>
                  <a:cubicBezTo>
                    <a:pt x="6" y="5"/>
                    <a:pt x="4" y="6"/>
                    <a:pt x="2" y="6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2" y="3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44" name="Freeform 3639"/>
            <p:cNvSpPr>
              <a:spLocks noChangeAspect="1"/>
            </p:cNvSpPr>
            <p:nvPr/>
          </p:nvSpPr>
          <p:spPr bwMode="auto">
            <a:xfrm>
              <a:off x="995089" y="2830619"/>
              <a:ext cx="12303" cy="9968"/>
            </a:xfrm>
            <a:custGeom>
              <a:avLst/>
              <a:gdLst>
                <a:gd name="T0" fmla="*/ 2 w 9"/>
                <a:gd name="T1" fmla="*/ 0 h 8"/>
                <a:gd name="T2" fmla="*/ 11 w 9"/>
                <a:gd name="T3" fmla="*/ 8 h 8"/>
                <a:gd name="T4" fmla="*/ 9 w 9"/>
                <a:gd name="T5" fmla="*/ 8 h 8"/>
                <a:gd name="T6" fmla="*/ 0 w 9"/>
                <a:gd name="T7" fmla="*/ 1 h 8"/>
                <a:gd name="T8" fmla="*/ 2 w 9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2" y="0"/>
                  </a:moveTo>
                  <a:cubicBezTo>
                    <a:pt x="5" y="2"/>
                    <a:pt x="7" y="4"/>
                    <a:pt x="9" y="7"/>
                  </a:cubicBezTo>
                  <a:cubicBezTo>
                    <a:pt x="9" y="7"/>
                    <a:pt x="7" y="8"/>
                    <a:pt x="7" y="7"/>
                  </a:cubicBezTo>
                  <a:cubicBezTo>
                    <a:pt x="4" y="6"/>
                    <a:pt x="2" y="4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45" name="Freeform 3640"/>
            <p:cNvSpPr>
              <a:spLocks noChangeAspect="1"/>
            </p:cNvSpPr>
            <p:nvPr/>
          </p:nvSpPr>
          <p:spPr bwMode="auto">
            <a:xfrm>
              <a:off x="971600" y="2820652"/>
              <a:ext cx="15659" cy="7753"/>
            </a:xfrm>
            <a:custGeom>
              <a:avLst/>
              <a:gdLst>
                <a:gd name="T0" fmla="*/ 12 w 12"/>
                <a:gd name="T1" fmla="*/ 4 h 6"/>
                <a:gd name="T2" fmla="*/ 13 w 12"/>
                <a:gd name="T3" fmla="*/ 1 h 6"/>
                <a:gd name="T4" fmla="*/ 7 w 12"/>
                <a:gd name="T5" fmla="*/ 2 h 6"/>
                <a:gd name="T6" fmla="*/ 2 w 12"/>
                <a:gd name="T7" fmla="*/ 6 h 6"/>
                <a:gd name="T8" fmla="*/ 12 w 12"/>
                <a:gd name="T9" fmla="*/ 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6"/>
                <a:gd name="T17" fmla="*/ 12 w 1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6">
                  <a:moveTo>
                    <a:pt x="10" y="3"/>
                  </a:moveTo>
                  <a:cubicBezTo>
                    <a:pt x="11" y="3"/>
                    <a:pt x="12" y="1"/>
                    <a:pt x="11" y="1"/>
                  </a:cubicBezTo>
                  <a:cubicBezTo>
                    <a:pt x="9" y="0"/>
                    <a:pt x="8" y="1"/>
                    <a:pt x="6" y="2"/>
                  </a:cubicBezTo>
                  <a:cubicBezTo>
                    <a:pt x="5" y="3"/>
                    <a:pt x="0" y="5"/>
                    <a:pt x="2" y="5"/>
                  </a:cubicBezTo>
                  <a:cubicBezTo>
                    <a:pt x="5" y="6"/>
                    <a:pt x="8" y="4"/>
                    <a:pt x="10" y="3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46" name="Freeform 3641"/>
            <p:cNvSpPr>
              <a:spLocks noChangeAspect="1"/>
            </p:cNvSpPr>
            <p:nvPr/>
          </p:nvSpPr>
          <p:spPr bwMode="auto">
            <a:xfrm>
              <a:off x="1298200" y="2622399"/>
              <a:ext cx="26844" cy="18829"/>
            </a:xfrm>
            <a:custGeom>
              <a:avLst/>
              <a:gdLst>
                <a:gd name="T0" fmla="*/ 1 w 20"/>
                <a:gd name="T1" fmla="*/ 5 h 14"/>
                <a:gd name="T2" fmla="*/ 1 w 20"/>
                <a:gd name="T3" fmla="*/ 10 h 14"/>
                <a:gd name="T4" fmla="*/ 12 w 20"/>
                <a:gd name="T5" fmla="*/ 17 h 14"/>
                <a:gd name="T6" fmla="*/ 17 w 20"/>
                <a:gd name="T7" fmla="*/ 13 h 14"/>
                <a:gd name="T8" fmla="*/ 20 w 20"/>
                <a:gd name="T9" fmla="*/ 13 h 14"/>
                <a:gd name="T10" fmla="*/ 24 w 20"/>
                <a:gd name="T11" fmla="*/ 2 h 14"/>
                <a:gd name="T12" fmla="*/ 20 w 20"/>
                <a:gd name="T13" fmla="*/ 1 h 14"/>
                <a:gd name="T14" fmla="*/ 11 w 20"/>
                <a:gd name="T15" fmla="*/ 6 h 14"/>
                <a:gd name="T16" fmla="*/ 1 w 20"/>
                <a:gd name="T17" fmla="*/ 5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4"/>
                <a:gd name="T29" fmla="*/ 20 w 20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4">
                  <a:moveTo>
                    <a:pt x="1" y="4"/>
                  </a:moveTo>
                  <a:cubicBezTo>
                    <a:pt x="0" y="4"/>
                    <a:pt x="1" y="7"/>
                    <a:pt x="1" y="8"/>
                  </a:cubicBezTo>
                  <a:cubicBezTo>
                    <a:pt x="4" y="10"/>
                    <a:pt x="6" y="13"/>
                    <a:pt x="10" y="14"/>
                  </a:cubicBezTo>
                  <a:cubicBezTo>
                    <a:pt x="11" y="14"/>
                    <a:pt x="13" y="12"/>
                    <a:pt x="14" y="11"/>
                  </a:cubicBezTo>
                  <a:cubicBezTo>
                    <a:pt x="15" y="11"/>
                    <a:pt x="17" y="12"/>
                    <a:pt x="17" y="11"/>
                  </a:cubicBezTo>
                  <a:cubicBezTo>
                    <a:pt x="19" y="8"/>
                    <a:pt x="20" y="5"/>
                    <a:pt x="20" y="2"/>
                  </a:cubicBezTo>
                  <a:cubicBezTo>
                    <a:pt x="20" y="1"/>
                    <a:pt x="18" y="0"/>
                    <a:pt x="17" y="1"/>
                  </a:cubicBezTo>
                  <a:cubicBezTo>
                    <a:pt x="14" y="1"/>
                    <a:pt x="12" y="4"/>
                    <a:pt x="9" y="5"/>
                  </a:cubicBezTo>
                  <a:cubicBezTo>
                    <a:pt x="6" y="5"/>
                    <a:pt x="4" y="3"/>
                    <a:pt x="1" y="4"/>
                  </a:cubicBezTo>
                  <a:close/>
                </a:path>
              </a:pathLst>
            </a:custGeom>
            <a:solidFill>
              <a:srgbClr val="A7D38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47" name="Freeform 3642"/>
            <p:cNvSpPr>
              <a:spLocks noChangeAspect="1"/>
            </p:cNvSpPr>
            <p:nvPr/>
          </p:nvSpPr>
          <p:spPr bwMode="auto">
            <a:xfrm>
              <a:off x="1200891" y="3469679"/>
              <a:ext cx="12303" cy="11076"/>
            </a:xfrm>
            <a:custGeom>
              <a:avLst/>
              <a:gdLst>
                <a:gd name="T0" fmla="*/ 1 w 9"/>
                <a:gd name="T1" fmla="*/ 1 h 8"/>
                <a:gd name="T2" fmla="*/ 1 w 9"/>
                <a:gd name="T3" fmla="*/ 7 h 8"/>
                <a:gd name="T4" fmla="*/ 7 w 9"/>
                <a:gd name="T5" fmla="*/ 9 h 8"/>
                <a:gd name="T6" fmla="*/ 9 w 9"/>
                <a:gd name="T7" fmla="*/ 3 h 8"/>
                <a:gd name="T8" fmla="*/ 1 w 9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1" y="1"/>
                  </a:moveTo>
                  <a:cubicBezTo>
                    <a:pt x="0" y="2"/>
                    <a:pt x="0" y="5"/>
                    <a:pt x="1" y="6"/>
                  </a:cubicBezTo>
                  <a:cubicBezTo>
                    <a:pt x="2" y="7"/>
                    <a:pt x="5" y="8"/>
                    <a:pt x="6" y="7"/>
                  </a:cubicBezTo>
                  <a:cubicBezTo>
                    <a:pt x="8" y="6"/>
                    <a:pt x="9" y="3"/>
                    <a:pt x="7" y="2"/>
                  </a:cubicBezTo>
                  <a:cubicBezTo>
                    <a:pt x="6" y="0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48" name="Freeform 3643"/>
            <p:cNvSpPr>
              <a:spLocks noChangeAspect="1"/>
            </p:cNvSpPr>
            <p:nvPr/>
          </p:nvSpPr>
          <p:spPr bwMode="auto">
            <a:xfrm>
              <a:off x="1225498" y="3480755"/>
              <a:ext cx="13422" cy="8861"/>
            </a:xfrm>
            <a:custGeom>
              <a:avLst/>
              <a:gdLst>
                <a:gd name="T0" fmla="*/ 1 w 10"/>
                <a:gd name="T1" fmla="*/ 2 h 7"/>
                <a:gd name="T2" fmla="*/ 7 w 10"/>
                <a:gd name="T3" fmla="*/ 0 h 7"/>
                <a:gd name="T4" fmla="*/ 12 w 10"/>
                <a:gd name="T5" fmla="*/ 7 h 7"/>
                <a:gd name="T6" fmla="*/ 6 w 10"/>
                <a:gd name="T7" fmla="*/ 7 h 7"/>
                <a:gd name="T8" fmla="*/ 1 w 10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1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8" y="1"/>
                    <a:pt x="10" y="4"/>
                    <a:pt x="10" y="6"/>
                  </a:cubicBezTo>
                  <a:cubicBezTo>
                    <a:pt x="10" y="7"/>
                    <a:pt x="7" y="6"/>
                    <a:pt x="5" y="6"/>
                  </a:cubicBezTo>
                  <a:cubicBezTo>
                    <a:pt x="3" y="5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49" name="Freeform 3644"/>
            <p:cNvSpPr>
              <a:spLocks noChangeAspect="1"/>
            </p:cNvSpPr>
            <p:nvPr/>
          </p:nvSpPr>
          <p:spPr bwMode="auto">
            <a:xfrm>
              <a:off x="1250105" y="3495153"/>
              <a:ext cx="12303" cy="8861"/>
            </a:xfrm>
            <a:custGeom>
              <a:avLst/>
              <a:gdLst>
                <a:gd name="T0" fmla="*/ 1 w 9"/>
                <a:gd name="T1" fmla="*/ 1 h 7"/>
                <a:gd name="T2" fmla="*/ 7 w 9"/>
                <a:gd name="T3" fmla="*/ 2 h 7"/>
                <a:gd name="T4" fmla="*/ 11 w 9"/>
                <a:gd name="T5" fmla="*/ 7 h 7"/>
                <a:gd name="T6" fmla="*/ 4 w 9"/>
                <a:gd name="T7" fmla="*/ 8 h 7"/>
                <a:gd name="T8" fmla="*/ 1 w 9"/>
                <a:gd name="T9" fmla="*/ 5 h 7"/>
                <a:gd name="T10" fmla="*/ 1 w 9"/>
                <a:gd name="T11" fmla="*/ 1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7"/>
                <a:gd name="T20" fmla="*/ 9 w 9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7">
                  <a:moveTo>
                    <a:pt x="1" y="1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8" y="7"/>
                    <a:pt x="5" y="7"/>
                    <a:pt x="3" y="7"/>
                  </a:cubicBezTo>
                  <a:cubicBezTo>
                    <a:pt x="2" y="6"/>
                    <a:pt x="2" y="5"/>
                    <a:pt x="1" y="4"/>
                  </a:cubicBezTo>
                  <a:cubicBezTo>
                    <a:pt x="1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50" name="Freeform 3645"/>
            <p:cNvSpPr>
              <a:spLocks noChangeAspect="1"/>
            </p:cNvSpPr>
            <p:nvPr/>
          </p:nvSpPr>
          <p:spPr bwMode="auto">
            <a:xfrm>
              <a:off x="1256816" y="3511766"/>
              <a:ext cx="23489" cy="25474"/>
            </a:xfrm>
            <a:custGeom>
              <a:avLst/>
              <a:gdLst>
                <a:gd name="T0" fmla="*/ 5 w 17"/>
                <a:gd name="T1" fmla="*/ 0 h 19"/>
                <a:gd name="T2" fmla="*/ 6 w 17"/>
                <a:gd name="T3" fmla="*/ 4 h 19"/>
                <a:gd name="T4" fmla="*/ 0 w 17"/>
                <a:gd name="T5" fmla="*/ 10 h 19"/>
                <a:gd name="T6" fmla="*/ 4 w 17"/>
                <a:gd name="T7" fmla="*/ 16 h 19"/>
                <a:gd name="T8" fmla="*/ 4 w 17"/>
                <a:gd name="T9" fmla="*/ 23 h 19"/>
                <a:gd name="T10" fmla="*/ 14 w 17"/>
                <a:gd name="T11" fmla="*/ 17 h 19"/>
                <a:gd name="T12" fmla="*/ 20 w 17"/>
                <a:gd name="T13" fmla="*/ 12 h 19"/>
                <a:gd name="T14" fmla="*/ 17 w 17"/>
                <a:gd name="T15" fmla="*/ 8 h 19"/>
                <a:gd name="T16" fmla="*/ 16 w 17"/>
                <a:gd name="T17" fmla="*/ 5 h 19"/>
                <a:gd name="T18" fmla="*/ 5 w 17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9"/>
                <a:gd name="T32" fmla="*/ 17 w 17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9">
                  <a:moveTo>
                    <a:pt x="4" y="0"/>
                  </a:moveTo>
                  <a:cubicBezTo>
                    <a:pt x="3" y="0"/>
                    <a:pt x="5" y="2"/>
                    <a:pt x="5" y="3"/>
                  </a:cubicBezTo>
                  <a:cubicBezTo>
                    <a:pt x="4" y="5"/>
                    <a:pt x="1" y="6"/>
                    <a:pt x="0" y="8"/>
                  </a:cubicBezTo>
                  <a:cubicBezTo>
                    <a:pt x="0" y="10"/>
                    <a:pt x="2" y="11"/>
                    <a:pt x="3" y="13"/>
                  </a:cubicBezTo>
                  <a:cubicBezTo>
                    <a:pt x="3" y="15"/>
                    <a:pt x="2" y="19"/>
                    <a:pt x="3" y="19"/>
                  </a:cubicBezTo>
                  <a:cubicBezTo>
                    <a:pt x="6" y="19"/>
                    <a:pt x="8" y="16"/>
                    <a:pt x="11" y="14"/>
                  </a:cubicBezTo>
                  <a:cubicBezTo>
                    <a:pt x="13" y="13"/>
                    <a:pt x="15" y="12"/>
                    <a:pt x="16" y="10"/>
                  </a:cubicBezTo>
                  <a:cubicBezTo>
                    <a:pt x="17" y="9"/>
                    <a:pt x="15" y="8"/>
                    <a:pt x="14" y="7"/>
                  </a:cubicBezTo>
                  <a:cubicBezTo>
                    <a:pt x="14" y="6"/>
                    <a:pt x="14" y="4"/>
                    <a:pt x="13" y="4"/>
                  </a:cubicBezTo>
                  <a:cubicBezTo>
                    <a:pt x="10" y="2"/>
                    <a:pt x="8" y="0"/>
                    <a:pt x="4" y="0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51" name="Freeform 3646"/>
            <p:cNvSpPr>
              <a:spLocks noChangeAspect="1"/>
            </p:cNvSpPr>
            <p:nvPr/>
          </p:nvSpPr>
          <p:spPr bwMode="auto">
            <a:xfrm>
              <a:off x="2924485" y="4957125"/>
              <a:ext cx="26844" cy="21044"/>
            </a:xfrm>
            <a:custGeom>
              <a:avLst/>
              <a:gdLst>
                <a:gd name="T0" fmla="*/ 7 w 20"/>
                <a:gd name="T1" fmla="*/ 18 h 16"/>
                <a:gd name="T2" fmla="*/ 23 w 20"/>
                <a:gd name="T3" fmla="*/ 2 h 16"/>
                <a:gd name="T4" fmla="*/ 20 w 20"/>
                <a:gd name="T5" fmla="*/ 0 h 16"/>
                <a:gd name="T6" fmla="*/ 13 w 20"/>
                <a:gd name="T7" fmla="*/ 2 h 16"/>
                <a:gd name="T8" fmla="*/ 7 w 20"/>
                <a:gd name="T9" fmla="*/ 1 h 16"/>
                <a:gd name="T10" fmla="*/ 7 w 20"/>
                <a:gd name="T11" fmla="*/ 4 h 16"/>
                <a:gd name="T12" fmla="*/ 5 w 20"/>
                <a:gd name="T13" fmla="*/ 6 h 16"/>
                <a:gd name="T14" fmla="*/ 11 w 20"/>
                <a:gd name="T15" fmla="*/ 7 h 16"/>
                <a:gd name="T16" fmla="*/ 6 w 20"/>
                <a:gd name="T17" fmla="*/ 12 h 16"/>
                <a:gd name="T18" fmla="*/ 0 w 20"/>
                <a:gd name="T19" fmla="*/ 15 h 16"/>
                <a:gd name="T20" fmla="*/ 7 w 20"/>
                <a:gd name="T21" fmla="*/ 18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16"/>
                <a:gd name="T35" fmla="*/ 20 w 20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16">
                  <a:moveTo>
                    <a:pt x="6" y="15"/>
                  </a:moveTo>
                  <a:cubicBezTo>
                    <a:pt x="11" y="12"/>
                    <a:pt x="15" y="7"/>
                    <a:pt x="19" y="2"/>
                  </a:cubicBezTo>
                  <a:cubicBezTo>
                    <a:pt x="20" y="1"/>
                    <a:pt x="18" y="0"/>
                    <a:pt x="17" y="0"/>
                  </a:cubicBezTo>
                  <a:cubicBezTo>
                    <a:pt x="15" y="0"/>
                    <a:pt x="13" y="2"/>
                    <a:pt x="11" y="2"/>
                  </a:cubicBezTo>
                  <a:cubicBezTo>
                    <a:pt x="9" y="2"/>
                    <a:pt x="8" y="1"/>
                    <a:pt x="6" y="1"/>
                  </a:cubicBezTo>
                  <a:cubicBezTo>
                    <a:pt x="6" y="1"/>
                    <a:pt x="7" y="3"/>
                    <a:pt x="6" y="3"/>
                  </a:cubicBezTo>
                  <a:cubicBezTo>
                    <a:pt x="6" y="4"/>
                    <a:pt x="4" y="4"/>
                    <a:pt x="4" y="5"/>
                  </a:cubicBezTo>
                  <a:cubicBezTo>
                    <a:pt x="6" y="6"/>
                    <a:pt x="9" y="4"/>
                    <a:pt x="9" y="6"/>
                  </a:cubicBezTo>
                  <a:cubicBezTo>
                    <a:pt x="10" y="8"/>
                    <a:pt x="6" y="9"/>
                    <a:pt x="5" y="10"/>
                  </a:cubicBezTo>
                  <a:cubicBezTo>
                    <a:pt x="3" y="11"/>
                    <a:pt x="0" y="11"/>
                    <a:pt x="0" y="13"/>
                  </a:cubicBezTo>
                  <a:cubicBezTo>
                    <a:pt x="1" y="15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DC4405"/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52" name="Freeform 3647"/>
            <p:cNvSpPr>
              <a:spLocks noChangeAspect="1"/>
            </p:cNvSpPr>
            <p:nvPr/>
          </p:nvSpPr>
          <p:spPr bwMode="auto">
            <a:xfrm>
              <a:off x="2945737" y="4957125"/>
              <a:ext cx="31317" cy="23259"/>
            </a:xfrm>
            <a:custGeom>
              <a:avLst/>
              <a:gdLst>
                <a:gd name="T0" fmla="*/ 1 w 23"/>
                <a:gd name="T1" fmla="*/ 11 h 17"/>
                <a:gd name="T2" fmla="*/ 22 w 23"/>
                <a:gd name="T3" fmla="*/ 1 h 17"/>
                <a:gd name="T4" fmla="*/ 28 w 23"/>
                <a:gd name="T5" fmla="*/ 5 h 17"/>
                <a:gd name="T6" fmla="*/ 23 w 23"/>
                <a:gd name="T7" fmla="*/ 9 h 17"/>
                <a:gd name="T8" fmla="*/ 18 w 23"/>
                <a:gd name="T9" fmla="*/ 10 h 17"/>
                <a:gd name="T10" fmla="*/ 12 w 23"/>
                <a:gd name="T11" fmla="*/ 14 h 17"/>
                <a:gd name="T12" fmla="*/ 7 w 23"/>
                <a:gd name="T13" fmla="*/ 15 h 17"/>
                <a:gd name="T14" fmla="*/ 7 w 23"/>
                <a:gd name="T15" fmla="*/ 19 h 17"/>
                <a:gd name="T16" fmla="*/ 1 w 23"/>
                <a:gd name="T17" fmla="*/ 20 h 17"/>
                <a:gd name="T18" fmla="*/ 1 w 23"/>
                <a:gd name="T19" fmla="*/ 1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17"/>
                <a:gd name="T32" fmla="*/ 23 w 23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17">
                  <a:moveTo>
                    <a:pt x="1" y="9"/>
                  </a:moveTo>
                  <a:cubicBezTo>
                    <a:pt x="6" y="5"/>
                    <a:pt x="12" y="2"/>
                    <a:pt x="18" y="1"/>
                  </a:cubicBezTo>
                  <a:cubicBezTo>
                    <a:pt x="20" y="0"/>
                    <a:pt x="22" y="2"/>
                    <a:pt x="23" y="4"/>
                  </a:cubicBezTo>
                  <a:cubicBezTo>
                    <a:pt x="23" y="6"/>
                    <a:pt x="21" y="6"/>
                    <a:pt x="19" y="7"/>
                  </a:cubicBezTo>
                  <a:cubicBezTo>
                    <a:pt x="18" y="7"/>
                    <a:pt x="16" y="7"/>
                    <a:pt x="15" y="8"/>
                  </a:cubicBezTo>
                  <a:cubicBezTo>
                    <a:pt x="13" y="9"/>
                    <a:pt x="12" y="10"/>
                    <a:pt x="10" y="11"/>
                  </a:cubicBezTo>
                  <a:cubicBezTo>
                    <a:pt x="9" y="12"/>
                    <a:pt x="7" y="11"/>
                    <a:pt x="6" y="12"/>
                  </a:cubicBezTo>
                  <a:cubicBezTo>
                    <a:pt x="5" y="12"/>
                    <a:pt x="6" y="14"/>
                    <a:pt x="6" y="15"/>
                  </a:cubicBezTo>
                  <a:cubicBezTo>
                    <a:pt x="4" y="15"/>
                    <a:pt x="2" y="17"/>
                    <a:pt x="1" y="16"/>
                  </a:cubicBezTo>
                  <a:cubicBezTo>
                    <a:pt x="0" y="14"/>
                    <a:pt x="0" y="10"/>
                    <a:pt x="1" y="9"/>
                  </a:cubicBezTo>
                  <a:close/>
                </a:path>
              </a:pathLst>
            </a:custGeom>
            <a:solidFill>
              <a:srgbClr val="DC4405"/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53" name="Freeform 3651"/>
            <p:cNvSpPr>
              <a:spLocks noChangeAspect="1"/>
            </p:cNvSpPr>
            <p:nvPr/>
          </p:nvSpPr>
          <p:spPr bwMode="auto">
            <a:xfrm>
              <a:off x="2439060" y="3680115"/>
              <a:ext cx="3356" cy="3324"/>
            </a:xfrm>
            <a:custGeom>
              <a:avLst/>
              <a:gdLst>
                <a:gd name="T0" fmla="*/ 2 w 3"/>
                <a:gd name="T1" fmla="*/ 2 h 3"/>
                <a:gd name="T2" fmla="*/ 3 w 3"/>
                <a:gd name="T3" fmla="*/ 3 h 3"/>
                <a:gd name="T4" fmla="*/ 1 w 3"/>
                <a:gd name="T5" fmla="*/ 2 h 3"/>
                <a:gd name="T6" fmla="*/ 1 w 3"/>
                <a:gd name="T7" fmla="*/ 1 h 3"/>
                <a:gd name="T8" fmla="*/ 2 w 3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2"/>
                  </a:moveTo>
                  <a:cubicBezTo>
                    <a:pt x="3" y="2"/>
                    <a:pt x="3" y="2"/>
                    <a:pt x="3" y="3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54" name="Freeform 3652"/>
            <p:cNvSpPr>
              <a:spLocks noChangeAspect="1"/>
            </p:cNvSpPr>
            <p:nvPr/>
          </p:nvSpPr>
          <p:spPr bwMode="auto">
            <a:xfrm>
              <a:off x="2875273" y="5036869"/>
              <a:ext cx="16778" cy="6646"/>
            </a:xfrm>
            <a:custGeom>
              <a:avLst/>
              <a:gdLst>
                <a:gd name="T0" fmla="*/ 1 w 13"/>
                <a:gd name="T1" fmla="*/ 4 h 5"/>
                <a:gd name="T2" fmla="*/ 5 w 13"/>
                <a:gd name="T3" fmla="*/ 1 h 5"/>
                <a:gd name="T4" fmla="*/ 14 w 13"/>
                <a:gd name="T5" fmla="*/ 1 h 5"/>
                <a:gd name="T6" fmla="*/ 12 w 13"/>
                <a:gd name="T7" fmla="*/ 4 h 5"/>
                <a:gd name="T8" fmla="*/ 6 w 13"/>
                <a:gd name="T9" fmla="*/ 4 h 5"/>
                <a:gd name="T10" fmla="*/ 3 w 13"/>
                <a:gd name="T11" fmla="*/ 6 h 5"/>
                <a:gd name="T12" fmla="*/ 1 w 13"/>
                <a:gd name="T13" fmla="*/ 4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5"/>
                <a:gd name="T23" fmla="*/ 13 w 13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5">
                  <a:moveTo>
                    <a:pt x="1" y="3"/>
                  </a:moveTo>
                  <a:cubicBezTo>
                    <a:pt x="1" y="2"/>
                    <a:pt x="3" y="1"/>
                    <a:pt x="4" y="1"/>
                  </a:cubicBezTo>
                  <a:cubicBezTo>
                    <a:pt x="7" y="1"/>
                    <a:pt x="10" y="0"/>
                    <a:pt x="12" y="1"/>
                  </a:cubicBezTo>
                  <a:cubicBezTo>
                    <a:pt x="13" y="2"/>
                    <a:pt x="11" y="3"/>
                    <a:pt x="10" y="3"/>
                  </a:cubicBezTo>
                  <a:cubicBezTo>
                    <a:pt x="8" y="4"/>
                    <a:pt x="7" y="3"/>
                    <a:pt x="5" y="3"/>
                  </a:cubicBezTo>
                  <a:cubicBezTo>
                    <a:pt x="4" y="3"/>
                    <a:pt x="4" y="5"/>
                    <a:pt x="3" y="5"/>
                  </a:cubicBezTo>
                  <a:cubicBezTo>
                    <a:pt x="2" y="4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DC4405"/>
            </a:solidFill>
            <a:ln w="3175" cap="rnd">
              <a:solidFill>
                <a:srgbClr val="0033A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55" name="Freeform 2547"/>
            <p:cNvSpPr>
              <a:spLocks noChangeAspect="1"/>
            </p:cNvSpPr>
            <p:nvPr/>
          </p:nvSpPr>
          <p:spPr bwMode="auto">
            <a:xfrm>
              <a:off x="1855209" y="2899289"/>
              <a:ext cx="945125" cy="519443"/>
            </a:xfrm>
            <a:custGeom>
              <a:avLst/>
              <a:gdLst>
                <a:gd name="T0" fmla="*/ 455 w 704"/>
                <a:gd name="T1" fmla="*/ 0 h 391"/>
                <a:gd name="T2" fmla="*/ 515 w 704"/>
                <a:gd name="T3" fmla="*/ 18 h 391"/>
                <a:gd name="T4" fmla="*/ 508 w 704"/>
                <a:gd name="T5" fmla="*/ 42 h 391"/>
                <a:gd name="T6" fmla="*/ 556 w 704"/>
                <a:gd name="T7" fmla="*/ 29 h 391"/>
                <a:gd name="T8" fmla="*/ 592 w 704"/>
                <a:gd name="T9" fmla="*/ 46 h 391"/>
                <a:gd name="T10" fmla="*/ 583 w 704"/>
                <a:gd name="T11" fmla="*/ 60 h 391"/>
                <a:gd name="T12" fmla="*/ 553 w 704"/>
                <a:gd name="T13" fmla="*/ 82 h 391"/>
                <a:gd name="T14" fmla="*/ 543 w 704"/>
                <a:gd name="T15" fmla="*/ 132 h 391"/>
                <a:gd name="T16" fmla="*/ 565 w 704"/>
                <a:gd name="T17" fmla="*/ 103 h 391"/>
                <a:gd name="T18" fmla="*/ 587 w 704"/>
                <a:gd name="T19" fmla="*/ 73 h 391"/>
                <a:gd name="T20" fmla="*/ 612 w 704"/>
                <a:gd name="T21" fmla="*/ 92 h 391"/>
                <a:gd name="T22" fmla="*/ 618 w 704"/>
                <a:gd name="T23" fmla="*/ 102 h 391"/>
                <a:gd name="T24" fmla="*/ 601 w 704"/>
                <a:gd name="T25" fmla="*/ 142 h 391"/>
                <a:gd name="T26" fmla="*/ 672 w 704"/>
                <a:gd name="T27" fmla="*/ 127 h 391"/>
                <a:gd name="T28" fmla="*/ 700 w 704"/>
                <a:gd name="T29" fmla="*/ 115 h 391"/>
                <a:gd name="T30" fmla="*/ 731 w 704"/>
                <a:gd name="T31" fmla="*/ 83 h 391"/>
                <a:gd name="T32" fmla="*/ 798 w 704"/>
                <a:gd name="T33" fmla="*/ 70 h 391"/>
                <a:gd name="T34" fmla="*/ 825 w 704"/>
                <a:gd name="T35" fmla="*/ 31 h 391"/>
                <a:gd name="T36" fmla="*/ 844 w 704"/>
                <a:gd name="T37" fmla="*/ 64 h 391"/>
                <a:gd name="T38" fmla="*/ 802 w 704"/>
                <a:gd name="T39" fmla="*/ 107 h 391"/>
                <a:gd name="T40" fmla="*/ 781 w 704"/>
                <a:gd name="T41" fmla="*/ 149 h 391"/>
                <a:gd name="T42" fmla="*/ 736 w 704"/>
                <a:gd name="T43" fmla="*/ 170 h 391"/>
                <a:gd name="T44" fmla="*/ 715 w 704"/>
                <a:gd name="T45" fmla="*/ 202 h 391"/>
                <a:gd name="T46" fmla="*/ 702 w 704"/>
                <a:gd name="T47" fmla="*/ 210 h 391"/>
                <a:gd name="T48" fmla="*/ 697 w 704"/>
                <a:gd name="T49" fmla="*/ 223 h 391"/>
                <a:gd name="T50" fmla="*/ 702 w 704"/>
                <a:gd name="T51" fmla="*/ 260 h 391"/>
                <a:gd name="T52" fmla="*/ 688 w 704"/>
                <a:gd name="T53" fmla="*/ 279 h 391"/>
                <a:gd name="T54" fmla="*/ 645 w 704"/>
                <a:gd name="T55" fmla="*/ 311 h 391"/>
                <a:gd name="T56" fmla="*/ 610 w 704"/>
                <a:gd name="T57" fmla="*/ 360 h 391"/>
                <a:gd name="T58" fmla="*/ 616 w 704"/>
                <a:gd name="T59" fmla="*/ 411 h 391"/>
                <a:gd name="T60" fmla="*/ 613 w 704"/>
                <a:gd name="T61" fmla="*/ 469 h 391"/>
                <a:gd name="T62" fmla="*/ 594 w 704"/>
                <a:gd name="T63" fmla="*/ 449 h 391"/>
                <a:gd name="T64" fmla="*/ 585 w 704"/>
                <a:gd name="T65" fmla="*/ 414 h 391"/>
                <a:gd name="T66" fmla="*/ 561 w 704"/>
                <a:gd name="T67" fmla="*/ 377 h 391"/>
                <a:gd name="T68" fmla="*/ 528 w 704"/>
                <a:gd name="T69" fmla="*/ 369 h 391"/>
                <a:gd name="T70" fmla="*/ 487 w 704"/>
                <a:gd name="T71" fmla="*/ 371 h 391"/>
                <a:gd name="T72" fmla="*/ 487 w 704"/>
                <a:gd name="T73" fmla="*/ 378 h 391"/>
                <a:gd name="T74" fmla="*/ 474 w 704"/>
                <a:gd name="T75" fmla="*/ 389 h 391"/>
                <a:gd name="T76" fmla="*/ 447 w 704"/>
                <a:gd name="T77" fmla="*/ 381 h 391"/>
                <a:gd name="T78" fmla="*/ 402 w 704"/>
                <a:gd name="T79" fmla="*/ 381 h 391"/>
                <a:gd name="T80" fmla="*/ 365 w 704"/>
                <a:gd name="T81" fmla="*/ 415 h 391"/>
                <a:gd name="T82" fmla="*/ 356 w 704"/>
                <a:gd name="T83" fmla="*/ 447 h 391"/>
                <a:gd name="T84" fmla="*/ 319 w 704"/>
                <a:gd name="T85" fmla="*/ 398 h 391"/>
                <a:gd name="T86" fmla="*/ 287 w 704"/>
                <a:gd name="T87" fmla="*/ 383 h 391"/>
                <a:gd name="T88" fmla="*/ 253 w 704"/>
                <a:gd name="T89" fmla="*/ 360 h 391"/>
                <a:gd name="T90" fmla="*/ 168 w 704"/>
                <a:gd name="T91" fmla="*/ 348 h 391"/>
                <a:gd name="T92" fmla="*/ 79 w 704"/>
                <a:gd name="T93" fmla="*/ 317 h 391"/>
                <a:gd name="T94" fmla="*/ 35 w 704"/>
                <a:gd name="T95" fmla="*/ 278 h 391"/>
                <a:gd name="T96" fmla="*/ 18 w 704"/>
                <a:gd name="T97" fmla="*/ 223 h 391"/>
                <a:gd name="T98" fmla="*/ 22 w 704"/>
                <a:gd name="T99" fmla="*/ 217 h 391"/>
                <a:gd name="T100" fmla="*/ 0 w 704"/>
                <a:gd name="T101" fmla="*/ 179 h 391"/>
                <a:gd name="T102" fmla="*/ 6 w 704"/>
                <a:gd name="T103" fmla="*/ 127 h 391"/>
                <a:gd name="T104" fmla="*/ 29 w 704"/>
                <a:gd name="T105" fmla="*/ 59 h 391"/>
                <a:gd name="T106" fmla="*/ 35 w 704"/>
                <a:gd name="T107" fmla="*/ 17 h 391"/>
                <a:gd name="T108" fmla="*/ 49 w 704"/>
                <a:gd name="T109" fmla="*/ 34 h 391"/>
                <a:gd name="T110" fmla="*/ 59 w 704"/>
                <a:gd name="T111" fmla="*/ 0 h 39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04"/>
                <a:gd name="T169" fmla="*/ 0 h 391"/>
                <a:gd name="T170" fmla="*/ 704 w 704"/>
                <a:gd name="T171" fmla="*/ 391 h 39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04" h="391">
                  <a:moveTo>
                    <a:pt x="49" y="0"/>
                  </a:moveTo>
                  <a:cubicBezTo>
                    <a:pt x="58" y="0"/>
                    <a:pt x="67" y="1"/>
                    <a:pt x="75" y="1"/>
                  </a:cubicBezTo>
                  <a:cubicBezTo>
                    <a:pt x="117" y="1"/>
                    <a:pt x="159" y="1"/>
                    <a:pt x="201" y="1"/>
                  </a:cubicBezTo>
                  <a:cubicBezTo>
                    <a:pt x="236" y="1"/>
                    <a:pt x="271" y="2"/>
                    <a:pt x="306" y="2"/>
                  </a:cubicBezTo>
                  <a:cubicBezTo>
                    <a:pt x="323" y="2"/>
                    <a:pt x="341" y="2"/>
                    <a:pt x="358" y="1"/>
                  </a:cubicBezTo>
                  <a:cubicBezTo>
                    <a:pt x="365" y="1"/>
                    <a:pt x="372" y="0"/>
                    <a:pt x="379" y="0"/>
                  </a:cubicBezTo>
                  <a:cubicBezTo>
                    <a:pt x="381" y="0"/>
                    <a:pt x="383" y="1"/>
                    <a:pt x="386" y="2"/>
                  </a:cubicBezTo>
                  <a:cubicBezTo>
                    <a:pt x="389" y="3"/>
                    <a:pt x="391" y="5"/>
                    <a:pt x="394" y="6"/>
                  </a:cubicBezTo>
                  <a:cubicBezTo>
                    <a:pt x="397" y="7"/>
                    <a:pt x="401" y="6"/>
                    <a:pt x="404" y="7"/>
                  </a:cubicBezTo>
                  <a:cubicBezTo>
                    <a:pt x="406" y="8"/>
                    <a:pt x="408" y="10"/>
                    <a:pt x="410" y="11"/>
                  </a:cubicBezTo>
                  <a:cubicBezTo>
                    <a:pt x="414" y="13"/>
                    <a:pt x="417" y="15"/>
                    <a:pt x="421" y="15"/>
                  </a:cubicBezTo>
                  <a:cubicBezTo>
                    <a:pt x="423" y="16"/>
                    <a:pt x="426" y="15"/>
                    <a:pt x="429" y="15"/>
                  </a:cubicBezTo>
                  <a:cubicBezTo>
                    <a:pt x="433" y="16"/>
                    <a:pt x="437" y="18"/>
                    <a:pt x="440" y="18"/>
                  </a:cubicBezTo>
                  <a:cubicBezTo>
                    <a:pt x="438" y="19"/>
                    <a:pt x="434" y="20"/>
                    <a:pt x="431" y="22"/>
                  </a:cubicBezTo>
                  <a:cubicBezTo>
                    <a:pt x="428" y="23"/>
                    <a:pt x="424" y="26"/>
                    <a:pt x="421" y="28"/>
                  </a:cubicBezTo>
                  <a:cubicBezTo>
                    <a:pt x="418" y="31"/>
                    <a:pt x="414" y="33"/>
                    <a:pt x="412" y="36"/>
                  </a:cubicBezTo>
                  <a:cubicBezTo>
                    <a:pt x="411" y="37"/>
                    <a:pt x="413" y="38"/>
                    <a:pt x="414" y="38"/>
                  </a:cubicBezTo>
                  <a:cubicBezTo>
                    <a:pt x="417" y="38"/>
                    <a:pt x="420" y="36"/>
                    <a:pt x="423" y="35"/>
                  </a:cubicBezTo>
                  <a:cubicBezTo>
                    <a:pt x="424" y="35"/>
                    <a:pt x="425" y="36"/>
                    <a:pt x="426" y="36"/>
                  </a:cubicBezTo>
                  <a:cubicBezTo>
                    <a:pt x="427" y="37"/>
                    <a:pt x="428" y="40"/>
                    <a:pt x="429" y="39"/>
                  </a:cubicBezTo>
                  <a:cubicBezTo>
                    <a:pt x="433" y="39"/>
                    <a:pt x="436" y="37"/>
                    <a:pt x="440" y="35"/>
                  </a:cubicBezTo>
                  <a:cubicBezTo>
                    <a:pt x="443" y="34"/>
                    <a:pt x="446" y="34"/>
                    <a:pt x="449" y="32"/>
                  </a:cubicBezTo>
                  <a:cubicBezTo>
                    <a:pt x="453" y="30"/>
                    <a:pt x="455" y="26"/>
                    <a:pt x="458" y="24"/>
                  </a:cubicBezTo>
                  <a:cubicBezTo>
                    <a:pt x="460" y="23"/>
                    <a:pt x="462" y="23"/>
                    <a:pt x="463" y="24"/>
                  </a:cubicBezTo>
                  <a:cubicBezTo>
                    <a:pt x="464" y="25"/>
                    <a:pt x="461" y="26"/>
                    <a:pt x="460" y="27"/>
                  </a:cubicBezTo>
                  <a:cubicBezTo>
                    <a:pt x="458" y="29"/>
                    <a:pt x="454" y="31"/>
                    <a:pt x="455" y="34"/>
                  </a:cubicBezTo>
                  <a:cubicBezTo>
                    <a:pt x="456" y="37"/>
                    <a:pt x="461" y="36"/>
                    <a:pt x="464" y="37"/>
                  </a:cubicBezTo>
                  <a:cubicBezTo>
                    <a:pt x="466" y="38"/>
                    <a:pt x="468" y="40"/>
                    <a:pt x="470" y="40"/>
                  </a:cubicBezTo>
                  <a:cubicBezTo>
                    <a:pt x="475" y="41"/>
                    <a:pt x="480" y="38"/>
                    <a:pt x="485" y="38"/>
                  </a:cubicBezTo>
                  <a:cubicBezTo>
                    <a:pt x="488" y="38"/>
                    <a:pt x="491" y="37"/>
                    <a:pt x="493" y="38"/>
                  </a:cubicBezTo>
                  <a:cubicBezTo>
                    <a:pt x="494" y="39"/>
                    <a:pt x="494" y="41"/>
                    <a:pt x="495" y="43"/>
                  </a:cubicBezTo>
                  <a:cubicBezTo>
                    <a:pt x="496" y="45"/>
                    <a:pt x="498" y="46"/>
                    <a:pt x="499" y="47"/>
                  </a:cubicBezTo>
                  <a:cubicBezTo>
                    <a:pt x="501" y="49"/>
                    <a:pt x="503" y="49"/>
                    <a:pt x="503" y="50"/>
                  </a:cubicBezTo>
                  <a:cubicBezTo>
                    <a:pt x="504" y="52"/>
                    <a:pt x="501" y="51"/>
                    <a:pt x="500" y="51"/>
                  </a:cubicBezTo>
                  <a:cubicBezTo>
                    <a:pt x="497" y="51"/>
                    <a:pt x="494" y="51"/>
                    <a:pt x="491" y="51"/>
                  </a:cubicBezTo>
                  <a:cubicBezTo>
                    <a:pt x="489" y="51"/>
                    <a:pt x="487" y="50"/>
                    <a:pt x="486" y="50"/>
                  </a:cubicBezTo>
                  <a:cubicBezTo>
                    <a:pt x="483" y="51"/>
                    <a:pt x="482" y="53"/>
                    <a:pt x="480" y="54"/>
                  </a:cubicBezTo>
                  <a:cubicBezTo>
                    <a:pt x="476" y="54"/>
                    <a:pt x="471" y="50"/>
                    <a:pt x="468" y="52"/>
                  </a:cubicBezTo>
                  <a:cubicBezTo>
                    <a:pt x="464" y="53"/>
                    <a:pt x="462" y="57"/>
                    <a:pt x="461" y="60"/>
                  </a:cubicBezTo>
                  <a:cubicBezTo>
                    <a:pt x="458" y="64"/>
                    <a:pt x="456" y="69"/>
                    <a:pt x="455" y="74"/>
                  </a:cubicBezTo>
                  <a:cubicBezTo>
                    <a:pt x="455" y="75"/>
                    <a:pt x="457" y="75"/>
                    <a:pt x="457" y="74"/>
                  </a:cubicBezTo>
                  <a:cubicBezTo>
                    <a:pt x="459" y="72"/>
                    <a:pt x="460" y="70"/>
                    <a:pt x="461" y="68"/>
                  </a:cubicBezTo>
                  <a:cubicBezTo>
                    <a:pt x="462" y="66"/>
                    <a:pt x="462" y="63"/>
                    <a:pt x="464" y="62"/>
                  </a:cubicBezTo>
                  <a:cubicBezTo>
                    <a:pt x="465" y="61"/>
                    <a:pt x="467" y="61"/>
                    <a:pt x="467" y="62"/>
                  </a:cubicBezTo>
                  <a:cubicBezTo>
                    <a:pt x="466" y="66"/>
                    <a:pt x="464" y="70"/>
                    <a:pt x="462" y="74"/>
                  </a:cubicBezTo>
                  <a:cubicBezTo>
                    <a:pt x="460" y="78"/>
                    <a:pt x="457" y="83"/>
                    <a:pt x="455" y="87"/>
                  </a:cubicBezTo>
                  <a:cubicBezTo>
                    <a:pt x="454" y="91"/>
                    <a:pt x="453" y="95"/>
                    <a:pt x="453" y="98"/>
                  </a:cubicBezTo>
                  <a:cubicBezTo>
                    <a:pt x="452" y="102"/>
                    <a:pt x="452" y="106"/>
                    <a:pt x="452" y="110"/>
                  </a:cubicBezTo>
                  <a:cubicBezTo>
                    <a:pt x="452" y="113"/>
                    <a:pt x="451" y="116"/>
                    <a:pt x="452" y="119"/>
                  </a:cubicBezTo>
                  <a:cubicBezTo>
                    <a:pt x="453" y="120"/>
                    <a:pt x="454" y="121"/>
                    <a:pt x="455" y="122"/>
                  </a:cubicBezTo>
                  <a:cubicBezTo>
                    <a:pt x="457" y="122"/>
                    <a:pt x="459" y="122"/>
                    <a:pt x="461" y="121"/>
                  </a:cubicBezTo>
                  <a:cubicBezTo>
                    <a:pt x="464" y="118"/>
                    <a:pt x="466" y="115"/>
                    <a:pt x="468" y="111"/>
                  </a:cubicBezTo>
                  <a:cubicBezTo>
                    <a:pt x="470" y="108"/>
                    <a:pt x="471" y="105"/>
                    <a:pt x="471" y="102"/>
                  </a:cubicBezTo>
                  <a:cubicBezTo>
                    <a:pt x="472" y="96"/>
                    <a:pt x="471" y="91"/>
                    <a:pt x="471" y="86"/>
                  </a:cubicBezTo>
                  <a:cubicBezTo>
                    <a:pt x="472" y="82"/>
                    <a:pt x="473" y="78"/>
                    <a:pt x="475" y="75"/>
                  </a:cubicBezTo>
                  <a:cubicBezTo>
                    <a:pt x="476" y="72"/>
                    <a:pt x="477" y="70"/>
                    <a:pt x="479" y="68"/>
                  </a:cubicBezTo>
                  <a:cubicBezTo>
                    <a:pt x="480" y="67"/>
                    <a:pt x="482" y="65"/>
                    <a:pt x="483" y="66"/>
                  </a:cubicBezTo>
                  <a:cubicBezTo>
                    <a:pt x="484" y="66"/>
                    <a:pt x="483" y="69"/>
                    <a:pt x="484" y="69"/>
                  </a:cubicBezTo>
                  <a:cubicBezTo>
                    <a:pt x="485" y="69"/>
                    <a:pt x="486" y="67"/>
                    <a:pt x="487" y="66"/>
                  </a:cubicBezTo>
                  <a:cubicBezTo>
                    <a:pt x="488" y="64"/>
                    <a:pt x="489" y="62"/>
                    <a:pt x="489" y="61"/>
                  </a:cubicBezTo>
                  <a:cubicBezTo>
                    <a:pt x="490" y="59"/>
                    <a:pt x="491" y="56"/>
                    <a:pt x="492" y="55"/>
                  </a:cubicBezTo>
                  <a:cubicBezTo>
                    <a:pt x="494" y="54"/>
                    <a:pt x="496" y="54"/>
                    <a:pt x="497" y="55"/>
                  </a:cubicBezTo>
                  <a:cubicBezTo>
                    <a:pt x="500" y="55"/>
                    <a:pt x="501" y="57"/>
                    <a:pt x="503" y="59"/>
                  </a:cubicBezTo>
                  <a:cubicBezTo>
                    <a:pt x="506" y="60"/>
                    <a:pt x="508" y="61"/>
                    <a:pt x="510" y="63"/>
                  </a:cubicBezTo>
                  <a:cubicBezTo>
                    <a:pt x="511" y="65"/>
                    <a:pt x="510" y="67"/>
                    <a:pt x="510" y="69"/>
                  </a:cubicBezTo>
                  <a:cubicBezTo>
                    <a:pt x="510" y="72"/>
                    <a:pt x="511" y="74"/>
                    <a:pt x="510" y="77"/>
                  </a:cubicBezTo>
                  <a:cubicBezTo>
                    <a:pt x="510" y="78"/>
                    <a:pt x="509" y="80"/>
                    <a:pt x="508" y="82"/>
                  </a:cubicBezTo>
                  <a:cubicBezTo>
                    <a:pt x="506" y="83"/>
                    <a:pt x="503" y="82"/>
                    <a:pt x="501" y="83"/>
                  </a:cubicBezTo>
                  <a:cubicBezTo>
                    <a:pt x="500" y="84"/>
                    <a:pt x="499" y="87"/>
                    <a:pt x="501" y="88"/>
                  </a:cubicBezTo>
                  <a:cubicBezTo>
                    <a:pt x="503" y="88"/>
                    <a:pt x="505" y="85"/>
                    <a:pt x="507" y="84"/>
                  </a:cubicBezTo>
                  <a:cubicBezTo>
                    <a:pt x="509" y="84"/>
                    <a:pt x="511" y="83"/>
                    <a:pt x="513" y="83"/>
                  </a:cubicBezTo>
                  <a:cubicBezTo>
                    <a:pt x="514" y="84"/>
                    <a:pt x="515" y="84"/>
                    <a:pt x="515" y="85"/>
                  </a:cubicBezTo>
                  <a:cubicBezTo>
                    <a:pt x="517" y="90"/>
                    <a:pt x="517" y="97"/>
                    <a:pt x="518" y="102"/>
                  </a:cubicBezTo>
                  <a:cubicBezTo>
                    <a:pt x="517" y="104"/>
                    <a:pt x="517" y="106"/>
                    <a:pt x="516" y="107"/>
                  </a:cubicBezTo>
                  <a:cubicBezTo>
                    <a:pt x="514" y="108"/>
                    <a:pt x="511" y="107"/>
                    <a:pt x="510" y="108"/>
                  </a:cubicBezTo>
                  <a:cubicBezTo>
                    <a:pt x="509" y="109"/>
                    <a:pt x="509" y="110"/>
                    <a:pt x="508" y="111"/>
                  </a:cubicBezTo>
                  <a:cubicBezTo>
                    <a:pt x="508" y="112"/>
                    <a:pt x="507" y="114"/>
                    <a:pt x="506" y="115"/>
                  </a:cubicBezTo>
                  <a:cubicBezTo>
                    <a:pt x="504" y="116"/>
                    <a:pt x="503" y="116"/>
                    <a:pt x="501" y="118"/>
                  </a:cubicBezTo>
                  <a:cubicBezTo>
                    <a:pt x="500" y="119"/>
                    <a:pt x="500" y="121"/>
                    <a:pt x="501" y="122"/>
                  </a:cubicBezTo>
                  <a:cubicBezTo>
                    <a:pt x="504" y="124"/>
                    <a:pt x="507" y="125"/>
                    <a:pt x="510" y="125"/>
                  </a:cubicBezTo>
                  <a:cubicBezTo>
                    <a:pt x="514" y="125"/>
                    <a:pt x="518" y="125"/>
                    <a:pt x="522" y="124"/>
                  </a:cubicBezTo>
                  <a:cubicBezTo>
                    <a:pt x="526" y="123"/>
                    <a:pt x="528" y="121"/>
                    <a:pt x="531" y="119"/>
                  </a:cubicBezTo>
                  <a:cubicBezTo>
                    <a:pt x="537" y="117"/>
                    <a:pt x="542" y="114"/>
                    <a:pt x="548" y="112"/>
                  </a:cubicBezTo>
                  <a:cubicBezTo>
                    <a:pt x="552" y="110"/>
                    <a:pt x="557" y="109"/>
                    <a:pt x="560" y="106"/>
                  </a:cubicBezTo>
                  <a:cubicBezTo>
                    <a:pt x="561" y="106"/>
                    <a:pt x="560" y="105"/>
                    <a:pt x="560" y="104"/>
                  </a:cubicBezTo>
                  <a:cubicBezTo>
                    <a:pt x="559" y="103"/>
                    <a:pt x="559" y="102"/>
                    <a:pt x="559" y="101"/>
                  </a:cubicBezTo>
                  <a:cubicBezTo>
                    <a:pt x="559" y="99"/>
                    <a:pt x="559" y="98"/>
                    <a:pt x="559" y="97"/>
                  </a:cubicBezTo>
                  <a:cubicBezTo>
                    <a:pt x="560" y="97"/>
                    <a:pt x="562" y="96"/>
                    <a:pt x="563" y="96"/>
                  </a:cubicBezTo>
                  <a:cubicBezTo>
                    <a:pt x="566" y="96"/>
                    <a:pt x="570" y="97"/>
                    <a:pt x="573" y="97"/>
                  </a:cubicBezTo>
                  <a:cubicBezTo>
                    <a:pt x="577" y="97"/>
                    <a:pt x="580" y="97"/>
                    <a:pt x="583" y="96"/>
                  </a:cubicBezTo>
                  <a:cubicBezTo>
                    <a:pt x="587" y="95"/>
                    <a:pt x="591" y="95"/>
                    <a:pt x="594" y="93"/>
                  </a:cubicBezTo>
                  <a:cubicBezTo>
                    <a:pt x="596" y="92"/>
                    <a:pt x="595" y="90"/>
                    <a:pt x="595" y="89"/>
                  </a:cubicBezTo>
                  <a:cubicBezTo>
                    <a:pt x="595" y="87"/>
                    <a:pt x="593" y="85"/>
                    <a:pt x="594" y="83"/>
                  </a:cubicBezTo>
                  <a:cubicBezTo>
                    <a:pt x="595" y="81"/>
                    <a:pt x="599" y="82"/>
                    <a:pt x="600" y="80"/>
                  </a:cubicBezTo>
                  <a:cubicBezTo>
                    <a:pt x="602" y="79"/>
                    <a:pt x="602" y="77"/>
                    <a:pt x="603" y="75"/>
                  </a:cubicBezTo>
                  <a:cubicBezTo>
                    <a:pt x="606" y="73"/>
                    <a:pt x="607" y="71"/>
                    <a:pt x="609" y="69"/>
                  </a:cubicBezTo>
                  <a:cubicBezTo>
                    <a:pt x="615" y="69"/>
                    <a:pt x="622" y="69"/>
                    <a:pt x="628" y="69"/>
                  </a:cubicBezTo>
                  <a:cubicBezTo>
                    <a:pt x="636" y="69"/>
                    <a:pt x="645" y="69"/>
                    <a:pt x="653" y="69"/>
                  </a:cubicBezTo>
                  <a:cubicBezTo>
                    <a:pt x="653" y="68"/>
                    <a:pt x="652" y="66"/>
                    <a:pt x="653" y="65"/>
                  </a:cubicBezTo>
                  <a:cubicBezTo>
                    <a:pt x="654" y="64"/>
                    <a:pt x="655" y="63"/>
                    <a:pt x="657" y="63"/>
                  </a:cubicBezTo>
                  <a:cubicBezTo>
                    <a:pt x="659" y="62"/>
                    <a:pt x="662" y="64"/>
                    <a:pt x="663" y="63"/>
                  </a:cubicBezTo>
                  <a:cubicBezTo>
                    <a:pt x="665" y="62"/>
                    <a:pt x="664" y="60"/>
                    <a:pt x="665" y="58"/>
                  </a:cubicBezTo>
                  <a:cubicBezTo>
                    <a:pt x="666" y="57"/>
                    <a:pt x="668" y="57"/>
                    <a:pt x="669" y="55"/>
                  </a:cubicBezTo>
                  <a:cubicBezTo>
                    <a:pt x="670" y="53"/>
                    <a:pt x="669" y="51"/>
                    <a:pt x="670" y="49"/>
                  </a:cubicBezTo>
                  <a:cubicBezTo>
                    <a:pt x="671" y="47"/>
                    <a:pt x="674" y="45"/>
                    <a:pt x="676" y="43"/>
                  </a:cubicBezTo>
                  <a:cubicBezTo>
                    <a:pt x="676" y="42"/>
                    <a:pt x="674" y="41"/>
                    <a:pt x="675" y="40"/>
                  </a:cubicBezTo>
                  <a:cubicBezTo>
                    <a:pt x="676" y="37"/>
                    <a:pt x="679" y="34"/>
                    <a:pt x="681" y="31"/>
                  </a:cubicBezTo>
                  <a:cubicBezTo>
                    <a:pt x="682" y="29"/>
                    <a:pt x="684" y="26"/>
                    <a:pt x="687" y="26"/>
                  </a:cubicBezTo>
                  <a:cubicBezTo>
                    <a:pt x="689" y="26"/>
                    <a:pt x="688" y="31"/>
                    <a:pt x="690" y="31"/>
                  </a:cubicBezTo>
                  <a:cubicBezTo>
                    <a:pt x="692" y="32"/>
                    <a:pt x="693" y="28"/>
                    <a:pt x="695" y="28"/>
                  </a:cubicBezTo>
                  <a:cubicBezTo>
                    <a:pt x="697" y="28"/>
                    <a:pt x="699" y="29"/>
                    <a:pt x="701" y="30"/>
                  </a:cubicBezTo>
                  <a:cubicBezTo>
                    <a:pt x="701" y="30"/>
                    <a:pt x="702" y="31"/>
                    <a:pt x="703" y="31"/>
                  </a:cubicBezTo>
                  <a:cubicBezTo>
                    <a:pt x="702" y="38"/>
                    <a:pt x="701" y="45"/>
                    <a:pt x="701" y="53"/>
                  </a:cubicBezTo>
                  <a:cubicBezTo>
                    <a:pt x="701" y="53"/>
                    <a:pt x="702" y="53"/>
                    <a:pt x="703" y="53"/>
                  </a:cubicBezTo>
                  <a:cubicBezTo>
                    <a:pt x="703" y="57"/>
                    <a:pt x="703" y="62"/>
                    <a:pt x="703" y="67"/>
                  </a:cubicBezTo>
                  <a:cubicBezTo>
                    <a:pt x="703" y="70"/>
                    <a:pt x="704" y="74"/>
                    <a:pt x="702" y="77"/>
                  </a:cubicBezTo>
                  <a:cubicBezTo>
                    <a:pt x="699" y="80"/>
                    <a:pt x="695" y="83"/>
                    <a:pt x="690" y="84"/>
                  </a:cubicBezTo>
                  <a:cubicBezTo>
                    <a:pt x="688" y="85"/>
                    <a:pt x="685" y="81"/>
                    <a:pt x="682" y="82"/>
                  </a:cubicBezTo>
                  <a:cubicBezTo>
                    <a:pt x="679" y="83"/>
                    <a:pt x="678" y="86"/>
                    <a:pt x="676" y="87"/>
                  </a:cubicBezTo>
                  <a:cubicBezTo>
                    <a:pt x="674" y="88"/>
                    <a:pt x="670" y="88"/>
                    <a:pt x="668" y="89"/>
                  </a:cubicBezTo>
                  <a:cubicBezTo>
                    <a:pt x="665" y="91"/>
                    <a:pt x="663" y="94"/>
                    <a:pt x="662" y="97"/>
                  </a:cubicBezTo>
                  <a:cubicBezTo>
                    <a:pt x="660" y="100"/>
                    <a:pt x="658" y="103"/>
                    <a:pt x="657" y="107"/>
                  </a:cubicBezTo>
                  <a:cubicBezTo>
                    <a:pt x="656" y="109"/>
                    <a:pt x="656" y="111"/>
                    <a:pt x="657" y="113"/>
                  </a:cubicBezTo>
                  <a:cubicBezTo>
                    <a:pt x="657" y="115"/>
                    <a:pt x="659" y="118"/>
                    <a:pt x="659" y="121"/>
                  </a:cubicBezTo>
                  <a:cubicBezTo>
                    <a:pt x="658" y="123"/>
                    <a:pt x="657" y="127"/>
                    <a:pt x="654" y="128"/>
                  </a:cubicBezTo>
                  <a:cubicBezTo>
                    <a:pt x="652" y="129"/>
                    <a:pt x="653" y="124"/>
                    <a:pt x="651" y="124"/>
                  </a:cubicBezTo>
                  <a:cubicBezTo>
                    <a:pt x="650" y="123"/>
                    <a:pt x="648" y="124"/>
                    <a:pt x="647" y="125"/>
                  </a:cubicBezTo>
                  <a:cubicBezTo>
                    <a:pt x="647" y="126"/>
                    <a:pt x="648" y="129"/>
                    <a:pt x="647" y="129"/>
                  </a:cubicBezTo>
                  <a:cubicBezTo>
                    <a:pt x="643" y="130"/>
                    <a:pt x="639" y="128"/>
                    <a:pt x="635" y="128"/>
                  </a:cubicBezTo>
                  <a:cubicBezTo>
                    <a:pt x="632" y="128"/>
                    <a:pt x="629" y="129"/>
                    <a:pt x="627" y="130"/>
                  </a:cubicBezTo>
                  <a:cubicBezTo>
                    <a:pt x="623" y="131"/>
                    <a:pt x="620" y="133"/>
                    <a:pt x="617" y="135"/>
                  </a:cubicBezTo>
                  <a:cubicBezTo>
                    <a:pt x="615" y="137"/>
                    <a:pt x="614" y="139"/>
                    <a:pt x="613" y="142"/>
                  </a:cubicBezTo>
                  <a:cubicBezTo>
                    <a:pt x="613" y="143"/>
                    <a:pt x="615" y="144"/>
                    <a:pt x="615" y="145"/>
                  </a:cubicBezTo>
                  <a:cubicBezTo>
                    <a:pt x="615" y="149"/>
                    <a:pt x="614" y="153"/>
                    <a:pt x="612" y="157"/>
                  </a:cubicBezTo>
                  <a:cubicBezTo>
                    <a:pt x="610" y="160"/>
                    <a:pt x="607" y="161"/>
                    <a:pt x="604" y="164"/>
                  </a:cubicBezTo>
                  <a:cubicBezTo>
                    <a:pt x="602" y="165"/>
                    <a:pt x="601" y="167"/>
                    <a:pt x="599" y="167"/>
                  </a:cubicBezTo>
                  <a:cubicBezTo>
                    <a:pt x="598" y="167"/>
                    <a:pt x="597" y="165"/>
                    <a:pt x="596" y="165"/>
                  </a:cubicBezTo>
                  <a:cubicBezTo>
                    <a:pt x="595" y="165"/>
                    <a:pt x="596" y="167"/>
                    <a:pt x="596" y="168"/>
                  </a:cubicBezTo>
                  <a:cubicBezTo>
                    <a:pt x="596" y="169"/>
                    <a:pt x="598" y="170"/>
                    <a:pt x="597" y="172"/>
                  </a:cubicBezTo>
                  <a:cubicBezTo>
                    <a:pt x="597" y="176"/>
                    <a:pt x="596" y="181"/>
                    <a:pt x="594" y="186"/>
                  </a:cubicBezTo>
                  <a:cubicBezTo>
                    <a:pt x="593" y="188"/>
                    <a:pt x="591" y="191"/>
                    <a:pt x="588" y="192"/>
                  </a:cubicBezTo>
                  <a:cubicBezTo>
                    <a:pt x="587" y="193"/>
                    <a:pt x="587" y="191"/>
                    <a:pt x="587" y="190"/>
                  </a:cubicBezTo>
                  <a:cubicBezTo>
                    <a:pt x="586" y="188"/>
                    <a:pt x="585" y="185"/>
                    <a:pt x="585" y="183"/>
                  </a:cubicBezTo>
                  <a:cubicBezTo>
                    <a:pt x="584" y="180"/>
                    <a:pt x="585" y="178"/>
                    <a:pt x="585" y="175"/>
                  </a:cubicBezTo>
                  <a:cubicBezTo>
                    <a:pt x="585" y="172"/>
                    <a:pt x="584" y="169"/>
                    <a:pt x="585" y="167"/>
                  </a:cubicBezTo>
                  <a:cubicBezTo>
                    <a:pt x="585" y="165"/>
                    <a:pt x="588" y="165"/>
                    <a:pt x="588" y="163"/>
                  </a:cubicBezTo>
                  <a:cubicBezTo>
                    <a:pt x="589" y="162"/>
                    <a:pt x="587" y="160"/>
                    <a:pt x="586" y="161"/>
                  </a:cubicBezTo>
                  <a:cubicBezTo>
                    <a:pt x="584" y="163"/>
                    <a:pt x="582" y="166"/>
                    <a:pt x="581" y="169"/>
                  </a:cubicBezTo>
                  <a:cubicBezTo>
                    <a:pt x="580" y="171"/>
                    <a:pt x="581" y="174"/>
                    <a:pt x="581" y="177"/>
                  </a:cubicBezTo>
                  <a:cubicBezTo>
                    <a:pt x="581" y="180"/>
                    <a:pt x="581" y="183"/>
                    <a:pt x="581" y="186"/>
                  </a:cubicBezTo>
                  <a:cubicBezTo>
                    <a:pt x="581" y="188"/>
                    <a:pt x="580" y="189"/>
                    <a:pt x="580" y="190"/>
                  </a:cubicBezTo>
                  <a:cubicBezTo>
                    <a:pt x="580" y="194"/>
                    <a:pt x="579" y="197"/>
                    <a:pt x="579" y="201"/>
                  </a:cubicBezTo>
                  <a:cubicBezTo>
                    <a:pt x="579" y="203"/>
                    <a:pt x="578" y="205"/>
                    <a:pt x="579" y="206"/>
                  </a:cubicBezTo>
                  <a:cubicBezTo>
                    <a:pt x="580" y="207"/>
                    <a:pt x="583" y="206"/>
                    <a:pt x="584" y="208"/>
                  </a:cubicBezTo>
                  <a:cubicBezTo>
                    <a:pt x="585" y="210"/>
                    <a:pt x="583" y="212"/>
                    <a:pt x="584" y="215"/>
                  </a:cubicBezTo>
                  <a:cubicBezTo>
                    <a:pt x="584" y="216"/>
                    <a:pt x="586" y="217"/>
                    <a:pt x="585" y="217"/>
                  </a:cubicBezTo>
                  <a:cubicBezTo>
                    <a:pt x="583" y="218"/>
                    <a:pt x="581" y="217"/>
                    <a:pt x="579" y="218"/>
                  </a:cubicBezTo>
                  <a:cubicBezTo>
                    <a:pt x="578" y="218"/>
                    <a:pt x="579" y="219"/>
                    <a:pt x="579" y="219"/>
                  </a:cubicBezTo>
                  <a:cubicBezTo>
                    <a:pt x="581" y="221"/>
                    <a:pt x="585" y="221"/>
                    <a:pt x="585" y="223"/>
                  </a:cubicBezTo>
                  <a:cubicBezTo>
                    <a:pt x="586" y="225"/>
                    <a:pt x="583" y="227"/>
                    <a:pt x="581" y="228"/>
                  </a:cubicBezTo>
                  <a:cubicBezTo>
                    <a:pt x="579" y="229"/>
                    <a:pt x="575" y="226"/>
                    <a:pt x="573" y="227"/>
                  </a:cubicBezTo>
                  <a:cubicBezTo>
                    <a:pt x="571" y="228"/>
                    <a:pt x="572" y="231"/>
                    <a:pt x="573" y="233"/>
                  </a:cubicBezTo>
                  <a:cubicBezTo>
                    <a:pt x="574" y="234"/>
                    <a:pt x="577" y="232"/>
                    <a:pt x="578" y="234"/>
                  </a:cubicBezTo>
                  <a:cubicBezTo>
                    <a:pt x="578" y="236"/>
                    <a:pt x="576" y="238"/>
                    <a:pt x="575" y="239"/>
                  </a:cubicBezTo>
                  <a:cubicBezTo>
                    <a:pt x="572" y="240"/>
                    <a:pt x="567" y="239"/>
                    <a:pt x="564" y="240"/>
                  </a:cubicBezTo>
                  <a:cubicBezTo>
                    <a:pt x="561" y="242"/>
                    <a:pt x="559" y="246"/>
                    <a:pt x="556" y="248"/>
                  </a:cubicBezTo>
                  <a:cubicBezTo>
                    <a:pt x="553" y="250"/>
                    <a:pt x="549" y="249"/>
                    <a:pt x="546" y="251"/>
                  </a:cubicBezTo>
                  <a:cubicBezTo>
                    <a:pt x="542" y="253"/>
                    <a:pt x="539" y="256"/>
                    <a:pt x="537" y="259"/>
                  </a:cubicBezTo>
                  <a:cubicBezTo>
                    <a:pt x="536" y="260"/>
                    <a:pt x="538" y="262"/>
                    <a:pt x="538" y="263"/>
                  </a:cubicBezTo>
                  <a:cubicBezTo>
                    <a:pt x="535" y="266"/>
                    <a:pt x="531" y="269"/>
                    <a:pt x="527" y="272"/>
                  </a:cubicBezTo>
                  <a:cubicBezTo>
                    <a:pt x="525" y="273"/>
                    <a:pt x="521" y="272"/>
                    <a:pt x="520" y="274"/>
                  </a:cubicBezTo>
                  <a:cubicBezTo>
                    <a:pt x="518" y="275"/>
                    <a:pt x="518" y="279"/>
                    <a:pt x="517" y="281"/>
                  </a:cubicBezTo>
                  <a:cubicBezTo>
                    <a:pt x="515" y="283"/>
                    <a:pt x="513" y="285"/>
                    <a:pt x="511" y="287"/>
                  </a:cubicBezTo>
                  <a:cubicBezTo>
                    <a:pt x="509" y="291"/>
                    <a:pt x="508" y="296"/>
                    <a:pt x="508" y="300"/>
                  </a:cubicBezTo>
                  <a:cubicBezTo>
                    <a:pt x="507" y="302"/>
                    <a:pt x="507" y="305"/>
                    <a:pt x="507" y="307"/>
                  </a:cubicBezTo>
                  <a:cubicBezTo>
                    <a:pt x="507" y="310"/>
                    <a:pt x="506" y="314"/>
                    <a:pt x="506" y="317"/>
                  </a:cubicBezTo>
                  <a:cubicBezTo>
                    <a:pt x="508" y="322"/>
                    <a:pt x="512" y="326"/>
                    <a:pt x="514" y="331"/>
                  </a:cubicBezTo>
                  <a:cubicBezTo>
                    <a:pt x="514" y="333"/>
                    <a:pt x="514" y="336"/>
                    <a:pt x="514" y="339"/>
                  </a:cubicBezTo>
                  <a:cubicBezTo>
                    <a:pt x="514" y="340"/>
                    <a:pt x="513" y="336"/>
                    <a:pt x="512" y="337"/>
                  </a:cubicBezTo>
                  <a:cubicBezTo>
                    <a:pt x="512" y="339"/>
                    <a:pt x="512" y="341"/>
                    <a:pt x="513" y="343"/>
                  </a:cubicBezTo>
                  <a:cubicBezTo>
                    <a:pt x="514" y="346"/>
                    <a:pt x="515" y="348"/>
                    <a:pt x="517" y="351"/>
                  </a:cubicBezTo>
                  <a:cubicBezTo>
                    <a:pt x="518" y="354"/>
                    <a:pt x="519" y="357"/>
                    <a:pt x="520" y="360"/>
                  </a:cubicBezTo>
                  <a:cubicBezTo>
                    <a:pt x="520" y="363"/>
                    <a:pt x="520" y="366"/>
                    <a:pt x="520" y="369"/>
                  </a:cubicBezTo>
                  <a:cubicBezTo>
                    <a:pt x="519" y="372"/>
                    <a:pt x="516" y="375"/>
                    <a:pt x="515" y="379"/>
                  </a:cubicBezTo>
                  <a:cubicBezTo>
                    <a:pt x="514" y="382"/>
                    <a:pt x="515" y="385"/>
                    <a:pt x="514" y="388"/>
                  </a:cubicBezTo>
                  <a:cubicBezTo>
                    <a:pt x="513" y="390"/>
                    <a:pt x="512" y="391"/>
                    <a:pt x="511" y="391"/>
                  </a:cubicBezTo>
                  <a:cubicBezTo>
                    <a:pt x="510" y="391"/>
                    <a:pt x="512" y="388"/>
                    <a:pt x="511" y="388"/>
                  </a:cubicBezTo>
                  <a:cubicBezTo>
                    <a:pt x="508" y="387"/>
                    <a:pt x="505" y="389"/>
                    <a:pt x="501" y="388"/>
                  </a:cubicBezTo>
                  <a:cubicBezTo>
                    <a:pt x="501" y="388"/>
                    <a:pt x="501" y="387"/>
                    <a:pt x="501" y="386"/>
                  </a:cubicBezTo>
                  <a:cubicBezTo>
                    <a:pt x="502" y="384"/>
                    <a:pt x="505" y="383"/>
                    <a:pt x="505" y="382"/>
                  </a:cubicBezTo>
                  <a:cubicBezTo>
                    <a:pt x="504" y="380"/>
                    <a:pt x="501" y="380"/>
                    <a:pt x="499" y="379"/>
                  </a:cubicBezTo>
                  <a:cubicBezTo>
                    <a:pt x="497" y="377"/>
                    <a:pt x="496" y="376"/>
                    <a:pt x="495" y="374"/>
                  </a:cubicBezTo>
                  <a:cubicBezTo>
                    <a:pt x="493" y="370"/>
                    <a:pt x="493" y="366"/>
                    <a:pt x="492" y="362"/>
                  </a:cubicBezTo>
                  <a:cubicBezTo>
                    <a:pt x="491" y="361"/>
                    <a:pt x="492" y="359"/>
                    <a:pt x="492" y="358"/>
                  </a:cubicBezTo>
                  <a:cubicBezTo>
                    <a:pt x="491" y="358"/>
                    <a:pt x="490" y="360"/>
                    <a:pt x="489" y="360"/>
                  </a:cubicBezTo>
                  <a:cubicBezTo>
                    <a:pt x="488" y="358"/>
                    <a:pt x="489" y="356"/>
                    <a:pt x="488" y="354"/>
                  </a:cubicBezTo>
                  <a:cubicBezTo>
                    <a:pt x="488" y="352"/>
                    <a:pt x="487" y="350"/>
                    <a:pt x="487" y="348"/>
                  </a:cubicBezTo>
                  <a:cubicBezTo>
                    <a:pt x="487" y="347"/>
                    <a:pt x="487" y="346"/>
                    <a:pt x="487" y="345"/>
                  </a:cubicBezTo>
                  <a:cubicBezTo>
                    <a:pt x="487" y="343"/>
                    <a:pt x="486" y="341"/>
                    <a:pt x="486" y="339"/>
                  </a:cubicBezTo>
                  <a:cubicBezTo>
                    <a:pt x="486" y="336"/>
                    <a:pt x="489" y="334"/>
                    <a:pt x="489" y="331"/>
                  </a:cubicBezTo>
                  <a:cubicBezTo>
                    <a:pt x="489" y="329"/>
                    <a:pt x="487" y="326"/>
                    <a:pt x="486" y="324"/>
                  </a:cubicBezTo>
                  <a:cubicBezTo>
                    <a:pt x="485" y="323"/>
                    <a:pt x="482" y="323"/>
                    <a:pt x="481" y="322"/>
                  </a:cubicBezTo>
                  <a:cubicBezTo>
                    <a:pt x="478" y="319"/>
                    <a:pt x="477" y="313"/>
                    <a:pt x="473" y="311"/>
                  </a:cubicBezTo>
                  <a:cubicBezTo>
                    <a:pt x="471" y="310"/>
                    <a:pt x="469" y="313"/>
                    <a:pt x="467" y="314"/>
                  </a:cubicBezTo>
                  <a:cubicBezTo>
                    <a:pt x="465" y="315"/>
                    <a:pt x="463" y="317"/>
                    <a:pt x="461" y="318"/>
                  </a:cubicBezTo>
                  <a:cubicBezTo>
                    <a:pt x="460" y="318"/>
                    <a:pt x="457" y="319"/>
                    <a:pt x="456" y="318"/>
                  </a:cubicBezTo>
                  <a:cubicBezTo>
                    <a:pt x="454" y="316"/>
                    <a:pt x="455" y="312"/>
                    <a:pt x="453" y="310"/>
                  </a:cubicBezTo>
                  <a:cubicBezTo>
                    <a:pt x="452" y="309"/>
                    <a:pt x="450" y="309"/>
                    <a:pt x="449" y="309"/>
                  </a:cubicBezTo>
                  <a:cubicBezTo>
                    <a:pt x="447" y="308"/>
                    <a:pt x="446" y="307"/>
                    <a:pt x="445" y="307"/>
                  </a:cubicBezTo>
                  <a:cubicBezTo>
                    <a:pt x="443" y="307"/>
                    <a:pt x="442" y="308"/>
                    <a:pt x="440" y="308"/>
                  </a:cubicBezTo>
                  <a:cubicBezTo>
                    <a:pt x="439" y="308"/>
                    <a:pt x="438" y="307"/>
                    <a:pt x="437" y="307"/>
                  </a:cubicBezTo>
                  <a:cubicBezTo>
                    <a:pt x="436" y="307"/>
                    <a:pt x="435" y="308"/>
                    <a:pt x="434" y="308"/>
                  </a:cubicBezTo>
                  <a:cubicBezTo>
                    <a:pt x="433" y="308"/>
                    <a:pt x="431" y="308"/>
                    <a:pt x="430" y="308"/>
                  </a:cubicBezTo>
                  <a:cubicBezTo>
                    <a:pt x="429" y="307"/>
                    <a:pt x="427" y="306"/>
                    <a:pt x="425" y="306"/>
                  </a:cubicBezTo>
                  <a:cubicBezTo>
                    <a:pt x="421" y="306"/>
                    <a:pt x="416" y="307"/>
                    <a:pt x="412" y="307"/>
                  </a:cubicBezTo>
                  <a:cubicBezTo>
                    <a:pt x="410" y="308"/>
                    <a:pt x="408" y="309"/>
                    <a:pt x="406" y="309"/>
                  </a:cubicBezTo>
                  <a:cubicBezTo>
                    <a:pt x="404" y="309"/>
                    <a:pt x="403" y="307"/>
                    <a:pt x="401" y="307"/>
                  </a:cubicBezTo>
                  <a:cubicBezTo>
                    <a:pt x="399" y="306"/>
                    <a:pt x="397" y="305"/>
                    <a:pt x="396" y="307"/>
                  </a:cubicBezTo>
                  <a:cubicBezTo>
                    <a:pt x="395" y="308"/>
                    <a:pt x="397" y="310"/>
                    <a:pt x="398" y="311"/>
                  </a:cubicBezTo>
                  <a:cubicBezTo>
                    <a:pt x="399" y="313"/>
                    <a:pt x="400" y="314"/>
                    <a:pt x="402" y="314"/>
                  </a:cubicBezTo>
                  <a:cubicBezTo>
                    <a:pt x="403" y="314"/>
                    <a:pt x="403" y="312"/>
                    <a:pt x="404" y="312"/>
                  </a:cubicBezTo>
                  <a:cubicBezTo>
                    <a:pt x="405" y="312"/>
                    <a:pt x="406" y="313"/>
                    <a:pt x="406" y="315"/>
                  </a:cubicBezTo>
                  <a:cubicBezTo>
                    <a:pt x="406" y="316"/>
                    <a:pt x="404" y="318"/>
                    <a:pt x="405" y="319"/>
                  </a:cubicBezTo>
                  <a:cubicBezTo>
                    <a:pt x="406" y="321"/>
                    <a:pt x="409" y="321"/>
                    <a:pt x="410" y="322"/>
                  </a:cubicBezTo>
                  <a:cubicBezTo>
                    <a:pt x="411" y="324"/>
                    <a:pt x="412" y="328"/>
                    <a:pt x="410" y="328"/>
                  </a:cubicBezTo>
                  <a:cubicBezTo>
                    <a:pt x="408" y="328"/>
                    <a:pt x="407" y="324"/>
                    <a:pt x="405" y="322"/>
                  </a:cubicBezTo>
                  <a:cubicBezTo>
                    <a:pt x="402" y="320"/>
                    <a:pt x="399" y="316"/>
                    <a:pt x="395" y="316"/>
                  </a:cubicBezTo>
                  <a:cubicBezTo>
                    <a:pt x="393" y="317"/>
                    <a:pt x="397" y="322"/>
                    <a:pt x="395" y="324"/>
                  </a:cubicBezTo>
                  <a:cubicBezTo>
                    <a:pt x="394" y="326"/>
                    <a:pt x="391" y="324"/>
                    <a:pt x="389" y="324"/>
                  </a:cubicBezTo>
                  <a:cubicBezTo>
                    <a:pt x="388" y="324"/>
                    <a:pt x="387" y="326"/>
                    <a:pt x="386" y="326"/>
                  </a:cubicBezTo>
                  <a:cubicBezTo>
                    <a:pt x="384" y="325"/>
                    <a:pt x="383" y="324"/>
                    <a:pt x="381" y="322"/>
                  </a:cubicBezTo>
                  <a:cubicBezTo>
                    <a:pt x="380" y="321"/>
                    <a:pt x="380" y="319"/>
                    <a:pt x="379" y="318"/>
                  </a:cubicBezTo>
                  <a:cubicBezTo>
                    <a:pt x="378" y="316"/>
                    <a:pt x="376" y="314"/>
                    <a:pt x="374" y="315"/>
                  </a:cubicBezTo>
                  <a:cubicBezTo>
                    <a:pt x="373" y="315"/>
                    <a:pt x="374" y="317"/>
                    <a:pt x="372" y="318"/>
                  </a:cubicBezTo>
                  <a:cubicBezTo>
                    <a:pt x="370" y="319"/>
                    <a:pt x="367" y="319"/>
                    <a:pt x="364" y="319"/>
                  </a:cubicBezTo>
                  <a:cubicBezTo>
                    <a:pt x="361" y="318"/>
                    <a:pt x="359" y="315"/>
                    <a:pt x="357" y="315"/>
                  </a:cubicBezTo>
                  <a:cubicBezTo>
                    <a:pt x="353" y="315"/>
                    <a:pt x="350" y="317"/>
                    <a:pt x="347" y="318"/>
                  </a:cubicBezTo>
                  <a:cubicBezTo>
                    <a:pt x="345" y="319"/>
                    <a:pt x="343" y="321"/>
                    <a:pt x="341" y="321"/>
                  </a:cubicBezTo>
                  <a:cubicBezTo>
                    <a:pt x="340" y="320"/>
                    <a:pt x="340" y="318"/>
                    <a:pt x="339" y="318"/>
                  </a:cubicBezTo>
                  <a:cubicBezTo>
                    <a:pt x="338" y="317"/>
                    <a:pt x="336" y="317"/>
                    <a:pt x="335" y="318"/>
                  </a:cubicBezTo>
                  <a:cubicBezTo>
                    <a:pt x="335" y="320"/>
                    <a:pt x="338" y="322"/>
                    <a:pt x="337" y="324"/>
                  </a:cubicBezTo>
                  <a:cubicBezTo>
                    <a:pt x="336" y="327"/>
                    <a:pt x="333" y="327"/>
                    <a:pt x="331" y="329"/>
                  </a:cubicBezTo>
                  <a:cubicBezTo>
                    <a:pt x="329" y="331"/>
                    <a:pt x="328" y="334"/>
                    <a:pt x="325" y="335"/>
                  </a:cubicBezTo>
                  <a:cubicBezTo>
                    <a:pt x="323" y="336"/>
                    <a:pt x="320" y="335"/>
                    <a:pt x="318" y="336"/>
                  </a:cubicBezTo>
                  <a:cubicBezTo>
                    <a:pt x="315" y="337"/>
                    <a:pt x="313" y="338"/>
                    <a:pt x="312" y="339"/>
                  </a:cubicBezTo>
                  <a:cubicBezTo>
                    <a:pt x="309" y="341"/>
                    <a:pt x="306" y="343"/>
                    <a:pt x="304" y="346"/>
                  </a:cubicBezTo>
                  <a:cubicBezTo>
                    <a:pt x="303" y="347"/>
                    <a:pt x="305" y="349"/>
                    <a:pt x="304" y="351"/>
                  </a:cubicBezTo>
                  <a:cubicBezTo>
                    <a:pt x="304" y="353"/>
                    <a:pt x="300" y="355"/>
                    <a:pt x="300" y="357"/>
                  </a:cubicBezTo>
                  <a:cubicBezTo>
                    <a:pt x="300" y="361"/>
                    <a:pt x="303" y="364"/>
                    <a:pt x="304" y="368"/>
                  </a:cubicBezTo>
                  <a:cubicBezTo>
                    <a:pt x="304" y="369"/>
                    <a:pt x="304" y="371"/>
                    <a:pt x="304" y="373"/>
                  </a:cubicBezTo>
                  <a:cubicBezTo>
                    <a:pt x="303" y="375"/>
                    <a:pt x="302" y="376"/>
                    <a:pt x="302" y="377"/>
                  </a:cubicBezTo>
                  <a:cubicBezTo>
                    <a:pt x="300" y="376"/>
                    <a:pt x="299" y="373"/>
                    <a:pt x="297" y="373"/>
                  </a:cubicBezTo>
                  <a:cubicBezTo>
                    <a:pt x="295" y="372"/>
                    <a:pt x="293" y="373"/>
                    <a:pt x="291" y="373"/>
                  </a:cubicBezTo>
                  <a:cubicBezTo>
                    <a:pt x="288" y="371"/>
                    <a:pt x="285" y="370"/>
                    <a:pt x="283" y="368"/>
                  </a:cubicBezTo>
                  <a:cubicBezTo>
                    <a:pt x="280" y="365"/>
                    <a:pt x="279" y="362"/>
                    <a:pt x="277" y="359"/>
                  </a:cubicBezTo>
                  <a:cubicBezTo>
                    <a:pt x="276" y="357"/>
                    <a:pt x="277" y="354"/>
                    <a:pt x="276" y="352"/>
                  </a:cubicBezTo>
                  <a:cubicBezTo>
                    <a:pt x="275" y="350"/>
                    <a:pt x="273" y="348"/>
                    <a:pt x="272" y="345"/>
                  </a:cubicBezTo>
                  <a:cubicBezTo>
                    <a:pt x="270" y="341"/>
                    <a:pt x="268" y="337"/>
                    <a:pt x="266" y="332"/>
                  </a:cubicBezTo>
                  <a:cubicBezTo>
                    <a:pt x="265" y="329"/>
                    <a:pt x="264" y="325"/>
                    <a:pt x="263" y="322"/>
                  </a:cubicBezTo>
                  <a:cubicBezTo>
                    <a:pt x="262" y="319"/>
                    <a:pt x="260" y="316"/>
                    <a:pt x="258" y="315"/>
                  </a:cubicBezTo>
                  <a:cubicBezTo>
                    <a:pt x="255" y="314"/>
                    <a:pt x="253" y="314"/>
                    <a:pt x="250" y="314"/>
                  </a:cubicBezTo>
                  <a:cubicBezTo>
                    <a:pt x="248" y="314"/>
                    <a:pt x="246" y="314"/>
                    <a:pt x="245" y="314"/>
                  </a:cubicBezTo>
                  <a:cubicBezTo>
                    <a:pt x="243" y="315"/>
                    <a:pt x="242" y="315"/>
                    <a:pt x="241" y="316"/>
                  </a:cubicBezTo>
                  <a:cubicBezTo>
                    <a:pt x="240" y="317"/>
                    <a:pt x="240" y="318"/>
                    <a:pt x="239" y="319"/>
                  </a:cubicBezTo>
                  <a:cubicBezTo>
                    <a:pt x="239" y="321"/>
                    <a:pt x="239" y="323"/>
                    <a:pt x="238" y="325"/>
                  </a:cubicBezTo>
                  <a:cubicBezTo>
                    <a:pt x="238" y="326"/>
                    <a:pt x="236" y="327"/>
                    <a:pt x="235" y="327"/>
                  </a:cubicBezTo>
                  <a:cubicBezTo>
                    <a:pt x="232" y="326"/>
                    <a:pt x="229" y="323"/>
                    <a:pt x="226" y="322"/>
                  </a:cubicBezTo>
                  <a:cubicBezTo>
                    <a:pt x="224" y="320"/>
                    <a:pt x="220" y="320"/>
                    <a:pt x="219" y="318"/>
                  </a:cubicBezTo>
                  <a:cubicBezTo>
                    <a:pt x="216" y="315"/>
                    <a:pt x="216" y="311"/>
                    <a:pt x="214" y="308"/>
                  </a:cubicBezTo>
                  <a:cubicBezTo>
                    <a:pt x="213" y="305"/>
                    <a:pt x="213" y="302"/>
                    <a:pt x="211" y="300"/>
                  </a:cubicBezTo>
                  <a:cubicBezTo>
                    <a:pt x="209" y="297"/>
                    <a:pt x="206" y="294"/>
                    <a:pt x="203" y="291"/>
                  </a:cubicBezTo>
                  <a:cubicBezTo>
                    <a:pt x="201" y="288"/>
                    <a:pt x="200" y="286"/>
                    <a:pt x="199" y="283"/>
                  </a:cubicBezTo>
                  <a:cubicBezTo>
                    <a:pt x="192" y="283"/>
                    <a:pt x="185" y="283"/>
                    <a:pt x="177" y="283"/>
                  </a:cubicBezTo>
                  <a:cubicBezTo>
                    <a:pt x="177" y="286"/>
                    <a:pt x="176" y="288"/>
                    <a:pt x="176" y="291"/>
                  </a:cubicBezTo>
                  <a:cubicBezTo>
                    <a:pt x="165" y="290"/>
                    <a:pt x="154" y="290"/>
                    <a:pt x="142" y="290"/>
                  </a:cubicBezTo>
                  <a:cubicBezTo>
                    <a:pt x="142" y="290"/>
                    <a:pt x="141" y="290"/>
                    <a:pt x="140" y="290"/>
                  </a:cubicBezTo>
                  <a:cubicBezTo>
                    <a:pt x="125" y="284"/>
                    <a:pt x="111" y="278"/>
                    <a:pt x="96" y="272"/>
                  </a:cubicBezTo>
                  <a:cubicBezTo>
                    <a:pt x="96" y="272"/>
                    <a:pt x="96" y="271"/>
                    <a:pt x="96" y="270"/>
                  </a:cubicBezTo>
                  <a:cubicBezTo>
                    <a:pt x="88" y="270"/>
                    <a:pt x="81" y="270"/>
                    <a:pt x="73" y="270"/>
                  </a:cubicBezTo>
                  <a:cubicBezTo>
                    <a:pt x="71" y="271"/>
                    <a:pt x="70" y="272"/>
                    <a:pt x="68" y="273"/>
                  </a:cubicBezTo>
                  <a:cubicBezTo>
                    <a:pt x="68" y="272"/>
                    <a:pt x="66" y="271"/>
                    <a:pt x="66" y="269"/>
                  </a:cubicBezTo>
                  <a:cubicBezTo>
                    <a:pt x="66" y="268"/>
                    <a:pt x="67" y="266"/>
                    <a:pt x="66" y="264"/>
                  </a:cubicBezTo>
                  <a:cubicBezTo>
                    <a:pt x="66" y="261"/>
                    <a:pt x="64" y="258"/>
                    <a:pt x="63" y="255"/>
                  </a:cubicBezTo>
                  <a:cubicBezTo>
                    <a:pt x="61" y="252"/>
                    <a:pt x="59" y="249"/>
                    <a:pt x="56" y="247"/>
                  </a:cubicBezTo>
                  <a:cubicBezTo>
                    <a:pt x="54" y="245"/>
                    <a:pt x="50" y="247"/>
                    <a:pt x="48" y="246"/>
                  </a:cubicBezTo>
                  <a:cubicBezTo>
                    <a:pt x="45" y="245"/>
                    <a:pt x="43" y="242"/>
                    <a:pt x="40" y="241"/>
                  </a:cubicBezTo>
                  <a:cubicBezTo>
                    <a:pt x="37" y="240"/>
                    <a:pt x="32" y="241"/>
                    <a:pt x="29" y="239"/>
                  </a:cubicBezTo>
                  <a:cubicBezTo>
                    <a:pt x="28" y="237"/>
                    <a:pt x="30" y="234"/>
                    <a:pt x="29" y="232"/>
                  </a:cubicBezTo>
                  <a:cubicBezTo>
                    <a:pt x="29" y="228"/>
                    <a:pt x="26" y="226"/>
                    <a:pt x="25" y="223"/>
                  </a:cubicBezTo>
                  <a:cubicBezTo>
                    <a:pt x="23" y="218"/>
                    <a:pt x="21" y="213"/>
                    <a:pt x="20" y="208"/>
                  </a:cubicBezTo>
                  <a:cubicBezTo>
                    <a:pt x="19" y="206"/>
                    <a:pt x="22" y="203"/>
                    <a:pt x="21" y="201"/>
                  </a:cubicBezTo>
                  <a:cubicBezTo>
                    <a:pt x="21" y="200"/>
                    <a:pt x="19" y="200"/>
                    <a:pt x="18" y="199"/>
                  </a:cubicBezTo>
                  <a:cubicBezTo>
                    <a:pt x="17" y="198"/>
                    <a:pt x="16" y="196"/>
                    <a:pt x="16" y="194"/>
                  </a:cubicBezTo>
                  <a:cubicBezTo>
                    <a:pt x="15" y="192"/>
                    <a:pt x="15" y="189"/>
                    <a:pt x="15" y="186"/>
                  </a:cubicBezTo>
                  <a:cubicBezTo>
                    <a:pt x="15" y="185"/>
                    <a:pt x="15" y="183"/>
                    <a:pt x="16" y="184"/>
                  </a:cubicBezTo>
                  <a:cubicBezTo>
                    <a:pt x="18" y="184"/>
                    <a:pt x="18" y="187"/>
                    <a:pt x="19" y="187"/>
                  </a:cubicBezTo>
                  <a:cubicBezTo>
                    <a:pt x="20" y="187"/>
                    <a:pt x="19" y="185"/>
                    <a:pt x="19" y="184"/>
                  </a:cubicBezTo>
                  <a:cubicBezTo>
                    <a:pt x="20" y="182"/>
                    <a:pt x="21" y="181"/>
                    <a:pt x="21" y="180"/>
                  </a:cubicBezTo>
                  <a:cubicBezTo>
                    <a:pt x="21" y="179"/>
                    <a:pt x="20" y="178"/>
                    <a:pt x="19" y="178"/>
                  </a:cubicBezTo>
                  <a:cubicBezTo>
                    <a:pt x="18" y="178"/>
                    <a:pt x="18" y="180"/>
                    <a:pt x="18" y="181"/>
                  </a:cubicBezTo>
                  <a:cubicBezTo>
                    <a:pt x="17" y="182"/>
                    <a:pt x="16" y="182"/>
                    <a:pt x="15" y="181"/>
                  </a:cubicBezTo>
                  <a:cubicBezTo>
                    <a:pt x="13" y="180"/>
                    <a:pt x="12" y="179"/>
                    <a:pt x="11" y="178"/>
                  </a:cubicBezTo>
                  <a:cubicBezTo>
                    <a:pt x="10" y="176"/>
                    <a:pt x="9" y="174"/>
                    <a:pt x="7" y="172"/>
                  </a:cubicBezTo>
                  <a:cubicBezTo>
                    <a:pt x="6" y="170"/>
                    <a:pt x="3" y="168"/>
                    <a:pt x="3" y="166"/>
                  </a:cubicBezTo>
                  <a:cubicBezTo>
                    <a:pt x="2" y="163"/>
                    <a:pt x="5" y="161"/>
                    <a:pt x="4" y="158"/>
                  </a:cubicBezTo>
                  <a:cubicBezTo>
                    <a:pt x="4" y="155"/>
                    <a:pt x="1" y="152"/>
                    <a:pt x="0" y="149"/>
                  </a:cubicBezTo>
                  <a:cubicBezTo>
                    <a:pt x="0" y="147"/>
                    <a:pt x="0" y="146"/>
                    <a:pt x="0" y="144"/>
                  </a:cubicBezTo>
                  <a:cubicBezTo>
                    <a:pt x="1" y="141"/>
                    <a:pt x="2" y="138"/>
                    <a:pt x="3" y="135"/>
                  </a:cubicBezTo>
                  <a:cubicBezTo>
                    <a:pt x="4" y="133"/>
                    <a:pt x="5" y="132"/>
                    <a:pt x="5" y="130"/>
                  </a:cubicBezTo>
                  <a:cubicBezTo>
                    <a:pt x="5" y="127"/>
                    <a:pt x="4" y="125"/>
                    <a:pt x="4" y="122"/>
                  </a:cubicBezTo>
                  <a:cubicBezTo>
                    <a:pt x="4" y="121"/>
                    <a:pt x="6" y="119"/>
                    <a:pt x="6" y="118"/>
                  </a:cubicBezTo>
                  <a:cubicBezTo>
                    <a:pt x="6" y="114"/>
                    <a:pt x="5" y="110"/>
                    <a:pt x="5" y="106"/>
                  </a:cubicBezTo>
                  <a:cubicBezTo>
                    <a:pt x="5" y="105"/>
                    <a:pt x="6" y="104"/>
                    <a:pt x="6" y="102"/>
                  </a:cubicBezTo>
                  <a:cubicBezTo>
                    <a:pt x="8" y="98"/>
                    <a:pt x="10" y="94"/>
                    <a:pt x="12" y="90"/>
                  </a:cubicBezTo>
                  <a:cubicBezTo>
                    <a:pt x="14" y="82"/>
                    <a:pt x="17" y="75"/>
                    <a:pt x="19" y="67"/>
                  </a:cubicBezTo>
                  <a:cubicBezTo>
                    <a:pt x="20" y="62"/>
                    <a:pt x="21" y="56"/>
                    <a:pt x="23" y="51"/>
                  </a:cubicBezTo>
                  <a:cubicBezTo>
                    <a:pt x="23" y="50"/>
                    <a:pt x="26" y="50"/>
                    <a:pt x="26" y="49"/>
                  </a:cubicBezTo>
                  <a:cubicBezTo>
                    <a:pt x="26" y="49"/>
                    <a:pt x="24" y="50"/>
                    <a:pt x="24" y="49"/>
                  </a:cubicBezTo>
                  <a:cubicBezTo>
                    <a:pt x="23" y="47"/>
                    <a:pt x="25" y="45"/>
                    <a:pt x="25" y="44"/>
                  </a:cubicBezTo>
                  <a:cubicBezTo>
                    <a:pt x="25" y="40"/>
                    <a:pt x="26" y="36"/>
                    <a:pt x="26" y="32"/>
                  </a:cubicBezTo>
                  <a:cubicBezTo>
                    <a:pt x="25" y="27"/>
                    <a:pt x="22" y="23"/>
                    <a:pt x="21" y="18"/>
                  </a:cubicBezTo>
                  <a:cubicBezTo>
                    <a:pt x="21" y="16"/>
                    <a:pt x="21" y="15"/>
                    <a:pt x="22" y="13"/>
                  </a:cubicBezTo>
                  <a:cubicBezTo>
                    <a:pt x="22" y="12"/>
                    <a:pt x="23" y="11"/>
                    <a:pt x="25" y="11"/>
                  </a:cubicBezTo>
                  <a:cubicBezTo>
                    <a:pt x="26" y="12"/>
                    <a:pt x="27" y="13"/>
                    <a:pt x="29" y="14"/>
                  </a:cubicBezTo>
                  <a:cubicBezTo>
                    <a:pt x="31" y="14"/>
                    <a:pt x="33" y="14"/>
                    <a:pt x="35" y="14"/>
                  </a:cubicBezTo>
                  <a:cubicBezTo>
                    <a:pt x="38" y="14"/>
                    <a:pt x="41" y="13"/>
                    <a:pt x="43" y="14"/>
                  </a:cubicBezTo>
                  <a:cubicBezTo>
                    <a:pt x="45" y="14"/>
                    <a:pt x="45" y="17"/>
                    <a:pt x="46" y="18"/>
                  </a:cubicBezTo>
                  <a:cubicBezTo>
                    <a:pt x="47" y="19"/>
                    <a:pt x="47" y="20"/>
                    <a:pt x="47" y="21"/>
                  </a:cubicBezTo>
                  <a:cubicBezTo>
                    <a:pt x="47" y="22"/>
                    <a:pt x="46" y="24"/>
                    <a:pt x="45" y="25"/>
                  </a:cubicBezTo>
                  <a:cubicBezTo>
                    <a:pt x="44" y="27"/>
                    <a:pt x="42" y="27"/>
                    <a:pt x="41" y="28"/>
                  </a:cubicBezTo>
                  <a:cubicBezTo>
                    <a:pt x="40" y="29"/>
                    <a:pt x="39" y="32"/>
                    <a:pt x="40" y="32"/>
                  </a:cubicBezTo>
                  <a:cubicBezTo>
                    <a:pt x="43" y="31"/>
                    <a:pt x="45" y="29"/>
                    <a:pt x="47" y="27"/>
                  </a:cubicBezTo>
                  <a:cubicBezTo>
                    <a:pt x="48" y="25"/>
                    <a:pt x="50" y="23"/>
                    <a:pt x="50" y="20"/>
                  </a:cubicBezTo>
                  <a:cubicBezTo>
                    <a:pt x="51" y="18"/>
                    <a:pt x="50" y="15"/>
                    <a:pt x="50" y="13"/>
                  </a:cubicBezTo>
                  <a:cubicBezTo>
                    <a:pt x="50" y="10"/>
                    <a:pt x="51" y="8"/>
                    <a:pt x="51" y="6"/>
                  </a:cubicBezTo>
                  <a:cubicBezTo>
                    <a:pt x="50" y="4"/>
                    <a:pt x="50" y="2"/>
                    <a:pt x="49" y="0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57" name="Freeform 2526"/>
            <p:cNvSpPr>
              <a:spLocks noChangeAspect="1"/>
            </p:cNvSpPr>
            <p:nvPr/>
          </p:nvSpPr>
          <p:spPr bwMode="auto">
            <a:xfrm>
              <a:off x="2635915" y="3800838"/>
              <a:ext cx="664384" cy="768643"/>
            </a:xfrm>
            <a:custGeom>
              <a:avLst/>
              <a:gdLst>
                <a:gd name="T0" fmla="*/ 344 w 495"/>
                <a:gd name="T1" fmla="*/ 671 h 578"/>
                <a:gd name="T2" fmla="*/ 317 w 495"/>
                <a:gd name="T3" fmla="*/ 652 h 578"/>
                <a:gd name="T4" fmla="*/ 269 w 495"/>
                <a:gd name="T5" fmla="*/ 628 h 578"/>
                <a:gd name="T6" fmla="*/ 320 w 495"/>
                <a:gd name="T7" fmla="*/ 561 h 578"/>
                <a:gd name="T8" fmla="*/ 311 w 495"/>
                <a:gd name="T9" fmla="*/ 525 h 578"/>
                <a:gd name="T10" fmla="*/ 280 w 495"/>
                <a:gd name="T11" fmla="*/ 479 h 578"/>
                <a:gd name="T12" fmla="*/ 248 w 495"/>
                <a:gd name="T13" fmla="*/ 439 h 578"/>
                <a:gd name="T14" fmla="*/ 244 w 495"/>
                <a:gd name="T15" fmla="*/ 377 h 578"/>
                <a:gd name="T16" fmla="*/ 212 w 495"/>
                <a:gd name="T17" fmla="*/ 348 h 578"/>
                <a:gd name="T18" fmla="*/ 175 w 495"/>
                <a:gd name="T19" fmla="*/ 319 h 578"/>
                <a:gd name="T20" fmla="*/ 130 w 495"/>
                <a:gd name="T21" fmla="*/ 275 h 578"/>
                <a:gd name="T22" fmla="*/ 82 w 495"/>
                <a:gd name="T23" fmla="*/ 282 h 578"/>
                <a:gd name="T24" fmla="*/ 50 w 495"/>
                <a:gd name="T25" fmla="*/ 257 h 578"/>
                <a:gd name="T26" fmla="*/ 4 w 495"/>
                <a:gd name="T27" fmla="*/ 239 h 578"/>
                <a:gd name="T28" fmla="*/ 18 w 495"/>
                <a:gd name="T29" fmla="*/ 189 h 578"/>
                <a:gd name="T30" fmla="*/ 61 w 495"/>
                <a:gd name="T31" fmla="*/ 166 h 578"/>
                <a:gd name="T32" fmla="*/ 62 w 495"/>
                <a:gd name="T33" fmla="*/ 78 h 578"/>
                <a:gd name="T34" fmla="*/ 85 w 495"/>
                <a:gd name="T35" fmla="*/ 60 h 578"/>
                <a:gd name="T36" fmla="*/ 106 w 495"/>
                <a:gd name="T37" fmla="*/ 68 h 578"/>
                <a:gd name="T38" fmla="*/ 145 w 495"/>
                <a:gd name="T39" fmla="*/ 67 h 578"/>
                <a:gd name="T40" fmla="*/ 160 w 495"/>
                <a:gd name="T41" fmla="*/ 48 h 578"/>
                <a:gd name="T42" fmla="*/ 148 w 495"/>
                <a:gd name="T43" fmla="*/ 25 h 578"/>
                <a:gd name="T44" fmla="*/ 172 w 495"/>
                <a:gd name="T45" fmla="*/ 22 h 578"/>
                <a:gd name="T46" fmla="*/ 209 w 495"/>
                <a:gd name="T47" fmla="*/ 1 h 578"/>
                <a:gd name="T48" fmla="*/ 221 w 495"/>
                <a:gd name="T49" fmla="*/ 23 h 578"/>
                <a:gd name="T50" fmla="*/ 224 w 495"/>
                <a:gd name="T51" fmla="*/ 62 h 578"/>
                <a:gd name="T52" fmla="*/ 242 w 495"/>
                <a:gd name="T53" fmla="*/ 65 h 578"/>
                <a:gd name="T54" fmla="*/ 270 w 495"/>
                <a:gd name="T55" fmla="*/ 58 h 578"/>
                <a:gd name="T56" fmla="*/ 288 w 495"/>
                <a:gd name="T57" fmla="*/ 46 h 578"/>
                <a:gd name="T58" fmla="*/ 313 w 495"/>
                <a:gd name="T59" fmla="*/ 54 h 578"/>
                <a:gd name="T60" fmla="*/ 342 w 495"/>
                <a:gd name="T61" fmla="*/ 18 h 578"/>
                <a:gd name="T62" fmla="*/ 361 w 495"/>
                <a:gd name="T63" fmla="*/ 61 h 578"/>
                <a:gd name="T64" fmla="*/ 353 w 495"/>
                <a:gd name="T65" fmla="*/ 84 h 578"/>
                <a:gd name="T66" fmla="*/ 310 w 495"/>
                <a:gd name="T67" fmla="*/ 121 h 578"/>
                <a:gd name="T68" fmla="*/ 332 w 495"/>
                <a:gd name="T69" fmla="*/ 131 h 578"/>
                <a:gd name="T70" fmla="*/ 354 w 495"/>
                <a:gd name="T71" fmla="*/ 98 h 578"/>
                <a:gd name="T72" fmla="*/ 383 w 495"/>
                <a:gd name="T73" fmla="*/ 108 h 578"/>
                <a:gd name="T74" fmla="*/ 372 w 495"/>
                <a:gd name="T75" fmla="*/ 122 h 578"/>
                <a:gd name="T76" fmla="*/ 377 w 495"/>
                <a:gd name="T77" fmla="*/ 122 h 578"/>
                <a:gd name="T78" fmla="*/ 416 w 495"/>
                <a:gd name="T79" fmla="*/ 108 h 578"/>
                <a:gd name="T80" fmla="*/ 448 w 495"/>
                <a:gd name="T81" fmla="*/ 128 h 578"/>
                <a:gd name="T82" fmla="*/ 492 w 495"/>
                <a:gd name="T83" fmla="*/ 137 h 578"/>
                <a:gd name="T84" fmla="*/ 554 w 495"/>
                <a:gd name="T85" fmla="*/ 172 h 578"/>
                <a:gd name="T86" fmla="*/ 593 w 495"/>
                <a:gd name="T87" fmla="*/ 213 h 578"/>
                <a:gd name="T88" fmla="*/ 553 w 495"/>
                <a:gd name="T89" fmla="*/ 297 h 578"/>
                <a:gd name="T90" fmla="*/ 534 w 495"/>
                <a:gd name="T91" fmla="*/ 349 h 578"/>
                <a:gd name="T92" fmla="*/ 522 w 495"/>
                <a:gd name="T93" fmla="*/ 438 h 578"/>
                <a:gd name="T94" fmla="*/ 491 w 495"/>
                <a:gd name="T95" fmla="*/ 495 h 578"/>
                <a:gd name="T96" fmla="*/ 454 w 495"/>
                <a:gd name="T97" fmla="*/ 497 h 578"/>
                <a:gd name="T98" fmla="*/ 397 w 495"/>
                <a:gd name="T99" fmla="*/ 546 h 578"/>
                <a:gd name="T100" fmla="*/ 397 w 495"/>
                <a:gd name="T101" fmla="*/ 599 h 578"/>
                <a:gd name="T102" fmla="*/ 358 w 495"/>
                <a:gd name="T103" fmla="*/ 657 h 578"/>
                <a:gd name="T104" fmla="*/ 361 w 495"/>
                <a:gd name="T105" fmla="*/ 624 h 578"/>
                <a:gd name="T106" fmla="*/ 347 w 495"/>
                <a:gd name="T107" fmla="*/ 675 h 5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5"/>
                <a:gd name="T163" fmla="*/ 0 h 578"/>
                <a:gd name="T164" fmla="*/ 495 w 495"/>
                <a:gd name="T165" fmla="*/ 578 h 5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5" h="578">
                  <a:moveTo>
                    <a:pt x="281" y="578"/>
                  </a:moveTo>
                  <a:cubicBezTo>
                    <a:pt x="280" y="577"/>
                    <a:pt x="278" y="576"/>
                    <a:pt x="277" y="575"/>
                  </a:cubicBezTo>
                  <a:cubicBezTo>
                    <a:pt x="277" y="573"/>
                    <a:pt x="278" y="571"/>
                    <a:pt x="279" y="570"/>
                  </a:cubicBezTo>
                  <a:cubicBezTo>
                    <a:pt x="280" y="567"/>
                    <a:pt x="280" y="565"/>
                    <a:pt x="282" y="563"/>
                  </a:cubicBezTo>
                  <a:cubicBezTo>
                    <a:pt x="283" y="562"/>
                    <a:pt x="285" y="563"/>
                    <a:pt x="285" y="563"/>
                  </a:cubicBezTo>
                  <a:cubicBezTo>
                    <a:pt x="286" y="562"/>
                    <a:pt x="286" y="560"/>
                    <a:pt x="287" y="559"/>
                  </a:cubicBezTo>
                  <a:cubicBezTo>
                    <a:pt x="287" y="556"/>
                    <a:pt x="289" y="553"/>
                    <a:pt x="287" y="552"/>
                  </a:cubicBezTo>
                  <a:cubicBezTo>
                    <a:pt x="285" y="551"/>
                    <a:pt x="286" y="556"/>
                    <a:pt x="285" y="558"/>
                  </a:cubicBezTo>
                  <a:cubicBezTo>
                    <a:pt x="283" y="559"/>
                    <a:pt x="281" y="559"/>
                    <a:pt x="279" y="559"/>
                  </a:cubicBezTo>
                  <a:cubicBezTo>
                    <a:pt x="278" y="559"/>
                    <a:pt x="277" y="558"/>
                    <a:pt x="276" y="557"/>
                  </a:cubicBezTo>
                  <a:cubicBezTo>
                    <a:pt x="275" y="556"/>
                    <a:pt x="275" y="554"/>
                    <a:pt x="274" y="553"/>
                  </a:cubicBezTo>
                  <a:cubicBezTo>
                    <a:pt x="271" y="549"/>
                    <a:pt x="268" y="545"/>
                    <a:pt x="264" y="543"/>
                  </a:cubicBezTo>
                  <a:cubicBezTo>
                    <a:pt x="260" y="541"/>
                    <a:pt x="256" y="541"/>
                    <a:pt x="253" y="539"/>
                  </a:cubicBezTo>
                  <a:cubicBezTo>
                    <a:pt x="251" y="537"/>
                    <a:pt x="250" y="534"/>
                    <a:pt x="247" y="532"/>
                  </a:cubicBezTo>
                  <a:cubicBezTo>
                    <a:pt x="247" y="532"/>
                    <a:pt x="247" y="533"/>
                    <a:pt x="246" y="534"/>
                  </a:cubicBezTo>
                  <a:cubicBezTo>
                    <a:pt x="245" y="534"/>
                    <a:pt x="244" y="536"/>
                    <a:pt x="243" y="536"/>
                  </a:cubicBezTo>
                  <a:cubicBezTo>
                    <a:pt x="239" y="531"/>
                    <a:pt x="239" y="523"/>
                    <a:pt x="234" y="520"/>
                  </a:cubicBezTo>
                  <a:cubicBezTo>
                    <a:pt x="232" y="518"/>
                    <a:pt x="227" y="522"/>
                    <a:pt x="224" y="523"/>
                  </a:cubicBezTo>
                  <a:cubicBezTo>
                    <a:pt x="228" y="518"/>
                    <a:pt x="232" y="514"/>
                    <a:pt x="235" y="509"/>
                  </a:cubicBezTo>
                  <a:cubicBezTo>
                    <a:pt x="238" y="504"/>
                    <a:pt x="239" y="498"/>
                    <a:pt x="242" y="494"/>
                  </a:cubicBezTo>
                  <a:cubicBezTo>
                    <a:pt x="244" y="491"/>
                    <a:pt x="248" y="491"/>
                    <a:pt x="250" y="489"/>
                  </a:cubicBezTo>
                  <a:cubicBezTo>
                    <a:pt x="252" y="487"/>
                    <a:pt x="253" y="484"/>
                    <a:pt x="255" y="482"/>
                  </a:cubicBezTo>
                  <a:cubicBezTo>
                    <a:pt x="259" y="479"/>
                    <a:pt x="265" y="479"/>
                    <a:pt x="267" y="476"/>
                  </a:cubicBezTo>
                  <a:cubicBezTo>
                    <a:pt x="269" y="473"/>
                    <a:pt x="267" y="470"/>
                    <a:pt x="267" y="467"/>
                  </a:cubicBezTo>
                  <a:cubicBezTo>
                    <a:pt x="267" y="464"/>
                    <a:pt x="269" y="462"/>
                    <a:pt x="268" y="460"/>
                  </a:cubicBezTo>
                  <a:cubicBezTo>
                    <a:pt x="268" y="458"/>
                    <a:pt x="265" y="455"/>
                    <a:pt x="264" y="453"/>
                  </a:cubicBezTo>
                  <a:cubicBezTo>
                    <a:pt x="263" y="452"/>
                    <a:pt x="262" y="451"/>
                    <a:pt x="261" y="451"/>
                  </a:cubicBezTo>
                  <a:cubicBezTo>
                    <a:pt x="259" y="451"/>
                    <a:pt x="257" y="451"/>
                    <a:pt x="256" y="451"/>
                  </a:cubicBezTo>
                  <a:cubicBezTo>
                    <a:pt x="256" y="449"/>
                    <a:pt x="256" y="447"/>
                    <a:pt x="256" y="445"/>
                  </a:cubicBezTo>
                  <a:cubicBezTo>
                    <a:pt x="257" y="443"/>
                    <a:pt x="258" y="440"/>
                    <a:pt x="259" y="437"/>
                  </a:cubicBezTo>
                  <a:cubicBezTo>
                    <a:pt x="259" y="434"/>
                    <a:pt x="261" y="430"/>
                    <a:pt x="261" y="426"/>
                  </a:cubicBezTo>
                  <a:cubicBezTo>
                    <a:pt x="260" y="424"/>
                    <a:pt x="257" y="423"/>
                    <a:pt x="255" y="423"/>
                  </a:cubicBezTo>
                  <a:cubicBezTo>
                    <a:pt x="251" y="422"/>
                    <a:pt x="247" y="427"/>
                    <a:pt x="244" y="425"/>
                  </a:cubicBezTo>
                  <a:cubicBezTo>
                    <a:pt x="241" y="424"/>
                    <a:pt x="239" y="420"/>
                    <a:pt x="239" y="417"/>
                  </a:cubicBezTo>
                  <a:cubicBezTo>
                    <a:pt x="238" y="413"/>
                    <a:pt x="242" y="408"/>
                    <a:pt x="241" y="403"/>
                  </a:cubicBezTo>
                  <a:cubicBezTo>
                    <a:pt x="240" y="401"/>
                    <a:pt x="236" y="400"/>
                    <a:pt x="233" y="399"/>
                  </a:cubicBezTo>
                  <a:cubicBezTo>
                    <a:pt x="229" y="398"/>
                    <a:pt x="225" y="399"/>
                    <a:pt x="222" y="398"/>
                  </a:cubicBezTo>
                  <a:cubicBezTo>
                    <a:pt x="219" y="398"/>
                    <a:pt x="216" y="399"/>
                    <a:pt x="213" y="398"/>
                  </a:cubicBezTo>
                  <a:cubicBezTo>
                    <a:pt x="212" y="398"/>
                    <a:pt x="213" y="396"/>
                    <a:pt x="213" y="395"/>
                  </a:cubicBezTo>
                  <a:cubicBezTo>
                    <a:pt x="213" y="390"/>
                    <a:pt x="214" y="386"/>
                    <a:pt x="213" y="381"/>
                  </a:cubicBezTo>
                  <a:cubicBezTo>
                    <a:pt x="212" y="378"/>
                    <a:pt x="208" y="378"/>
                    <a:pt x="207" y="375"/>
                  </a:cubicBezTo>
                  <a:cubicBezTo>
                    <a:pt x="206" y="372"/>
                    <a:pt x="207" y="369"/>
                    <a:pt x="207" y="366"/>
                  </a:cubicBezTo>
                  <a:cubicBezTo>
                    <a:pt x="208" y="362"/>
                    <a:pt x="210" y="357"/>
                    <a:pt x="211" y="353"/>
                  </a:cubicBezTo>
                  <a:cubicBezTo>
                    <a:pt x="212" y="348"/>
                    <a:pt x="212" y="344"/>
                    <a:pt x="212" y="339"/>
                  </a:cubicBezTo>
                  <a:cubicBezTo>
                    <a:pt x="211" y="335"/>
                    <a:pt x="211" y="331"/>
                    <a:pt x="208" y="328"/>
                  </a:cubicBezTo>
                  <a:cubicBezTo>
                    <a:pt x="207" y="326"/>
                    <a:pt x="202" y="327"/>
                    <a:pt x="201" y="325"/>
                  </a:cubicBezTo>
                  <a:cubicBezTo>
                    <a:pt x="200" y="322"/>
                    <a:pt x="203" y="320"/>
                    <a:pt x="203" y="317"/>
                  </a:cubicBezTo>
                  <a:cubicBezTo>
                    <a:pt x="204" y="316"/>
                    <a:pt x="203" y="315"/>
                    <a:pt x="203" y="314"/>
                  </a:cubicBezTo>
                  <a:cubicBezTo>
                    <a:pt x="203" y="313"/>
                    <a:pt x="202" y="314"/>
                    <a:pt x="202" y="314"/>
                  </a:cubicBezTo>
                  <a:cubicBezTo>
                    <a:pt x="194" y="314"/>
                    <a:pt x="186" y="314"/>
                    <a:pt x="179" y="314"/>
                  </a:cubicBezTo>
                  <a:cubicBezTo>
                    <a:pt x="178" y="314"/>
                    <a:pt x="179" y="313"/>
                    <a:pt x="179" y="312"/>
                  </a:cubicBezTo>
                  <a:cubicBezTo>
                    <a:pt x="177" y="307"/>
                    <a:pt x="174" y="303"/>
                    <a:pt x="174" y="298"/>
                  </a:cubicBezTo>
                  <a:cubicBezTo>
                    <a:pt x="174" y="296"/>
                    <a:pt x="177" y="297"/>
                    <a:pt x="177" y="296"/>
                  </a:cubicBezTo>
                  <a:cubicBezTo>
                    <a:pt x="178" y="294"/>
                    <a:pt x="178" y="292"/>
                    <a:pt x="177" y="290"/>
                  </a:cubicBezTo>
                  <a:cubicBezTo>
                    <a:pt x="177" y="288"/>
                    <a:pt x="175" y="286"/>
                    <a:pt x="174" y="284"/>
                  </a:cubicBezTo>
                  <a:cubicBezTo>
                    <a:pt x="174" y="281"/>
                    <a:pt x="176" y="277"/>
                    <a:pt x="174" y="275"/>
                  </a:cubicBezTo>
                  <a:cubicBezTo>
                    <a:pt x="173" y="274"/>
                    <a:pt x="169" y="273"/>
                    <a:pt x="166" y="273"/>
                  </a:cubicBezTo>
                  <a:cubicBezTo>
                    <a:pt x="162" y="272"/>
                    <a:pt x="159" y="273"/>
                    <a:pt x="155" y="272"/>
                  </a:cubicBezTo>
                  <a:cubicBezTo>
                    <a:pt x="153" y="271"/>
                    <a:pt x="153" y="267"/>
                    <a:pt x="151" y="266"/>
                  </a:cubicBezTo>
                  <a:cubicBezTo>
                    <a:pt x="149" y="266"/>
                    <a:pt x="148" y="267"/>
                    <a:pt x="146" y="266"/>
                  </a:cubicBezTo>
                  <a:cubicBezTo>
                    <a:pt x="144" y="265"/>
                    <a:pt x="144" y="261"/>
                    <a:pt x="142" y="260"/>
                  </a:cubicBezTo>
                  <a:cubicBezTo>
                    <a:pt x="139" y="259"/>
                    <a:pt x="137" y="260"/>
                    <a:pt x="134" y="260"/>
                  </a:cubicBezTo>
                  <a:cubicBezTo>
                    <a:pt x="131" y="259"/>
                    <a:pt x="126" y="260"/>
                    <a:pt x="123" y="258"/>
                  </a:cubicBezTo>
                  <a:cubicBezTo>
                    <a:pt x="120" y="254"/>
                    <a:pt x="116" y="249"/>
                    <a:pt x="113" y="245"/>
                  </a:cubicBezTo>
                  <a:cubicBezTo>
                    <a:pt x="112" y="243"/>
                    <a:pt x="112" y="241"/>
                    <a:pt x="111" y="239"/>
                  </a:cubicBezTo>
                  <a:cubicBezTo>
                    <a:pt x="110" y="236"/>
                    <a:pt x="111" y="233"/>
                    <a:pt x="108" y="229"/>
                  </a:cubicBezTo>
                  <a:cubicBezTo>
                    <a:pt x="108" y="226"/>
                    <a:pt x="112" y="220"/>
                    <a:pt x="109" y="218"/>
                  </a:cubicBezTo>
                  <a:cubicBezTo>
                    <a:pt x="105" y="219"/>
                    <a:pt x="100" y="217"/>
                    <a:pt x="95" y="219"/>
                  </a:cubicBezTo>
                  <a:cubicBezTo>
                    <a:pt x="92" y="220"/>
                    <a:pt x="91" y="224"/>
                    <a:pt x="88" y="225"/>
                  </a:cubicBezTo>
                  <a:cubicBezTo>
                    <a:pt x="86" y="226"/>
                    <a:pt x="83" y="226"/>
                    <a:pt x="82" y="227"/>
                  </a:cubicBezTo>
                  <a:cubicBezTo>
                    <a:pt x="79" y="228"/>
                    <a:pt x="78" y="231"/>
                    <a:pt x="76" y="232"/>
                  </a:cubicBezTo>
                  <a:cubicBezTo>
                    <a:pt x="73" y="234"/>
                    <a:pt x="71" y="235"/>
                    <a:pt x="68" y="235"/>
                  </a:cubicBezTo>
                  <a:cubicBezTo>
                    <a:pt x="66" y="236"/>
                    <a:pt x="64" y="235"/>
                    <a:pt x="63" y="235"/>
                  </a:cubicBezTo>
                  <a:cubicBezTo>
                    <a:pt x="61" y="235"/>
                    <a:pt x="59" y="234"/>
                    <a:pt x="58" y="234"/>
                  </a:cubicBezTo>
                  <a:cubicBezTo>
                    <a:pt x="57" y="234"/>
                    <a:pt x="55" y="235"/>
                    <a:pt x="54" y="235"/>
                  </a:cubicBezTo>
                  <a:cubicBezTo>
                    <a:pt x="51" y="235"/>
                    <a:pt x="47" y="238"/>
                    <a:pt x="46" y="235"/>
                  </a:cubicBezTo>
                  <a:cubicBezTo>
                    <a:pt x="43" y="229"/>
                    <a:pt x="45" y="221"/>
                    <a:pt x="44" y="214"/>
                  </a:cubicBezTo>
                  <a:cubicBezTo>
                    <a:pt x="44" y="214"/>
                    <a:pt x="43" y="214"/>
                    <a:pt x="42" y="214"/>
                  </a:cubicBezTo>
                  <a:cubicBezTo>
                    <a:pt x="39" y="217"/>
                    <a:pt x="38" y="221"/>
                    <a:pt x="34" y="223"/>
                  </a:cubicBezTo>
                  <a:cubicBezTo>
                    <a:pt x="32" y="224"/>
                    <a:pt x="28" y="224"/>
                    <a:pt x="25" y="223"/>
                  </a:cubicBezTo>
                  <a:cubicBezTo>
                    <a:pt x="23" y="221"/>
                    <a:pt x="24" y="217"/>
                    <a:pt x="22" y="215"/>
                  </a:cubicBezTo>
                  <a:cubicBezTo>
                    <a:pt x="20" y="213"/>
                    <a:pt x="15" y="215"/>
                    <a:pt x="14" y="213"/>
                  </a:cubicBezTo>
                  <a:cubicBezTo>
                    <a:pt x="12" y="211"/>
                    <a:pt x="16" y="208"/>
                    <a:pt x="15" y="206"/>
                  </a:cubicBezTo>
                  <a:cubicBezTo>
                    <a:pt x="12" y="203"/>
                    <a:pt x="5" y="203"/>
                    <a:pt x="3" y="199"/>
                  </a:cubicBezTo>
                  <a:cubicBezTo>
                    <a:pt x="1" y="197"/>
                    <a:pt x="2" y="193"/>
                    <a:pt x="2" y="190"/>
                  </a:cubicBezTo>
                  <a:cubicBezTo>
                    <a:pt x="2" y="188"/>
                    <a:pt x="2" y="185"/>
                    <a:pt x="2" y="182"/>
                  </a:cubicBezTo>
                  <a:cubicBezTo>
                    <a:pt x="2" y="180"/>
                    <a:pt x="0" y="177"/>
                    <a:pt x="2" y="175"/>
                  </a:cubicBezTo>
                  <a:cubicBezTo>
                    <a:pt x="4" y="172"/>
                    <a:pt x="10" y="172"/>
                    <a:pt x="12" y="168"/>
                  </a:cubicBezTo>
                  <a:cubicBezTo>
                    <a:pt x="13" y="167"/>
                    <a:pt x="9" y="166"/>
                    <a:pt x="10" y="164"/>
                  </a:cubicBezTo>
                  <a:cubicBezTo>
                    <a:pt x="10" y="161"/>
                    <a:pt x="14" y="160"/>
                    <a:pt x="15" y="157"/>
                  </a:cubicBezTo>
                  <a:cubicBezTo>
                    <a:pt x="16" y="154"/>
                    <a:pt x="14" y="152"/>
                    <a:pt x="15" y="150"/>
                  </a:cubicBezTo>
                  <a:cubicBezTo>
                    <a:pt x="17" y="146"/>
                    <a:pt x="21" y="144"/>
                    <a:pt x="24" y="142"/>
                  </a:cubicBezTo>
                  <a:cubicBezTo>
                    <a:pt x="26" y="142"/>
                    <a:pt x="28" y="143"/>
                    <a:pt x="29" y="142"/>
                  </a:cubicBezTo>
                  <a:cubicBezTo>
                    <a:pt x="33" y="142"/>
                    <a:pt x="36" y="140"/>
                    <a:pt x="39" y="139"/>
                  </a:cubicBezTo>
                  <a:cubicBezTo>
                    <a:pt x="41" y="139"/>
                    <a:pt x="44" y="137"/>
                    <a:pt x="46" y="137"/>
                  </a:cubicBezTo>
                  <a:cubicBezTo>
                    <a:pt x="48" y="137"/>
                    <a:pt x="49" y="138"/>
                    <a:pt x="51" y="138"/>
                  </a:cubicBezTo>
                  <a:cubicBezTo>
                    <a:pt x="53" y="125"/>
                    <a:pt x="55" y="110"/>
                    <a:pt x="57" y="97"/>
                  </a:cubicBezTo>
                  <a:cubicBezTo>
                    <a:pt x="58" y="94"/>
                    <a:pt x="58" y="92"/>
                    <a:pt x="59" y="90"/>
                  </a:cubicBezTo>
                  <a:cubicBezTo>
                    <a:pt x="57" y="88"/>
                    <a:pt x="55" y="87"/>
                    <a:pt x="54" y="85"/>
                  </a:cubicBezTo>
                  <a:cubicBezTo>
                    <a:pt x="52" y="84"/>
                    <a:pt x="50" y="83"/>
                    <a:pt x="49" y="82"/>
                  </a:cubicBezTo>
                  <a:cubicBezTo>
                    <a:pt x="49" y="77"/>
                    <a:pt x="49" y="72"/>
                    <a:pt x="49" y="67"/>
                  </a:cubicBezTo>
                  <a:cubicBezTo>
                    <a:pt x="50" y="66"/>
                    <a:pt x="51" y="66"/>
                    <a:pt x="52" y="65"/>
                  </a:cubicBezTo>
                  <a:cubicBezTo>
                    <a:pt x="55" y="65"/>
                    <a:pt x="57" y="66"/>
                    <a:pt x="59" y="65"/>
                  </a:cubicBezTo>
                  <a:cubicBezTo>
                    <a:pt x="60" y="65"/>
                    <a:pt x="59" y="64"/>
                    <a:pt x="59" y="63"/>
                  </a:cubicBezTo>
                  <a:cubicBezTo>
                    <a:pt x="58" y="61"/>
                    <a:pt x="58" y="60"/>
                    <a:pt x="57" y="59"/>
                  </a:cubicBezTo>
                  <a:cubicBezTo>
                    <a:pt x="56" y="58"/>
                    <a:pt x="55" y="59"/>
                    <a:pt x="54" y="59"/>
                  </a:cubicBezTo>
                  <a:cubicBezTo>
                    <a:pt x="53" y="56"/>
                    <a:pt x="53" y="54"/>
                    <a:pt x="53" y="51"/>
                  </a:cubicBezTo>
                  <a:cubicBezTo>
                    <a:pt x="59" y="51"/>
                    <a:pt x="65" y="50"/>
                    <a:pt x="71" y="50"/>
                  </a:cubicBezTo>
                  <a:cubicBezTo>
                    <a:pt x="71" y="49"/>
                    <a:pt x="71" y="48"/>
                    <a:pt x="72" y="48"/>
                  </a:cubicBezTo>
                  <a:cubicBezTo>
                    <a:pt x="73" y="48"/>
                    <a:pt x="74" y="49"/>
                    <a:pt x="76" y="50"/>
                  </a:cubicBezTo>
                  <a:cubicBezTo>
                    <a:pt x="77" y="48"/>
                    <a:pt x="77" y="45"/>
                    <a:pt x="79" y="45"/>
                  </a:cubicBezTo>
                  <a:cubicBezTo>
                    <a:pt x="80" y="44"/>
                    <a:pt x="80" y="47"/>
                    <a:pt x="81" y="48"/>
                  </a:cubicBezTo>
                  <a:cubicBezTo>
                    <a:pt x="83" y="52"/>
                    <a:pt x="84" y="56"/>
                    <a:pt x="86" y="60"/>
                  </a:cubicBezTo>
                  <a:cubicBezTo>
                    <a:pt x="87" y="59"/>
                    <a:pt x="87" y="58"/>
                    <a:pt x="88" y="57"/>
                  </a:cubicBezTo>
                  <a:cubicBezTo>
                    <a:pt x="91" y="60"/>
                    <a:pt x="93" y="64"/>
                    <a:pt x="96" y="65"/>
                  </a:cubicBezTo>
                  <a:cubicBezTo>
                    <a:pt x="98" y="67"/>
                    <a:pt x="101" y="66"/>
                    <a:pt x="104" y="65"/>
                  </a:cubicBezTo>
                  <a:cubicBezTo>
                    <a:pt x="107" y="63"/>
                    <a:pt x="110" y="60"/>
                    <a:pt x="113" y="58"/>
                  </a:cubicBezTo>
                  <a:cubicBezTo>
                    <a:pt x="114" y="57"/>
                    <a:pt x="115" y="57"/>
                    <a:pt x="116" y="56"/>
                  </a:cubicBezTo>
                  <a:cubicBezTo>
                    <a:pt x="117" y="56"/>
                    <a:pt x="118" y="54"/>
                    <a:pt x="119" y="54"/>
                  </a:cubicBezTo>
                  <a:cubicBezTo>
                    <a:pt x="120" y="54"/>
                    <a:pt x="120" y="56"/>
                    <a:pt x="121" y="56"/>
                  </a:cubicBezTo>
                  <a:cubicBezTo>
                    <a:pt x="122" y="56"/>
                    <a:pt x="122" y="55"/>
                    <a:pt x="122" y="54"/>
                  </a:cubicBezTo>
                  <a:cubicBezTo>
                    <a:pt x="123" y="52"/>
                    <a:pt x="121" y="50"/>
                    <a:pt x="122" y="48"/>
                  </a:cubicBezTo>
                  <a:cubicBezTo>
                    <a:pt x="123" y="47"/>
                    <a:pt x="126" y="48"/>
                    <a:pt x="128" y="47"/>
                  </a:cubicBezTo>
                  <a:cubicBezTo>
                    <a:pt x="128" y="46"/>
                    <a:pt x="127" y="45"/>
                    <a:pt x="128" y="45"/>
                  </a:cubicBezTo>
                  <a:cubicBezTo>
                    <a:pt x="129" y="43"/>
                    <a:pt x="132" y="43"/>
                    <a:pt x="133" y="42"/>
                  </a:cubicBezTo>
                  <a:cubicBezTo>
                    <a:pt x="134" y="41"/>
                    <a:pt x="134" y="40"/>
                    <a:pt x="133" y="40"/>
                  </a:cubicBezTo>
                  <a:cubicBezTo>
                    <a:pt x="130" y="39"/>
                    <a:pt x="127" y="40"/>
                    <a:pt x="124" y="40"/>
                  </a:cubicBezTo>
                  <a:cubicBezTo>
                    <a:pt x="123" y="40"/>
                    <a:pt x="122" y="39"/>
                    <a:pt x="122" y="38"/>
                  </a:cubicBezTo>
                  <a:cubicBezTo>
                    <a:pt x="121" y="37"/>
                    <a:pt x="122" y="35"/>
                    <a:pt x="122" y="34"/>
                  </a:cubicBezTo>
                  <a:cubicBezTo>
                    <a:pt x="121" y="34"/>
                    <a:pt x="120" y="33"/>
                    <a:pt x="120" y="32"/>
                  </a:cubicBezTo>
                  <a:cubicBezTo>
                    <a:pt x="121" y="30"/>
                    <a:pt x="123" y="29"/>
                    <a:pt x="123" y="27"/>
                  </a:cubicBezTo>
                  <a:cubicBezTo>
                    <a:pt x="124" y="25"/>
                    <a:pt x="124" y="23"/>
                    <a:pt x="123" y="21"/>
                  </a:cubicBezTo>
                  <a:cubicBezTo>
                    <a:pt x="122" y="19"/>
                    <a:pt x="119" y="20"/>
                    <a:pt x="118" y="18"/>
                  </a:cubicBezTo>
                  <a:cubicBezTo>
                    <a:pt x="118" y="17"/>
                    <a:pt x="120" y="17"/>
                    <a:pt x="122" y="17"/>
                  </a:cubicBezTo>
                  <a:cubicBezTo>
                    <a:pt x="125" y="17"/>
                    <a:pt x="127" y="20"/>
                    <a:pt x="130" y="20"/>
                  </a:cubicBezTo>
                  <a:cubicBezTo>
                    <a:pt x="132" y="21"/>
                    <a:pt x="133" y="20"/>
                    <a:pt x="134" y="20"/>
                  </a:cubicBezTo>
                  <a:cubicBezTo>
                    <a:pt x="137" y="21"/>
                    <a:pt x="139" y="22"/>
                    <a:pt x="141" y="22"/>
                  </a:cubicBezTo>
                  <a:cubicBezTo>
                    <a:pt x="142" y="21"/>
                    <a:pt x="141" y="19"/>
                    <a:pt x="143" y="18"/>
                  </a:cubicBezTo>
                  <a:cubicBezTo>
                    <a:pt x="147" y="17"/>
                    <a:pt x="152" y="18"/>
                    <a:pt x="156" y="17"/>
                  </a:cubicBezTo>
                  <a:cubicBezTo>
                    <a:pt x="158" y="16"/>
                    <a:pt x="158" y="14"/>
                    <a:pt x="160" y="13"/>
                  </a:cubicBezTo>
                  <a:cubicBezTo>
                    <a:pt x="162" y="12"/>
                    <a:pt x="164" y="13"/>
                    <a:pt x="165" y="12"/>
                  </a:cubicBezTo>
                  <a:cubicBezTo>
                    <a:pt x="166" y="11"/>
                    <a:pt x="167" y="9"/>
                    <a:pt x="167" y="7"/>
                  </a:cubicBezTo>
                  <a:cubicBezTo>
                    <a:pt x="168" y="5"/>
                    <a:pt x="167" y="2"/>
                    <a:pt x="167" y="1"/>
                  </a:cubicBezTo>
                  <a:cubicBezTo>
                    <a:pt x="170" y="1"/>
                    <a:pt x="172" y="0"/>
                    <a:pt x="174" y="1"/>
                  </a:cubicBezTo>
                  <a:cubicBezTo>
                    <a:pt x="176" y="1"/>
                    <a:pt x="175" y="4"/>
                    <a:pt x="175" y="5"/>
                  </a:cubicBezTo>
                  <a:cubicBezTo>
                    <a:pt x="175" y="6"/>
                    <a:pt x="173" y="7"/>
                    <a:pt x="173" y="8"/>
                  </a:cubicBezTo>
                  <a:cubicBezTo>
                    <a:pt x="173" y="9"/>
                    <a:pt x="173" y="11"/>
                    <a:pt x="174" y="11"/>
                  </a:cubicBezTo>
                  <a:cubicBezTo>
                    <a:pt x="176" y="12"/>
                    <a:pt x="178" y="10"/>
                    <a:pt x="180" y="11"/>
                  </a:cubicBezTo>
                  <a:cubicBezTo>
                    <a:pt x="181" y="12"/>
                    <a:pt x="179" y="15"/>
                    <a:pt x="180" y="17"/>
                  </a:cubicBezTo>
                  <a:cubicBezTo>
                    <a:pt x="181" y="18"/>
                    <a:pt x="184" y="17"/>
                    <a:pt x="184" y="19"/>
                  </a:cubicBezTo>
                  <a:cubicBezTo>
                    <a:pt x="182" y="21"/>
                    <a:pt x="177" y="21"/>
                    <a:pt x="176" y="24"/>
                  </a:cubicBezTo>
                  <a:cubicBezTo>
                    <a:pt x="176" y="28"/>
                    <a:pt x="176" y="34"/>
                    <a:pt x="176" y="38"/>
                  </a:cubicBezTo>
                  <a:cubicBezTo>
                    <a:pt x="176" y="40"/>
                    <a:pt x="179" y="40"/>
                    <a:pt x="179" y="41"/>
                  </a:cubicBezTo>
                  <a:cubicBezTo>
                    <a:pt x="180" y="42"/>
                    <a:pt x="179" y="45"/>
                    <a:pt x="179" y="46"/>
                  </a:cubicBezTo>
                  <a:cubicBezTo>
                    <a:pt x="179" y="48"/>
                    <a:pt x="180" y="49"/>
                    <a:pt x="181" y="49"/>
                  </a:cubicBezTo>
                  <a:cubicBezTo>
                    <a:pt x="182" y="51"/>
                    <a:pt x="185" y="51"/>
                    <a:pt x="187" y="52"/>
                  </a:cubicBezTo>
                  <a:cubicBezTo>
                    <a:pt x="188" y="53"/>
                    <a:pt x="186" y="55"/>
                    <a:pt x="187" y="56"/>
                  </a:cubicBezTo>
                  <a:cubicBezTo>
                    <a:pt x="188" y="57"/>
                    <a:pt x="189" y="59"/>
                    <a:pt x="191" y="59"/>
                  </a:cubicBezTo>
                  <a:cubicBezTo>
                    <a:pt x="192" y="60"/>
                    <a:pt x="194" y="61"/>
                    <a:pt x="195" y="60"/>
                  </a:cubicBezTo>
                  <a:cubicBezTo>
                    <a:pt x="196" y="59"/>
                    <a:pt x="194" y="57"/>
                    <a:pt x="194" y="56"/>
                  </a:cubicBezTo>
                  <a:cubicBezTo>
                    <a:pt x="195" y="54"/>
                    <a:pt x="197" y="53"/>
                    <a:pt x="199" y="52"/>
                  </a:cubicBezTo>
                  <a:cubicBezTo>
                    <a:pt x="200" y="52"/>
                    <a:pt x="201" y="54"/>
                    <a:pt x="202" y="54"/>
                  </a:cubicBezTo>
                  <a:cubicBezTo>
                    <a:pt x="203" y="53"/>
                    <a:pt x="202" y="50"/>
                    <a:pt x="204" y="49"/>
                  </a:cubicBezTo>
                  <a:cubicBezTo>
                    <a:pt x="205" y="49"/>
                    <a:pt x="206" y="50"/>
                    <a:pt x="208" y="49"/>
                  </a:cubicBezTo>
                  <a:cubicBezTo>
                    <a:pt x="209" y="49"/>
                    <a:pt x="209" y="47"/>
                    <a:pt x="210" y="47"/>
                  </a:cubicBezTo>
                  <a:cubicBezTo>
                    <a:pt x="212" y="47"/>
                    <a:pt x="213" y="48"/>
                    <a:pt x="214" y="48"/>
                  </a:cubicBezTo>
                  <a:cubicBezTo>
                    <a:pt x="216" y="49"/>
                    <a:pt x="218" y="48"/>
                    <a:pt x="220" y="48"/>
                  </a:cubicBezTo>
                  <a:cubicBezTo>
                    <a:pt x="221" y="48"/>
                    <a:pt x="224" y="48"/>
                    <a:pt x="225" y="48"/>
                  </a:cubicBezTo>
                  <a:cubicBezTo>
                    <a:pt x="227" y="48"/>
                    <a:pt x="229" y="47"/>
                    <a:pt x="229" y="46"/>
                  </a:cubicBezTo>
                  <a:cubicBezTo>
                    <a:pt x="229" y="44"/>
                    <a:pt x="225" y="45"/>
                    <a:pt x="225" y="43"/>
                  </a:cubicBezTo>
                  <a:cubicBezTo>
                    <a:pt x="225" y="41"/>
                    <a:pt x="227" y="39"/>
                    <a:pt x="229" y="38"/>
                  </a:cubicBezTo>
                  <a:cubicBezTo>
                    <a:pt x="231" y="38"/>
                    <a:pt x="232" y="40"/>
                    <a:pt x="234" y="40"/>
                  </a:cubicBezTo>
                  <a:cubicBezTo>
                    <a:pt x="235" y="40"/>
                    <a:pt x="237" y="39"/>
                    <a:pt x="238" y="39"/>
                  </a:cubicBezTo>
                  <a:cubicBezTo>
                    <a:pt x="239" y="39"/>
                    <a:pt x="240" y="37"/>
                    <a:pt x="240" y="38"/>
                  </a:cubicBezTo>
                  <a:cubicBezTo>
                    <a:pt x="242" y="38"/>
                    <a:pt x="242" y="40"/>
                    <a:pt x="242" y="41"/>
                  </a:cubicBezTo>
                  <a:cubicBezTo>
                    <a:pt x="244" y="43"/>
                    <a:pt x="245" y="44"/>
                    <a:pt x="247" y="45"/>
                  </a:cubicBezTo>
                  <a:cubicBezTo>
                    <a:pt x="249" y="46"/>
                    <a:pt x="251" y="46"/>
                    <a:pt x="252" y="45"/>
                  </a:cubicBezTo>
                  <a:cubicBezTo>
                    <a:pt x="253" y="45"/>
                    <a:pt x="254" y="43"/>
                    <a:pt x="255" y="43"/>
                  </a:cubicBezTo>
                  <a:cubicBezTo>
                    <a:pt x="257" y="42"/>
                    <a:pt x="258" y="42"/>
                    <a:pt x="259" y="43"/>
                  </a:cubicBezTo>
                  <a:cubicBezTo>
                    <a:pt x="260" y="43"/>
                    <a:pt x="260" y="45"/>
                    <a:pt x="261" y="45"/>
                  </a:cubicBezTo>
                  <a:cubicBezTo>
                    <a:pt x="262" y="46"/>
                    <a:pt x="265" y="46"/>
                    <a:pt x="267" y="45"/>
                  </a:cubicBezTo>
                  <a:cubicBezTo>
                    <a:pt x="269" y="44"/>
                    <a:pt x="270" y="41"/>
                    <a:pt x="270" y="39"/>
                  </a:cubicBezTo>
                  <a:cubicBezTo>
                    <a:pt x="271" y="36"/>
                    <a:pt x="271" y="33"/>
                    <a:pt x="272" y="29"/>
                  </a:cubicBezTo>
                  <a:cubicBezTo>
                    <a:pt x="273" y="27"/>
                    <a:pt x="275" y="24"/>
                    <a:pt x="277" y="22"/>
                  </a:cubicBezTo>
                  <a:cubicBezTo>
                    <a:pt x="279" y="20"/>
                    <a:pt x="281" y="19"/>
                    <a:pt x="284" y="17"/>
                  </a:cubicBezTo>
                  <a:cubicBezTo>
                    <a:pt x="285" y="16"/>
                    <a:pt x="284" y="15"/>
                    <a:pt x="285" y="15"/>
                  </a:cubicBezTo>
                  <a:cubicBezTo>
                    <a:pt x="287" y="15"/>
                    <a:pt x="288" y="17"/>
                    <a:pt x="288" y="18"/>
                  </a:cubicBezTo>
                  <a:cubicBezTo>
                    <a:pt x="289" y="21"/>
                    <a:pt x="287" y="24"/>
                    <a:pt x="288" y="27"/>
                  </a:cubicBezTo>
                  <a:cubicBezTo>
                    <a:pt x="289" y="29"/>
                    <a:pt x="290" y="30"/>
                    <a:pt x="291" y="32"/>
                  </a:cubicBezTo>
                  <a:cubicBezTo>
                    <a:pt x="293" y="36"/>
                    <a:pt x="294" y="41"/>
                    <a:pt x="295" y="45"/>
                  </a:cubicBezTo>
                  <a:cubicBezTo>
                    <a:pt x="296" y="47"/>
                    <a:pt x="295" y="49"/>
                    <a:pt x="296" y="51"/>
                  </a:cubicBezTo>
                  <a:cubicBezTo>
                    <a:pt x="297" y="52"/>
                    <a:pt x="300" y="50"/>
                    <a:pt x="301" y="51"/>
                  </a:cubicBezTo>
                  <a:cubicBezTo>
                    <a:pt x="302" y="52"/>
                    <a:pt x="297" y="53"/>
                    <a:pt x="298" y="54"/>
                  </a:cubicBezTo>
                  <a:cubicBezTo>
                    <a:pt x="299" y="55"/>
                    <a:pt x="302" y="54"/>
                    <a:pt x="303" y="56"/>
                  </a:cubicBezTo>
                  <a:cubicBezTo>
                    <a:pt x="303" y="57"/>
                    <a:pt x="299" y="55"/>
                    <a:pt x="299" y="56"/>
                  </a:cubicBezTo>
                  <a:cubicBezTo>
                    <a:pt x="299" y="58"/>
                    <a:pt x="302" y="58"/>
                    <a:pt x="302" y="59"/>
                  </a:cubicBezTo>
                  <a:cubicBezTo>
                    <a:pt x="302" y="61"/>
                    <a:pt x="300" y="62"/>
                    <a:pt x="299" y="64"/>
                  </a:cubicBezTo>
                  <a:cubicBezTo>
                    <a:pt x="297" y="66"/>
                    <a:pt x="296" y="68"/>
                    <a:pt x="294" y="70"/>
                  </a:cubicBezTo>
                  <a:cubicBezTo>
                    <a:pt x="293" y="72"/>
                    <a:pt x="291" y="73"/>
                    <a:pt x="290" y="74"/>
                  </a:cubicBezTo>
                  <a:cubicBezTo>
                    <a:pt x="288" y="76"/>
                    <a:pt x="287" y="78"/>
                    <a:pt x="285" y="80"/>
                  </a:cubicBezTo>
                  <a:cubicBezTo>
                    <a:pt x="284" y="83"/>
                    <a:pt x="283" y="87"/>
                    <a:pt x="281" y="90"/>
                  </a:cubicBezTo>
                  <a:cubicBezTo>
                    <a:pt x="279" y="92"/>
                    <a:pt x="278" y="94"/>
                    <a:pt x="275" y="95"/>
                  </a:cubicBezTo>
                  <a:cubicBezTo>
                    <a:pt x="272" y="97"/>
                    <a:pt x="268" y="98"/>
                    <a:pt x="264" y="99"/>
                  </a:cubicBezTo>
                  <a:cubicBezTo>
                    <a:pt x="262" y="100"/>
                    <a:pt x="260" y="101"/>
                    <a:pt x="258" y="101"/>
                  </a:cubicBezTo>
                  <a:cubicBezTo>
                    <a:pt x="260" y="102"/>
                    <a:pt x="263" y="103"/>
                    <a:pt x="265" y="103"/>
                  </a:cubicBezTo>
                  <a:cubicBezTo>
                    <a:pt x="268" y="102"/>
                    <a:pt x="270" y="100"/>
                    <a:pt x="273" y="99"/>
                  </a:cubicBezTo>
                  <a:cubicBezTo>
                    <a:pt x="273" y="98"/>
                    <a:pt x="275" y="98"/>
                    <a:pt x="275" y="99"/>
                  </a:cubicBezTo>
                  <a:cubicBezTo>
                    <a:pt x="275" y="102"/>
                    <a:pt x="273" y="105"/>
                    <a:pt x="274" y="108"/>
                  </a:cubicBezTo>
                  <a:cubicBezTo>
                    <a:pt x="274" y="111"/>
                    <a:pt x="277" y="112"/>
                    <a:pt x="279" y="115"/>
                  </a:cubicBezTo>
                  <a:cubicBezTo>
                    <a:pt x="278" y="113"/>
                    <a:pt x="277" y="111"/>
                    <a:pt x="277" y="109"/>
                  </a:cubicBezTo>
                  <a:cubicBezTo>
                    <a:pt x="276" y="106"/>
                    <a:pt x="276" y="103"/>
                    <a:pt x="277" y="100"/>
                  </a:cubicBezTo>
                  <a:cubicBezTo>
                    <a:pt x="278" y="99"/>
                    <a:pt x="281" y="99"/>
                    <a:pt x="282" y="98"/>
                  </a:cubicBezTo>
                  <a:cubicBezTo>
                    <a:pt x="284" y="96"/>
                    <a:pt x="286" y="94"/>
                    <a:pt x="288" y="92"/>
                  </a:cubicBezTo>
                  <a:cubicBezTo>
                    <a:pt x="289" y="90"/>
                    <a:pt x="289" y="87"/>
                    <a:pt x="291" y="85"/>
                  </a:cubicBezTo>
                  <a:cubicBezTo>
                    <a:pt x="292" y="84"/>
                    <a:pt x="295" y="86"/>
                    <a:pt x="296" y="85"/>
                  </a:cubicBezTo>
                  <a:cubicBezTo>
                    <a:pt x="296" y="84"/>
                    <a:pt x="295" y="83"/>
                    <a:pt x="295" y="82"/>
                  </a:cubicBezTo>
                  <a:cubicBezTo>
                    <a:pt x="295" y="80"/>
                    <a:pt x="296" y="79"/>
                    <a:pt x="297" y="78"/>
                  </a:cubicBezTo>
                  <a:cubicBezTo>
                    <a:pt x="299" y="78"/>
                    <a:pt x="301" y="78"/>
                    <a:pt x="302" y="78"/>
                  </a:cubicBezTo>
                  <a:cubicBezTo>
                    <a:pt x="304" y="79"/>
                    <a:pt x="304" y="81"/>
                    <a:pt x="306" y="81"/>
                  </a:cubicBezTo>
                  <a:cubicBezTo>
                    <a:pt x="310" y="81"/>
                    <a:pt x="314" y="79"/>
                    <a:pt x="318" y="79"/>
                  </a:cubicBezTo>
                  <a:cubicBezTo>
                    <a:pt x="319" y="79"/>
                    <a:pt x="321" y="78"/>
                    <a:pt x="321" y="79"/>
                  </a:cubicBezTo>
                  <a:cubicBezTo>
                    <a:pt x="321" y="83"/>
                    <a:pt x="320" y="87"/>
                    <a:pt x="319" y="90"/>
                  </a:cubicBezTo>
                  <a:cubicBezTo>
                    <a:pt x="318" y="93"/>
                    <a:pt x="318" y="95"/>
                    <a:pt x="317" y="97"/>
                  </a:cubicBezTo>
                  <a:cubicBezTo>
                    <a:pt x="316" y="99"/>
                    <a:pt x="314" y="100"/>
                    <a:pt x="313" y="100"/>
                  </a:cubicBezTo>
                  <a:cubicBezTo>
                    <a:pt x="307" y="101"/>
                    <a:pt x="301" y="99"/>
                    <a:pt x="296" y="100"/>
                  </a:cubicBezTo>
                  <a:cubicBezTo>
                    <a:pt x="294" y="101"/>
                    <a:pt x="292" y="103"/>
                    <a:pt x="291" y="104"/>
                  </a:cubicBezTo>
                  <a:cubicBezTo>
                    <a:pt x="294" y="104"/>
                    <a:pt x="298" y="103"/>
                    <a:pt x="302" y="103"/>
                  </a:cubicBezTo>
                  <a:cubicBezTo>
                    <a:pt x="305" y="103"/>
                    <a:pt x="307" y="102"/>
                    <a:pt x="310" y="102"/>
                  </a:cubicBezTo>
                  <a:cubicBezTo>
                    <a:pt x="310" y="105"/>
                    <a:pt x="309" y="108"/>
                    <a:pt x="308" y="111"/>
                  </a:cubicBezTo>
                  <a:cubicBezTo>
                    <a:pt x="308" y="113"/>
                    <a:pt x="305" y="114"/>
                    <a:pt x="305" y="117"/>
                  </a:cubicBezTo>
                  <a:cubicBezTo>
                    <a:pt x="304" y="120"/>
                    <a:pt x="306" y="123"/>
                    <a:pt x="307" y="126"/>
                  </a:cubicBezTo>
                  <a:cubicBezTo>
                    <a:pt x="307" y="123"/>
                    <a:pt x="307" y="121"/>
                    <a:pt x="308" y="118"/>
                  </a:cubicBezTo>
                  <a:cubicBezTo>
                    <a:pt x="308" y="117"/>
                    <a:pt x="309" y="115"/>
                    <a:pt x="309" y="114"/>
                  </a:cubicBezTo>
                  <a:cubicBezTo>
                    <a:pt x="311" y="110"/>
                    <a:pt x="312" y="106"/>
                    <a:pt x="314" y="102"/>
                  </a:cubicBezTo>
                  <a:cubicBezTo>
                    <a:pt x="315" y="100"/>
                    <a:pt x="318" y="100"/>
                    <a:pt x="320" y="98"/>
                  </a:cubicBezTo>
                  <a:cubicBezTo>
                    <a:pt x="321" y="97"/>
                    <a:pt x="323" y="95"/>
                    <a:pt x="324" y="93"/>
                  </a:cubicBezTo>
                  <a:cubicBezTo>
                    <a:pt x="325" y="90"/>
                    <a:pt x="324" y="87"/>
                    <a:pt x="326" y="85"/>
                  </a:cubicBezTo>
                  <a:cubicBezTo>
                    <a:pt x="328" y="83"/>
                    <a:pt x="330" y="85"/>
                    <a:pt x="332" y="85"/>
                  </a:cubicBezTo>
                  <a:cubicBezTo>
                    <a:pt x="335" y="85"/>
                    <a:pt x="338" y="84"/>
                    <a:pt x="340" y="85"/>
                  </a:cubicBezTo>
                  <a:cubicBezTo>
                    <a:pt x="343" y="86"/>
                    <a:pt x="345" y="89"/>
                    <a:pt x="347" y="90"/>
                  </a:cubicBezTo>
                  <a:cubicBezTo>
                    <a:pt x="352" y="92"/>
                    <a:pt x="357" y="92"/>
                    <a:pt x="361" y="94"/>
                  </a:cubicBezTo>
                  <a:cubicBezTo>
                    <a:pt x="362" y="94"/>
                    <a:pt x="360" y="97"/>
                    <a:pt x="361" y="97"/>
                  </a:cubicBezTo>
                  <a:cubicBezTo>
                    <a:pt x="362" y="98"/>
                    <a:pt x="363" y="95"/>
                    <a:pt x="364" y="95"/>
                  </a:cubicBezTo>
                  <a:cubicBezTo>
                    <a:pt x="365" y="95"/>
                    <a:pt x="366" y="96"/>
                    <a:pt x="367" y="97"/>
                  </a:cubicBezTo>
                  <a:cubicBezTo>
                    <a:pt x="369" y="98"/>
                    <a:pt x="370" y="99"/>
                    <a:pt x="371" y="100"/>
                  </a:cubicBezTo>
                  <a:cubicBezTo>
                    <a:pt x="372" y="102"/>
                    <a:pt x="373" y="105"/>
                    <a:pt x="373" y="107"/>
                  </a:cubicBezTo>
                  <a:cubicBezTo>
                    <a:pt x="373" y="109"/>
                    <a:pt x="371" y="112"/>
                    <a:pt x="372" y="114"/>
                  </a:cubicBezTo>
                  <a:cubicBezTo>
                    <a:pt x="372" y="115"/>
                    <a:pt x="375" y="116"/>
                    <a:pt x="376" y="115"/>
                  </a:cubicBezTo>
                  <a:cubicBezTo>
                    <a:pt x="379" y="114"/>
                    <a:pt x="381" y="111"/>
                    <a:pt x="384" y="110"/>
                  </a:cubicBezTo>
                  <a:cubicBezTo>
                    <a:pt x="386" y="109"/>
                    <a:pt x="389" y="110"/>
                    <a:pt x="391" y="110"/>
                  </a:cubicBezTo>
                  <a:cubicBezTo>
                    <a:pt x="392" y="110"/>
                    <a:pt x="394" y="111"/>
                    <a:pt x="396" y="111"/>
                  </a:cubicBezTo>
                  <a:cubicBezTo>
                    <a:pt x="400" y="112"/>
                    <a:pt x="405" y="113"/>
                    <a:pt x="410" y="114"/>
                  </a:cubicBezTo>
                  <a:cubicBezTo>
                    <a:pt x="414" y="114"/>
                    <a:pt x="419" y="113"/>
                    <a:pt x="423" y="114"/>
                  </a:cubicBezTo>
                  <a:cubicBezTo>
                    <a:pt x="427" y="114"/>
                    <a:pt x="431" y="115"/>
                    <a:pt x="435" y="117"/>
                  </a:cubicBezTo>
                  <a:cubicBezTo>
                    <a:pt x="440" y="120"/>
                    <a:pt x="444" y="124"/>
                    <a:pt x="448" y="128"/>
                  </a:cubicBezTo>
                  <a:cubicBezTo>
                    <a:pt x="451" y="130"/>
                    <a:pt x="451" y="134"/>
                    <a:pt x="453" y="137"/>
                  </a:cubicBezTo>
                  <a:cubicBezTo>
                    <a:pt x="455" y="138"/>
                    <a:pt x="457" y="137"/>
                    <a:pt x="459" y="138"/>
                  </a:cubicBezTo>
                  <a:cubicBezTo>
                    <a:pt x="460" y="139"/>
                    <a:pt x="460" y="141"/>
                    <a:pt x="462" y="143"/>
                  </a:cubicBezTo>
                  <a:cubicBezTo>
                    <a:pt x="463" y="144"/>
                    <a:pt x="465" y="144"/>
                    <a:pt x="466" y="145"/>
                  </a:cubicBezTo>
                  <a:cubicBezTo>
                    <a:pt x="468" y="146"/>
                    <a:pt x="470" y="148"/>
                    <a:pt x="472" y="148"/>
                  </a:cubicBezTo>
                  <a:cubicBezTo>
                    <a:pt x="476" y="149"/>
                    <a:pt x="481" y="146"/>
                    <a:pt x="485" y="147"/>
                  </a:cubicBezTo>
                  <a:cubicBezTo>
                    <a:pt x="488" y="149"/>
                    <a:pt x="489" y="153"/>
                    <a:pt x="490" y="156"/>
                  </a:cubicBezTo>
                  <a:cubicBezTo>
                    <a:pt x="491" y="158"/>
                    <a:pt x="490" y="160"/>
                    <a:pt x="490" y="162"/>
                  </a:cubicBezTo>
                  <a:cubicBezTo>
                    <a:pt x="491" y="167"/>
                    <a:pt x="494" y="172"/>
                    <a:pt x="494" y="177"/>
                  </a:cubicBezTo>
                  <a:cubicBezTo>
                    <a:pt x="495" y="181"/>
                    <a:pt x="495" y="185"/>
                    <a:pt x="494" y="188"/>
                  </a:cubicBezTo>
                  <a:cubicBezTo>
                    <a:pt x="494" y="192"/>
                    <a:pt x="494" y="196"/>
                    <a:pt x="492" y="200"/>
                  </a:cubicBezTo>
                  <a:cubicBezTo>
                    <a:pt x="490" y="204"/>
                    <a:pt x="485" y="207"/>
                    <a:pt x="483" y="212"/>
                  </a:cubicBezTo>
                  <a:cubicBezTo>
                    <a:pt x="481" y="216"/>
                    <a:pt x="481" y="221"/>
                    <a:pt x="478" y="224"/>
                  </a:cubicBezTo>
                  <a:cubicBezTo>
                    <a:pt x="476" y="228"/>
                    <a:pt x="470" y="230"/>
                    <a:pt x="467" y="234"/>
                  </a:cubicBezTo>
                  <a:cubicBezTo>
                    <a:pt x="464" y="238"/>
                    <a:pt x="463" y="243"/>
                    <a:pt x="461" y="247"/>
                  </a:cubicBezTo>
                  <a:cubicBezTo>
                    <a:pt x="459" y="251"/>
                    <a:pt x="458" y="256"/>
                    <a:pt x="454" y="260"/>
                  </a:cubicBezTo>
                  <a:cubicBezTo>
                    <a:pt x="453" y="261"/>
                    <a:pt x="449" y="258"/>
                    <a:pt x="448" y="260"/>
                  </a:cubicBezTo>
                  <a:cubicBezTo>
                    <a:pt x="446" y="263"/>
                    <a:pt x="447" y="267"/>
                    <a:pt x="446" y="271"/>
                  </a:cubicBezTo>
                  <a:cubicBezTo>
                    <a:pt x="445" y="273"/>
                    <a:pt x="443" y="275"/>
                    <a:pt x="443" y="277"/>
                  </a:cubicBezTo>
                  <a:cubicBezTo>
                    <a:pt x="443" y="278"/>
                    <a:pt x="446" y="279"/>
                    <a:pt x="446" y="281"/>
                  </a:cubicBezTo>
                  <a:cubicBezTo>
                    <a:pt x="447" y="284"/>
                    <a:pt x="445" y="287"/>
                    <a:pt x="445" y="291"/>
                  </a:cubicBezTo>
                  <a:cubicBezTo>
                    <a:pt x="445" y="296"/>
                    <a:pt x="448" y="300"/>
                    <a:pt x="447" y="305"/>
                  </a:cubicBezTo>
                  <a:cubicBezTo>
                    <a:pt x="447" y="313"/>
                    <a:pt x="443" y="320"/>
                    <a:pt x="443" y="328"/>
                  </a:cubicBezTo>
                  <a:cubicBezTo>
                    <a:pt x="442" y="330"/>
                    <a:pt x="445" y="332"/>
                    <a:pt x="444" y="334"/>
                  </a:cubicBezTo>
                  <a:cubicBezTo>
                    <a:pt x="444" y="336"/>
                    <a:pt x="441" y="337"/>
                    <a:pt x="441" y="339"/>
                  </a:cubicBezTo>
                  <a:cubicBezTo>
                    <a:pt x="440" y="344"/>
                    <a:pt x="441" y="350"/>
                    <a:pt x="440" y="356"/>
                  </a:cubicBezTo>
                  <a:cubicBezTo>
                    <a:pt x="439" y="359"/>
                    <a:pt x="436" y="362"/>
                    <a:pt x="435" y="365"/>
                  </a:cubicBezTo>
                  <a:cubicBezTo>
                    <a:pt x="433" y="368"/>
                    <a:pt x="431" y="371"/>
                    <a:pt x="430" y="375"/>
                  </a:cubicBezTo>
                  <a:cubicBezTo>
                    <a:pt x="428" y="378"/>
                    <a:pt x="426" y="381"/>
                    <a:pt x="424" y="385"/>
                  </a:cubicBezTo>
                  <a:cubicBezTo>
                    <a:pt x="423" y="387"/>
                    <a:pt x="422" y="389"/>
                    <a:pt x="422" y="391"/>
                  </a:cubicBezTo>
                  <a:cubicBezTo>
                    <a:pt x="422" y="394"/>
                    <a:pt x="424" y="397"/>
                    <a:pt x="422" y="399"/>
                  </a:cubicBezTo>
                  <a:cubicBezTo>
                    <a:pt x="420" y="402"/>
                    <a:pt x="415" y="403"/>
                    <a:pt x="412" y="406"/>
                  </a:cubicBezTo>
                  <a:cubicBezTo>
                    <a:pt x="410" y="407"/>
                    <a:pt x="411" y="411"/>
                    <a:pt x="409" y="412"/>
                  </a:cubicBezTo>
                  <a:cubicBezTo>
                    <a:pt x="407" y="413"/>
                    <a:pt x="404" y="413"/>
                    <a:pt x="401" y="412"/>
                  </a:cubicBezTo>
                  <a:cubicBezTo>
                    <a:pt x="400" y="412"/>
                    <a:pt x="399" y="409"/>
                    <a:pt x="397" y="409"/>
                  </a:cubicBezTo>
                  <a:cubicBezTo>
                    <a:pt x="396" y="409"/>
                    <a:pt x="397" y="412"/>
                    <a:pt x="396" y="412"/>
                  </a:cubicBezTo>
                  <a:cubicBezTo>
                    <a:pt x="394" y="414"/>
                    <a:pt x="391" y="415"/>
                    <a:pt x="388" y="415"/>
                  </a:cubicBezTo>
                  <a:cubicBezTo>
                    <a:pt x="386" y="415"/>
                    <a:pt x="384" y="412"/>
                    <a:pt x="382" y="412"/>
                  </a:cubicBezTo>
                  <a:cubicBezTo>
                    <a:pt x="380" y="412"/>
                    <a:pt x="379" y="413"/>
                    <a:pt x="378" y="414"/>
                  </a:cubicBezTo>
                  <a:cubicBezTo>
                    <a:pt x="375" y="416"/>
                    <a:pt x="374" y="419"/>
                    <a:pt x="372" y="421"/>
                  </a:cubicBezTo>
                  <a:cubicBezTo>
                    <a:pt x="371" y="422"/>
                    <a:pt x="369" y="424"/>
                    <a:pt x="367" y="425"/>
                  </a:cubicBezTo>
                  <a:cubicBezTo>
                    <a:pt x="364" y="426"/>
                    <a:pt x="360" y="425"/>
                    <a:pt x="358" y="426"/>
                  </a:cubicBezTo>
                  <a:cubicBezTo>
                    <a:pt x="352" y="429"/>
                    <a:pt x="348" y="435"/>
                    <a:pt x="343" y="439"/>
                  </a:cubicBezTo>
                  <a:cubicBezTo>
                    <a:pt x="341" y="441"/>
                    <a:pt x="339" y="443"/>
                    <a:pt x="338" y="445"/>
                  </a:cubicBezTo>
                  <a:cubicBezTo>
                    <a:pt x="335" y="448"/>
                    <a:pt x="332" y="451"/>
                    <a:pt x="331" y="455"/>
                  </a:cubicBezTo>
                  <a:cubicBezTo>
                    <a:pt x="330" y="457"/>
                    <a:pt x="331" y="460"/>
                    <a:pt x="331" y="463"/>
                  </a:cubicBezTo>
                  <a:cubicBezTo>
                    <a:pt x="331" y="464"/>
                    <a:pt x="329" y="465"/>
                    <a:pt x="329" y="466"/>
                  </a:cubicBezTo>
                  <a:cubicBezTo>
                    <a:pt x="330" y="469"/>
                    <a:pt x="333" y="472"/>
                    <a:pt x="334" y="476"/>
                  </a:cubicBezTo>
                  <a:cubicBezTo>
                    <a:pt x="334" y="482"/>
                    <a:pt x="334" y="488"/>
                    <a:pt x="332" y="494"/>
                  </a:cubicBezTo>
                  <a:cubicBezTo>
                    <a:pt x="332" y="495"/>
                    <a:pt x="329" y="494"/>
                    <a:pt x="329" y="495"/>
                  </a:cubicBezTo>
                  <a:cubicBezTo>
                    <a:pt x="329" y="497"/>
                    <a:pt x="332" y="498"/>
                    <a:pt x="331" y="499"/>
                  </a:cubicBezTo>
                  <a:cubicBezTo>
                    <a:pt x="329" y="502"/>
                    <a:pt x="323" y="504"/>
                    <a:pt x="321" y="507"/>
                  </a:cubicBezTo>
                  <a:cubicBezTo>
                    <a:pt x="317" y="513"/>
                    <a:pt x="315" y="521"/>
                    <a:pt x="312" y="528"/>
                  </a:cubicBezTo>
                  <a:cubicBezTo>
                    <a:pt x="311" y="532"/>
                    <a:pt x="310" y="537"/>
                    <a:pt x="307" y="541"/>
                  </a:cubicBezTo>
                  <a:cubicBezTo>
                    <a:pt x="304" y="545"/>
                    <a:pt x="300" y="548"/>
                    <a:pt x="296" y="551"/>
                  </a:cubicBezTo>
                  <a:cubicBezTo>
                    <a:pt x="295" y="552"/>
                    <a:pt x="293" y="550"/>
                    <a:pt x="293" y="549"/>
                  </a:cubicBezTo>
                  <a:cubicBezTo>
                    <a:pt x="294" y="547"/>
                    <a:pt x="296" y="548"/>
                    <a:pt x="298" y="547"/>
                  </a:cubicBezTo>
                  <a:cubicBezTo>
                    <a:pt x="300" y="545"/>
                    <a:pt x="302" y="544"/>
                    <a:pt x="303" y="541"/>
                  </a:cubicBezTo>
                  <a:cubicBezTo>
                    <a:pt x="304" y="540"/>
                    <a:pt x="302" y="538"/>
                    <a:pt x="303" y="537"/>
                  </a:cubicBezTo>
                  <a:cubicBezTo>
                    <a:pt x="304" y="536"/>
                    <a:pt x="306" y="537"/>
                    <a:pt x="306" y="536"/>
                  </a:cubicBezTo>
                  <a:cubicBezTo>
                    <a:pt x="308" y="533"/>
                    <a:pt x="310" y="529"/>
                    <a:pt x="310" y="525"/>
                  </a:cubicBezTo>
                  <a:cubicBezTo>
                    <a:pt x="309" y="523"/>
                    <a:pt x="307" y="527"/>
                    <a:pt x="305" y="526"/>
                  </a:cubicBezTo>
                  <a:cubicBezTo>
                    <a:pt x="303" y="525"/>
                    <a:pt x="303" y="521"/>
                    <a:pt x="301" y="520"/>
                  </a:cubicBezTo>
                  <a:cubicBezTo>
                    <a:pt x="299" y="520"/>
                    <a:pt x="299" y="523"/>
                    <a:pt x="300" y="525"/>
                  </a:cubicBezTo>
                  <a:cubicBezTo>
                    <a:pt x="300" y="526"/>
                    <a:pt x="303" y="527"/>
                    <a:pt x="303" y="528"/>
                  </a:cubicBezTo>
                  <a:cubicBezTo>
                    <a:pt x="302" y="533"/>
                    <a:pt x="297" y="536"/>
                    <a:pt x="295" y="540"/>
                  </a:cubicBezTo>
                  <a:cubicBezTo>
                    <a:pt x="294" y="543"/>
                    <a:pt x="292" y="546"/>
                    <a:pt x="291" y="549"/>
                  </a:cubicBezTo>
                  <a:cubicBezTo>
                    <a:pt x="291" y="550"/>
                    <a:pt x="294" y="551"/>
                    <a:pt x="293" y="553"/>
                  </a:cubicBezTo>
                  <a:cubicBezTo>
                    <a:pt x="293" y="556"/>
                    <a:pt x="290" y="559"/>
                    <a:pt x="289" y="562"/>
                  </a:cubicBezTo>
                  <a:cubicBezTo>
                    <a:pt x="287" y="565"/>
                    <a:pt x="287" y="568"/>
                    <a:pt x="285" y="571"/>
                  </a:cubicBezTo>
                  <a:cubicBezTo>
                    <a:pt x="284" y="573"/>
                    <a:pt x="282" y="576"/>
                    <a:pt x="281" y="578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  <p:sp>
          <p:nvSpPr>
            <p:cNvPr id="1458" name="Freeform 2529"/>
            <p:cNvSpPr>
              <a:spLocks noChangeAspect="1"/>
            </p:cNvSpPr>
            <p:nvPr/>
          </p:nvSpPr>
          <p:spPr bwMode="auto">
            <a:xfrm>
              <a:off x="2924485" y="4489737"/>
              <a:ext cx="88361" cy="104110"/>
            </a:xfrm>
            <a:custGeom>
              <a:avLst/>
              <a:gdLst>
                <a:gd name="T0" fmla="*/ 74 w 66"/>
                <a:gd name="T1" fmla="*/ 68 h 79"/>
                <a:gd name="T2" fmla="*/ 79 w 66"/>
                <a:gd name="T3" fmla="*/ 71 h 79"/>
                <a:gd name="T4" fmla="*/ 74 w 66"/>
                <a:gd name="T5" fmla="*/ 79 h 79"/>
                <a:gd name="T6" fmla="*/ 71 w 66"/>
                <a:gd name="T7" fmla="*/ 83 h 79"/>
                <a:gd name="T8" fmla="*/ 55 w 66"/>
                <a:gd name="T9" fmla="*/ 93 h 79"/>
                <a:gd name="T10" fmla="*/ 32 w 66"/>
                <a:gd name="T11" fmla="*/ 93 h 79"/>
                <a:gd name="T12" fmla="*/ 12 w 66"/>
                <a:gd name="T13" fmla="*/ 86 h 79"/>
                <a:gd name="T14" fmla="*/ 2 w 66"/>
                <a:gd name="T15" fmla="*/ 79 h 79"/>
                <a:gd name="T16" fmla="*/ 2 w 66"/>
                <a:gd name="T17" fmla="*/ 64 h 79"/>
                <a:gd name="T18" fmla="*/ 5 w 66"/>
                <a:gd name="T19" fmla="*/ 55 h 79"/>
                <a:gd name="T20" fmla="*/ 4 w 66"/>
                <a:gd name="T21" fmla="*/ 49 h 79"/>
                <a:gd name="T22" fmla="*/ 6 w 66"/>
                <a:gd name="T23" fmla="*/ 45 h 79"/>
                <a:gd name="T24" fmla="*/ 2 w 66"/>
                <a:gd name="T25" fmla="*/ 37 h 79"/>
                <a:gd name="T26" fmla="*/ 7 w 66"/>
                <a:gd name="T27" fmla="*/ 29 h 79"/>
                <a:gd name="T28" fmla="*/ 7 w 66"/>
                <a:gd name="T29" fmla="*/ 13 h 79"/>
                <a:gd name="T30" fmla="*/ 11 w 66"/>
                <a:gd name="T31" fmla="*/ 6 h 79"/>
                <a:gd name="T32" fmla="*/ 23 w 66"/>
                <a:gd name="T33" fmla="*/ 2 h 79"/>
                <a:gd name="T34" fmla="*/ 34 w 66"/>
                <a:gd name="T35" fmla="*/ 21 h 79"/>
                <a:gd name="T36" fmla="*/ 37 w 66"/>
                <a:gd name="T37" fmla="*/ 19 h 79"/>
                <a:gd name="T38" fmla="*/ 38 w 66"/>
                <a:gd name="T39" fmla="*/ 17 h 79"/>
                <a:gd name="T40" fmla="*/ 45 w 66"/>
                <a:gd name="T41" fmla="*/ 25 h 79"/>
                <a:gd name="T42" fmla="*/ 59 w 66"/>
                <a:gd name="T43" fmla="*/ 30 h 79"/>
                <a:gd name="T44" fmla="*/ 71 w 66"/>
                <a:gd name="T45" fmla="*/ 42 h 79"/>
                <a:gd name="T46" fmla="*/ 73 w 66"/>
                <a:gd name="T47" fmla="*/ 46 h 79"/>
                <a:gd name="T48" fmla="*/ 77 w 66"/>
                <a:gd name="T49" fmla="*/ 49 h 79"/>
                <a:gd name="T50" fmla="*/ 74 w 66"/>
                <a:gd name="T51" fmla="*/ 57 h 79"/>
                <a:gd name="T52" fmla="*/ 72 w 66"/>
                <a:gd name="T53" fmla="*/ 61 h 79"/>
                <a:gd name="T54" fmla="*/ 74 w 66"/>
                <a:gd name="T55" fmla="*/ 68 h 7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6"/>
                <a:gd name="T85" fmla="*/ 0 h 79"/>
                <a:gd name="T86" fmla="*/ 66 w 66"/>
                <a:gd name="T87" fmla="*/ 79 h 7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6" h="79">
                  <a:moveTo>
                    <a:pt x="62" y="57"/>
                  </a:moveTo>
                  <a:cubicBezTo>
                    <a:pt x="63" y="58"/>
                    <a:pt x="65" y="59"/>
                    <a:pt x="66" y="60"/>
                  </a:cubicBezTo>
                  <a:cubicBezTo>
                    <a:pt x="65" y="62"/>
                    <a:pt x="63" y="64"/>
                    <a:pt x="62" y="66"/>
                  </a:cubicBezTo>
                  <a:cubicBezTo>
                    <a:pt x="61" y="67"/>
                    <a:pt x="61" y="69"/>
                    <a:pt x="59" y="70"/>
                  </a:cubicBezTo>
                  <a:cubicBezTo>
                    <a:pt x="55" y="73"/>
                    <a:pt x="51" y="77"/>
                    <a:pt x="46" y="78"/>
                  </a:cubicBezTo>
                  <a:cubicBezTo>
                    <a:pt x="40" y="79"/>
                    <a:pt x="34" y="77"/>
                    <a:pt x="27" y="78"/>
                  </a:cubicBezTo>
                  <a:cubicBezTo>
                    <a:pt x="23" y="75"/>
                    <a:pt x="17" y="72"/>
                    <a:pt x="10" y="72"/>
                  </a:cubicBezTo>
                  <a:cubicBezTo>
                    <a:pt x="7" y="72"/>
                    <a:pt x="3" y="69"/>
                    <a:pt x="2" y="66"/>
                  </a:cubicBezTo>
                  <a:cubicBezTo>
                    <a:pt x="0" y="63"/>
                    <a:pt x="1" y="58"/>
                    <a:pt x="2" y="54"/>
                  </a:cubicBezTo>
                  <a:cubicBezTo>
                    <a:pt x="2" y="52"/>
                    <a:pt x="4" y="49"/>
                    <a:pt x="4" y="46"/>
                  </a:cubicBezTo>
                  <a:cubicBezTo>
                    <a:pt x="4" y="45"/>
                    <a:pt x="3" y="43"/>
                    <a:pt x="3" y="41"/>
                  </a:cubicBezTo>
                  <a:cubicBezTo>
                    <a:pt x="3" y="40"/>
                    <a:pt x="5" y="39"/>
                    <a:pt x="5" y="38"/>
                  </a:cubicBezTo>
                  <a:cubicBezTo>
                    <a:pt x="4" y="35"/>
                    <a:pt x="2" y="33"/>
                    <a:pt x="2" y="31"/>
                  </a:cubicBezTo>
                  <a:cubicBezTo>
                    <a:pt x="3" y="28"/>
                    <a:pt x="5" y="26"/>
                    <a:pt x="6" y="24"/>
                  </a:cubicBezTo>
                  <a:cubicBezTo>
                    <a:pt x="6" y="20"/>
                    <a:pt x="5" y="15"/>
                    <a:pt x="6" y="11"/>
                  </a:cubicBezTo>
                  <a:cubicBezTo>
                    <a:pt x="6" y="9"/>
                    <a:pt x="8" y="7"/>
                    <a:pt x="9" y="5"/>
                  </a:cubicBezTo>
                  <a:cubicBezTo>
                    <a:pt x="12" y="4"/>
                    <a:pt x="17" y="0"/>
                    <a:pt x="19" y="2"/>
                  </a:cubicBezTo>
                  <a:cubicBezTo>
                    <a:pt x="24" y="5"/>
                    <a:pt x="24" y="13"/>
                    <a:pt x="28" y="18"/>
                  </a:cubicBezTo>
                  <a:cubicBezTo>
                    <a:pt x="29" y="18"/>
                    <a:pt x="30" y="16"/>
                    <a:pt x="31" y="16"/>
                  </a:cubicBezTo>
                  <a:cubicBezTo>
                    <a:pt x="32" y="15"/>
                    <a:pt x="32" y="14"/>
                    <a:pt x="32" y="14"/>
                  </a:cubicBezTo>
                  <a:cubicBezTo>
                    <a:pt x="35" y="16"/>
                    <a:pt x="36" y="19"/>
                    <a:pt x="38" y="21"/>
                  </a:cubicBezTo>
                  <a:cubicBezTo>
                    <a:pt x="41" y="23"/>
                    <a:pt x="45" y="23"/>
                    <a:pt x="49" y="25"/>
                  </a:cubicBezTo>
                  <a:cubicBezTo>
                    <a:pt x="53" y="27"/>
                    <a:pt x="56" y="31"/>
                    <a:pt x="59" y="35"/>
                  </a:cubicBezTo>
                  <a:cubicBezTo>
                    <a:pt x="60" y="36"/>
                    <a:pt x="60" y="38"/>
                    <a:pt x="61" y="39"/>
                  </a:cubicBezTo>
                  <a:cubicBezTo>
                    <a:pt x="62" y="40"/>
                    <a:pt x="63" y="41"/>
                    <a:pt x="64" y="41"/>
                  </a:cubicBezTo>
                  <a:cubicBezTo>
                    <a:pt x="64" y="43"/>
                    <a:pt x="63" y="46"/>
                    <a:pt x="62" y="48"/>
                  </a:cubicBezTo>
                  <a:cubicBezTo>
                    <a:pt x="62" y="49"/>
                    <a:pt x="60" y="50"/>
                    <a:pt x="60" y="51"/>
                  </a:cubicBezTo>
                  <a:cubicBezTo>
                    <a:pt x="60" y="53"/>
                    <a:pt x="60" y="56"/>
                    <a:pt x="62" y="57"/>
                  </a:cubicBezTo>
                  <a:close/>
                </a:path>
              </a:pathLst>
            </a:custGeom>
            <a:solidFill>
              <a:srgbClr val="DC4405"/>
            </a:solidFill>
            <a:ln w="9525" cap="rnd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188705" y="1730272"/>
            <a:ext cx="1872000" cy="329888"/>
            <a:chOff x="301265" y="1543618"/>
            <a:chExt cx="1872000" cy="329888"/>
          </a:xfrm>
        </p:grpSpPr>
        <p:sp>
          <p:nvSpPr>
            <p:cNvPr id="1084" name="CasellaDiTesto 2481"/>
            <p:cNvSpPr txBox="1"/>
            <p:nvPr/>
          </p:nvSpPr>
          <p:spPr>
            <a:xfrm>
              <a:off x="769265" y="1549018"/>
              <a:ext cx="1404000" cy="133200"/>
            </a:xfrm>
            <a:prstGeom prst="rect">
              <a:avLst/>
            </a:prstGeom>
            <a:solidFill>
              <a:srgbClr val="0033A0"/>
            </a:solidFill>
            <a:ln w="9525">
              <a:solidFill>
                <a:srgbClr val="003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>
              <a:defPPr>
                <a:defRPr lang="it-IT"/>
              </a:defPPr>
              <a:lvl1pPr algn="ctr">
                <a:defRPr sz="1400" b="1">
                  <a:solidFill>
                    <a:schemeClr val="lt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en-US" sz="1000" smtClean="0"/>
                <a:t>USA e Canada</a:t>
              </a:r>
              <a:endParaRPr lang="en-US" sz="1000"/>
            </a:p>
          </p:txBody>
        </p:sp>
        <p:pic>
          <p:nvPicPr>
            <p:cNvPr id="12421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65" y="1543618"/>
              <a:ext cx="209455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1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580" y="1543618"/>
              <a:ext cx="209455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83" name="CasellaDiTesto 2480"/>
            <p:cNvSpPr txBox="1"/>
            <p:nvPr/>
          </p:nvSpPr>
          <p:spPr>
            <a:xfrm>
              <a:off x="301265" y="1719618"/>
              <a:ext cx="1872000" cy="15388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3A0"/>
              </a:solidFill>
            </a:ln>
          </p:spPr>
          <p:txBody>
            <a:bodyPr wrap="square" lIns="72000" tIns="0" rIns="0" bIns="0" rtlCol="0" anchor="ctr" anchorCtr="0">
              <a:spAutoFit/>
            </a:bodyPr>
            <a:lstStyle/>
            <a:p>
              <a:pPr marL="92075" marR="0" lvl="0" indent="-920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000" i="0" u="none" strike="noStrike" kern="0" cap="none" spc="0" normalizeH="0" baseline="0" dirty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Capacity: </a:t>
              </a:r>
              <a:r>
                <a:rPr kumimoji="0" lang="en-US" sz="1000" i="0" u="none" strike="noStrike" kern="0" cap="none" spc="0" normalizeH="0" baseline="0" dirty="0" smtClean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2,1 GW</a:t>
              </a:r>
              <a:endParaRPr kumimoji="0" lang="en-US" sz="1000" i="0" u="none" strike="noStrike" kern="0" cap="none" spc="0" normalizeH="0" baseline="0" dirty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204053" y="2225327"/>
            <a:ext cx="1872000" cy="352400"/>
            <a:chOff x="188705" y="1898830"/>
            <a:chExt cx="1872000" cy="352400"/>
          </a:xfrm>
        </p:grpSpPr>
        <p:sp>
          <p:nvSpPr>
            <p:cNvPr id="1090" name="CasellaDiTesto 1300"/>
            <p:cNvSpPr txBox="1"/>
            <p:nvPr/>
          </p:nvSpPr>
          <p:spPr>
            <a:xfrm>
              <a:off x="1052705" y="1904230"/>
              <a:ext cx="1008000" cy="133200"/>
            </a:xfrm>
            <a:prstGeom prst="rect">
              <a:avLst/>
            </a:prstGeom>
            <a:solidFill>
              <a:srgbClr val="0033A0"/>
            </a:solidFill>
            <a:ln w="9525">
              <a:solidFill>
                <a:srgbClr val="003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it-IT"/>
              </a:defPPr>
              <a:lvl1pPr algn="ctr">
                <a:defRPr sz="1100" b="1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sz="1000" dirty="0" smtClean="0"/>
                <a:t>USA</a:t>
              </a:r>
              <a:endParaRPr lang="en-US" sz="1000" dirty="0"/>
            </a:p>
          </p:txBody>
        </p:sp>
        <p:pic>
          <p:nvPicPr>
            <p:cNvPr id="1242117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70" y="1898830"/>
              <a:ext cx="209455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18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465" y="1898830"/>
              <a:ext cx="209455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19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60" y="1898830"/>
              <a:ext cx="209455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20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05" y="1898830"/>
              <a:ext cx="209455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89" name="CasellaDiTesto 1299"/>
            <p:cNvSpPr txBox="1"/>
            <p:nvPr/>
          </p:nvSpPr>
          <p:spPr>
            <a:xfrm>
              <a:off x="188705" y="2071230"/>
              <a:ext cx="1872000" cy="18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A0"/>
              </a:solidFill>
            </a:ln>
          </p:spPr>
          <p:txBody>
            <a:bodyPr wrap="square" lIns="72000" tIns="0" rIns="0" bIns="0" rtlCol="0" anchor="ctr" anchorCtr="0">
              <a:noAutofit/>
            </a:bodyPr>
            <a:lstStyle>
              <a:defPPr>
                <a:defRPr lang="it-IT"/>
              </a:defPPr>
              <a:lvl1pPr marL="92075" marR="0" lvl="0" indent="-920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 kumimoji="0" sz="1000" b="1" i="0" u="none" strike="noStrike" kern="0" cap="none" spc="0" normalizeH="0" baseline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b="0" dirty="0" smtClean="0"/>
                <a:t>Capacity</a:t>
              </a:r>
              <a:r>
                <a:rPr lang="en-US" dirty="0" smtClean="0"/>
                <a:t> </a:t>
              </a:r>
              <a:r>
                <a:rPr lang="en-US" b="0" dirty="0" smtClean="0">
                  <a:solidFill>
                    <a:srgbClr val="0033A0"/>
                  </a:solidFill>
                </a:rPr>
                <a:t>: </a:t>
              </a:r>
              <a:r>
                <a:rPr lang="en-US" b="0" dirty="0" smtClean="0">
                  <a:solidFill>
                    <a:srgbClr val="009900"/>
                  </a:solidFill>
                </a:rPr>
                <a:t>0,8 GW</a:t>
              </a:r>
              <a:endParaRPr lang="en-US" b="0" dirty="0">
                <a:solidFill>
                  <a:srgbClr val="009900"/>
                </a:solidFill>
              </a:endParaRP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204053" y="2741718"/>
            <a:ext cx="1872000" cy="819242"/>
            <a:chOff x="295630" y="2814170"/>
            <a:chExt cx="1872000" cy="819242"/>
          </a:xfrm>
        </p:grpSpPr>
        <p:pic>
          <p:nvPicPr>
            <p:cNvPr id="1242123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30" y="2814170"/>
              <a:ext cx="209455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87" name="CasellaDiTesto 2485"/>
            <p:cNvSpPr txBox="1"/>
            <p:nvPr/>
          </p:nvSpPr>
          <p:spPr>
            <a:xfrm>
              <a:off x="529630" y="2819570"/>
              <a:ext cx="1638000" cy="133200"/>
            </a:xfrm>
            <a:prstGeom prst="rect">
              <a:avLst/>
            </a:prstGeom>
            <a:solidFill>
              <a:srgbClr val="0033A0"/>
            </a:solidFill>
            <a:ln w="9525">
              <a:solidFill>
                <a:srgbClr val="003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>
              <a:defPPr>
                <a:defRPr lang="it-IT"/>
              </a:defPPr>
              <a:lvl1pPr algn="ctr">
                <a:defRPr sz="1100" b="1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sz="1000" smtClean="0"/>
                <a:t>Colombia</a:t>
              </a:r>
              <a:endParaRPr lang="en-US" sz="1000"/>
            </a:p>
          </p:txBody>
        </p:sp>
        <p:sp>
          <p:nvSpPr>
            <p:cNvPr id="2175" name="CasellaDiTesto 1299"/>
            <p:cNvSpPr txBox="1"/>
            <p:nvPr/>
          </p:nvSpPr>
          <p:spPr>
            <a:xfrm>
              <a:off x="295630" y="3017859"/>
              <a:ext cx="1872000" cy="615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A0"/>
              </a:solidFill>
            </a:ln>
          </p:spPr>
          <p:txBody>
            <a:bodyPr wrap="square" lIns="72000" tIns="0" rIns="0" bIns="0" rtlCol="0" anchor="ctr" anchorCtr="0">
              <a:spAutoFit/>
            </a:bodyPr>
            <a:lstStyle>
              <a:defPPr>
                <a:defRPr lang="it-IT"/>
              </a:defPPr>
              <a:lvl1pPr marL="92075" marR="0" lvl="0" indent="-920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 kumimoji="0" sz="1000" b="1" i="0" u="none" strike="noStrike" kern="0" cap="none" spc="0" normalizeH="0" baseline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b="0" dirty="0" smtClean="0">
                  <a:solidFill>
                    <a:srgbClr val="0033A0"/>
                  </a:solidFill>
                </a:rPr>
                <a:t>1° in generation</a:t>
              </a:r>
              <a:r>
                <a:rPr lang="en-US" b="0" baseline="30000" dirty="0" smtClean="0">
                  <a:solidFill>
                    <a:srgbClr val="0033A0"/>
                  </a:solidFill>
                </a:rPr>
                <a:t>2</a:t>
              </a:r>
              <a:r>
                <a:rPr lang="en-US" b="0" dirty="0" smtClean="0">
                  <a:solidFill>
                    <a:srgbClr val="0033A0"/>
                  </a:solidFill>
                </a:rPr>
                <a:t> (21%)</a:t>
              </a:r>
            </a:p>
            <a:p>
              <a:r>
                <a:rPr lang="en-US" b="0" dirty="0" smtClean="0">
                  <a:solidFill>
                    <a:srgbClr val="0033A0"/>
                  </a:solidFill>
                </a:rPr>
                <a:t>1° in distribution</a:t>
              </a:r>
              <a:r>
                <a:rPr lang="en-US" b="0" baseline="30000" dirty="0" smtClean="0">
                  <a:solidFill>
                    <a:srgbClr val="0033A0"/>
                  </a:solidFill>
                </a:rPr>
                <a:t>2</a:t>
              </a:r>
              <a:r>
                <a:rPr lang="en-US" b="0" dirty="0" smtClean="0">
                  <a:solidFill>
                    <a:srgbClr val="0033A0"/>
                  </a:solidFill>
                </a:rPr>
                <a:t> (22%)</a:t>
              </a:r>
            </a:p>
            <a:p>
              <a:r>
                <a:rPr lang="en-US" b="0" dirty="0" smtClean="0">
                  <a:solidFill>
                    <a:srgbClr val="0033A0"/>
                  </a:solidFill>
                </a:rPr>
                <a:t>Capacity : 3,0 GW</a:t>
              </a:r>
            </a:p>
            <a:p>
              <a:r>
                <a:rPr lang="en-US" b="0" dirty="0" smtClean="0">
                  <a:solidFill>
                    <a:srgbClr val="0033A0"/>
                  </a:solidFill>
                </a:rPr>
                <a:t>2,8 mln customers</a:t>
              </a:r>
              <a:endParaRPr lang="en-US" b="0" dirty="0">
                <a:solidFill>
                  <a:srgbClr val="0033A0"/>
                </a:solidFill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188705" y="3731272"/>
            <a:ext cx="1872000" cy="789310"/>
            <a:chOff x="295538" y="3719810"/>
            <a:chExt cx="1872000" cy="789310"/>
          </a:xfrm>
        </p:grpSpPr>
        <p:pic>
          <p:nvPicPr>
            <p:cNvPr id="2176" name="Picture 1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39" y="3719810"/>
              <a:ext cx="209455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77" name="CasellaDiTesto 2485"/>
            <p:cNvSpPr txBox="1"/>
            <p:nvPr/>
          </p:nvSpPr>
          <p:spPr>
            <a:xfrm>
              <a:off x="529538" y="3725210"/>
              <a:ext cx="1638000" cy="133200"/>
            </a:xfrm>
            <a:prstGeom prst="rect">
              <a:avLst/>
            </a:prstGeom>
            <a:solidFill>
              <a:srgbClr val="0033A0"/>
            </a:solidFill>
            <a:ln w="9525">
              <a:solidFill>
                <a:srgbClr val="003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>
              <a:defPPr>
                <a:defRPr lang="it-IT"/>
              </a:defPPr>
              <a:lvl1pPr algn="ctr">
                <a:defRPr sz="1100" b="1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sz="1000" dirty="0" smtClean="0"/>
                <a:t>Peru</a:t>
              </a:r>
              <a:endParaRPr lang="en-US" sz="1000" dirty="0"/>
            </a:p>
          </p:txBody>
        </p:sp>
        <p:sp>
          <p:nvSpPr>
            <p:cNvPr id="2182" name="CasellaDiTesto 1299"/>
            <p:cNvSpPr txBox="1"/>
            <p:nvPr/>
          </p:nvSpPr>
          <p:spPr>
            <a:xfrm>
              <a:off x="295538" y="3893567"/>
              <a:ext cx="1872000" cy="6155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A0"/>
              </a:solidFill>
            </a:ln>
          </p:spPr>
          <p:txBody>
            <a:bodyPr wrap="square" lIns="72000" tIns="0" rIns="0" bIns="0" rtlCol="0" anchor="ctr" anchorCtr="0">
              <a:spAutoFit/>
            </a:bodyPr>
            <a:lstStyle>
              <a:defPPr>
                <a:defRPr lang="it-IT"/>
              </a:defPPr>
              <a:lvl1pPr marL="92075" marR="0" lvl="0" indent="-920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 kumimoji="0" sz="1000" b="1" i="0" u="none" strike="noStrike" kern="0" cap="none" spc="0" normalizeH="0" baseline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b="0" dirty="0" smtClean="0">
                  <a:solidFill>
                    <a:srgbClr val="0033A0"/>
                  </a:solidFill>
                </a:rPr>
                <a:t>1° in generation (22%)</a:t>
              </a:r>
            </a:p>
            <a:p>
              <a:r>
                <a:rPr lang="en-US" b="0" dirty="0" smtClean="0">
                  <a:solidFill>
                    <a:srgbClr val="0033A0"/>
                  </a:solidFill>
                </a:rPr>
                <a:t>2° in distribution (31%)</a:t>
              </a:r>
            </a:p>
            <a:p>
              <a:r>
                <a:rPr lang="en-US" b="0" dirty="0" smtClean="0">
                  <a:solidFill>
                    <a:srgbClr val="0033A0"/>
                  </a:solidFill>
                </a:rPr>
                <a:t>Capacity: 1,9 GW</a:t>
              </a:r>
            </a:p>
            <a:p>
              <a:r>
                <a:rPr lang="en-US" b="0" dirty="0" smtClean="0">
                  <a:solidFill>
                    <a:srgbClr val="0033A0"/>
                  </a:solidFill>
                </a:rPr>
                <a:t>1,3 mln customers</a:t>
              </a:r>
              <a:endParaRPr lang="en-US" b="0" dirty="0">
                <a:solidFill>
                  <a:srgbClr val="0033A0"/>
                </a:solidFill>
              </a:endParaRP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188705" y="4711413"/>
            <a:ext cx="1872000" cy="944454"/>
            <a:chOff x="295538" y="4580890"/>
            <a:chExt cx="1872000" cy="944454"/>
          </a:xfrm>
        </p:grpSpPr>
        <p:pic>
          <p:nvPicPr>
            <p:cNvPr id="1242122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38" y="4580890"/>
              <a:ext cx="209455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84" name="CasellaDiTesto 2485"/>
            <p:cNvSpPr txBox="1"/>
            <p:nvPr/>
          </p:nvSpPr>
          <p:spPr>
            <a:xfrm>
              <a:off x="529538" y="4580890"/>
              <a:ext cx="1638000" cy="144000"/>
            </a:xfrm>
            <a:prstGeom prst="rect">
              <a:avLst/>
            </a:prstGeom>
            <a:solidFill>
              <a:srgbClr val="0033A0"/>
            </a:solidFill>
            <a:ln w="9525">
              <a:solidFill>
                <a:srgbClr val="003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>
              <a:defPPr>
                <a:defRPr lang="it-IT"/>
              </a:defPPr>
              <a:lvl1pPr algn="ctr">
                <a:defRPr sz="1100" b="1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sz="1000" dirty="0" smtClean="0"/>
                <a:t>Chile</a:t>
              </a:r>
              <a:endParaRPr lang="en-US" sz="1000" dirty="0"/>
            </a:p>
          </p:txBody>
        </p:sp>
        <p:sp>
          <p:nvSpPr>
            <p:cNvPr id="2185" name="CasellaDiTesto 1299"/>
            <p:cNvSpPr txBox="1"/>
            <p:nvPr/>
          </p:nvSpPr>
          <p:spPr>
            <a:xfrm>
              <a:off x="295538" y="4755903"/>
              <a:ext cx="1872000" cy="7694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A0"/>
              </a:solidFill>
            </a:ln>
          </p:spPr>
          <p:txBody>
            <a:bodyPr wrap="square" lIns="72000" tIns="0" rIns="0" bIns="0" rtlCol="0" anchor="ctr" anchorCtr="0">
              <a:spAutoFit/>
            </a:bodyPr>
            <a:lstStyle>
              <a:defPPr>
                <a:defRPr lang="it-IT"/>
              </a:defPPr>
              <a:lvl1pPr marL="92075" marR="0" lvl="0" indent="-920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 kumimoji="0" sz="1000" b="1" i="0" u="none" strike="noStrike" kern="0" cap="none" spc="0" normalizeH="0" baseline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b="0" dirty="0" smtClean="0">
                  <a:solidFill>
                    <a:srgbClr val="0033A0"/>
                  </a:solidFill>
                </a:rPr>
                <a:t>1° in generation (27%)</a:t>
              </a:r>
            </a:p>
            <a:p>
              <a:r>
                <a:rPr lang="en-US" b="0" dirty="0" smtClean="0">
                  <a:solidFill>
                    <a:srgbClr val="0033A0"/>
                  </a:solidFill>
                </a:rPr>
                <a:t>1° in distribution (33%)</a:t>
              </a:r>
            </a:p>
            <a:p>
              <a:r>
                <a:rPr lang="en-US" b="0" dirty="0" smtClean="0">
                  <a:solidFill>
                    <a:srgbClr val="0033A0"/>
                  </a:solidFill>
                </a:rPr>
                <a:t>Capacity : 6,8 GW </a:t>
              </a:r>
              <a:r>
                <a:rPr lang="en-US" b="0" dirty="0" smtClean="0">
                  <a:solidFill>
                    <a:srgbClr val="009900"/>
                  </a:solidFill>
                </a:rPr>
                <a:t>(</a:t>
              </a:r>
              <a:r>
                <a:rPr lang="en-US" b="0" dirty="0" err="1" smtClean="0">
                  <a:solidFill>
                    <a:srgbClr val="009900"/>
                  </a:solidFill>
                </a:rPr>
                <a:t>di</a:t>
              </a:r>
              <a:r>
                <a:rPr lang="en-US" b="0" dirty="0" smtClean="0">
                  <a:solidFill>
                    <a:srgbClr val="009900"/>
                  </a:solidFill>
                </a:rPr>
                <a:t> cui 0,5 GW)</a:t>
              </a:r>
            </a:p>
            <a:p>
              <a:r>
                <a:rPr lang="en-US" b="0" dirty="0" smtClean="0">
                  <a:solidFill>
                    <a:srgbClr val="0033A0"/>
                  </a:solidFill>
                </a:rPr>
                <a:t>1,7 mln customers</a:t>
              </a:r>
              <a:endParaRPr lang="en-US" b="0" dirty="0">
                <a:solidFill>
                  <a:srgbClr val="0033A0"/>
                </a:solidFill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3581890" y="4239090"/>
            <a:ext cx="1872000" cy="942519"/>
            <a:chOff x="3195055" y="2916568"/>
            <a:chExt cx="1872000" cy="942519"/>
          </a:xfrm>
        </p:grpSpPr>
        <p:pic>
          <p:nvPicPr>
            <p:cNvPr id="1242121" name="Picture 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055" y="2916568"/>
              <a:ext cx="209455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87" name="CasellaDiTesto 2485"/>
            <p:cNvSpPr txBox="1"/>
            <p:nvPr/>
          </p:nvSpPr>
          <p:spPr>
            <a:xfrm>
              <a:off x="3429055" y="2921968"/>
              <a:ext cx="1638000" cy="133200"/>
            </a:xfrm>
            <a:prstGeom prst="rect">
              <a:avLst/>
            </a:prstGeom>
            <a:solidFill>
              <a:srgbClr val="0033A0"/>
            </a:solidFill>
            <a:ln w="9525">
              <a:solidFill>
                <a:srgbClr val="003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>
              <a:defPPr>
                <a:defRPr lang="it-IT"/>
              </a:defPPr>
              <a:lvl1pPr algn="ctr">
                <a:defRPr sz="1100" b="1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sz="1000" dirty="0" smtClean="0"/>
                <a:t>Brazil</a:t>
              </a:r>
              <a:endParaRPr lang="en-US" sz="1000" dirty="0"/>
            </a:p>
          </p:txBody>
        </p:sp>
        <p:sp>
          <p:nvSpPr>
            <p:cNvPr id="2188" name="CasellaDiTesto 1299"/>
            <p:cNvSpPr txBox="1"/>
            <p:nvPr/>
          </p:nvSpPr>
          <p:spPr>
            <a:xfrm>
              <a:off x="3195055" y="3089646"/>
              <a:ext cx="1872000" cy="7694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A0"/>
              </a:solidFill>
            </a:ln>
          </p:spPr>
          <p:txBody>
            <a:bodyPr wrap="square" lIns="72000" tIns="0" rIns="0" bIns="0" rtlCol="0" anchor="ctr" anchorCtr="0">
              <a:spAutoFit/>
            </a:bodyPr>
            <a:lstStyle>
              <a:defPPr>
                <a:defRPr lang="it-IT"/>
              </a:defPPr>
              <a:lvl1pPr marL="92075" marR="0" lvl="0" indent="-920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 kumimoji="0" sz="1000" b="1" i="0" u="none" strike="noStrike" kern="0" cap="none" spc="0" normalizeH="0" baseline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b="0" dirty="0" smtClean="0">
                  <a:solidFill>
                    <a:srgbClr val="0033A0"/>
                  </a:solidFill>
                </a:rPr>
                <a:t>generation(1%) and distribution (7%)</a:t>
              </a:r>
            </a:p>
            <a:p>
              <a:r>
                <a:rPr lang="en-US" b="0" dirty="0" smtClean="0">
                  <a:solidFill>
                    <a:srgbClr val="0033A0"/>
                  </a:solidFill>
                </a:rPr>
                <a:t>Capacity: 1,3 GW</a:t>
              </a:r>
              <a:r>
                <a:rPr lang="en-US" b="0" dirty="0" smtClean="0">
                  <a:solidFill>
                    <a:srgbClr val="FF0000"/>
                  </a:solidFill>
                </a:rPr>
                <a:t> </a:t>
              </a:r>
              <a:r>
                <a:rPr lang="en-US" b="0" dirty="0" smtClean="0">
                  <a:solidFill>
                    <a:srgbClr val="009900"/>
                  </a:solidFill>
                </a:rPr>
                <a:t>(of witch</a:t>
              </a:r>
              <a:r>
                <a:rPr lang="en-US" dirty="0" smtClean="0">
                  <a:solidFill>
                    <a:srgbClr val="009900"/>
                  </a:solidFill>
                </a:rPr>
                <a:t> </a:t>
              </a:r>
              <a:r>
                <a:rPr lang="en-US" b="0" dirty="0" smtClean="0">
                  <a:solidFill>
                    <a:srgbClr val="009900"/>
                  </a:solidFill>
                </a:rPr>
                <a:t>0,4 GW)</a:t>
              </a:r>
            </a:p>
            <a:p>
              <a:r>
                <a:rPr lang="en-US" b="0" dirty="0" smtClean="0">
                  <a:solidFill>
                    <a:srgbClr val="0033A0"/>
                  </a:solidFill>
                </a:rPr>
                <a:t>6,4 mln customers</a:t>
              </a:r>
              <a:endParaRPr lang="en-US" b="0" dirty="0">
                <a:solidFill>
                  <a:srgbClr val="0033A0"/>
                </a:solidFill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188705" y="5856936"/>
            <a:ext cx="1872000" cy="317369"/>
            <a:chOff x="3332310" y="4242563"/>
            <a:chExt cx="1872000" cy="317369"/>
          </a:xfrm>
        </p:grpSpPr>
        <p:pic>
          <p:nvPicPr>
            <p:cNvPr id="1242125" name="Picture 1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310" y="4242563"/>
              <a:ext cx="209455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94" name="Gruppo 2193"/>
            <p:cNvGrpSpPr/>
            <p:nvPr/>
          </p:nvGrpSpPr>
          <p:grpSpPr>
            <a:xfrm>
              <a:off x="3332310" y="4247963"/>
              <a:ext cx="1872000" cy="311969"/>
              <a:chOff x="3195055" y="3097680"/>
              <a:chExt cx="1872000" cy="311969"/>
            </a:xfrm>
          </p:grpSpPr>
          <p:sp>
            <p:nvSpPr>
              <p:cNvPr id="2196" name="CasellaDiTesto 2485"/>
              <p:cNvSpPr txBox="1"/>
              <p:nvPr/>
            </p:nvSpPr>
            <p:spPr>
              <a:xfrm>
                <a:off x="3429055" y="3097680"/>
                <a:ext cx="1638000" cy="133200"/>
              </a:xfrm>
              <a:prstGeom prst="rect">
                <a:avLst/>
              </a:prstGeom>
              <a:solidFill>
                <a:srgbClr val="0033A0"/>
              </a:solidFill>
              <a:ln w="9525">
                <a:solidFill>
                  <a:srgbClr val="0033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>
                <a:defPPr>
                  <a:defRPr lang="it-IT"/>
                </a:defPPr>
                <a:lvl1pPr algn="ctr">
                  <a:defRPr sz="1100" b="1">
                    <a:latin typeface="Arial" pitchFamily="34" charset="0"/>
                    <a:cs typeface="Arial" pitchFamily="34" charset="0"/>
                  </a:defRPr>
                </a:lvl1pPr>
              </a:lstStyle>
              <a:p>
                <a:r>
                  <a:rPr lang="en-US" sz="1000" smtClean="0"/>
                  <a:t>Uruguay</a:t>
                </a:r>
                <a:endParaRPr lang="en-US" sz="1000"/>
              </a:p>
            </p:txBody>
          </p:sp>
          <p:sp>
            <p:nvSpPr>
              <p:cNvPr id="2197" name="CasellaDiTesto 1299"/>
              <p:cNvSpPr txBox="1"/>
              <p:nvPr/>
            </p:nvSpPr>
            <p:spPr>
              <a:xfrm>
                <a:off x="3195055" y="3255761"/>
                <a:ext cx="1872000" cy="1538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33A0"/>
                </a:solidFill>
              </a:ln>
            </p:spPr>
            <p:txBody>
              <a:bodyPr wrap="square" lIns="72000" tIns="0" rIns="0" bIns="0" rtlCol="0" anchor="ctr" anchorCtr="0">
                <a:spAutoFit/>
              </a:bodyPr>
              <a:lstStyle>
                <a:defPPr>
                  <a:defRPr lang="it-IT"/>
                </a:defPPr>
                <a:lvl1pPr marL="92075" marR="0" lvl="0" indent="-920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 kumimoji="0" sz="1000" b="1" i="0" u="none" strike="noStrike" kern="0" cap="none" spc="0" normalizeH="0" baseline="0">
                    <a:ln>
                      <a:noFill/>
                    </a:ln>
                    <a:solidFill>
                      <a:srgbClr val="133B9C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defRPr>
                </a:lvl1pPr>
              </a:lstStyle>
              <a:p>
                <a:r>
                  <a:rPr lang="en-US" b="0" dirty="0" smtClean="0">
                    <a:solidFill>
                      <a:srgbClr val="009900"/>
                    </a:solidFill>
                  </a:rPr>
                  <a:t>Capacity  under construction</a:t>
                </a:r>
                <a:endParaRPr lang="en-US" b="0" dirty="0">
                  <a:solidFill>
                    <a:srgbClr val="009900"/>
                  </a:solidFill>
                </a:endParaRPr>
              </a:p>
            </p:txBody>
          </p:sp>
        </p:grpSp>
      </p:grpSp>
      <p:grpSp>
        <p:nvGrpSpPr>
          <p:cNvPr id="17" name="Gruppo 16"/>
          <p:cNvGrpSpPr/>
          <p:nvPr/>
        </p:nvGrpSpPr>
        <p:grpSpPr>
          <a:xfrm>
            <a:off x="3131840" y="1145207"/>
            <a:ext cx="1872000" cy="1103350"/>
            <a:chOff x="3606834" y="1246615"/>
            <a:chExt cx="1872000" cy="1103350"/>
          </a:xfrm>
        </p:grpSpPr>
        <p:pic>
          <p:nvPicPr>
            <p:cNvPr id="1242130" name="Picture 1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834" y="1246615"/>
              <a:ext cx="209455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98" name="Gruppo 2197"/>
            <p:cNvGrpSpPr/>
            <p:nvPr/>
          </p:nvGrpSpPr>
          <p:grpSpPr>
            <a:xfrm>
              <a:off x="3606834" y="1252015"/>
              <a:ext cx="1872000" cy="1097950"/>
              <a:chOff x="3195055" y="2763591"/>
              <a:chExt cx="1872000" cy="1097950"/>
            </a:xfrm>
          </p:grpSpPr>
          <p:sp>
            <p:nvSpPr>
              <p:cNvPr id="2200" name="CasellaDiTesto 2485"/>
              <p:cNvSpPr txBox="1"/>
              <p:nvPr/>
            </p:nvSpPr>
            <p:spPr>
              <a:xfrm>
                <a:off x="3429055" y="2763591"/>
                <a:ext cx="1638000" cy="133200"/>
              </a:xfrm>
              <a:prstGeom prst="rect">
                <a:avLst/>
              </a:prstGeom>
              <a:solidFill>
                <a:srgbClr val="0033A0"/>
              </a:solidFill>
              <a:ln w="9525">
                <a:solidFill>
                  <a:srgbClr val="0033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>
                <a:defPPr>
                  <a:defRPr lang="it-IT"/>
                </a:defPPr>
                <a:lvl1pPr algn="ctr">
                  <a:defRPr sz="1100" b="1">
                    <a:latin typeface="Arial" pitchFamily="34" charset="0"/>
                    <a:cs typeface="Arial" pitchFamily="34" charset="0"/>
                  </a:defRPr>
                </a:lvl1pPr>
              </a:lstStyle>
              <a:p>
                <a:r>
                  <a:rPr lang="en-US" sz="1000" dirty="0" smtClean="0"/>
                  <a:t>Italy</a:t>
                </a:r>
                <a:endParaRPr lang="en-US" sz="1000" dirty="0"/>
              </a:p>
            </p:txBody>
          </p:sp>
          <p:sp>
            <p:nvSpPr>
              <p:cNvPr id="2201" name="CasellaDiTesto 1299"/>
              <p:cNvSpPr txBox="1"/>
              <p:nvPr/>
            </p:nvSpPr>
            <p:spPr>
              <a:xfrm>
                <a:off x="3195055" y="2938211"/>
                <a:ext cx="1872000" cy="9233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33A0"/>
                </a:solidFill>
              </a:ln>
            </p:spPr>
            <p:txBody>
              <a:bodyPr wrap="square" lIns="72000" tIns="0" rIns="0" bIns="0" rtlCol="0" anchor="ctr" anchorCtr="0">
                <a:spAutoFit/>
              </a:bodyPr>
              <a:lstStyle>
                <a:defPPr>
                  <a:defRPr lang="it-IT"/>
                </a:defPPr>
                <a:lvl1pPr marL="92075" marR="0" lvl="0" indent="-920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 kumimoji="0" sz="1000" b="1" i="0" u="none" strike="noStrike" kern="0" cap="none" spc="0" normalizeH="0" baseline="0">
                    <a:ln>
                      <a:noFill/>
                    </a:ln>
                    <a:solidFill>
                      <a:srgbClr val="133B9C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defRPr>
                </a:lvl1pPr>
              </a:lstStyle>
              <a:p>
                <a:r>
                  <a:rPr lang="en-US" b="0" dirty="0" smtClean="0">
                    <a:solidFill>
                      <a:srgbClr val="0033A0"/>
                    </a:solidFill>
                  </a:rPr>
                  <a:t>1° in generation (27%)</a:t>
                </a:r>
              </a:p>
              <a:p>
                <a:r>
                  <a:rPr lang="en-US" b="0" dirty="0" smtClean="0">
                    <a:solidFill>
                      <a:srgbClr val="0033A0"/>
                    </a:solidFill>
                  </a:rPr>
                  <a:t>1° in distribution (85%)</a:t>
                </a:r>
              </a:p>
              <a:p>
                <a:r>
                  <a:rPr lang="en-US" b="0" dirty="0" smtClean="0">
                    <a:solidFill>
                      <a:srgbClr val="0033A0"/>
                    </a:solidFill>
                  </a:rPr>
                  <a:t>Capacity: 36,8 GW </a:t>
                </a:r>
                <a:r>
                  <a:rPr lang="en-US" b="0" dirty="0" smtClean="0">
                    <a:solidFill>
                      <a:srgbClr val="009900"/>
                    </a:solidFill>
                  </a:rPr>
                  <a:t>(of witch 3,1 GW)</a:t>
                </a:r>
              </a:p>
              <a:p>
                <a:r>
                  <a:rPr lang="en-US" b="0" dirty="0" smtClean="0">
                    <a:solidFill>
                      <a:srgbClr val="0033A0"/>
                    </a:solidFill>
                  </a:rPr>
                  <a:t>30,7 mln </a:t>
                </a:r>
                <a:r>
                  <a:rPr lang="en-US" b="0" dirty="0" err="1" smtClean="0">
                    <a:solidFill>
                      <a:srgbClr val="0033A0"/>
                    </a:solidFill>
                  </a:rPr>
                  <a:t>power&amp;gas</a:t>
                </a:r>
                <a:r>
                  <a:rPr lang="en-US" b="0" dirty="0" smtClean="0">
                    <a:solidFill>
                      <a:srgbClr val="0033A0"/>
                    </a:solidFill>
                  </a:rPr>
                  <a:t> clients</a:t>
                </a:r>
              </a:p>
              <a:p>
                <a:r>
                  <a:rPr lang="en-US" b="0" dirty="0" smtClean="0">
                    <a:solidFill>
                      <a:srgbClr val="0033A0"/>
                    </a:solidFill>
                  </a:rPr>
                  <a:t>upstream gas activities</a:t>
                </a:r>
                <a:endParaRPr lang="en-US" b="0" dirty="0">
                  <a:solidFill>
                    <a:srgbClr val="0033A0"/>
                  </a:solidFill>
                </a:endParaRPr>
              </a:p>
            </p:txBody>
          </p:sp>
        </p:grpSp>
      </p:grpSp>
      <p:grpSp>
        <p:nvGrpSpPr>
          <p:cNvPr id="20" name="Gruppo 19"/>
          <p:cNvGrpSpPr/>
          <p:nvPr/>
        </p:nvGrpSpPr>
        <p:grpSpPr>
          <a:xfrm>
            <a:off x="3131840" y="2315337"/>
            <a:ext cx="1872000" cy="934945"/>
            <a:chOff x="3606834" y="2286464"/>
            <a:chExt cx="1872000" cy="934945"/>
          </a:xfrm>
        </p:grpSpPr>
        <p:pic>
          <p:nvPicPr>
            <p:cNvPr id="1242132" name="Picture 2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149" y="2286464"/>
              <a:ext cx="209455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42131" name="Picture 19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834" y="2286464"/>
              <a:ext cx="209455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08" name="CasellaDiTesto 2481"/>
            <p:cNvSpPr txBox="1"/>
            <p:nvPr/>
          </p:nvSpPr>
          <p:spPr>
            <a:xfrm>
              <a:off x="4074834" y="2291864"/>
              <a:ext cx="1404000" cy="133200"/>
            </a:xfrm>
            <a:prstGeom prst="rect">
              <a:avLst/>
            </a:prstGeom>
            <a:solidFill>
              <a:srgbClr val="0033A0"/>
            </a:solidFill>
            <a:ln w="9525">
              <a:solidFill>
                <a:srgbClr val="003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>
              <a:defPPr>
                <a:defRPr lang="it-IT"/>
              </a:defPPr>
              <a:lvl1pPr algn="ctr">
                <a:defRPr sz="1400" b="1">
                  <a:solidFill>
                    <a:schemeClr val="lt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en-US" sz="1000" smtClean="0"/>
                <a:t>Iberia</a:t>
              </a:r>
              <a:endParaRPr lang="en-US" sz="1000"/>
            </a:p>
          </p:txBody>
        </p:sp>
        <p:sp>
          <p:nvSpPr>
            <p:cNvPr id="2211" name="CasellaDiTesto 2480"/>
            <p:cNvSpPr txBox="1"/>
            <p:nvPr/>
          </p:nvSpPr>
          <p:spPr>
            <a:xfrm>
              <a:off x="3606834" y="2451968"/>
              <a:ext cx="1872000" cy="76944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3A0"/>
              </a:solidFill>
            </a:ln>
          </p:spPr>
          <p:txBody>
            <a:bodyPr wrap="square" lIns="72000" tIns="0" rIns="0" bIns="0" rtlCol="0" anchor="ctr" anchorCtr="0">
              <a:spAutoFit/>
            </a:bodyPr>
            <a:lstStyle/>
            <a:p>
              <a:pPr marL="92075" indent="-92075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0033A0"/>
                  </a:solidFill>
                </a:rPr>
                <a:t>1° in generation (24%)</a:t>
              </a:r>
            </a:p>
            <a:p>
              <a:pPr marL="92075" indent="-92075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0033A0"/>
                  </a:solidFill>
                </a:rPr>
                <a:t>1° in distribution (42%)</a:t>
              </a:r>
            </a:p>
            <a:p>
              <a:pPr marL="92075" indent="-92075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0033A0"/>
                  </a:solidFill>
                </a:rPr>
                <a:t>Capacity: 23,5 GW </a:t>
              </a:r>
              <a:r>
                <a:rPr lang="en-US" sz="1000" dirty="0" smtClean="0">
                  <a:solidFill>
                    <a:srgbClr val="009900"/>
                  </a:solidFill>
                </a:rPr>
                <a:t>(of witch 1,8 GW)</a:t>
              </a:r>
            </a:p>
            <a:p>
              <a:pPr marL="92075" indent="-92075">
                <a:buFont typeface="Arial" pitchFamily="34" charset="0"/>
                <a:buChar char="•"/>
              </a:pPr>
              <a:r>
                <a:rPr lang="en-US" sz="1000" dirty="0" smtClean="0">
                  <a:solidFill>
                    <a:srgbClr val="0033A0"/>
                  </a:solidFill>
                </a:rPr>
                <a:t>12,5 mln </a:t>
              </a:r>
              <a:r>
                <a:rPr lang="en-US" sz="1000" dirty="0" err="1" smtClean="0">
                  <a:solidFill>
                    <a:srgbClr val="0033A0"/>
                  </a:solidFill>
                </a:rPr>
                <a:t>power&amp;gas</a:t>
              </a:r>
              <a:r>
                <a:rPr lang="en-US" sz="1000" dirty="0" smtClean="0">
                  <a:solidFill>
                    <a:srgbClr val="0033A0"/>
                  </a:solidFill>
                </a:rPr>
                <a:t> clients</a:t>
              </a:r>
              <a:endParaRPr lang="en-US" sz="1000" dirty="0">
                <a:solidFill>
                  <a:srgbClr val="0033A0"/>
                </a:solidFill>
              </a:endParaRP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7095425" y="2135317"/>
            <a:ext cx="1872000" cy="722986"/>
            <a:chOff x="6327778" y="1178750"/>
            <a:chExt cx="1872000" cy="722986"/>
          </a:xfrm>
        </p:grpSpPr>
        <p:pic>
          <p:nvPicPr>
            <p:cNvPr id="1242133" name="Picture 21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778" y="1178750"/>
              <a:ext cx="209455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14" name="Gruppo 2213"/>
            <p:cNvGrpSpPr/>
            <p:nvPr/>
          </p:nvGrpSpPr>
          <p:grpSpPr>
            <a:xfrm>
              <a:off x="6327778" y="1184150"/>
              <a:ext cx="1872000" cy="717586"/>
              <a:chOff x="3195055" y="3003856"/>
              <a:chExt cx="1872000" cy="717586"/>
            </a:xfrm>
          </p:grpSpPr>
          <p:sp>
            <p:nvSpPr>
              <p:cNvPr id="2215" name="CasellaDiTesto 2485"/>
              <p:cNvSpPr txBox="1"/>
              <p:nvPr/>
            </p:nvSpPr>
            <p:spPr>
              <a:xfrm>
                <a:off x="3429055" y="3003856"/>
                <a:ext cx="1638000" cy="133200"/>
              </a:xfrm>
              <a:prstGeom prst="rect">
                <a:avLst/>
              </a:prstGeom>
              <a:solidFill>
                <a:srgbClr val="0033A0"/>
              </a:solidFill>
              <a:ln w="9525">
                <a:solidFill>
                  <a:srgbClr val="0033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>
                <a:defPPr>
                  <a:defRPr lang="it-IT"/>
                </a:defPPr>
                <a:lvl1pPr algn="ctr">
                  <a:defRPr sz="1100" b="1">
                    <a:latin typeface="Arial" pitchFamily="34" charset="0"/>
                    <a:cs typeface="Arial" pitchFamily="34" charset="0"/>
                  </a:defRPr>
                </a:lvl1pPr>
              </a:lstStyle>
              <a:p>
                <a:r>
                  <a:rPr lang="en-US" sz="1000" smtClean="0"/>
                  <a:t>Russia</a:t>
                </a:r>
                <a:endParaRPr lang="en-US" sz="1000"/>
              </a:p>
            </p:txBody>
          </p:sp>
          <p:sp>
            <p:nvSpPr>
              <p:cNvPr id="2216" name="CasellaDiTesto 1299"/>
              <p:cNvSpPr txBox="1"/>
              <p:nvPr/>
            </p:nvSpPr>
            <p:spPr>
              <a:xfrm>
                <a:off x="3195055" y="3259777"/>
                <a:ext cx="1872000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33A0"/>
                </a:solidFill>
              </a:ln>
            </p:spPr>
            <p:txBody>
              <a:bodyPr wrap="square" lIns="72000" tIns="0" rIns="0" bIns="0" rtlCol="0" anchor="ctr" anchorCtr="0">
                <a:spAutoFit/>
              </a:bodyPr>
              <a:lstStyle>
                <a:defPPr>
                  <a:defRPr lang="it-IT"/>
                </a:defPPr>
                <a:lvl1pPr marL="92075" marR="0" lvl="0" indent="-920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 kumimoji="0" sz="1000" b="1" i="0" u="none" strike="noStrike" kern="0" cap="none" spc="0" normalizeH="0" baseline="0">
                    <a:ln>
                      <a:noFill/>
                    </a:ln>
                    <a:solidFill>
                      <a:srgbClr val="133B9C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defRPr>
                </a:lvl1pPr>
              </a:lstStyle>
              <a:p>
                <a:r>
                  <a:rPr lang="en-US" b="0" dirty="0" smtClean="0">
                    <a:solidFill>
                      <a:srgbClr val="0033A0"/>
                    </a:solidFill>
                  </a:rPr>
                  <a:t>Generation (5%)</a:t>
                </a:r>
              </a:p>
              <a:p>
                <a:r>
                  <a:rPr lang="en-US" b="0" dirty="0" smtClean="0">
                    <a:solidFill>
                      <a:srgbClr val="0033A0"/>
                    </a:solidFill>
                  </a:rPr>
                  <a:t>Capacity: 9,1 GW</a:t>
                </a:r>
              </a:p>
              <a:p>
                <a:r>
                  <a:rPr lang="en-US" b="0" dirty="0" smtClean="0">
                    <a:solidFill>
                      <a:srgbClr val="0033A0"/>
                    </a:solidFill>
                  </a:rPr>
                  <a:t>market</a:t>
                </a:r>
                <a:endParaRPr lang="en-US" b="0" dirty="0">
                  <a:solidFill>
                    <a:srgbClr val="0033A0"/>
                  </a:solidFill>
                </a:endParaRPr>
              </a:p>
            </p:txBody>
          </p:sp>
        </p:grpSp>
      </p:grpSp>
      <p:grpSp>
        <p:nvGrpSpPr>
          <p:cNvPr id="23" name="Gruppo 22"/>
          <p:cNvGrpSpPr/>
          <p:nvPr/>
        </p:nvGrpSpPr>
        <p:grpSpPr>
          <a:xfrm>
            <a:off x="7095425" y="1145207"/>
            <a:ext cx="1872000" cy="475055"/>
            <a:chOff x="7161290" y="1173350"/>
            <a:chExt cx="1872000" cy="475055"/>
          </a:xfrm>
        </p:grpSpPr>
        <p:pic>
          <p:nvPicPr>
            <p:cNvPr id="1242135" name="Picture 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290" y="1173350"/>
              <a:ext cx="209455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25" name="Gruppo 2224"/>
            <p:cNvGrpSpPr/>
            <p:nvPr/>
          </p:nvGrpSpPr>
          <p:grpSpPr>
            <a:xfrm>
              <a:off x="7161290" y="1178750"/>
              <a:ext cx="1872000" cy="469655"/>
              <a:chOff x="3195055" y="2998456"/>
              <a:chExt cx="1872000" cy="469655"/>
            </a:xfrm>
          </p:grpSpPr>
          <p:sp>
            <p:nvSpPr>
              <p:cNvPr id="2226" name="CasellaDiTesto 2485"/>
              <p:cNvSpPr txBox="1"/>
              <p:nvPr/>
            </p:nvSpPr>
            <p:spPr>
              <a:xfrm>
                <a:off x="3429055" y="2998456"/>
                <a:ext cx="1638000" cy="133200"/>
              </a:xfrm>
              <a:prstGeom prst="rect">
                <a:avLst/>
              </a:prstGeom>
              <a:solidFill>
                <a:srgbClr val="0033A0"/>
              </a:solidFill>
              <a:ln w="9525">
                <a:solidFill>
                  <a:srgbClr val="0033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>
                <a:defPPr>
                  <a:defRPr lang="it-IT"/>
                </a:defPPr>
                <a:lvl1pPr algn="ctr">
                  <a:defRPr sz="1100" b="1">
                    <a:latin typeface="Arial" pitchFamily="34" charset="0"/>
                    <a:cs typeface="Arial" pitchFamily="34" charset="0"/>
                  </a:defRPr>
                </a:lvl1pPr>
              </a:lstStyle>
              <a:p>
                <a:r>
                  <a:rPr lang="en-US" sz="1000" dirty="0" smtClean="0"/>
                  <a:t>Slovakia</a:t>
                </a:r>
                <a:endParaRPr lang="en-US" sz="1000" dirty="0"/>
              </a:p>
            </p:txBody>
          </p:sp>
          <p:sp>
            <p:nvSpPr>
              <p:cNvPr id="2227" name="CasellaDiTesto 1299"/>
              <p:cNvSpPr txBox="1"/>
              <p:nvPr/>
            </p:nvSpPr>
            <p:spPr>
              <a:xfrm>
                <a:off x="3195055" y="3160334"/>
                <a:ext cx="1872000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33A0"/>
                </a:solidFill>
              </a:ln>
            </p:spPr>
            <p:txBody>
              <a:bodyPr wrap="square" lIns="72000" tIns="0" rIns="0" bIns="0" rtlCol="0" anchor="ctr" anchorCtr="0">
                <a:spAutoFit/>
              </a:bodyPr>
              <a:lstStyle>
                <a:defPPr>
                  <a:defRPr lang="it-IT"/>
                </a:defPPr>
                <a:lvl1pPr marL="92075" marR="0" lvl="0" indent="-920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 kumimoji="0" sz="1000" b="1" i="0" u="none" strike="noStrike" kern="0" cap="none" spc="0" normalizeH="0" baseline="0">
                    <a:ln>
                      <a:noFill/>
                    </a:ln>
                    <a:solidFill>
                      <a:srgbClr val="133B9C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defRPr>
                </a:lvl1pPr>
              </a:lstStyle>
              <a:p>
                <a:r>
                  <a:rPr lang="en-US" b="0" dirty="0" smtClean="0">
                    <a:solidFill>
                      <a:srgbClr val="0033A0"/>
                    </a:solidFill>
                  </a:rPr>
                  <a:t>1° in generation (82%)</a:t>
                </a:r>
              </a:p>
              <a:p>
                <a:r>
                  <a:rPr lang="en-US" b="0" dirty="0" smtClean="0">
                    <a:solidFill>
                      <a:srgbClr val="0033A0"/>
                    </a:solidFill>
                  </a:rPr>
                  <a:t>Capacity: 4,9 GW</a:t>
                </a:r>
                <a:endParaRPr lang="en-US" b="0" dirty="0">
                  <a:solidFill>
                    <a:srgbClr val="0033A0"/>
                  </a:solidFill>
                </a:endParaRPr>
              </a:p>
            </p:txBody>
          </p:sp>
        </p:grpSp>
      </p:grpSp>
      <p:grpSp>
        <p:nvGrpSpPr>
          <p:cNvPr id="25" name="Gruppo 24"/>
          <p:cNvGrpSpPr/>
          <p:nvPr/>
        </p:nvGrpSpPr>
        <p:grpSpPr>
          <a:xfrm>
            <a:off x="3131840" y="3338582"/>
            <a:ext cx="1872000" cy="787115"/>
            <a:chOff x="7161290" y="1205720"/>
            <a:chExt cx="1872000" cy="787115"/>
          </a:xfrm>
        </p:grpSpPr>
        <p:grpSp>
          <p:nvGrpSpPr>
            <p:cNvPr id="24" name="Gruppo 23"/>
            <p:cNvGrpSpPr/>
            <p:nvPr/>
          </p:nvGrpSpPr>
          <p:grpSpPr>
            <a:xfrm>
              <a:off x="7161290" y="1205720"/>
              <a:ext cx="1872000" cy="787115"/>
              <a:chOff x="7161290" y="1205720"/>
              <a:chExt cx="1872000" cy="787115"/>
            </a:xfrm>
          </p:grpSpPr>
          <p:pic>
            <p:nvPicPr>
              <p:cNvPr id="1242136" name="Picture 24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8095" y="1366372"/>
                <a:ext cx="209455" cy="14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2137" name="Picture 25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7550" y="1205720"/>
                <a:ext cx="209455" cy="14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2138" name="Picture 26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5285" y="1205720"/>
                <a:ext cx="209455" cy="14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2139" name="Picture 27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2145" y="1205720"/>
                <a:ext cx="209455" cy="14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2140" name="Picture 28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1290" y="1205720"/>
                <a:ext cx="209455" cy="14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2141" name="Picture 29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5285" y="1366372"/>
                <a:ext cx="209455" cy="14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2142" name="Picture 30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8927" y="1205720"/>
                <a:ext cx="209455" cy="14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2143" name="Picture 31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77550" y="1366372"/>
                <a:ext cx="209455" cy="14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42145" name="Picture 33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8927" y="1366372"/>
                <a:ext cx="209455" cy="14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230" name="Gruppo 2229"/>
              <p:cNvGrpSpPr/>
              <p:nvPr/>
            </p:nvGrpSpPr>
            <p:grpSpPr>
              <a:xfrm>
                <a:off x="7161290" y="1205720"/>
                <a:ext cx="1872000" cy="787115"/>
                <a:chOff x="3195055" y="3025426"/>
                <a:chExt cx="1872000" cy="787115"/>
              </a:xfrm>
            </p:grpSpPr>
            <p:sp>
              <p:nvSpPr>
                <p:cNvPr id="2231" name="CasellaDiTesto 2485"/>
                <p:cNvSpPr txBox="1"/>
                <p:nvPr/>
              </p:nvSpPr>
              <p:spPr>
                <a:xfrm>
                  <a:off x="4275055" y="3025426"/>
                  <a:ext cx="792000" cy="166052"/>
                </a:xfrm>
                <a:prstGeom prst="rect">
                  <a:avLst/>
                </a:prstGeom>
                <a:solidFill>
                  <a:srgbClr val="0033A0"/>
                </a:solidFill>
                <a:ln w="9525">
                  <a:solidFill>
                    <a:srgbClr val="0033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0" rtlCol="0" anchor="ctr"/>
                <a:lstStyle>
                  <a:defPPr>
                    <a:defRPr lang="it-IT"/>
                  </a:defPPr>
                  <a:lvl1pPr algn="ctr">
                    <a:defRPr sz="1100" b="1">
                      <a:latin typeface="Arial" pitchFamily="34" charset="0"/>
                      <a:cs typeface="Arial" pitchFamily="34" charset="0"/>
                    </a:defRPr>
                  </a:lvl1pPr>
                </a:lstStyle>
                <a:p>
                  <a:r>
                    <a:rPr lang="en-US" sz="1000" dirty="0" smtClean="0"/>
                    <a:t>Eastern  </a:t>
                  </a:r>
                  <a:endParaRPr lang="en-US" sz="1000" dirty="0"/>
                </a:p>
              </p:txBody>
            </p:sp>
            <p:sp>
              <p:nvSpPr>
                <p:cNvPr id="2232" name="CasellaDiTesto 1299"/>
                <p:cNvSpPr txBox="1"/>
                <p:nvPr/>
              </p:nvSpPr>
              <p:spPr>
                <a:xfrm>
                  <a:off x="3195055" y="3350876"/>
                  <a:ext cx="1872000" cy="46166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33A0"/>
                  </a:solidFill>
                </a:ln>
              </p:spPr>
              <p:txBody>
                <a:bodyPr wrap="square" lIns="72000" tIns="0" rIns="0" bIns="0" rtlCol="0" anchor="ctr" anchorCtr="0">
                  <a:spAutoFit/>
                </a:bodyPr>
                <a:lstStyle>
                  <a:defPPr>
                    <a:defRPr lang="it-IT"/>
                  </a:defPPr>
                  <a:lvl1pPr marL="92075" marR="0" lvl="0" indent="-92075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Char char="•"/>
                    <a:tabLst/>
                    <a:defRPr kumimoji="0" sz="1000" b="1" i="0" u="none" strike="noStrike" kern="0" cap="none" spc="0" normalizeH="0" baseline="0">
                      <a:ln>
                        <a:noFill/>
                      </a:ln>
                      <a:solidFill>
                        <a:srgbClr val="133B9C"/>
                      </a:solidFill>
                      <a:effectLst/>
                      <a:uLnTx/>
                      <a:uFillTx/>
                      <a:latin typeface="Arial" pitchFamily="34" charset="0"/>
                      <a:cs typeface="Arial" pitchFamily="34" charset="0"/>
                    </a:defRPr>
                  </a:lvl1pPr>
                </a:lstStyle>
                <a:p>
                  <a:r>
                    <a:rPr lang="en-US" b="0" dirty="0" smtClean="0">
                      <a:solidFill>
                        <a:srgbClr val="0033A0"/>
                      </a:solidFill>
                    </a:rPr>
                    <a:t>generation</a:t>
                  </a:r>
                </a:p>
                <a:p>
                  <a:r>
                    <a:rPr lang="en-US" b="0" dirty="0" smtClean="0">
                      <a:solidFill>
                        <a:srgbClr val="0033A0"/>
                      </a:solidFill>
                    </a:rPr>
                    <a:t>0,7 GW </a:t>
                  </a:r>
                  <a:r>
                    <a:rPr lang="en-US" b="0" dirty="0" smtClean="0">
                      <a:solidFill>
                        <a:srgbClr val="009900"/>
                      </a:solidFill>
                    </a:rPr>
                    <a:t>(of witch</a:t>
                  </a:r>
                  <a:r>
                    <a:rPr lang="en-US" dirty="0" smtClean="0">
                      <a:solidFill>
                        <a:srgbClr val="009900"/>
                      </a:solidFill>
                    </a:rPr>
                    <a:t> </a:t>
                  </a:r>
                  <a:r>
                    <a:rPr lang="en-US" b="0" dirty="0" smtClean="0">
                      <a:solidFill>
                        <a:srgbClr val="009900"/>
                      </a:solidFill>
                    </a:rPr>
                    <a:t>0,3 GW)</a:t>
                  </a:r>
                </a:p>
                <a:p>
                  <a:r>
                    <a:rPr lang="en-US" b="0" dirty="0" smtClean="0">
                      <a:solidFill>
                        <a:srgbClr val="0033A0"/>
                      </a:solidFill>
                    </a:rPr>
                    <a:t>market</a:t>
                  </a:r>
                  <a:endParaRPr lang="en-US" b="0" dirty="0">
                    <a:solidFill>
                      <a:srgbClr val="0033A0"/>
                    </a:solidFill>
                  </a:endParaRPr>
                </a:p>
              </p:txBody>
            </p:sp>
          </p:grpSp>
        </p:grpSp>
        <p:sp>
          <p:nvSpPr>
            <p:cNvPr id="2233" name="CasellaDiTesto 2485"/>
            <p:cNvSpPr txBox="1"/>
            <p:nvPr/>
          </p:nvSpPr>
          <p:spPr>
            <a:xfrm>
              <a:off x="8022145" y="1371772"/>
              <a:ext cx="1008000" cy="133200"/>
            </a:xfrm>
            <a:prstGeom prst="rect">
              <a:avLst/>
            </a:prstGeom>
            <a:solidFill>
              <a:srgbClr val="0033A0"/>
            </a:solidFill>
            <a:ln w="9525">
              <a:solidFill>
                <a:srgbClr val="003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>
              <a:defPPr>
                <a:defRPr lang="it-IT"/>
              </a:defPPr>
              <a:lvl1pPr algn="ctr">
                <a:defRPr sz="1100" b="1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sz="1000" dirty="0" smtClean="0"/>
                <a:t>Europe</a:t>
              </a:r>
              <a:endParaRPr lang="en-US" sz="1000" dirty="0"/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7092280" y="3379639"/>
            <a:ext cx="1872000" cy="313664"/>
            <a:chOff x="7161290" y="3031422"/>
            <a:chExt cx="1872000" cy="313664"/>
          </a:xfrm>
        </p:grpSpPr>
        <p:pic>
          <p:nvPicPr>
            <p:cNvPr id="1242144" name="Picture 32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290" y="3031422"/>
              <a:ext cx="209454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35" name="CasellaDiTesto 2485"/>
            <p:cNvSpPr txBox="1"/>
            <p:nvPr/>
          </p:nvSpPr>
          <p:spPr>
            <a:xfrm>
              <a:off x="7395290" y="3036822"/>
              <a:ext cx="1638000" cy="133200"/>
            </a:xfrm>
            <a:prstGeom prst="rect">
              <a:avLst/>
            </a:prstGeom>
            <a:solidFill>
              <a:srgbClr val="0033A0"/>
            </a:solidFill>
            <a:ln w="9525">
              <a:solidFill>
                <a:srgbClr val="003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>
              <a:defPPr>
                <a:defRPr lang="it-IT"/>
              </a:defPPr>
              <a:lvl1pPr algn="ctr">
                <a:defRPr sz="1100" b="1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sz="1000" smtClean="0"/>
                <a:t>Indonesia</a:t>
              </a:r>
              <a:endParaRPr lang="en-US" sz="1000"/>
            </a:p>
          </p:txBody>
        </p:sp>
        <p:sp>
          <p:nvSpPr>
            <p:cNvPr id="2236" name="CasellaDiTesto 1299"/>
            <p:cNvSpPr txBox="1"/>
            <p:nvPr/>
          </p:nvSpPr>
          <p:spPr>
            <a:xfrm>
              <a:off x="7161290" y="3191198"/>
              <a:ext cx="1872000" cy="153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A0"/>
              </a:solidFill>
            </a:ln>
          </p:spPr>
          <p:txBody>
            <a:bodyPr wrap="square" lIns="72000" tIns="0" rIns="0" bIns="0" rtlCol="0" anchor="ctr" anchorCtr="0">
              <a:spAutoFit/>
            </a:bodyPr>
            <a:lstStyle>
              <a:defPPr>
                <a:defRPr lang="it-IT"/>
              </a:defPPr>
              <a:lvl1pPr marL="92075" marR="0" lvl="0" indent="-920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 kumimoji="0" sz="1000" b="1" i="0" u="none" strike="noStrike" kern="0" cap="none" spc="0" normalizeH="0" baseline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b="0" dirty="0" smtClean="0">
                  <a:solidFill>
                    <a:srgbClr val="0033A0"/>
                  </a:solidFill>
                </a:rPr>
                <a:t>Trading</a:t>
              </a:r>
              <a:endParaRPr lang="en-US" b="0" dirty="0">
                <a:solidFill>
                  <a:srgbClr val="0033A0"/>
                </a:solidFill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6208070" y="4419110"/>
            <a:ext cx="1874320" cy="621208"/>
            <a:chOff x="5535315" y="4014069"/>
            <a:chExt cx="1874320" cy="621208"/>
          </a:xfrm>
        </p:grpSpPr>
        <p:grpSp>
          <p:nvGrpSpPr>
            <p:cNvPr id="28" name="Gruppo 27"/>
            <p:cNvGrpSpPr/>
            <p:nvPr/>
          </p:nvGrpSpPr>
          <p:grpSpPr>
            <a:xfrm>
              <a:off x="5535315" y="4014069"/>
              <a:ext cx="1874320" cy="621208"/>
              <a:chOff x="5535315" y="4486264"/>
              <a:chExt cx="1874320" cy="621208"/>
            </a:xfrm>
          </p:grpSpPr>
          <p:pic>
            <p:nvPicPr>
              <p:cNvPr id="2189" name="Picture 16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9750" y="4552891"/>
                <a:ext cx="209312" cy="144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7" name="Gruppo 26"/>
              <p:cNvGrpSpPr/>
              <p:nvPr/>
            </p:nvGrpSpPr>
            <p:grpSpPr>
              <a:xfrm>
                <a:off x="5535315" y="4486264"/>
                <a:ext cx="1874320" cy="621208"/>
                <a:chOff x="5535315" y="4486264"/>
                <a:chExt cx="1874320" cy="621208"/>
              </a:xfrm>
            </p:grpSpPr>
            <p:pic>
              <p:nvPicPr>
                <p:cNvPr id="1242127" name="Picture 15"/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66825" y="4552891"/>
                  <a:ext cx="209455" cy="144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247" name="Gruppo 2246"/>
                <p:cNvGrpSpPr/>
                <p:nvPr/>
              </p:nvGrpSpPr>
              <p:grpSpPr>
                <a:xfrm>
                  <a:off x="5535315" y="4486264"/>
                  <a:ext cx="1874320" cy="621208"/>
                  <a:chOff x="3606834" y="2145387"/>
                  <a:chExt cx="1874320" cy="621208"/>
                </a:xfrm>
              </p:grpSpPr>
              <p:sp>
                <p:nvSpPr>
                  <p:cNvPr id="2250" name="CasellaDiTesto 2481"/>
                  <p:cNvSpPr txBox="1"/>
                  <p:nvPr/>
                </p:nvSpPr>
                <p:spPr>
                  <a:xfrm>
                    <a:off x="4257154" y="2145387"/>
                    <a:ext cx="1224000" cy="205227"/>
                  </a:xfrm>
                  <a:prstGeom prst="rect">
                    <a:avLst/>
                  </a:prstGeom>
                  <a:solidFill>
                    <a:srgbClr val="0033A0"/>
                  </a:solidFill>
                  <a:ln w="9525">
                    <a:solidFill>
                      <a:srgbClr val="0033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0" rtlCol="0" anchor="ctr"/>
                  <a:lstStyle>
                    <a:defPPr>
                      <a:defRPr lang="it-IT"/>
                    </a:defPPr>
                    <a:lvl1pPr algn="ctr">
                      <a:defRPr sz="1400" b="1">
                        <a:solidFill>
                          <a:schemeClr val="lt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  <a:latin typeface="+mn-lt"/>
                        <a:cs typeface="+mn-cs"/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  <a:latin typeface="+mn-lt"/>
                        <a:cs typeface="+mn-cs"/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  <a:latin typeface="+mn-lt"/>
                        <a:cs typeface="+mn-cs"/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  <a:latin typeface="+mn-lt"/>
                        <a:cs typeface="+mn-cs"/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  <a:latin typeface="+mn-lt"/>
                        <a:cs typeface="+mn-cs"/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  <a:latin typeface="+mn-lt"/>
                        <a:cs typeface="+mn-cs"/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  <a:latin typeface="+mn-lt"/>
                        <a:cs typeface="+mn-cs"/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  <a:latin typeface="+mn-lt"/>
                        <a:cs typeface="+mn-cs"/>
                      </a:defRPr>
                    </a:lvl9pPr>
                  </a:lstStyle>
                  <a:p>
                    <a:r>
                      <a:rPr lang="en-US" sz="1000" dirty="0" smtClean="0"/>
                      <a:t>South Africa</a:t>
                    </a:r>
                    <a:endParaRPr lang="en-US" sz="1000" dirty="0"/>
                  </a:p>
                </p:txBody>
              </p:sp>
              <p:sp>
                <p:nvSpPr>
                  <p:cNvPr id="2251" name="CasellaDiTesto 2480"/>
                  <p:cNvSpPr txBox="1"/>
                  <p:nvPr/>
                </p:nvSpPr>
                <p:spPr>
                  <a:xfrm>
                    <a:off x="3606834" y="2304930"/>
                    <a:ext cx="1874320" cy="46166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0033A0"/>
                    </a:solidFill>
                  </a:ln>
                </p:spPr>
                <p:txBody>
                  <a:bodyPr wrap="square" lIns="72000" tIns="0" rIns="0" bIns="0" rtlCol="0" anchor="ctr" anchorCtr="0">
                    <a:spAutoFit/>
                  </a:bodyPr>
                  <a:lstStyle/>
                  <a:p>
                    <a:pPr marL="92075" indent="-92075">
                      <a:buFont typeface="Arial" pitchFamily="34" charset="0"/>
                      <a:buChar char="•"/>
                    </a:pPr>
                    <a:r>
                      <a:rPr lang="en-US" sz="1000" dirty="0" smtClean="0">
                        <a:solidFill>
                          <a:srgbClr val="0033A0"/>
                        </a:solidFill>
                        <a:latin typeface="Arial"/>
                        <a:cs typeface="Arial"/>
                      </a:rPr>
                      <a:t>Generation ~ </a:t>
                    </a:r>
                    <a:r>
                      <a:rPr lang="en-US" sz="1000" dirty="0" smtClean="0">
                        <a:solidFill>
                          <a:srgbClr val="0033A0"/>
                        </a:solidFill>
                      </a:rPr>
                      <a:t>0,1 GW </a:t>
                    </a:r>
                    <a:r>
                      <a:rPr lang="en-US" sz="1000" dirty="0" smtClean="0">
                        <a:solidFill>
                          <a:srgbClr val="009900"/>
                        </a:solidFill>
                      </a:rPr>
                      <a:t>(of witch 10 MW)</a:t>
                    </a:r>
                  </a:p>
                  <a:p>
                    <a:pPr marL="92075" indent="-92075">
                      <a:buFont typeface="Arial" pitchFamily="34" charset="0"/>
                      <a:buChar char="•"/>
                    </a:pPr>
                    <a:r>
                      <a:rPr lang="en-US" sz="1000" dirty="0" smtClean="0">
                        <a:solidFill>
                          <a:srgbClr val="0033A0"/>
                        </a:solidFill>
                      </a:rPr>
                      <a:t>upstream gas activities</a:t>
                    </a:r>
                    <a:endParaRPr lang="en-US" sz="1000" dirty="0">
                      <a:solidFill>
                        <a:srgbClr val="0033A0"/>
                      </a:solidFill>
                    </a:endParaRPr>
                  </a:p>
                </p:txBody>
              </p:sp>
            </p:grpSp>
          </p:grpSp>
        </p:grpSp>
        <p:pic>
          <p:nvPicPr>
            <p:cNvPr id="2252" name="Picture 17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315" y="4080696"/>
              <a:ext cx="209455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253" name="Connettore 1 2491"/>
          <p:cNvCxnSpPr>
            <a:endCxn id="1083" idx="3"/>
          </p:cNvCxnSpPr>
          <p:nvPr/>
        </p:nvCxnSpPr>
        <p:spPr bwMode="auto">
          <a:xfrm flipH="1" flipV="1">
            <a:off x="2060705" y="1983216"/>
            <a:ext cx="304998" cy="872692"/>
          </a:xfrm>
          <a:prstGeom prst="line">
            <a:avLst/>
          </a:prstGeom>
          <a:noFill/>
          <a:ln w="9525" cap="flat" cmpd="sng" algn="ctr">
            <a:solidFill>
              <a:srgbClr val="133B9C"/>
            </a:solidFill>
            <a:prstDash val="sysDot"/>
          </a:ln>
          <a:effectLst/>
        </p:spPr>
      </p:cxnSp>
      <p:cxnSp>
        <p:nvCxnSpPr>
          <p:cNvPr id="2254" name="Connettore 1 2491"/>
          <p:cNvCxnSpPr>
            <a:stCxn id="1114" idx="9"/>
            <a:endCxn id="1089" idx="3"/>
          </p:cNvCxnSpPr>
          <p:nvPr/>
        </p:nvCxnSpPr>
        <p:spPr bwMode="auto">
          <a:xfrm flipH="1" flipV="1">
            <a:off x="2076053" y="2487727"/>
            <a:ext cx="392838" cy="850413"/>
          </a:xfrm>
          <a:prstGeom prst="line">
            <a:avLst/>
          </a:prstGeom>
          <a:noFill/>
          <a:ln w="9525" cap="flat" cmpd="sng" algn="ctr">
            <a:solidFill>
              <a:srgbClr val="133B9C"/>
            </a:solidFill>
            <a:prstDash val="sysDot"/>
          </a:ln>
          <a:effectLst/>
        </p:spPr>
      </p:cxnSp>
      <p:cxnSp>
        <p:nvCxnSpPr>
          <p:cNvPr id="2255" name="Connettore 1 2491"/>
          <p:cNvCxnSpPr>
            <a:stCxn id="1122" idx="41"/>
            <a:endCxn id="2175" idx="3"/>
          </p:cNvCxnSpPr>
          <p:nvPr/>
        </p:nvCxnSpPr>
        <p:spPr bwMode="auto">
          <a:xfrm flipH="1" flipV="1">
            <a:off x="2076053" y="3253184"/>
            <a:ext cx="630740" cy="345639"/>
          </a:xfrm>
          <a:prstGeom prst="line">
            <a:avLst/>
          </a:prstGeom>
          <a:noFill/>
          <a:ln w="9525" cap="flat" cmpd="sng" algn="ctr">
            <a:solidFill>
              <a:srgbClr val="133B9C"/>
            </a:solidFill>
            <a:prstDash val="sysDot"/>
          </a:ln>
          <a:effectLst/>
        </p:spPr>
      </p:cxnSp>
      <p:cxnSp>
        <p:nvCxnSpPr>
          <p:cNvPr id="2256" name="Connettore 1 2491"/>
          <p:cNvCxnSpPr>
            <a:stCxn id="1111" idx="36"/>
            <a:endCxn id="2182" idx="3"/>
          </p:cNvCxnSpPr>
          <p:nvPr/>
        </p:nvCxnSpPr>
        <p:spPr bwMode="auto">
          <a:xfrm flipH="1">
            <a:off x="2060705" y="3842519"/>
            <a:ext cx="636620" cy="370287"/>
          </a:xfrm>
          <a:prstGeom prst="line">
            <a:avLst/>
          </a:prstGeom>
          <a:noFill/>
          <a:ln w="9525" cap="flat" cmpd="sng" algn="ctr">
            <a:solidFill>
              <a:srgbClr val="133B9C"/>
            </a:solidFill>
            <a:prstDash val="sysDot"/>
          </a:ln>
          <a:effectLst/>
        </p:spPr>
      </p:cxnSp>
      <p:cxnSp>
        <p:nvCxnSpPr>
          <p:cNvPr id="2257" name="Connettore 1 2491"/>
          <p:cNvCxnSpPr>
            <a:stCxn id="1110" idx="11"/>
            <a:endCxn id="2185" idx="3"/>
          </p:cNvCxnSpPr>
          <p:nvPr/>
        </p:nvCxnSpPr>
        <p:spPr bwMode="auto">
          <a:xfrm flipH="1">
            <a:off x="2060705" y="4290605"/>
            <a:ext cx="768751" cy="980542"/>
          </a:xfrm>
          <a:prstGeom prst="line">
            <a:avLst/>
          </a:prstGeom>
          <a:noFill/>
          <a:ln w="9525" cap="flat" cmpd="sng" algn="ctr">
            <a:solidFill>
              <a:srgbClr val="133B9C"/>
            </a:solidFill>
            <a:prstDash val="sysDot"/>
          </a:ln>
          <a:effectLst/>
        </p:spPr>
      </p:cxnSp>
      <p:cxnSp>
        <p:nvCxnSpPr>
          <p:cNvPr id="2258" name="Connettore 1 2491"/>
          <p:cNvCxnSpPr>
            <a:stCxn id="1458" idx="11"/>
            <a:endCxn id="2197" idx="3"/>
          </p:cNvCxnSpPr>
          <p:nvPr/>
        </p:nvCxnSpPr>
        <p:spPr bwMode="auto">
          <a:xfrm flipH="1">
            <a:off x="2060705" y="4239815"/>
            <a:ext cx="960514" cy="1857546"/>
          </a:xfrm>
          <a:prstGeom prst="line">
            <a:avLst/>
          </a:prstGeom>
          <a:noFill/>
          <a:ln w="9525" cap="flat" cmpd="sng" algn="ctr">
            <a:solidFill>
              <a:srgbClr val="133B9C"/>
            </a:solidFill>
            <a:prstDash val="sysDot"/>
          </a:ln>
          <a:effectLst/>
        </p:spPr>
      </p:cxnSp>
      <p:cxnSp>
        <p:nvCxnSpPr>
          <p:cNvPr id="2259" name="Connettore 1 2491"/>
          <p:cNvCxnSpPr>
            <a:stCxn id="1109" idx="10"/>
            <a:endCxn id="2193" idx="1"/>
          </p:cNvCxnSpPr>
          <p:nvPr/>
        </p:nvCxnSpPr>
        <p:spPr bwMode="auto">
          <a:xfrm>
            <a:off x="2956002" y="4458958"/>
            <a:ext cx="625888" cy="1351104"/>
          </a:xfrm>
          <a:prstGeom prst="line">
            <a:avLst/>
          </a:prstGeom>
          <a:noFill/>
          <a:ln w="9525" cap="flat" cmpd="sng" algn="ctr">
            <a:solidFill>
              <a:srgbClr val="133B9C"/>
            </a:solidFill>
            <a:prstDash val="sysDot"/>
          </a:ln>
          <a:effectLst/>
        </p:spPr>
      </p:cxnSp>
      <p:cxnSp>
        <p:nvCxnSpPr>
          <p:cNvPr id="2260" name="Connettore 1 2491"/>
          <p:cNvCxnSpPr>
            <a:stCxn id="1457" idx="5"/>
            <a:endCxn id="2188" idx="1"/>
          </p:cNvCxnSpPr>
          <p:nvPr/>
        </p:nvCxnSpPr>
        <p:spPr bwMode="auto">
          <a:xfrm>
            <a:off x="3091219" y="4141466"/>
            <a:ext cx="490671" cy="655423"/>
          </a:xfrm>
          <a:prstGeom prst="line">
            <a:avLst/>
          </a:prstGeom>
          <a:noFill/>
          <a:ln w="9525" cap="flat" cmpd="sng" algn="ctr">
            <a:solidFill>
              <a:srgbClr val="133B9C"/>
            </a:solidFill>
            <a:prstDash val="sysDot"/>
          </a:ln>
          <a:effectLst/>
        </p:spPr>
      </p:cxnSp>
      <p:cxnSp>
        <p:nvCxnSpPr>
          <p:cNvPr id="2261" name="Connettore 1 2491"/>
          <p:cNvCxnSpPr>
            <a:stCxn id="2227" idx="2"/>
            <a:endCxn id="1515" idx="31"/>
          </p:cNvCxnSpPr>
          <p:nvPr/>
        </p:nvCxnSpPr>
        <p:spPr bwMode="auto">
          <a:xfrm flipH="1">
            <a:off x="5496209" y="1620262"/>
            <a:ext cx="2535216" cy="1262642"/>
          </a:xfrm>
          <a:prstGeom prst="line">
            <a:avLst/>
          </a:prstGeom>
          <a:noFill/>
          <a:ln w="9525" cap="flat" cmpd="sng" algn="ctr">
            <a:solidFill>
              <a:srgbClr val="133B9C"/>
            </a:solidFill>
            <a:prstDash val="sysDot"/>
          </a:ln>
          <a:effectLst/>
        </p:spPr>
      </p:cxnSp>
      <p:cxnSp>
        <p:nvCxnSpPr>
          <p:cNvPr id="2262" name="Connettore 1 2491"/>
          <p:cNvCxnSpPr>
            <a:stCxn id="2211" idx="3"/>
            <a:endCxn id="1641" idx="7"/>
          </p:cNvCxnSpPr>
          <p:nvPr/>
        </p:nvCxnSpPr>
        <p:spPr bwMode="auto">
          <a:xfrm>
            <a:off x="5003840" y="2865562"/>
            <a:ext cx="123426" cy="156729"/>
          </a:xfrm>
          <a:prstGeom prst="line">
            <a:avLst/>
          </a:prstGeom>
          <a:noFill/>
          <a:ln w="9525" cap="flat" cmpd="sng" algn="ctr">
            <a:solidFill>
              <a:srgbClr val="133B9C"/>
            </a:solidFill>
            <a:prstDash val="sysDot"/>
          </a:ln>
          <a:effectLst/>
        </p:spPr>
      </p:cxnSp>
      <p:cxnSp>
        <p:nvCxnSpPr>
          <p:cNvPr id="2263" name="Connettore 1 2491"/>
          <p:cNvCxnSpPr>
            <a:stCxn id="2201" idx="3"/>
            <a:endCxn id="2115" idx="22"/>
          </p:cNvCxnSpPr>
          <p:nvPr/>
        </p:nvCxnSpPr>
        <p:spPr bwMode="auto">
          <a:xfrm>
            <a:off x="5003840" y="1786892"/>
            <a:ext cx="371274" cy="1205019"/>
          </a:xfrm>
          <a:prstGeom prst="line">
            <a:avLst/>
          </a:prstGeom>
          <a:noFill/>
          <a:ln w="9525" cap="flat" cmpd="sng" algn="ctr">
            <a:solidFill>
              <a:srgbClr val="133B9C"/>
            </a:solidFill>
            <a:prstDash val="sysDot"/>
          </a:ln>
          <a:effectLst/>
        </p:spPr>
      </p:cxnSp>
      <p:cxnSp>
        <p:nvCxnSpPr>
          <p:cNvPr id="2264" name="Connettore 1 2491"/>
          <p:cNvCxnSpPr>
            <a:stCxn id="2221" idx="2"/>
            <a:endCxn id="2116" idx="12"/>
          </p:cNvCxnSpPr>
          <p:nvPr/>
        </p:nvCxnSpPr>
        <p:spPr bwMode="auto">
          <a:xfrm flipH="1">
            <a:off x="5595996" y="1775277"/>
            <a:ext cx="467270" cy="1099972"/>
          </a:xfrm>
          <a:prstGeom prst="line">
            <a:avLst/>
          </a:prstGeom>
          <a:noFill/>
          <a:ln w="9525" cap="flat" cmpd="sng" algn="ctr">
            <a:solidFill>
              <a:srgbClr val="133B9C"/>
            </a:solidFill>
            <a:prstDash val="sysDot"/>
          </a:ln>
          <a:effectLst/>
        </p:spPr>
      </p:cxnSp>
      <p:cxnSp>
        <p:nvCxnSpPr>
          <p:cNvPr id="2265" name="Connettore 1 2491"/>
          <p:cNvCxnSpPr>
            <a:stCxn id="2216" idx="1"/>
          </p:cNvCxnSpPr>
          <p:nvPr/>
        </p:nvCxnSpPr>
        <p:spPr bwMode="auto">
          <a:xfrm flipH="1">
            <a:off x="6346491" y="2627471"/>
            <a:ext cx="748934" cy="145788"/>
          </a:xfrm>
          <a:prstGeom prst="line">
            <a:avLst/>
          </a:prstGeom>
          <a:noFill/>
          <a:ln w="9525" cap="flat" cmpd="sng" algn="ctr">
            <a:solidFill>
              <a:srgbClr val="133B9C"/>
            </a:solidFill>
            <a:prstDash val="sysDot"/>
          </a:ln>
          <a:effectLst/>
        </p:spPr>
      </p:cxnSp>
      <p:grpSp>
        <p:nvGrpSpPr>
          <p:cNvPr id="22" name="Gruppo 21"/>
          <p:cNvGrpSpPr/>
          <p:nvPr/>
        </p:nvGrpSpPr>
        <p:grpSpPr>
          <a:xfrm>
            <a:off x="5127266" y="1145207"/>
            <a:ext cx="1872000" cy="630070"/>
            <a:chOff x="5157065" y="1178750"/>
            <a:chExt cx="1872000" cy="630070"/>
          </a:xfrm>
        </p:grpSpPr>
        <p:pic>
          <p:nvPicPr>
            <p:cNvPr id="1242134" name="Picture 22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7065" y="1178750"/>
              <a:ext cx="209455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19" name="Gruppo 2218"/>
            <p:cNvGrpSpPr/>
            <p:nvPr/>
          </p:nvGrpSpPr>
          <p:grpSpPr>
            <a:xfrm>
              <a:off x="5157065" y="1184150"/>
              <a:ext cx="1872000" cy="624670"/>
              <a:chOff x="3195055" y="3003856"/>
              <a:chExt cx="1872000" cy="624670"/>
            </a:xfrm>
          </p:grpSpPr>
          <p:sp>
            <p:nvSpPr>
              <p:cNvPr id="2220" name="CasellaDiTesto 2485"/>
              <p:cNvSpPr txBox="1"/>
              <p:nvPr/>
            </p:nvSpPr>
            <p:spPr>
              <a:xfrm>
                <a:off x="3429055" y="3003856"/>
                <a:ext cx="1638000" cy="133200"/>
              </a:xfrm>
              <a:prstGeom prst="rect">
                <a:avLst/>
              </a:prstGeom>
              <a:solidFill>
                <a:srgbClr val="0033A0"/>
              </a:solidFill>
              <a:ln w="9525">
                <a:solidFill>
                  <a:srgbClr val="0033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0" rtlCol="0" anchor="ctr"/>
              <a:lstStyle>
                <a:defPPr>
                  <a:defRPr lang="it-IT"/>
                </a:defPPr>
                <a:lvl1pPr algn="ctr">
                  <a:defRPr sz="1100" b="1">
                    <a:latin typeface="Arial" pitchFamily="34" charset="0"/>
                    <a:cs typeface="Arial" pitchFamily="34" charset="0"/>
                  </a:defRPr>
                </a:lvl1pPr>
              </a:lstStyle>
              <a:p>
                <a:r>
                  <a:rPr lang="en-US" sz="1000" smtClean="0"/>
                  <a:t>Romania</a:t>
                </a:r>
                <a:endParaRPr lang="en-US" sz="1000"/>
              </a:p>
            </p:txBody>
          </p:sp>
          <p:sp>
            <p:nvSpPr>
              <p:cNvPr id="2221" name="CasellaDiTesto 1299"/>
              <p:cNvSpPr txBox="1"/>
              <p:nvPr/>
            </p:nvSpPr>
            <p:spPr>
              <a:xfrm>
                <a:off x="3195055" y="3166861"/>
                <a:ext cx="1872000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33A0"/>
                </a:solidFill>
              </a:ln>
            </p:spPr>
            <p:txBody>
              <a:bodyPr wrap="square" lIns="72000" tIns="0" rIns="0" bIns="0" rtlCol="0" anchor="ctr" anchorCtr="0">
                <a:spAutoFit/>
              </a:bodyPr>
              <a:lstStyle>
                <a:defPPr>
                  <a:defRPr lang="it-IT"/>
                </a:defPPr>
                <a:lvl1pPr marL="92075" marR="0" lvl="0" indent="-92075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 kumimoji="0" sz="1000" b="1" i="0" u="none" strike="noStrike" kern="0" cap="none" spc="0" normalizeH="0" baseline="0">
                    <a:ln>
                      <a:noFill/>
                    </a:ln>
                    <a:solidFill>
                      <a:srgbClr val="133B9C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defRPr>
                </a:lvl1pPr>
              </a:lstStyle>
              <a:p>
                <a:r>
                  <a:rPr lang="en-US" b="0" dirty="0" smtClean="0">
                    <a:solidFill>
                      <a:srgbClr val="0033A0"/>
                    </a:solidFill>
                  </a:rPr>
                  <a:t>2° in distribution (36%)</a:t>
                </a:r>
              </a:p>
              <a:p>
                <a:r>
                  <a:rPr lang="en-US" b="0" dirty="0" smtClean="0">
                    <a:solidFill>
                      <a:srgbClr val="0033A0"/>
                    </a:solidFill>
                  </a:rPr>
                  <a:t>Capacity: </a:t>
                </a:r>
                <a:r>
                  <a:rPr lang="en-US" b="0" dirty="0" smtClean="0">
                    <a:solidFill>
                      <a:srgbClr val="009900"/>
                    </a:solidFill>
                  </a:rPr>
                  <a:t>0,5 GW</a:t>
                </a:r>
              </a:p>
              <a:p>
                <a:r>
                  <a:rPr lang="en-US" b="0" dirty="0" smtClean="0">
                    <a:solidFill>
                      <a:srgbClr val="0033A0"/>
                    </a:solidFill>
                  </a:rPr>
                  <a:t>2,7 mln customers</a:t>
                </a:r>
                <a:endParaRPr lang="en-US" b="0" dirty="0">
                  <a:solidFill>
                    <a:srgbClr val="0033A0"/>
                  </a:solidFill>
                </a:endParaRPr>
              </a:p>
            </p:txBody>
          </p:sp>
        </p:grpSp>
      </p:grpSp>
      <p:cxnSp>
        <p:nvCxnSpPr>
          <p:cNvPr id="2266" name="Connettore 1 2491"/>
          <p:cNvCxnSpPr>
            <a:stCxn id="2232" idx="3"/>
            <a:endCxn id="1508" idx="15"/>
          </p:cNvCxnSpPr>
          <p:nvPr/>
        </p:nvCxnSpPr>
        <p:spPr bwMode="auto">
          <a:xfrm flipV="1">
            <a:off x="5003840" y="2839210"/>
            <a:ext cx="295829" cy="1055655"/>
          </a:xfrm>
          <a:prstGeom prst="line">
            <a:avLst/>
          </a:prstGeom>
          <a:noFill/>
          <a:ln w="9525" cap="flat" cmpd="sng" algn="ctr">
            <a:solidFill>
              <a:srgbClr val="133B9C"/>
            </a:solidFill>
            <a:prstDash val="sysDot"/>
          </a:ln>
          <a:effectLst/>
        </p:spPr>
      </p:cxnSp>
      <p:cxnSp>
        <p:nvCxnSpPr>
          <p:cNvPr id="2267" name="Connettore 1 2491"/>
          <p:cNvCxnSpPr>
            <a:stCxn id="2236" idx="1"/>
            <a:endCxn id="1847" idx="2"/>
          </p:cNvCxnSpPr>
          <p:nvPr/>
        </p:nvCxnSpPr>
        <p:spPr bwMode="auto">
          <a:xfrm flipH="1">
            <a:off x="7009010" y="3616359"/>
            <a:ext cx="83270" cy="96011"/>
          </a:xfrm>
          <a:prstGeom prst="line">
            <a:avLst/>
          </a:prstGeom>
          <a:noFill/>
          <a:ln w="9525" cap="flat" cmpd="sng" algn="ctr">
            <a:solidFill>
              <a:srgbClr val="133B9C"/>
            </a:solidFill>
            <a:prstDash val="sysDot"/>
          </a:ln>
          <a:effectLst/>
        </p:spPr>
      </p:cxnSp>
      <p:cxnSp>
        <p:nvCxnSpPr>
          <p:cNvPr id="2268" name="Connettore 1 2491"/>
          <p:cNvCxnSpPr>
            <a:stCxn id="2117" idx="24"/>
            <a:endCxn id="2251" idx="1"/>
          </p:cNvCxnSpPr>
          <p:nvPr/>
        </p:nvCxnSpPr>
        <p:spPr bwMode="auto">
          <a:xfrm>
            <a:off x="5522737" y="4261531"/>
            <a:ext cx="685333" cy="547955"/>
          </a:xfrm>
          <a:prstGeom prst="line">
            <a:avLst/>
          </a:prstGeom>
          <a:noFill/>
          <a:ln w="9525" cap="flat" cmpd="sng" algn="ctr">
            <a:solidFill>
              <a:srgbClr val="133B9C"/>
            </a:solidFill>
            <a:prstDash val="sysDot"/>
          </a:ln>
          <a:effectLst/>
        </p:spPr>
      </p:cxnSp>
      <p:grpSp>
        <p:nvGrpSpPr>
          <p:cNvPr id="1242113" name="Gruppo 1242112"/>
          <p:cNvGrpSpPr/>
          <p:nvPr/>
        </p:nvGrpSpPr>
        <p:grpSpPr>
          <a:xfrm>
            <a:off x="6642230" y="5285667"/>
            <a:ext cx="2389507" cy="861413"/>
            <a:chOff x="6881888" y="5139190"/>
            <a:chExt cx="2209787" cy="861413"/>
          </a:xfrm>
        </p:grpSpPr>
        <p:grpSp>
          <p:nvGrpSpPr>
            <p:cNvPr id="2271" name="Gruppo 2270"/>
            <p:cNvGrpSpPr/>
            <p:nvPr/>
          </p:nvGrpSpPr>
          <p:grpSpPr>
            <a:xfrm>
              <a:off x="6892058" y="5139190"/>
              <a:ext cx="2199617" cy="855095"/>
              <a:chOff x="6284730" y="5343019"/>
              <a:chExt cx="2199617" cy="855095"/>
            </a:xfrm>
          </p:grpSpPr>
          <p:sp>
            <p:nvSpPr>
              <p:cNvPr id="2178" name="CasellaDiTesto 2583"/>
              <p:cNvSpPr txBox="1"/>
              <p:nvPr/>
            </p:nvSpPr>
            <p:spPr>
              <a:xfrm>
                <a:off x="6357403" y="5421567"/>
                <a:ext cx="108000" cy="108000"/>
              </a:xfrm>
              <a:prstGeom prst="rect">
                <a:avLst/>
              </a:prstGeom>
              <a:solidFill>
                <a:srgbClr val="DC4405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9" name="CasellaDiTesto 2584"/>
              <p:cNvSpPr txBox="1"/>
              <p:nvPr/>
            </p:nvSpPr>
            <p:spPr>
              <a:xfrm>
                <a:off x="6612347" y="5343019"/>
                <a:ext cx="1872000" cy="246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133B9C"/>
                    </a:solidFill>
                    <a:effectLst/>
                    <a:uLnTx/>
                    <a:uFillTx/>
                  </a:rPr>
                  <a:t>Enel</a:t>
                </a:r>
                <a:endParaRPr kumimoji="0" lang="en-US" sz="1000" b="1" i="0" u="none" strike="noStrike" kern="0" cap="none" spc="0" normalizeH="0" baseline="30000" dirty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0" name="CasellaDiTesto 2583"/>
              <p:cNvSpPr txBox="1"/>
              <p:nvPr/>
            </p:nvSpPr>
            <p:spPr>
              <a:xfrm>
                <a:off x="6358355" y="5561669"/>
                <a:ext cx="108000" cy="108000"/>
              </a:xfrm>
              <a:prstGeom prst="rect">
                <a:avLst/>
              </a:prstGeom>
              <a:noFill/>
              <a:ln w="9525">
                <a:solidFill>
                  <a:srgbClr val="0099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smtClean="0">
                  <a:ln>
                    <a:noFill/>
                  </a:ln>
                  <a:solidFill>
                    <a:srgbClr val="133B9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1" name="CasellaDiTesto 2584"/>
              <p:cNvSpPr txBox="1"/>
              <p:nvPr/>
            </p:nvSpPr>
            <p:spPr>
              <a:xfrm>
                <a:off x="6613300" y="5492559"/>
                <a:ext cx="18592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dirty="0" smtClean="0">
                    <a:ln>
                      <a:noFill/>
                    </a:ln>
                    <a:solidFill>
                      <a:srgbClr val="009900"/>
                    </a:solidFill>
                    <a:effectLst/>
                    <a:uLnTx/>
                    <a:uFillTx/>
                  </a:rPr>
                  <a:t>Enel Green Power</a:t>
                </a:r>
                <a:endParaRPr kumimoji="0" lang="en-US" sz="1000" b="1" i="0" u="none" strike="noStrike" kern="0" cap="none" spc="0" normalizeH="0" baseline="30000" dirty="0" smtClean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Rettangolo 30"/>
              <p:cNvSpPr/>
              <p:nvPr/>
            </p:nvSpPr>
            <p:spPr>
              <a:xfrm>
                <a:off x="6284730" y="5343019"/>
                <a:ext cx="2187864" cy="855095"/>
              </a:xfrm>
              <a:prstGeom prst="rect">
                <a:avLst/>
              </a:prstGeom>
              <a:noFill/>
              <a:ln w="9525">
                <a:solidFill>
                  <a:srgbClr val="0033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42112" name="Rettangolo 1242111"/>
            <p:cNvSpPr/>
            <p:nvPr/>
          </p:nvSpPr>
          <p:spPr>
            <a:xfrm>
              <a:off x="6881888" y="5446605"/>
              <a:ext cx="220882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035083"/>
              <a:r>
                <a:rPr lang="en-US" sz="1000" b="1" dirty="0">
                  <a:solidFill>
                    <a:srgbClr val="133B9C"/>
                  </a:solidFill>
                  <a:latin typeface="Arial"/>
                  <a:ea typeface="ＭＳ Ｐゴシック" pitchFamily="1" charset="-128"/>
                  <a:cs typeface="Arial" pitchFamily="34" charset="0"/>
                </a:rPr>
                <a:t># °   </a:t>
              </a:r>
              <a:r>
                <a:rPr lang="en-US" sz="1000" b="1" dirty="0" smtClean="0">
                  <a:solidFill>
                    <a:srgbClr val="133B9C"/>
                  </a:solidFill>
                  <a:latin typeface="Arial"/>
                  <a:ea typeface="ＭＳ Ｐゴシック" pitchFamily="1" charset="-128"/>
                  <a:cs typeface="Arial" pitchFamily="34" charset="0"/>
                </a:rPr>
                <a:t>Market Positioning</a:t>
              </a:r>
            </a:p>
            <a:p>
              <a:pPr defTabSz="1035083"/>
              <a:r>
                <a:rPr lang="en-US" sz="1000" b="1" dirty="0" smtClean="0">
                  <a:solidFill>
                    <a:srgbClr val="133B9C"/>
                  </a:solidFill>
                  <a:latin typeface="Arial"/>
                  <a:ea typeface="ＭＳ Ｐゴシック" pitchFamily="1" charset="-128"/>
                  <a:cs typeface="Arial" pitchFamily="34" charset="0"/>
                </a:rPr>
                <a:t> %      Market share</a:t>
              </a:r>
            </a:p>
            <a:p>
              <a:pPr defTabSz="1035083"/>
              <a:r>
                <a:rPr lang="en-US" sz="1000" b="1" dirty="0" smtClean="0">
                  <a:solidFill>
                    <a:srgbClr val="00B050"/>
                  </a:solidFill>
                  <a:latin typeface="Arial"/>
                  <a:ea typeface="ＭＳ Ｐゴシック" pitchFamily="1" charset="-128"/>
                  <a:cs typeface="Arial" pitchFamily="34" charset="0"/>
                </a:rPr>
                <a:t>GW </a:t>
              </a:r>
              <a:r>
                <a:rPr lang="en-US" sz="1000" dirty="0" smtClean="0">
                  <a:solidFill>
                    <a:srgbClr val="00B050"/>
                  </a:solidFill>
                  <a:latin typeface="Arial"/>
                  <a:ea typeface="ＭＳ Ｐゴシック" pitchFamily="1" charset="-128"/>
                  <a:cs typeface="Arial" pitchFamily="34" charset="0"/>
                </a:rPr>
                <a:t>   </a:t>
              </a:r>
              <a:r>
                <a:rPr lang="en-US" sz="1000" b="1" kern="0" dirty="0" smtClean="0">
                  <a:solidFill>
                    <a:srgbClr val="009900"/>
                  </a:solidFill>
                </a:rPr>
                <a:t>Enel Green Power Capacity</a:t>
              </a:r>
              <a:endParaRPr lang="en-US" sz="1000" b="1" kern="0" dirty="0">
                <a:solidFill>
                  <a:srgbClr val="00990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64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Connettore 1 70"/>
          <p:cNvCxnSpPr>
            <a:stCxn id="7" idx="2"/>
          </p:cNvCxnSpPr>
          <p:nvPr/>
        </p:nvCxnSpPr>
        <p:spPr>
          <a:xfrm>
            <a:off x="4639430" y="1663435"/>
            <a:ext cx="0" cy="125212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41659554"/>
              </p:ext>
            </p:extLst>
          </p:nvPr>
        </p:nvGraphicFramePr>
        <p:xfrm>
          <a:off x="1626" y="1624"/>
          <a:ext cx="1619" cy="1619"/>
        </p:xfrm>
        <a:graphic>
          <a:graphicData uri="http://schemas.openxmlformats.org/presentationml/2006/ole">
            <p:oleObj spid="_x0000_s1240138" name="think-cell Slide" r:id="rId4" imgW="360" imgH="360" progId="">
              <p:embed/>
            </p:oleObj>
          </a:graphicData>
        </a:graphic>
      </p:graphicFrame>
      <p:sp>
        <p:nvSpPr>
          <p:cNvPr id="7" name="Rettangolo 6"/>
          <p:cNvSpPr>
            <a:spLocks/>
          </p:cNvSpPr>
          <p:nvPr/>
        </p:nvSpPr>
        <p:spPr>
          <a:xfrm>
            <a:off x="4117430" y="1141435"/>
            <a:ext cx="1044000" cy="522000"/>
          </a:xfrm>
          <a:prstGeom prst="rect">
            <a:avLst/>
          </a:prstGeom>
          <a:solidFill>
            <a:srgbClr val="0033A0"/>
          </a:solidFill>
          <a:ln w="1270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smtClean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CEO</a:t>
            </a:r>
            <a:endParaRPr lang="en-US" sz="1100" b="1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66619" y="2031869"/>
            <a:ext cx="0" cy="0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626" rIns="0" bIns="4662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100" smtClean="0">
              <a:solidFill>
                <a:srgbClr val="000000"/>
              </a:solidFill>
            </a:endParaRPr>
          </a:p>
        </p:txBody>
      </p:sp>
      <p:cxnSp>
        <p:nvCxnSpPr>
          <p:cNvPr id="55" name="Connettore 1 54"/>
          <p:cNvCxnSpPr/>
          <p:nvPr/>
        </p:nvCxnSpPr>
        <p:spPr>
          <a:xfrm>
            <a:off x="2280545" y="2913573"/>
            <a:ext cx="615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1 100"/>
          <p:cNvCxnSpPr/>
          <p:nvPr/>
        </p:nvCxnSpPr>
        <p:spPr>
          <a:xfrm>
            <a:off x="4166617" y="2564819"/>
            <a:ext cx="9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>
            <a:spLocks/>
          </p:cNvSpPr>
          <p:nvPr/>
        </p:nvSpPr>
        <p:spPr>
          <a:xfrm>
            <a:off x="3138715" y="1732985"/>
            <a:ext cx="1044000" cy="522000"/>
          </a:xfrm>
          <a:prstGeom prst="rect">
            <a:avLst/>
          </a:prstGeom>
          <a:solidFill>
            <a:srgbClr val="0033A0"/>
          </a:solidFill>
          <a:ln w="1270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smtClean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Holding Functions</a:t>
            </a:r>
            <a:endParaRPr lang="en-US" sz="1100" b="1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ttangolo 71"/>
          <p:cNvSpPr>
            <a:spLocks/>
          </p:cNvSpPr>
          <p:nvPr/>
        </p:nvSpPr>
        <p:spPr>
          <a:xfrm>
            <a:off x="3138715" y="2311565"/>
            <a:ext cx="1044000" cy="522000"/>
          </a:xfrm>
          <a:prstGeom prst="rect">
            <a:avLst/>
          </a:prstGeom>
          <a:solidFill>
            <a:srgbClr val="0033A0"/>
          </a:solidFill>
          <a:ln w="1270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smtClean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Global Procurement</a:t>
            </a:r>
            <a:endParaRPr lang="en-US" sz="1100" b="1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ttangolo 72"/>
          <p:cNvSpPr>
            <a:spLocks/>
          </p:cNvSpPr>
          <p:nvPr/>
        </p:nvSpPr>
        <p:spPr>
          <a:xfrm>
            <a:off x="5094516" y="2311565"/>
            <a:ext cx="1044000" cy="522000"/>
          </a:xfrm>
          <a:prstGeom prst="rect">
            <a:avLst/>
          </a:prstGeom>
          <a:solidFill>
            <a:srgbClr val="0033A0"/>
          </a:solidFill>
          <a:ln w="1270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smtClean="0">
                <a:latin typeface="Arial" pitchFamily="34" charset="0"/>
                <a:cs typeface="Arial" pitchFamily="34" charset="0"/>
              </a:rPr>
              <a:t>Global ICT</a:t>
            </a:r>
            <a:endParaRPr lang="en-US" sz="1100" b="1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Connettore 1 101"/>
          <p:cNvCxnSpPr/>
          <p:nvPr/>
        </p:nvCxnSpPr>
        <p:spPr>
          <a:xfrm>
            <a:off x="4179315" y="1996964"/>
            <a:ext cx="468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1 106"/>
          <p:cNvCxnSpPr/>
          <p:nvPr/>
        </p:nvCxnSpPr>
        <p:spPr>
          <a:xfrm>
            <a:off x="2280545" y="4758453"/>
            <a:ext cx="108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1 107"/>
          <p:cNvCxnSpPr/>
          <p:nvPr/>
        </p:nvCxnSpPr>
        <p:spPr>
          <a:xfrm>
            <a:off x="2280545" y="5337573"/>
            <a:ext cx="108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1 70"/>
          <p:cNvCxnSpPr/>
          <p:nvPr/>
        </p:nvCxnSpPr>
        <p:spPr>
          <a:xfrm>
            <a:off x="4013383" y="2913573"/>
            <a:ext cx="0" cy="180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1 70"/>
          <p:cNvCxnSpPr/>
          <p:nvPr/>
        </p:nvCxnSpPr>
        <p:spPr>
          <a:xfrm>
            <a:off x="5156383" y="2913573"/>
            <a:ext cx="0" cy="180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1 70"/>
          <p:cNvCxnSpPr/>
          <p:nvPr/>
        </p:nvCxnSpPr>
        <p:spPr>
          <a:xfrm>
            <a:off x="6223183" y="2913573"/>
            <a:ext cx="0" cy="180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1 70"/>
          <p:cNvCxnSpPr/>
          <p:nvPr/>
        </p:nvCxnSpPr>
        <p:spPr>
          <a:xfrm>
            <a:off x="7366183" y="2913573"/>
            <a:ext cx="0" cy="180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1 70"/>
          <p:cNvCxnSpPr/>
          <p:nvPr/>
        </p:nvCxnSpPr>
        <p:spPr>
          <a:xfrm>
            <a:off x="8432983" y="2913573"/>
            <a:ext cx="0" cy="180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>
            <a:spLocks/>
          </p:cNvSpPr>
          <p:nvPr/>
        </p:nvSpPr>
        <p:spPr>
          <a:xfrm>
            <a:off x="3518083" y="3031961"/>
            <a:ext cx="1044000" cy="521684"/>
          </a:xfrm>
          <a:prstGeom prst="rect">
            <a:avLst/>
          </a:prstGeom>
          <a:solidFill>
            <a:srgbClr val="DC4405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Global Infrastructure and Networks</a:t>
            </a:r>
            <a:endParaRPr lang="en-US" sz="1100" b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0" name="Rettangolo 19"/>
          <p:cNvSpPr>
            <a:spLocks/>
          </p:cNvSpPr>
          <p:nvPr/>
        </p:nvSpPr>
        <p:spPr>
          <a:xfrm>
            <a:off x="4622984" y="3031961"/>
            <a:ext cx="1044000" cy="521684"/>
          </a:xfrm>
          <a:prstGeom prst="rect">
            <a:avLst/>
          </a:prstGeom>
          <a:solidFill>
            <a:srgbClr val="DC4405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  <a:latin typeface="+mn-lt"/>
                <a:cs typeface="+mn-cs"/>
              </a:rPr>
              <a:t>Global Generation</a:t>
            </a:r>
            <a:endParaRPr lang="en-US" sz="1100" b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1" name="Rettangolo 20"/>
          <p:cNvSpPr>
            <a:spLocks/>
          </p:cNvSpPr>
          <p:nvPr/>
        </p:nvSpPr>
        <p:spPr>
          <a:xfrm>
            <a:off x="5727884" y="3031961"/>
            <a:ext cx="1044000" cy="521684"/>
          </a:xfrm>
          <a:prstGeom prst="rect">
            <a:avLst/>
          </a:prstGeom>
          <a:solidFill>
            <a:srgbClr val="DC4405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100" b="1" dirty="0" smtClean="0">
                <a:solidFill>
                  <a:srgbClr val="FFFFFF"/>
                </a:solidFill>
              </a:rPr>
              <a:t>Renewable Energies</a:t>
            </a:r>
            <a:endParaRPr lang="en-US" sz="1100" b="1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2" name="Rettangolo 21"/>
          <p:cNvSpPr>
            <a:spLocks/>
          </p:cNvSpPr>
          <p:nvPr/>
        </p:nvSpPr>
        <p:spPr>
          <a:xfrm>
            <a:off x="6832783" y="3031961"/>
            <a:ext cx="1044000" cy="521684"/>
          </a:xfrm>
          <a:prstGeom prst="rect">
            <a:avLst/>
          </a:prstGeom>
          <a:solidFill>
            <a:srgbClr val="DC4405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100" b="1" smtClean="0">
                <a:solidFill>
                  <a:srgbClr val="FFFFFF"/>
                </a:solidFill>
                <a:latin typeface="+mn-lt"/>
                <a:cs typeface="+mn-cs"/>
              </a:rPr>
              <a:t>Global</a:t>
            </a:r>
          </a:p>
          <a:p>
            <a:pPr algn="ctr"/>
            <a:r>
              <a:rPr lang="en-US" sz="1100" b="1" smtClean="0">
                <a:solidFill>
                  <a:srgbClr val="FFFFFF"/>
                </a:solidFill>
                <a:latin typeface="+mn-lt"/>
                <a:cs typeface="+mn-cs"/>
              </a:rPr>
              <a:t>Trading</a:t>
            </a:r>
            <a:endParaRPr lang="en-US" sz="11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3" name="Rettangolo 22"/>
          <p:cNvSpPr>
            <a:spLocks/>
          </p:cNvSpPr>
          <p:nvPr/>
        </p:nvSpPr>
        <p:spPr>
          <a:xfrm>
            <a:off x="7922384" y="3031961"/>
            <a:ext cx="1044000" cy="521684"/>
          </a:xfrm>
          <a:prstGeom prst="rect">
            <a:avLst/>
          </a:prstGeom>
          <a:solidFill>
            <a:srgbClr val="DC4405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100" b="1" smtClean="0">
                <a:solidFill>
                  <a:srgbClr val="FFFFFF"/>
                </a:solidFill>
                <a:latin typeface="+mn-lt"/>
                <a:cs typeface="+mn-cs"/>
              </a:rPr>
              <a:t>Upstream </a:t>
            </a:r>
          </a:p>
          <a:p>
            <a:pPr algn="ctr"/>
            <a:r>
              <a:rPr lang="en-US" sz="1100" b="1" smtClean="0">
                <a:solidFill>
                  <a:srgbClr val="FFFFFF"/>
                </a:solidFill>
                <a:latin typeface="+mn-lt"/>
                <a:cs typeface="+mn-cs"/>
              </a:rPr>
              <a:t>Gas</a:t>
            </a:r>
            <a:endParaRPr lang="en-US" sz="1100" b="1">
              <a:solidFill>
                <a:srgbClr val="FFFFFF"/>
              </a:solidFill>
              <a:latin typeface="+mn-lt"/>
              <a:cs typeface="+mn-cs"/>
            </a:endParaRPr>
          </a:p>
        </p:txBody>
      </p:sp>
      <p:cxnSp>
        <p:nvCxnSpPr>
          <p:cNvPr id="106" name="Connettore 1 105"/>
          <p:cNvCxnSpPr/>
          <p:nvPr/>
        </p:nvCxnSpPr>
        <p:spPr>
          <a:xfrm>
            <a:off x="2280545" y="4186953"/>
            <a:ext cx="108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>
              <a:lnSpc>
                <a:spcPts val="28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Enel Group structure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defTabSz="457200">
              <a:lnSpc>
                <a:spcPts val="2800"/>
              </a:lnSpc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tangolo 7"/>
          <p:cNvSpPr>
            <a:spLocks/>
          </p:cNvSpPr>
          <p:nvPr/>
        </p:nvSpPr>
        <p:spPr>
          <a:xfrm>
            <a:off x="2375746" y="3949455"/>
            <a:ext cx="1044000" cy="522000"/>
          </a:xfrm>
          <a:prstGeom prst="rect">
            <a:avLst/>
          </a:prstGeom>
          <a:solidFill>
            <a:srgbClr val="A8A9AD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kern="0" dirty="0" smtClean="0">
                <a:cs typeface="Arial" charset="0"/>
              </a:rPr>
              <a:t>Italy</a:t>
            </a:r>
            <a:endParaRPr lang="en-US" sz="1100" b="1" kern="0" dirty="0">
              <a:cs typeface="Arial" charset="0"/>
            </a:endParaRPr>
          </a:p>
        </p:txBody>
      </p:sp>
      <p:sp>
        <p:nvSpPr>
          <p:cNvPr id="9" name="Rettangolo 8"/>
          <p:cNvSpPr>
            <a:spLocks/>
          </p:cNvSpPr>
          <p:nvPr/>
        </p:nvSpPr>
        <p:spPr>
          <a:xfrm>
            <a:off x="2375746" y="4528786"/>
            <a:ext cx="1044000" cy="522000"/>
          </a:xfrm>
          <a:prstGeom prst="rect">
            <a:avLst/>
          </a:prstGeom>
          <a:solidFill>
            <a:srgbClr val="A8A9AD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kern="0" smtClean="0">
                <a:cs typeface="Arial" charset="0"/>
              </a:rPr>
              <a:t>Iberia</a:t>
            </a:r>
          </a:p>
        </p:txBody>
      </p:sp>
      <p:sp>
        <p:nvSpPr>
          <p:cNvPr id="16" name="Rettangolo 15"/>
          <p:cNvSpPr>
            <a:spLocks/>
          </p:cNvSpPr>
          <p:nvPr/>
        </p:nvSpPr>
        <p:spPr>
          <a:xfrm>
            <a:off x="2375746" y="5108123"/>
            <a:ext cx="1044000" cy="522000"/>
          </a:xfrm>
          <a:prstGeom prst="rect">
            <a:avLst/>
          </a:prstGeom>
          <a:solidFill>
            <a:srgbClr val="A8A9AD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kern="0" dirty="0" smtClean="0">
                <a:cs typeface="Arial" charset="0"/>
              </a:rPr>
              <a:t>Latin America</a:t>
            </a:r>
          </a:p>
        </p:txBody>
      </p:sp>
      <p:sp>
        <p:nvSpPr>
          <p:cNvPr id="17" name="Rettangolo 16"/>
          <p:cNvSpPr>
            <a:spLocks/>
          </p:cNvSpPr>
          <p:nvPr/>
        </p:nvSpPr>
        <p:spPr>
          <a:xfrm>
            <a:off x="2375746" y="5687455"/>
            <a:ext cx="1044000" cy="522000"/>
          </a:xfrm>
          <a:prstGeom prst="rect">
            <a:avLst/>
          </a:prstGeom>
          <a:solidFill>
            <a:srgbClr val="A8A9AD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kern="0" dirty="0" smtClean="0">
                <a:cs typeface="Arial" charset="0"/>
              </a:rPr>
              <a:t>Eastern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kern="0" dirty="0" smtClean="0">
                <a:cs typeface="Arial" charset="0"/>
              </a:rPr>
              <a:t>Europe</a:t>
            </a:r>
          </a:p>
        </p:txBody>
      </p:sp>
      <p:cxnSp>
        <p:nvCxnSpPr>
          <p:cNvPr id="46" name="Straight Connector 4"/>
          <p:cNvCxnSpPr/>
          <p:nvPr/>
        </p:nvCxnSpPr>
        <p:spPr>
          <a:xfrm>
            <a:off x="2096725" y="2031869"/>
            <a:ext cx="720080" cy="0"/>
          </a:xfrm>
          <a:prstGeom prst="line">
            <a:avLst/>
          </a:prstGeom>
          <a:ln w="19050">
            <a:solidFill>
              <a:srgbClr val="0033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87"/>
          <p:cNvSpPr>
            <a:spLocks/>
          </p:cNvSpPr>
          <p:nvPr/>
        </p:nvSpPr>
        <p:spPr>
          <a:xfrm flipH="1">
            <a:off x="275815" y="1718810"/>
            <a:ext cx="1820910" cy="2249240"/>
          </a:xfrm>
          <a:custGeom>
            <a:avLst/>
            <a:gdLst>
              <a:gd name="connsiteX0" fmla="*/ 4448175 w 4448175"/>
              <a:gd name="connsiteY0" fmla="*/ 0 h 933450"/>
              <a:gd name="connsiteX1" fmla="*/ 0 w 4448175"/>
              <a:gd name="connsiteY1" fmla="*/ 0 h 933450"/>
              <a:gd name="connsiteX2" fmla="*/ 0 w 4448175"/>
              <a:gd name="connsiteY2" fmla="*/ 933450 h 933450"/>
              <a:gd name="connsiteX3" fmla="*/ 4448175 w 4448175"/>
              <a:gd name="connsiteY3" fmla="*/ 933450 h 933450"/>
              <a:gd name="connsiteX0" fmla="*/ 4448175 w 4448175"/>
              <a:gd name="connsiteY0" fmla="*/ 0 h 933450"/>
              <a:gd name="connsiteX1" fmla="*/ 0 w 4448175"/>
              <a:gd name="connsiteY1" fmla="*/ 0 h 933450"/>
              <a:gd name="connsiteX2" fmla="*/ 0 w 4448175"/>
              <a:gd name="connsiteY2" fmla="*/ 933450 h 933450"/>
              <a:gd name="connsiteX3" fmla="*/ 4448175 w 4448175"/>
              <a:gd name="connsiteY3" fmla="*/ 933450 h 933450"/>
              <a:gd name="connsiteX4" fmla="*/ 4448175 w 4448175"/>
              <a:gd name="connsiteY4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8175" h="933450">
                <a:moveTo>
                  <a:pt x="4448175" y="0"/>
                </a:moveTo>
                <a:lnTo>
                  <a:pt x="0" y="0"/>
                </a:lnTo>
                <a:lnTo>
                  <a:pt x="0" y="933450"/>
                </a:lnTo>
                <a:lnTo>
                  <a:pt x="4448175" y="933450"/>
                </a:lnTo>
                <a:lnTo>
                  <a:pt x="4448175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626" rIns="0" bIns="46626" rtlCol="0" anchor="ctr"/>
          <a:lstStyle/>
          <a:p>
            <a:pPr marL="263525" lvl="1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rgbClr val="0033A0"/>
                </a:solidFill>
                <a:latin typeface="Arial" charset="0"/>
                <a:cs typeface="Arial" charset="0"/>
              </a:rPr>
              <a:t>Administration, Finance and Control</a:t>
            </a:r>
          </a:p>
          <a:p>
            <a:pPr marL="263525" lvl="1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rgbClr val="0033A0"/>
                </a:solidFill>
                <a:latin typeface="Arial" charset="0"/>
                <a:cs typeface="Arial" charset="0"/>
              </a:rPr>
              <a:t>Human Resources and Organization</a:t>
            </a:r>
          </a:p>
          <a:p>
            <a:pPr marL="263525" lvl="1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rgbClr val="0033A0"/>
                </a:solidFill>
                <a:latin typeface="Arial" charset="0"/>
                <a:cs typeface="Arial" charset="0"/>
              </a:rPr>
              <a:t>Communications</a:t>
            </a:r>
          </a:p>
          <a:p>
            <a:pPr marL="263525" lvl="1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rgbClr val="0033A0"/>
                </a:solidFill>
                <a:latin typeface="Arial" charset="0"/>
                <a:cs typeface="Arial" charset="0"/>
              </a:rPr>
              <a:t>Legal and Corporate Affairs </a:t>
            </a:r>
          </a:p>
          <a:p>
            <a:pPr marL="263525" lvl="1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rgbClr val="0033A0"/>
                </a:solidFill>
                <a:latin typeface="Arial" charset="0"/>
                <a:cs typeface="Arial" charset="0"/>
              </a:rPr>
              <a:t>Innovation and Sustainability</a:t>
            </a:r>
          </a:p>
          <a:p>
            <a:pPr marL="263525" lvl="1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rgbClr val="0033A0"/>
                </a:solidFill>
                <a:latin typeface="Arial" charset="0"/>
                <a:cs typeface="Arial" charset="0"/>
              </a:rPr>
              <a:t>European Affairs</a:t>
            </a:r>
          </a:p>
          <a:p>
            <a:pPr marL="263525" lvl="1" indent="-171450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rgbClr val="0033A0"/>
                </a:solidFill>
                <a:latin typeface="Arial" charset="0"/>
                <a:cs typeface="Arial" charset="0"/>
              </a:rPr>
              <a:t>Audit</a:t>
            </a:r>
            <a:endParaRPr lang="en-US" sz="1200" b="1" kern="0" dirty="0">
              <a:solidFill>
                <a:srgbClr val="0033A0"/>
              </a:solidFill>
              <a:latin typeface="Arial" charset="0"/>
              <a:cs typeface="Arial" charset="0"/>
            </a:endParaRPr>
          </a:p>
        </p:txBody>
      </p:sp>
      <p:cxnSp>
        <p:nvCxnSpPr>
          <p:cNvPr id="48" name="Connettore 4 47"/>
          <p:cNvCxnSpPr/>
          <p:nvPr/>
        </p:nvCxnSpPr>
        <p:spPr>
          <a:xfrm flipH="1">
            <a:off x="3041830" y="1764045"/>
            <a:ext cx="12700" cy="468000"/>
          </a:xfrm>
          <a:prstGeom prst="bentConnector3">
            <a:avLst>
              <a:gd name="adj1" fmla="val 1800000"/>
            </a:avLst>
          </a:prstGeom>
          <a:ln w="19050">
            <a:solidFill>
              <a:srgbClr val="0033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 rot="16200000">
            <a:off x="3114122" y="4956983"/>
            <a:ext cx="843868" cy="248051"/>
          </a:xfrm>
          <a:prstGeom prst="rect">
            <a:avLst/>
          </a:prstGeom>
          <a:noFill/>
        </p:spPr>
        <p:txBody>
          <a:bodyPr wrap="square" lIns="0" tIns="46626" rIns="0" bIns="46626" rtlCol="0" anchor="ctr" anchorCtr="0">
            <a:spAutoFit/>
          </a:bodyPr>
          <a:lstStyle/>
          <a:p>
            <a:pPr algn="ct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A8A9AD"/>
                </a:solidFill>
              </a:rPr>
              <a:t>Geography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5360347" y="3567390"/>
            <a:ext cx="1744274" cy="263440"/>
          </a:xfrm>
          <a:prstGeom prst="rect">
            <a:avLst/>
          </a:prstGeom>
          <a:noFill/>
        </p:spPr>
        <p:txBody>
          <a:bodyPr wrap="square" lIns="0" tIns="46626" rIns="0" bIns="46626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DC4405"/>
                </a:solidFill>
              </a:rPr>
              <a:t>Global Business Line</a:t>
            </a:r>
            <a:endParaRPr lang="en-US" sz="1100" b="1" dirty="0">
              <a:solidFill>
                <a:srgbClr val="DC4405"/>
              </a:solidFill>
            </a:endParaRPr>
          </a:p>
        </p:txBody>
      </p:sp>
      <p:sp>
        <p:nvSpPr>
          <p:cNvPr id="51" name="AutoShape 8"/>
          <p:cNvSpPr>
            <a:spLocks noChangeArrowheads="1"/>
          </p:cNvSpPr>
          <p:nvPr/>
        </p:nvSpPr>
        <p:spPr bwMode="auto">
          <a:xfrm>
            <a:off x="971600" y="6309320"/>
            <a:ext cx="7200800" cy="359730"/>
          </a:xfrm>
          <a:prstGeom prst="rect">
            <a:avLst/>
          </a:prstGeom>
          <a:noFill/>
          <a:ln w="9525" cap="flat" cmpd="sng" algn="ctr">
            <a:solidFill>
              <a:srgbClr val="A8A9AD"/>
            </a:solidFill>
            <a:prstDash val="solid"/>
            <a:headEnd/>
            <a:tailEnd/>
          </a:ln>
          <a:effectLst/>
        </p:spPr>
        <p:txBody>
          <a:bodyPr lIns="47615" tIns="39842" rIns="47615" bIns="39842" anchor="ctr"/>
          <a:lstStyle/>
          <a:p>
            <a:pPr algn="ctr" defTabSz="8874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defRPr/>
            </a:pPr>
            <a:r>
              <a:rPr lang="en-US" sz="1600" b="1" kern="0" dirty="0" smtClean="0">
                <a:solidFill>
                  <a:srgbClr val="DC4405"/>
                </a:solidFill>
                <a:latin typeface="Arial" pitchFamily="34" charset="0"/>
                <a:cs typeface="Arial" pitchFamily="34" charset="0"/>
              </a:rPr>
              <a:t>Easy and focused organization</a:t>
            </a:r>
            <a:endParaRPr kumimoji="0" lang="en-US" sz="1600" b="1" i="0" u="none" strike="noStrike" kern="0" cap="none" spc="0" normalizeH="0" dirty="0" smtClean="0">
              <a:ln>
                <a:noFill/>
              </a:ln>
              <a:solidFill>
                <a:srgbClr val="DC440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Pentagon 28"/>
          <p:cNvSpPr>
            <a:spLocks/>
          </p:cNvSpPr>
          <p:nvPr/>
        </p:nvSpPr>
        <p:spPr>
          <a:xfrm>
            <a:off x="3959352" y="4159673"/>
            <a:ext cx="2029459" cy="1973773"/>
          </a:xfrm>
          <a:prstGeom prst="rect">
            <a:avLst/>
          </a:prstGeom>
          <a:solidFill>
            <a:srgbClr val="FFFFFF"/>
          </a:solidFill>
          <a:ln w="19050">
            <a:solidFill>
              <a:srgbClr val="A8A9AD"/>
            </a:solidFill>
            <a:miter lim="800000"/>
            <a:headEnd/>
            <a:tailEnd/>
          </a:ln>
          <a:effectLst/>
        </p:spPr>
        <p:txBody>
          <a:bodyPr wrap="square" lIns="180000" tIns="144000" rIns="0" bIns="18288" anchor="t" anchorCtr="0">
            <a:noAutofit/>
          </a:bodyPr>
          <a:lstStyle/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  <a:tabLst>
                <a:tab pos="1250950" algn="l"/>
              </a:tabLst>
            </a:pPr>
            <a:r>
              <a:rPr lang="en-US" sz="1200" b="1" kern="0" dirty="0" smtClean="0">
                <a:solidFill>
                  <a:schemeClr val="accent6"/>
                </a:solidFill>
              </a:rPr>
              <a:t>Customers</a:t>
            </a: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  <a:tabLst>
                <a:tab pos="1250950" algn="l"/>
              </a:tabLst>
            </a:pPr>
            <a:r>
              <a:rPr lang="en-US" sz="1200" b="1" kern="0" dirty="0" smtClean="0">
                <a:solidFill>
                  <a:schemeClr val="accent6"/>
                </a:solidFill>
              </a:rPr>
              <a:t>Local Stakeholder</a:t>
            </a: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  <a:tabLst>
                <a:tab pos="1250950" algn="l"/>
              </a:tabLst>
            </a:pPr>
            <a:r>
              <a:rPr lang="en-US" sz="1200" b="1" kern="0" dirty="0" smtClean="0">
                <a:solidFill>
                  <a:schemeClr val="accent6"/>
                </a:solidFill>
              </a:rPr>
              <a:t>Regulatory</a:t>
            </a: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  <a:tabLst>
                <a:tab pos="1250950" algn="l"/>
              </a:tabLst>
            </a:pPr>
            <a:r>
              <a:rPr lang="en-US" sz="1200" b="1" kern="0" dirty="0" smtClean="0">
                <a:solidFill>
                  <a:schemeClr val="accent6"/>
                </a:solidFill>
              </a:rPr>
              <a:t>Revenue</a:t>
            </a: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  <a:tabLst>
                <a:tab pos="1250950" algn="l"/>
              </a:tabLst>
            </a:pPr>
            <a:r>
              <a:rPr lang="en-US" sz="1200" b="1" kern="0" dirty="0" smtClean="0">
                <a:solidFill>
                  <a:schemeClr val="accent6"/>
                </a:solidFill>
              </a:rPr>
              <a:t>Cash flow</a:t>
            </a: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  <a:tabLst>
                <a:tab pos="1250950" algn="l"/>
              </a:tabLst>
            </a:pPr>
            <a:r>
              <a:rPr lang="en-US" sz="1200" b="1" kern="0" dirty="0" smtClean="0">
                <a:solidFill>
                  <a:schemeClr val="accent6"/>
                </a:solidFill>
              </a:rPr>
              <a:t>EBITDA</a:t>
            </a:r>
            <a:endParaRPr lang="en-US" sz="1200" b="1" kern="0" dirty="0">
              <a:solidFill>
                <a:schemeClr val="accent6"/>
              </a:solidFill>
            </a:endParaRPr>
          </a:p>
        </p:txBody>
      </p:sp>
      <p:cxnSp>
        <p:nvCxnSpPr>
          <p:cNvPr id="53" name="Connettore 4 52"/>
          <p:cNvCxnSpPr/>
          <p:nvPr/>
        </p:nvCxnSpPr>
        <p:spPr>
          <a:xfrm>
            <a:off x="3459276" y="3964251"/>
            <a:ext cx="12700" cy="2232000"/>
          </a:xfrm>
          <a:prstGeom prst="bentConnector3">
            <a:avLst>
              <a:gd name="adj1" fmla="val 1800000"/>
            </a:avLst>
          </a:prstGeom>
          <a:ln w="19050">
            <a:solidFill>
              <a:srgbClr val="A8A9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>
            <a:off x="3678962" y="5053169"/>
            <a:ext cx="288000" cy="0"/>
          </a:xfrm>
          <a:prstGeom prst="line">
            <a:avLst/>
          </a:prstGeom>
          <a:ln w="19050">
            <a:solidFill>
              <a:srgbClr val="A8A9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entagon 28"/>
          <p:cNvSpPr>
            <a:spLocks/>
          </p:cNvSpPr>
          <p:nvPr/>
        </p:nvSpPr>
        <p:spPr>
          <a:xfrm>
            <a:off x="6102170" y="4159713"/>
            <a:ext cx="2232248" cy="1973739"/>
          </a:xfrm>
          <a:prstGeom prst="rect">
            <a:avLst/>
          </a:prstGeom>
          <a:solidFill>
            <a:srgbClr val="FFFFFF"/>
          </a:solidFill>
          <a:ln w="19050">
            <a:solidFill>
              <a:srgbClr val="DC4405"/>
            </a:solidFill>
            <a:miter lim="800000"/>
            <a:headEnd/>
            <a:tailEnd/>
          </a:ln>
          <a:effectLst/>
        </p:spPr>
        <p:txBody>
          <a:bodyPr wrap="square" lIns="180000" tIns="144000" rIns="72000" bIns="18288" anchor="t" anchorCtr="0">
            <a:noAutofit/>
          </a:bodyPr>
          <a:lstStyle/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  <a:tabLst>
                <a:tab pos="1250950" algn="l"/>
              </a:tabLst>
            </a:pPr>
            <a:r>
              <a:rPr lang="en-US" sz="1200" b="1" kern="0" dirty="0" smtClean="0">
                <a:solidFill>
                  <a:schemeClr val="accent6"/>
                </a:solidFill>
              </a:rPr>
              <a:t>Best practices sharing</a:t>
            </a: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  <a:tabLst>
                <a:tab pos="1250950" algn="l"/>
              </a:tabLst>
            </a:pPr>
            <a:r>
              <a:rPr lang="en-US" sz="1200" b="1" kern="0" dirty="0" smtClean="0">
                <a:solidFill>
                  <a:schemeClr val="accent6"/>
                </a:solidFill>
              </a:rPr>
              <a:t>CAPEX &amp; OPEX efficiency</a:t>
            </a: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6"/>
                </a:solidFill>
              </a:rPr>
              <a:t>Capital Allocation</a:t>
            </a:r>
          </a:p>
          <a:p>
            <a:pPr marL="179388" indent="-1793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6"/>
                </a:solidFill>
              </a:rPr>
              <a:t>EBITDA</a:t>
            </a:r>
          </a:p>
          <a:p>
            <a:pPr marL="360363" indent="-273050">
              <a:lnSpc>
                <a:spcPts val="1400"/>
              </a:lnSpc>
              <a:buFont typeface="Arial" pitchFamily="34" charset="0"/>
              <a:buChar char="•"/>
            </a:pPr>
            <a:endParaRPr lang="en-US" sz="1200" b="1" kern="0" dirty="0" smtClean="0">
              <a:solidFill>
                <a:schemeClr val="accent6"/>
              </a:solidFill>
            </a:endParaRPr>
          </a:p>
        </p:txBody>
      </p:sp>
      <p:cxnSp>
        <p:nvCxnSpPr>
          <p:cNvPr id="58" name="Connettore 4 57"/>
          <p:cNvCxnSpPr/>
          <p:nvPr/>
        </p:nvCxnSpPr>
        <p:spPr>
          <a:xfrm rot="5400000" flipH="1" flipV="1">
            <a:off x="6243275" y="869192"/>
            <a:ext cx="1790" cy="5436000"/>
          </a:xfrm>
          <a:prstGeom prst="bentConnector3">
            <a:avLst>
              <a:gd name="adj1" fmla="val -12770950"/>
            </a:avLst>
          </a:prstGeom>
          <a:ln w="19050">
            <a:solidFill>
              <a:srgbClr val="DC4405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/>
          <p:nvPr/>
        </p:nvCxnSpPr>
        <p:spPr>
          <a:xfrm flipV="1">
            <a:off x="6327195" y="3834045"/>
            <a:ext cx="0" cy="324000"/>
          </a:xfrm>
          <a:prstGeom prst="line">
            <a:avLst/>
          </a:prstGeom>
          <a:ln w="19050"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>
            <a:off x="2276745" y="2915759"/>
            <a:ext cx="3800" cy="3024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>
            <a:off x="2280545" y="5939759"/>
            <a:ext cx="108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557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" name="157 Gráfico"/>
          <p:cNvGraphicFramePr/>
          <p:nvPr>
            <p:extLst>
              <p:ext uri="{D42A27DB-BD31-4B8C-83A1-F6EECF244321}">
                <p14:modId xmlns="" xmlns:p14="http://schemas.microsoft.com/office/powerpoint/2010/main" val="2806241611"/>
              </p:ext>
            </p:extLst>
          </p:nvPr>
        </p:nvGraphicFramePr>
        <p:xfrm>
          <a:off x="6244599" y="2217786"/>
          <a:ext cx="2782896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8" name="155 Gráfico"/>
          <p:cNvGraphicFramePr/>
          <p:nvPr>
            <p:extLst>
              <p:ext uri="{D42A27DB-BD31-4B8C-83A1-F6EECF244321}">
                <p14:modId xmlns="" xmlns:p14="http://schemas.microsoft.com/office/powerpoint/2010/main" val="2323790327"/>
              </p:ext>
            </p:extLst>
          </p:nvPr>
        </p:nvGraphicFramePr>
        <p:xfrm>
          <a:off x="6244599" y="4671138"/>
          <a:ext cx="2602875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9" name="158 Gráfico"/>
          <p:cNvGraphicFramePr/>
          <p:nvPr>
            <p:extLst>
              <p:ext uri="{D42A27DB-BD31-4B8C-83A1-F6EECF244321}">
                <p14:modId xmlns="" xmlns:p14="http://schemas.microsoft.com/office/powerpoint/2010/main" val="2294028148"/>
              </p:ext>
            </p:extLst>
          </p:nvPr>
        </p:nvGraphicFramePr>
        <p:xfrm>
          <a:off x="6198298" y="3441478"/>
          <a:ext cx="2509228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457200" eaLnBrk="1" hangingPunct="1">
              <a:lnSpc>
                <a:spcPts val="2800"/>
              </a:lnSpc>
            </a:pPr>
            <a:r>
              <a:rPr lang="en-US" b="1" dirty="0" smtClean="0">
                <a:solidFill>
                  <a:srgbClr val="0033A0"/>
                </a:solidFill>
              </a:rPr>
              <a:t>Enel Group Dashboard</a:t>
            </a:r>
            <a:r>
              <a:rPr lang="en-US" b="1" baseline="30000" dirty="0" smtClean="0">
                <a:solidFill>
                  <a:srgbClr val="0033A0"/>
                </a:solidFill>
              </a:rPr>
              <a:t>1</a:t>
            </a:r>
            <a:endParaRPr lang="en-US" b="1" baseline="30000" dirty="0">
              <a:solidFill>
                <a:srgbClr val="0033A0"/>
              </a:solidFill>
              <a:ea typeface="+mj-ea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86" name="AutoShape 8"/>
          <p:cNvSpPr>
            <a:spLocks noChangeArrowheads="1"/>
          </p:cNvSpPr>
          <p:nvPr/>
        </p:nvSpPr>
        <p:spPr bwMode="auto">
          <a:xfrm>
            <a:off x="971600" y="6084296"/>
            <a:ext cx="7200800" cy="315034"/>
          </a:xfrm>
          <a:prstGeom prst="rect">
            <a:avLst/>
          </a:prstGeom>
          <a:noFill/>
          <a:ln w="9525" cap="flat" cmpd="sng" algn="ctr">
            <a:solidFill>
              <a:srgbClr val="A8A9AD"/>
            </a:solidFill>
            <a:prstDash val="solid"/>
            <a:headEnd/>
            <a:tailEnd/>
          </a:ln>
          <a:effectLst/>
        </p:spPr>
        <p:txBody>
          <a:bodyPr lIns="47615" tIns="39842" rIns="47615" bIns="39842" anchor="ctr"/>
          <a:lstStyle/>
          <a:p>
            <a:pPr algn="ctr" defTabSz="887413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100000"/>
              <a:defRPr/>
            </a:pPr>
            <a:r>
              <a:rPr lang="en-US" sz="1600" b="1" kern="0" dirty="0" smtClean="0">
                <a:solidFill>
                  <a:srgbClr val="DC4405"/>
                </a:solidFill>
                <a:latin typeface="Arial" pitchFamily="34" charset="0"/>
                <a:cs typeface="Arial" pitchFamily="34" charset="0"/>
              </a:rPr>
              <a:t>Leadership in the different segments of the value chain</a:t>
            </a:r>
          </a:p>
        </p:txBody>
      </p:sp>
      <p:sp>
        <p:nvSpPr>
          <p:cNvPr id="90" name="Rettangolo 90"/>
          <p:cNvSpPr/>
          <p:nvPr/>
        </p:nvSpPr>
        <p:spPr>
          <a:xfrm>
            <a:off x="349236" y="64385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1" indent="-228600" defTabSz="401473">
              <a:buClr>
                <a:srgbClr val="0033A0"/>
              </a:buClr>
              <a:buSzPct val="100000"/>
              <a:buFontTx/>
              <a:buAutoNum type="arabicPeriod"/>
              <a:defRPr/>
            </a:pPr>
            <a:r>
              <a:rPr lang="en-US" sz="900" dirty="0" smtClean="0">
                <a:solidFill>
                  <a:srgbClr val="0033A0"/>
                </a:solidFill>
                <a:latin typeface="Arial" pitchFamily="34" charset="0"/>
                <a:cs typeface="Arial" pitchFamily="34" charset="0"/>
                <a:sym typeface="+mn-lt"/>
              </a:rPr>
              <a:t>Data as 31</a:t>
            </a:r>
            <a:r>
              <a:rPr lang="en-US" sz="900" baseline="30000" dirty="0" smtClean="0">
                <a:solidFill>
                  <a:srgbClr val="0033A0"/>
                </a:solidFill>
                <a:latin typeface="Arial" pitchFamily="34" charset="0"/>
                <a:cs typeface="Arial" pitchFamily="34" charset="0"/>
                <a:sym typeface="+mn-lt"/>
              </a:rPr>
              <a:t>th</a:t>
            </a:r>
            <a:r>
              <a:rPr lang="en-US" sz="900" dirty="0" smtClean="0">
                <a:solidFill>
                  <a:srgbClr val="0033A0"/>
                </a:solidFill>
                <a:latin typeface="Arial" pitchFamily="34" charset="0"/>
                <a:cs typeface="Arial" pitchFamily="34" charset="0"/>
                <a:sym typeface="+mn-lt"/>
              </a:rPr>
              <a:t>, December 2014</a:t>
            </a:r>
          </a:p>
          <a:p>
            <a:pPr marL="228600" lvl="1" indent="-228600">
              <a:buFontTx/>
              <a:buAutoNum type="arabicPeriod"/>
            </a:pPr>
            <a:r>
              <a:rPr lang="en-US" sz="900" dirty="0" smtClean="0">
                <a:solidFill>
                  <a:srgbClr val="0033A0"/>
                </a:solidFill>
                <a:latin typeface="Arial" pitchFamily="34" charset="0"/>
                <a:cs typeface="Arial" pitchFamily="34" charset="0"/>
                <a:sym typeface="+mn-lt"/>
              </a:rPr>
              <a:t>Including capital gains, losses and one-off items</a:t>
            </a:r>
            <a:endParaRPr lang="en-US" sz="900" dirty="0">
              <a:solidFill>
                <a:srgbClr val="0033A0"/>
              </a:solidFill>
              <a:latin typeface="Arial" pitchFamily="34" charset="0"/>
              <a:cs typeface="Arial" pitchFamily="34" charset="0"/>
              <a:sym typeface="+mn-lt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431540" y="2310558"/>
            <a:ext cx="4365485" cy="821452"/>
            <a:chOff x="431540" y="1897319"/>
            <a:chExt cx="4365485" cy="821452"/>
          </a:xfrm>
        </p:grpSpPr>
        <p:grpSp>
          <p:nvGrpSpPr>
            <p:cNvPr id="2" name="Gruppo 1"/>
            <p:cNvGrpSpPr/>
            <p:nvPr/>
          </p:nvGrpSpPr>
          <p:grpSpPr>
            <a:xfrm>
              <a:off x="431540" y="1897319"/>
              <a:ext cx="4365485" cy="821452"/>
              <a:chOff x="431540" y="1897319"/>
              <a:chExt cx="4365485" cy="821452"/>
            </a:xfrm>
          </p:grpSpPr>
          <p:sp>
            <p:nvSpPr>
              <p:cNvPr id="114" name="object 92"/>
              <p:cNvSpPr/>
              <p:nvPr/>
            </p:nvSpPr>
            <p:spPr>
              <a:xfrm>
                <a:off x="431540" y="1897319"/>
                <a:ext cx="4365485" cy="821452"/>
              </a:xfrm>
              <a:custGeom>
                <a:avLst/>
                <a:gdLst/>
                <a:ahLst/>
                <a:cxnLst/>
                <a:rect l="l" t="t" r="r" b="b"/>
                <a:pathLst>
                  <a:path w="1993900" h="2363216">
                    <a:moveTo>
                      <a:pt x="0" y="2363216"/>
                    </a:moveTo>
                    <a:lnTo>
                      <a:pt x="1993900" y="2363216"/>
                    </a:lnTo>
                    <a:lnTo>
                      <a:pt x="1993900" y="0"/>
                    </a:lnTo>
                    <a:lnTo>
                      <a:pt x="0" y="0"/>
                    </a:lnTo>
                    <a:lnTo>
                      <a:pt x="0" y="2363216"/>
                    </a:lnTo>
                    <a:close/>
                  </a:path>
                </a:pathLst>
              </a:custGeom>
              <a:solidFill>
                <a:srgbClr val="A8A9AD">
                  <a:alpha val="20000"/>
                </a:srgbClr>
              </a:solidFill>
              <a:ln>
                <a:solidFill>
                  <a:srgbClr val="0033A0"/>
                </a:solidFill>
              </a:ln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" name="Rettangolo 140"/>
              <p:cNvSpPr/>
              <p:nvPr/>
            </p:nvSpPr>
            <p:spPr>
              <a:xfrm>
                <a:off x="2508188" y="1957693"/>
                <a:ext cx="2288836" cy="70070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Autofit/>
              </a:bodyPr>
              <a:lstStyle/>
              <a:p>
                <a:pPr marL="44716" fontAlgn="base">
                  <a:spcBef>
                    <a:spcPts val="0"/>
                  </a:spcBef>
                  <a:spcAft>
                    <a:spcPct val="0"/>
                  </a:spcAft>
                </a:pPr>
                <a:r>
                  <a:rPr lang="en-US" sz="1400" b="1" dirty="0" smtClean="0">
                    <a:solidFill>
                      <a:srgbClr val="525355"/>
                    </a:solidFill>
                    <a:latin typeface="Arial" pitchFamily="34" charset="0"/>
                    <a:cs typeface="Arial" pitchFamily="34" charset="0"/>
                  </a:rPr>
                  <a:t>61 mln of end users</a:t>
                </a:r>
              </a:p>
              <a:p>
                <a:pPr marL="44716" fontAlgn="base">
                  <a:spcBef>
                    <a:spcPts val="0"/>
                  </a:spcBef>
                  <a:spcAft>
                    <a:spcPct val="0"/>
                  </a:spcAft>
                </a:pPr>
                <a:r>
                  <a:rPr lang="en-US" sz="1400" b="1" dirty="0" smtClean="0">
                    <a:solidFill>
                      <a:srgbClr val="525355"/>
                    </a:solidFill>
                    <a:latin typeface="Arial" pitchFamily="34" charset="0"/>
                    <a:cs typeface="Arial" pitchFamily="34" charset="0"/>
                  </a:rPr>
                  <a:t>37 mln of smart meters</a:t>
                </a:r>
              </a:p>
            </p:txBody>
          </p:sp>
          <p:sp>
            <p:nvSpPr>
              <p:cNvPr id="145" name="object 84"/>
              <p:cNvSpPr/>
              <p:nvPr/>
            </p:nvSpPr>
            <p:spPr>
              <a:xfrm>
                <a:off x="478372" y="2071969"/>
                <a:ext cx="407556" cy="472152"/>
              </a:xfrm>
              <a:custGeom>
                <a:avLst/>
                <a:gdLst/>
                <a:ahLst/>
                <a:cxnLst/>
                <a:rect l="l" t="t" r="r" b="b"/>
                <a:pathLst>
                  <a:path w="324002" h="324002">
                    <a:moveTo>
                      <a:pt x="0" y="324002"/>
                    </a:moveTo>
                    <a:lnTo>
                      <a:pt x="324002" y="324002"/>
                    </a:lnTo>
                    <a:lnTo>
                      <a:pt x="324002" y="0"/>
                    </a:lnTo>
                    <a:lnTo>
                      <a:pt x="0" y="0"/>
                    </a:lnTo>
                    <a:lnTo>
                      <a:pt x="0" y="324002"/>
                    </a:lnTo>
                    <a:close/>
                  </a:path>
                </a:pathLst>
              </a:custGeom>
              <a:solidFill>
                <a:srgbClr val="00339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" name="Gruppo 6"/>
              <p:cNvGrpSpPr/>
              <p:nvPr/>
            </p:nvGrpSpPr>
            <p:grpSpPr>
              <a:xfrm>
                <a:off x="456344" y="2054620"/>
                <a:ext cx="431292" cy="506850"/>
                <a:chOff x="541798" y="1735038"/>
                <a:chExt cx="407556" cy="432000"/>
              </a:xfrm>
            </p:grpSpPr>
            <p:sp>
              <p:nvSpPr>
                <p:cNvPr id="146" name="object 85"/>
                <p:cNvSpPr/>
                <p:nvPr/>
              </p:nvSpPr>
              <p:spPr>
                <a:xfrm>
                  <a:off x="599628" y="1791442"/>
                  <a:ext cx="291865" cy="34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029" h="273812">
                      <a:moveTo>
                        <a:pt x="92582" y="171577"/>
                      </a:moveTo>
                      <a:lnTo>
                        <a:pt x="87756" y="179705"/>
                      </a:lnTo>
                      <a:lnTo>
                        <a:pt x="107568" y="193040"/>
                      </a:lnTo>
                      <a:lnTo>
                        <a:pt x="115950" y="187325"/>
                      </a:lnTo>
                      <a:lnTo>
                        <a:pt x="92582" y="171577"/>
                      </a:lnTo>
                      <a:close/>
                    </a:path>
                    <a:path w="232029" h="273812">
                      <a:moveTo>
                        <a:pt x="226694" y="110236"/>
                      </a:moveTo>
                      <a:lnTo>
                        <a:pt x="146304" y="88011"/>
                      </a:lnTo>
                      <a:lnTo>
                        <a:pt x="148208" y="103250"/>
                      </a:lnTo>
                      <a:lnTo>
                        <a:pt x="172593" y="109982"/>
                      </a:lnTo>
                      <a:lnTo>
                        <a:pt x="226694" y="110236"/>
                      </a:lnTo>
                      <a:close/>
                    </a:path>
                    <a:path w="232029" h="273812">
                      <a:moveTo>
                        <a:pt x="145795" y="218694"/>
                      </a:moveTo>
                      <a:lnTo>
                        <a:pt x="115950" y="235204"/>
                      </a:lnTo>
                      <a:lnTo>
                        <a:pt x="125730" y="240538"/>
                      </a:lnTo>
                      <a:lnTo>
                        <a:pt x="150368" y="227076"/>
                      </a:lnTo>
                      <a:lnTo>
                        <a:pt x="150875" y="124079"/>
                      </a:lnTo>
                      <a:lnTo>
                        <a:pt x="179069" y="124079"/>
                      </a:lnTo>
                      <a:lnTo>
                        <a:pt x="178943" y="144525"/>
                      </a:lnTo>
                      <a:lnTo>
                        <a:pt x="182118" y="147700"/>
                      </a:lnTo>
                      <a:lnTo>
                        <a:pt x="189864" y="147700"/>
                      </a:lnTo>
                      <a:lnTo>
                        <a:pt x="193039" y="144525"/>
                      </a:lnTo>
                      <a:lnTo>
                        <a:pt x="193039" y="124079"/>
                      </a:lnTo>
                      <a:lnTo>
                        <a:pt x="217931" y="124079"/>
                      </a:lnTo>
                      <a:lnTo>
                        <a:pt x="217931" y="144525"/>
                      </a:lnTo>
                      <a:lnTo>
                        <a:pt x="221106" y="147700"/>
                      </a:lnTo>
                      <a:lnTo>
                        <a:pt x="228854" y="147700"/>
                      </a:lnTo>
                      <a:lnTo>
                        <a:pt x="232029" y="144525"/>
                      </a:lnTo>
                      <a:lnTo>
                        <a:pt x="232029" y="117094"/>
                      </a:lnTo>
                      <a:lnTo>
                        <a:pt x="231394" y="114300"/>
                      </a:lnTo>
                      <a:lnTo>
                        <a:pt x="229488" y="111633"/>
                      </a:lnTo>
                      <a:lnTo>
                        <a:pt x="226822" y="110236"/>
                      </a:lnTo>
                      <a:lnTo>
                        <a:pt x="226694" y="110236"/>
                      </a:lnTo>
                      <a:lnTo>
                        <a:pt x="172593" y="109982"/>
                      </a:lnTo>
                      <a:lnTo>
                        <a:pt x="149098" y="109982"/>
                      </a:lnTo>
                      <a:lnTo>
                        <a:pt x="148208" y="103250"/>
                      </a:lnTo>
                      <a:lnTo>
                        <a:pt x="146304" y="88011"/>
                      </a:lnTo>
                      <a:lnTo>
                        <a:pt x="139573" y="37719"/>
                      </a:lnTo>
                      <a:lnTo>
                        <a:pt x="178943" y="37719"/>
                      </a:lnTo>
                      <a:lnTo>
                        <a:pt x="178943" y="58039"/>
                      </a:lnTo>
                      <a:lnTo>
                        <a:pt x="182118" y="61341"/>
                      </a:lnTo>
                      <a:lnTo>
                        <a:pt x="189864" y="61341"/>
                      </a:lnTo>
                      <a:lnTo>
                        <a:pt x="193039" y="58039"/>
                      </a:lnTo>
                      <a:lnTo>
                        <a:pt x="193039" y="30607"/>
                      </a:lnTo>
                      <a:lnTo>
                        <a:pt x="192277" y="27686"/>
                      </a:lnTo>
                      <a:lnTo>
                        <a:pt x="190373" y="25019"/>
                      </a:lnTo>
                      <a:lnTo>
                        <a:pt x="189230" y="24257"/>
                      </a:lnTo>
                      <a:lnTo>
                        <a:pt x="142367" y="762"/>
                      </a:lnTo>
                      <a:lnTo>
                        <a:pt x="139319" y="0"/>
                      </a:lnTo>
                      <a:lnTo>
                        <a:pt x="94233" y="14097"/>
                      </a:lnTo>
                      <a:lnTo>
                        <a:pt x="137541" y="14097"/>
                      </a:lnTo>
                      <a:lnTo>
                        <a:pt x="156337" y="23622"/>
                      </a:lnTo>
                      <a:lnTo>
                        <a:pt x="131444" y="23622"/>
                      </a:lnTo>
                      <a:lnTo>
                        <a:pt x="127254" y="51435"/>
                      </a:lnTo>
                      <a:lnTo>
                        <a:pt x="129412" y="67437"/>
                      </a:lnTo>
                      <a:lnTo>
                        <a:pt x="121919" y="58166"/>
                      </a:lnTo>
                      <a:lnTo>
                        <a:pt x="125602" y="38608"/>
                      </a:lnTo>
                      <a:lnTo>
                        <a:pt x="115950" y="50546"/>
                      </a:lnTo>
                      <a:lnTo>
                        <a:pt x="109981" y="58166"/>
                      </a:lnTo>
                      <a:lnTo>
                        <a:pt x="102616" y="67437"/>
                      </a:lnTo>
                      <a:lnTo>
                        <a:pt x="98170" y="100457"/>
                      </a:lnTo>
                      <a:lnTo>
                        <a:pt x="106680" y="100457"/>
                      </a:lnTo>
                      <a:lnTo>
                        <a:pt x="106425" y="77597"/>
                      </a:lnTo>
                      <a:lnTo>
                        <a:pt x="115950" y="65659"/>
                      </a:lnTo>
                      <a:lnTo>
                        <a:pt x="125602" y="77724"/>
                      </a:lnTo>
                      <a:lnTo>
                        <a:pt x="125222" y="100457"/>
                      </a:lnTo>
                      <a:lnTo>
                        <a:pt x="133604" y="100457"/>
                      </a:lnTo>
                      <a:lnTo>
                        <a:pt x="134874" y="109982"/>
                      </a:lnTo>
                      <a:lnTo>
                        <a:pt x="137922" y="132334"/>
                      </a:lnTo>
                      <a:lnTo>
                        <a:pt x="141731" y="161162"/>
                      </a:lnTo>
                      <a:lnTo>
                        <a:pt x="139319" y="171577"/>
                      </a:lnTo>
                      <a:lnTo>
                        <a:pt x="115950" y="187325"/>
                      </a:lnTo>
                      <a:lnTo>
                        <a:pt x="124460" y="193040"/>
                      </a:lnTo>
                      <a:lnTo>
                        <a:pt x="144144" y="179705"/>
                      </a:lnTo>
                      <a:lnTo>
                        <a:pt x="147955" y="208915"/>
                      </a:lnTo>
                      <a:lnTo>
                        <a:pt x="145795" y="218694"/>
                      </a:lnTo>
                      <a:close/>
                    </a:path>
                    <a:path w="232029" h="273812">
                      <a:moveTo>
                        <a:pt x="85979" y="218694"/>
                      </a:moveTo>
                      <a:lnTo>
                        <a:pt x="81533" y="226822"/>
                      </a:lnTo>
                      <a:lnTo>
                        <a:pt x="106172" y="240538"/>
                      </a:lnTo>
                      <a:lnTo>
                        <a:pt x="115950" y="235204"/>
                      </a:lnTo>
                      <a:lnTo>
                        <a:pt x="85979" y="218694"/>
                      </a:lnTo>
                      <a:close/>
                    </a:path>
                    <a:path w="232029" h="273812">
                      <a:moveTo>
                        <a:pt x="64516" y="272796"/>
                      </a:moveTo>
                      <a:lnTo>
                        <a:pt x="68325" y="273177"/>
                      </a:lnTo>
                      <a:lnTo>
                        <a:pt x="71881" y="273812"/>
                      </a:lnTo>
                      <a:lnTo>
                        <a:pt x="75183" y="271272"/>
                      </a:lnTo>
                      <a:lnTo>
                        <a:pt x="75945" y="267843"/>
                      </a:lnTo>
                      <a:lnTo>
                        <a:pt x="115950" y="245872"/>
                      </a:lnTo>
                      <a:lnTo>
                        <a:pt x="155829" y="267843"/>
                      </a:lnTo>
                      <a:lnTo>
                        <a:pt x="156591" y="271018"/>
                      </a:lnTo>
                      <a:lnTo>
                        <a:pt x="159385" y="273304"/>
                      </a:lnTo>
                      <a:lnTo>
                        <a:pt x="163575" y="273177"/>
                      </a:lnTo>
                      <a:lnTo>
                        <a:pt x="167386" y="272796"/>
                      </a:lnTo>
                      <a:lnTo>
                        <a:pt x="170052" y="269240"/>
                      </a:lnTo>
                      <a:lnTo>
                        <a:pt x="169672" y="265303"/>
                      </a:lnTo>
                      <a:lnTo>
                        <a:pt x="150875" y="124079"/>
                      </a:lnTo>
                      <a:lnTo>
                        <a:pt x="150368" y="227076"/>
                      </a:lnTo>
                      <a:lnTo>
                        <a:pt x="154305" y="256286"/>
                      </a:lnTo>
                      <a:lnTo>
                        <a:pt x="125730" y="240538"/>
                      </a:lnTo>
                      <a:lnTo>
                        <a:pt x="115950" y="235204"/>
                      </a:lnTo>
                      <a:lnTo>
                        <a:pt x="106172" y="240538"/>
                      </a:lnTo>
                      <a:lnTo>
                        <a:pt x="77597" y="256286"/>
                      </a:lnTo>
                      <a:lnTo>
                        <a:pt x="81533" y="226822"/>
                      </a:lnTo>
                      <a:lnTo>
                        <a:pt x="85979" y="218694"/>
                      </a:lnTo>
                      <a:lnTo>
                        <a:pt x="115950" y="198501"/>
                      </a:lnTo>
                      <a:lnTo>
                        <a:pt x="145795" y="218694"/>
                      </a:lnTo>
                      <a:lnTo>
                        <a:pt x="147955" y="208915"/>
                      </a:lnTo>
                      <a:lnTo>
                        <a:pt x="124460" y="193040"/>
                      </a:lnTo>
                      <a:lnTo>
                        <a:pt x="115950" y="187325"/>
                      </a:lnTo>
                      <a:lnTo>
                        <a:pt x="107568" y="193040"/>
                      </a:lnTo>
                      <a:lnTo>
                        <a:pt x="83947" y="208915"/>
                      </a:lnTo>
                      <a:lnTo>
                        <a:pt x="87756" y="179705"/>
                      </a:lnTo>
                      <a:lnTo>
                        <a:pt x="92582" y="171577"/>
                      </a:lnTo>
                      <a:lnTo>
                        <a:pt x="115950" y="151257"/>
                      </a:lnTo>
                      <a:lnTo>
                        <a:pt x="139319" y="171577"/>
                      </a:lnTo>
                      <a:lnTo>
                        <a:pt x="141731" y="161162"/>
                      </a:lnTo>
                      <a:lnTo>
                        <a:pt x="123189" y="145034"/>
                      </a:lnTo>
                      <a:lnTo>
                        <a:pt x="137922" y="132334"/>
                      </a:lnTo>
                      <a:lnTo>
                        <a:pt x="134874" y="109982"/>
                      </a:lnTo>
                      <a:lnTo>
                        <a:pt x="133095" y="109982"/>
                      </a:lnTo>
                      <a:lnTo>
                        <a:pt x="125222" y="100457"/>
                      </a:lnTo>
                      <a:lnTo>
                        <a:pt x="125602" y="77724"/>
                      </a:lnTo>
                      <a:lnTo>
                        <a:pt x="118363" y="86360"/>
                      </a:lnTo>
                      <a:lnTo>
                        <a:pt x="113664" y="86360"/>
                      </a:lnTo>
                      <a:lnTo>
                        <a:pt x="115950" y="103886"/>
                      </a:lnTo>
                      <a:lnTo>
                        <a:pt x="120904" y="109982"/>
                      </a:lnTo>
                      <a:lnTo>
                        <a:pt x="132587" y="124079"/>
                      </a:lnTo>
                      <a:lnTo>
                        <a:pt x="132842" y="124333"/>
                      </a:lnTo>
                      <a:lnTo>
                        <a:pt x="115950" y="138811"/>
                      </a:lnTo>
                      <a:lnTo>
                        <a:pt x="99187" y="124333"/>
                      </a:lnTo>
                      <a:lnTo>
                        <a:pt x="108838" y="145034"/>
                      </a:lnTo>
                      <a:lnTo>
                        <a:pt x="90297" y="161162"/>
                      </a:lnTo>
                      <a:lnTo>
                        <a:pt x="92456" y="37719"/>
                      </a:lnTo>
                      <a:lnTo>
                        <a:pt x="85725" y="88011"/>
                      </a:lnTo>
                      <a:lnTo>
                        <a:pt x="5080" y="110236"/>
                      </a:lnTo>
                      <a:lnTo>
                        <a:pt x="2412" y="111633"/>
                      </a:lnTo>
                      <a:lnTo>
                        <a:pt x="507" y="114300"/>
                      </a:lnTo>
                      <a:lnTo>
                        <a:pt x="0" y="116840"/>
                      </a:lnTo>
                      <a:lnTo>
                        <a:pt x="0" y="144525"/>
                      </a:lnTo>
                      <a:lnTo>
                        <a:pt x="3175" y="147700"/>
                      </a:lnTo>
                      <a:lnTo>
                        <a:pt x="10794" y="147700"/>
                      </a:lnTo>
                      <a:lnTo>
                        <a:pt x="13969" y="144525"/>
                      </a:lnTo>
                      <a:lnTo>
                        <a:pt x="13969" y="124079"/>
                      </a:lnTo>
                      <a:lnTo>
                        <a:pt x="38988" y="124079"/>
                      </a:lnTo>
                      <a:lnTo>
                        <a:pt x="38862" y="144525"/>
                      </a:lnTo>
                      <a:lnTo>
                        <a:pt x="42037" y="147700"/>
                      </a:lnTo>
                      <a:lnTo>
                        <a:pt x="59181" y="109982"/>
                      </a:lnTo>
                      <a:lnTo>
                        <a:pt x="83693" y="103250"/>
                      </a:lnTo>
                      <a:lnTo>
                        <a:pt x="82931" y="109982"/>
                      </a:lnTo>
                      <a:lnTo>
                        <a:pt x="80899" y="124079"/>
                      </a:lnTo>
                      <a:lnTo>
                        <a:pt x="62356" y="265303"/>
                      </a:lnTo>
                      <a:lnTo>
                        <a:pt x="61722" y="269240"/>
                      </a:lnTo>
                      <a:lnTo>
                        <a:pt x="64516" y="272796"/>
                      </a:lnTo>
                      <a:close/>
                    </a:path>
                    <a:path w="232029" h="273812">
                      <a:moveTo>
                        <a:pt x="52831" y="124079"/>
                      </a:moveTo>
                      <a:lnTo>
                        <a:pt x="80899" y="124079"/>
                      </a:lnTo>
                      <a:lnTo>
                        <a:pt x="82931" y="109982"/>
                      </a:lnTo>
                      <a:lnTo>
                        <a:pt x="59181" y="109982"/>
                      </a:lnTo>
                      <a:lnTo>
                        <a:pt x="42037" y="147700"/>
                      </a:lnTo>
                      <a:lnTo>
                        <a:pt x="49783" y="147700"/>
                      </a:lnTo>
                      <a:lnTo>
                        <a:pt x="52831" y="144525"/>
                      </a:lnTo>
                      <a:lnTo>
                        <a:pt x="52831" y="124079"/>
                      </a:lnTo>
                      <a:close/>
                    </a:path>
                    <a:path w="232029" h="273812">
                      <a:moveTo>
                        <a:pt x="42037" y="61341"/>
                      </a:moveTo>
                      <a:lnTo>
                        <a:pt x="49783" y="61341"/>
                      </a:lnTo>
                      <a:lnTo>
                        <a:pt x="52831" y="58039"/>
                      </a:lnTo>
                      <a:lnTo>
                        <a:pt x="52831" y="37719"/>
                      </a:lnTo>
                      <a:lnTo>
                        <a:pt x="92456" y="37719"/>
                      </a:lnTo>
                      <a:lnTo>
                        <a:pt x="90297" y="161162"/>
                      </a:lnTo>
                      <a:lnTo>
                        <a:pt x="93980" y="132334"/>
                      </a:lnTo>
                      <a:lnTo>
                        <a:pt x="108838" y="145034"/>
                      </a:lnTo>
                      <a:lnTo>
                        <a:pt x="99187" y="124333"/>
                      </a:lnTo>
                      <a:lnTo>
                        <a:pt x="99313" y="124079"/>
                      </a:lnTo>
                      <a:lnTo>
                        <a:pt x="132587" y="124079"/>
                      </a:lnTo>
                      <a:lnTo>
                        <a:pt x="120904" y="109982"/>
                      </a:lnTo>
                      <a:lnTo>
                        <a:pt x="110998" y="109982"/>
                      </a:lnTo>
                      <a:lnTo>
                        <a:pt x="115950" y="103886"/>
                      </a:lnTo>
                      <a:lnTo>
                        <a:pt x="113664" y="86360"/>
                      </a:lnTo>
                      <a:lnTo>
                        <a:pt x="106425" y="77597"/>
                      </a:lnTo>
                      <a:lnTo>
                        <a:pt x="106680" y="100457"/>
                      </a:lnTo>
                      <a:lnTo>
                        <a:pt x="98932" y="109982"/>
                      </a:lnTo>
                      <a:lnTo>
                        <a:pt x="96900" y="109982"/>
                      </a:lnTo>
                      <a:lnTo>
                        <a:pt x="98170" y="100457"/>
                      </a:lnTo>
                      <a:lnTo>
                        <a:pt x="102616" y="67437"/>
                      </a:lnTo>
                      <a:lnTo>
                        <a:pt x="104775" y="51435"/>
                      </a:lnTo>
                      <a:lnTo>
                        <a:pt x="109981" y="58166"/>
                      </a:lnTo>
                      <a:lnTo>
                        <a:pt x="115950" y="50546"/>
                      </a:lnTo>
                      <a:lnTo>
                        <a:pt x="106425" y="38608"/>
                      </a:lnTo>
                      <a:lnTo>
                        <a:pt x="106552" y="37719"/>
                      </a:lnTo>
                      <a:lnTo>
                        <a:pt x="125349" y="37719"/>
                      </a:lnTo>
                      <a:lnTo>
                        <a:pt x="125602" y="38608"/>
                      </a:lnTo>
                      <a:lnTo>
                        <a:pt x="121919" y="58166"/>
                      </a:lnTo>
                      <a:lnTo>
                        <a:pt x="127254" y="51435"/>
                      </a:lnTo>
                      <a:lnTo>
                        <a:pt x="131444" y="23622"/>
                      </a:lnTo>
                      <a:lnTo>
                        <a:pt x="75564" y="23622"/>
                      </a:lnTo>
                      <a:lnTo>
                        <a:pt x="94233" y="14097"/>
                      </a:lnTo>
                      <a:lnTo>
                        <a:pt x="139319" y="0"/>
                      </a:lnTo>
                      <a:lnTo>
                        <a:pt x="92582" y="0"/>
                      </a:lnTo>
                      <a:lnTo>
                        <a:pt x="89407" y="762"/>
                      </a:lnTo>
                      <a:lnTo>
                        <a:pt x="42799" y="24257"/>
                      </a:lnTo>
                      <a:lnTo>
                        <a:pt x="40258" y="26416"/>
                      </a:lnTo>
                      <a:lnTo>
                        <a:pt x="39116" y="29210"/>
                      </a:lnTo>
                      <a:lnTo>
                        <a:pt x="38862" y="30607"/>
                      </a:lnTo>
                      <a:lnTo>
                        <a:pt x="38862" y="58039"/>
                      </a:lnTo>
                      <a:lnTo>
                        <a:pt x="42037" y="613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133B9C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7" name="object 13"/>
                <p:cNvSpPr txBox="1"/>
                <p:nvPr/>
              </p:nvSpPr>
              <p:spPr>
                <a:xfrm>
                  <a:off x="541798" y="1735038"/>
                  <a:ext cx="407556" cy="432000"/>
                </a:xfrm>
                <a:prstGeom prst="rect">
                  <a:avLst/>
                </a:prstGeom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25400" fontAlgn="base">
                    <a:lnSpc>
                      <a:spcPts val="1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>
                    <a:solidFill>
                      <a:srgbClr val="133B9C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96" name="Connettore 1 195"/>
              <p:cNvCxnSpPr/>
              <p:nvPr/>
            </p:nvCxnSpPr>
            <p:spPr>
              <a:xfrm>
                <a:off x="2245850" y="1981050"/>
                <a:ext cx="1" cy="65399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object 96"/>
              <p:cNvSpPr/>
              <p:nvPr/>
            </p:nvSpPr>
            <p:spPr>
              <a:xfrm rot="16200000">
                <a:off x="2154563" y="2238675"/>
                <a:ext cx="352771" cy="138740"/>
              </a:xfrm>
              <a:custGeom>
                <a:avLst/>
                <a:gdLst/>
                <a:ahLst/>
                <a:cxnLst/>
                <a:rect l="l" t="t" r="r" b="b"/>
                <a:pathLst>
                  <a:path w="254495" h="107950">
                    <a:moveTo>
                      <a:pt x="0" y="0"/>
                    </a:moveTo>
                    <a:lnTo>
                      <a:pt x="127241" y="107950"/>
                    </a:lnTo>
                    <a:lnTo>
                      <a:pt x="2544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3" name="object 15"/>
            <p:cNvSpPr txBox="1"/>
            <p:nvPr/>
          </p:nvSpPr>
          <p:spPr>
            <a:xfrm>
              <a:off x="884533" y="1957693"/>
              <a:ext cx="1728000" cy="700704"/>
            </a:xfrm>
            <a:prstGeom prst="rect">
              <a:avLst/>
            </a:prstGeom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4244" marR="281818">
                <a:lnSpc>
                  <a:spcPts val="1500"/>
                </a:lnSpc>
                <a:spcBef>
                  <a:spcPts val="369"/>
                </a:spcBef>
              </a:pPr>
              <a:r>
                <a:rPr lang="en-US" sz="1400" b="1" spc="-4" smtClean="0">
                  <a:solidFill>
                    <a:srgbClr val="00339F"/>
                  </a:solidFill>
                  <a:latin typeface="Arial" pitchFamily="34" charset="0"/>
                  <a:cs typeface="Arial" pitchFamily="34" charset="0"/>
                </a:rPr>
                <a:t>Infrastructure and Networks</a:t>
              </a: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431540" y="3241107"/>
            <a:ext cx="4365485" cy="821452"/>
            <a:chOff x="431540" y="2833484"/>
            <a:chExt cx="4365485" cy="821452"/>
          </a:xfrm>
        </p:grpSpPr>
        <p:sp>
          <p:nvSpPr>
            <p:cNvPr id="193" name="object 92"/>
            <p:cNvSpPr/>
            <p:nvPr/>
          </p:nvSpPr>
          <p:spPr>
            <a:xfrm>
              <a:off x="431540" y="2833484"/>
              <a:ext cx="4365485" cy="821452"/>
            </a:xfrm>
            <a:custGeom>
              <a:avLst/>
              <a:gdLst/>
              <a:ahLst/>
              <a:cxnLst/>
              <a:rect l="l" t="t" r="r" b="b"/>
              <a:pathLst>
                <a:path w="1993900" h="2363216">
                  <a:moveTo>
                    <a:pt x="0" y="2363216"/>
                  </a:moveTo>
                  <a:lnTo>
                    <a:pt x="1993900" y="2363216"/>
                  </a:lnTo>
                  <a:lnTo>
                    <a:pt x="1993900" y="0"/>
                  </a:lnTo>
                  <a:lnTo>
                    <a:pt x="0" y="0"/>
                  </a:lnTo>
                  <a:lnTo>
                    <a:pt x="0" y="2363216"/>
                  </a:lnTo>
                  <a:close/>
                </a:path>
              </a:pathLst>
            </a:custGeom>
            <a:solidFill>
              <a:srgbClr val="A8A9AD">
                <a:alpha val="20000"/>
              </a:srgbClr>
            </a:solidFill>
            <a:ln>
              <a:solidFill>
                <a:srgbClr val="0033A0"/>
              </a:solidFill>
            </a:ln>
          </p:spPr>
          <p:txBody>
            <a:bodyPr wrap="square" lIns="0" tIns="0" rIns="0" bIns="0" rtlCol="0">
              <a:no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133B9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ttangolo 95"/>
            <p:cNvSpPr/>
            <p:nvPr/>
          </p:nvSpPr>
          <p:spPr>
            <a:xfrm>
              <a:off x="2508188" y="2893858"/>
              <a:ext cx="2288836" cy="700704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pPr marL="44716">
                <a:spcBef>
                  <a:spcPts val="0"/>
                </a:spcBef>
              </a:pPr>
              <a:r>
                <a:rPr lang="en-US" sz="1400" b="1" dirty="0" smtClean="0">
                  <a:solidFill>
                    <a:srgbClr val="525355"/>
                  </a:solidFill>
                  <a:latin typeface="Arial" pitchFamily="34" charset="0"/>
                  <a:cs typeface="Arial" pitchFamily="34" charset="0"/>
                </a:rPr>
                <a:t>56 mln of power end users</a:t>
              </a:r>
            </a:p>
            <a:p>
              <a:pPr marL="44716">
                <a:spcBef>
                  <a:spcPts val="0"/>
                </a:spcBef>
              </a:pPr>
              <a:r>
                <a:rPr lang="en-US" sz="1400" b="1" dirty="0" smtClean="0">
                  <a:solidFill>
                    <a:srgbClr val="525355"/>
                  </a:solidFill>
                  <a:latin typeface="Arial" pitchFamily="34" charset="0"/>
                  <a:cs typeface="Arial" pitchFamily="34" charset="0"/>
                </a:rPr>
                <a:t>5 mln of gas end users</a:t>
              </a:r>
              <a:endParaRPr lang="en-US" sz="1400" b="1" dirty="0">
                <a:solidFill>
                  <a:srgbClr val="52535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object 15"/>
            <p:cNvSpPr txBox="1"/>
            <p:nvPr/>
          </p:nvSpPr>
          <p:spPr>
            <a:xfrm>
              <a:off x="883348" y="2893858"/>
              <a:ext cx="1728000" cy="700704"/>
            </a:xfrm>
            <a:prstGeom prst="rect">
              <a:avLst/>
            </a:prstGeom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4244" marR="281818" fontAlgn="base">
                <a:lnSpc>
                  <a:spcPts val="1500"/>
                </a:lnSpc>
                <a:spcBef>
                  <a:spcPts val="369"/>
                </a:spcBef>
                <a:spcAft>
                  <a:spcPct val="0"/>
                </a:spcAft>
              </a:pPr>
              <a:r>
                <a:rPr lang="en-US" sz="1400" b="1" spc="-4" smtClean="0">
                  <a:solidFill>
                    <a:srgbClr val="00339F"/>
                  </a:solidFill>
                  <a:latin typeface="Arial" pitchFamily="34" charset="0"/>
                  <a:cs typeface="Arial" pitchFamily="34" charset="0"/>
                </a:rPr>
                <a:t>Market</a:t>
              </a:r>
              <a:endParaRPr lang="en-US" sz="1400">
                <a:solidFill>
                  <a:srgbClr val="133B9C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0" name="Gruppo 128"/>
            <p:cNvGrpSpPr/>
            <p:nvPr/>
          </p:nvGrpSpPr>
          <p:grpSpPr>
            <a:xfrm>
              <a:off x="478372" y="2996436"/>
              <a:ext cx="407556" cy="495548"/>
              <a:chOff x="4576783" y="2014964"/>
              <a:chExt cx="347566" cy="441741"/>
            </a:xfrm>
          </p:grpSpPr>
          <p:sp>
            <p:nvSpPr>
              <p:cNvPr id="101" name="object 66"/>
              <p:cNvSpPr/>
              <p:nvPr/>
            </p:nvSpPr>
            <p:spPr>
              <a:xfrm>
                <a:off x="4576783" y="2040289"/>
                <a:ext cx="347566" cy="416415"/>
              </a:xfrm>
              <a:custGeom>
                <a:avLst/>
                <a:gdLst/>
                <a:ahLst/>
                <a:cxnLst/>
                <a:rect l="l" t="t" r="r" b="b"/>
                <a:pathLst>
                  <a:path w="324002" h="324002">
                    <a:moveTo>
                      <a:pt x="0" y="324002"/>
                    </a:moveTo>
                    <a:lnTo>
                      <a:pt x="324002" y="324002"/>
                    </a:lnTo>
                    <a:lnTo>
                      <a:pt x="324002" y="0"/>
                    </a:lnTo>
                    <a:lnTo>
                      <a:pt x="0" y="0"/>
                    </a:lnTo>
                    <a:lnTo>
                      <a:pt x="0" y="324002"/>
                    </a:lnTo>
                    <a:close/>
                  </a:path>
                </a:pathLst>
              </a:custGeom>
              <a:solidFill>
                <a:srgbClr val="00339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object 67"/>
              <p:cNvSpPr/>
              <p:nvPr/>
            </p:nvSpPr>
            <p:spPr>
              <a:xfrm>
                <a:off x="4778822" y="2136950"/>
                <a:ext cx="41143" cy="50110"/>
              </a:xfrm>
              <a:custGeom>
                <a:avLst/>
                <a:gdLst/>
                <a:ahLst/>
                <a:cxnLst/>
                <a:rect l="l" t="t" r="r" b="b"/>
                <a:pathLst>
                  <a:path w="38354" h="38989">
                    <a:moveTo>
                      <a:pt x="0" y="19431"/>
                    </a:moveTo>
                    <a:lnTo>
                      <a:pt x="132" y="21750"/>
                    </a:lnTo>
                    <a:lnTo>
                      <a:pt x="6363" y="34008"/>
                    </a:lnTo>
                    <a:lnTo>
                      <a:pt x="19176" y="38989"/>
                    </a:lnTo>
                    <a:lnTo>
                      <a:pt x="21466" y="38852"/>
                    </a:lnTo>
                    <a:lnTo>
                      <a:pt x="33499" y="32465"/>
                    </a:lnTo>
                    <a:lnTo>
                      <a:pt x="38354" y="19431"/>
                    </a:lnTo>
                    <a:lnTo>
                      <a:pt x="38232" y="17210"/>
                    </a:lnTo>
                    <a:lnTo>
                      <a:pt x="32024" y="4954"/>
                    </a:lnTo>
                    <a:lnTo>
                      <a:pt x="19176" y="0"/>
                    </a:lnTo>
                    <a:lnTo>
                      <a:pt x="16982" y="123"/>
                    </a:lnTo>
                    <a:lnTo>
                      <a:pt x="4884" y="6419"/>
                    </a:lnTo>
                    <a:lnTo>
                      <a:pt x="0" y="194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object 68"/>
              <p:cNvSpPr/>
              <p:nvPr/>
            </p:nvSpPr>
            <p:spPr>
              <a:xfrm>
                <a:off x="4781683" y="2197344"/>
                <a:ext cx="52314" cy="186563"/>
              </a:xfrm>
              <a:custGeom>
                <a:avLst/>
                <a:gdLst/>
                <a:ahLst/>
                <a:cxnLst/>
                <a:rect l="l" t="t" r="r" b="b"/>
                <a:pathLst>
                  <a:path w="48767" h="145160">
                    <a:moveTo>
                      <a:pt x="4317" y="145160"/>
                    </a:moveTo>
                    <a:lnTo>
                      <a:pt x="29209" y="145160"/>
                    </a:lnTo>
                    <a:lnTo>
                      <a:pt x="33400" y="140842"/>
                    </a:lnTo>
                    <a:lnTo>
                      <a:pt x="33400" y="69850"/>
                    </a:lnTo>
                    <a:lnTo>
                      <a:pt x="43179" y="69850"/>
                    </a:lnTo>
                    <a:lnTo>
                      <a:pt x="48767" y="64262"/>
                    </a:lnTo>
                    <a:lnTo>
                      <a:pt x="48767" y="5587"/>
                    </a:lnTo>
                    <a:lnTo>
                      <a:pt x="43179" y="0"/>
                    </a:lnTo>
                    <a:lnTo>
                      <a:pt x="7492" y="0"/>
                    </a:lnTo>
                    <a:lnTo>
                      <a:pt x="8635" y="2286"/>
                    </a:lnTo>
                    <a:lnTo>
                      <a:pt x="9397" y="4952"/>
                    </a:lnTo>
                    <a:lnTo>
                      <a:pt x="9397" y="60832"/>
                    </a:lnTo>
                    <a:lnTo>
                      <a:pt x="9143" y="60832"/>
                    </a:lnTo>
                    <a:lnTo>
                      <a:pt x="8381" y="66293"/>
                    </a:lnTo>
                    <a:lnTo>
                      <a:pt x="4952" y="70992"/>
                    </a:lnTo>
                    <a:lnTo>
                      <a:pt x="0" y="73278"/>
                    </a:lnTo>
                    <a:lnTo>
                      <a:pt x="0" y="140842"/>
                    </a:lnTo>
                    <a:lnTo>
                      <a:pt x="4317" y="1451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object 69"/>
              <p:cNvSpPr/>
              <p:nvPr/>
            </p:nvSpPr>
            <p:spPr>
              <a:xfrm>
                <a:off x="4826368" y="2136950"/>
                <a:ext cx="41280" cy="50110"/>
              </a:xfrm>
              <a:custGeom>
                <a:avLst/>
                <a:gdLst/>
                <a:ahLst/>
                <a:cxnLst/>
                <a:rect l="l" t="t" r="r" b="b"/>
                <a:pathLst>
                  <a:path w="38481" h="38989">
                    <a:moveTo>
                      <a:pt x="0" y="19431"/>
                    </a:moveTo>
                    <a:lnTo>
                      <a:pt x="145" y="21844"/>
                    </a:lnTo>
                    <a:lnTo>
                      <a:pt x="6467" y="34038"/>
                    </a:lnTo>
                    <a:lnTo>
                      <a:pt x="19303" y="38989"/>
                    </a:lnTo>
                    <a:lnTo>
                      <a:pt x="21569" y="38852"/>
                    </a:lnTo>
                    <a:lnTo>
                      <a:pt x="33582" y="32465"/>
                    </a:lnTo>
                    <a:lnTo>
                      <a:pt x="38481" y="19431"/>
                    </a:lnTo>
                    <a:lnTo>
                      <a:pt x="38357" y="17210"/>
                    </a:lnTo>
                    <a:lnTo>
                      <a:pt x="32100" y="4954"/>
                    </a:lnTo>
                    <a:lnTo>
                      <a:pt x="19303" y="0"/>
                    </a:lnTo>
                    <a:lnTo>
                      <a:pt x="17013" y="134"/>
                    </a:lnTo>
                    <a:lnTo>
                      <a:pt x="4911" y="6453"/>
                    </a:lnTo>
                    <a:lnTo>
                      <a:pt x="0" y="194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object 70"/>
              <p:cNvSpPr/>
              <p:nvPr/>
            </p:nvSpPr>
            <p:spPr>
              <a:xfrm>
                <a:off x="4828684" y="2197344"/>
                <a:ext cx="52859" cy="186563"/>
              </a:xfrm>
              <a:custGeom>
                <a:avLst/>
                <a:gdLst/>
                <a:ahLst/>
                <a:cxnLst/>
                <a:rect l="l" t="t" r="r" b="b"/>
                <a:pathLst>
                  <a:path w="49275" h="145160">
                    <a:moveTo>
                      <a:pt x="9651" y="145160"/>
                    </a:moveTo>
                    <a:lnTo>
                      <a:pt x="29590" y="145160"/>
                    </a:lnTo>
                    <a:lnTo>
                      <a:pt x="33908" y="140842"/>
                    </a:lnTo>
                    <a:lnTo>
                      <a:pt x="33781" y="69850"/>
                    </a:lnTo>
                    <a:lnTo>
                      <a:pt x="43561" y="69850"/>
                    </a:lnTo>
                    <a:lnTo>
                      <a:pt x="49275" y="64262"/>
                    </a:lnTo>
                    <a:lnTo>
                      <a:pt x="49275" y="5587"/>
                    </a:lnTo>
                    <a:lnTo>
                      <a:pt x="43561" y="0"/>
                    </a:lnTo>
                    <a:lnTo>
                      <a:pt x="7619" y="0"/>
                    </a:lnTo>
                    <a:lnTo>
                      <a:pt x="8762" y="2286"/>
                    </a:lnTo>
                    <a:lnTo>
                      <a:pt x="9525" y="4952"/>
                    </a:lnTo>
                    <a:lnTo>
                      <a:pt x="9525" y="60832"/>
                    </a:lnTo>
                    <a:lnTo>
                      <a:pt x="9270" y="60832"/>
                    </a:lnTo>
                    <a:lnTo>
                      <a:pt x="8381" y="66293"/>
                    </a:lnTo>
                    <a:lnTo>
                      <a:pt x="4952" y="70992"/>
                    </a:lnTo>
                    <a:lnTo>
                      <a:pt x="0" y="73278"/>
                    </a:lnTo>
                    <a:lnTo>
                      <a:pt x="0" y="140842"/>
                    </a:lnTo>
                    <a:lnTo>
                      <a:pt x="4317" y="145160"/>
                    </a:lnTo>
                    <a:lnTo>
                      <a:pt x="9651" y="1451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object 71"/>
              <p:cNvSpPr/>
              <p:nvPr/>
            </p:nvSpPr>
            <p:spPr>
              <a:xfrm>
                <a:off x="4680050" y="2136950"/>
                <a:ext cx="41280" cy="50110"/>
              </a:xfrm>
              <a:custGeom>
                <a:avLst/>
                <a:gdLst/>
                <a:ahLst/>
                <a:cxnLst/>
                <a:rect l="l" t="t" r="r" b="b"/>
                <a:pathLst>
                  <a:path w="38481" h="38989">
                    <a:moveTo>
                      <a:pt x="0" y="19431"/>
                    </a:moveTo>
                    <a:lnTo>
                      <a:pt x="134" y="21750"/>
                    </a:lnTo>
                    <a:lnTo>
                      <a:pt x="6414" y="34008"/>
                    </a:lnTo>
                    <a:lnTo>
                      <a:pt x="19176" y="38989"/>
                    </a:lnTo>
                    <a:lnTo>
                      <a:pt x="21561" y="38841"/>
                    </a:lnTo>
                    <a:lnTo>
                      <a:pt x="33599" y="32431"/>
                    </a:lnTo>
                    <a:lnTo>
                      <a:pt x="38481" y="19431"/>
                    </a:lnTo>
                    <a:lnTo>
                      <a:pt x="38346" y="17114"/>
                    </a:lnTo>
                    <a:lnTo>
                      <a:pt x="32047" y="4924"/>
                    </a:lnTo>
                    <a:lnTo>
                      <a:pt x="19176" y="0"/>
                    </a:lnTo>
                    <a:lnTo>
                      <a:pt x="17005" y="123"/>
                    </a:lnTo>
                    <a:lnTo>
                      <a:pt x="4928" y="6419"/>
                    </a:lnTo>
                    <a:lnTo>
                      <a:pt x="0" y="194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object 72"/>
              <p:cNvSpPr/>
              <p:nvPr/>
            </p:nvSpPr>
            <p:spPr>
              <a:xfrm>
                <a:off x="4666154" y="2197344"/>
                <a:ext cx="52859" cy="186563"/>
              </a:xfrm>
              <a:custGeom>
                <a:avLst/>
                <a:gdLst/>
                <a:ahLst/>
                <a:cxnLst/>
                <a:rect l="l" t="t" r="r" b="b"/>
                <a:pathLst>
                  <a:path w="49275" h="145160">
                    <a:moveTo>
                      <a:pt x="49275" y="73278"/>
                    </a:moveTo>
                    <a:lnTo>
                      <a:pt x="43687" y="70612"/>
                    </a:lnTo>
                    <a:lnTo>
                      <a:pt x="39750" y="64896"/>
                    </a:lnTo>
                    <a:lnTo>
                      <a:pt x="39750" y="4952"/>
                    </a:lnTo>
                    <a:lnTo>
                      <a:pt x="40386" y="2286"/>
                    </a:lnTo>
                    <a:lnTo>
                      <a:pt x="41655" y="0"/>
                    </a:lnTo>
                    <a:lnTo>
                      <a:pt x="5461" y="0"/>
                    </a:lnTo>
                    <a:lnTo>
                      <a:pt x="0" y="5587"/>
                    </a:lnTo>
                    <a:lnTo>
                      <a:pt x="0" y="64262"/>
                    </a:lnTo>
                    <a:lnTo>
                      <a:pt x="5461" y="69850"/>
                    </a:lnTo>
                    <a:lnTo>
                      <a:pt x="15366" y="69850"/>
                    </a:lnTo>
                    <a:lnTo>
                      <a:pt x="15366" y="140842"/>
                    </a:lnTo>
                    <a:lnTo>
                      <a:pt x="19812" y="145160"/>
                    </a:lnTo>
                    <a:lnTo>
                      <a:pt x="44830" y="145160"/>
                    </a:lnTo>
                    <a:lnTo>
                      <a:pt x="49275" y="140842"/>
                    </a:lnTo>
                    <a:lnTo>
                      <a:pt x="49275" y="7327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object 73"/>
              <p:cNvSpPr/>
              <p:nvPr/>
            </p:nvSpPr>
            <p:spPr>
              <a:xfrm>
                <a:off x="4633594" y="2136950"/>
                <a:ext cx="41279" cy="50110"/>
              </a:xfrm>
              <a:custGeom>
                <a:avLst/>
                <a:gdLst/>
                <a:ahLst/>
                <a:cxnLst/>
                <a:rect l="l" t="t" r="r" b="b"/>
                <a:pathLst>
                  <a:path w="38480" h="38989">
                    <a:moveTo>
                      <a:pt x="0" y="19431"/>
                    </a:moveTo>
                    <a:lnTo>
                      <a:pt x="134" y="21750"/>
                    </a:lnTo>
                    <a:lnTo>
                      <a:pt x="6414" y="34008"/>
                    </a:lnTo>
                    <a:lnTo>
                      <a:pt x="19176" y="38989"/>
                    </a:lnTo>
                    <a:lnTo>
                      <a:pt x="21561" y="38841"/>
                    </a:lnTo>
                    <a:lnTo>
                      <a:pt x="33599" y="32431"/>
                    </a:lnTo>
                    <a:lnTo>
                      <a:pt x="38480" y="19431"/>
                    </a:lnTo>
                    <a:lnTo>
                      <a:pt x="38346" y="17114"/>
                    </a:lnTo>
                    <a:lnTo>
                      <a:pt x="32047" y="4924"/>
                    </a:lnTo>
                    <a:lnTo>
                      <a:pt x="19176" y="0"/>
                    </a:lnTo>
                    <a:lnTo>
                      <a:pt x="17005" y="123"/>
                    </a:lnTo>
                    <a:lnTo>
                      <a:pt x="4928" y="6419"/>
                    </a:lnTo>
                    <a:lnTo>
                      <a:pt x="0" y="194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object 74"/>
              <p:cNvSpPr/>
              <p:nvPr/>
            </p:nvSpPr>
            <p:spPr>
              <a:xfrm>
                <a:off x="4619698" y="2197344"/>
                <a:ext cx="52179" cy="186563"/>
              </a:xfrm>
              <a:custGeom>
                <a:avLst/>
                <a:gdLst/>
                <a:ahLst/>
                <a:cxnLst/>
                <a:rect l="l" t="t" r="r" b="b"/>
                <a:pathLst>
                  <a:path w="48641" h="145160">
                    <a:moveTo>
                      <a:pt x="48641" y="73278"/>
                    </a:moveTo>
                    <a:lnTo>
                      <a:pt x="43180" y="70612"/>
                    </a:lnTo>
                    <a:lnTo>
                      <a:pt x="39243" y="64896"/>
                    </a:lnTo>
                    <a:lnTo>
                      <a:pt x="39243" y="4952"/>
                    </a:lnTo>
                    <a:lnTo>
                      <a:pt x="40005" y="2286"/>
                    </a:lnTo>
                    <a:lnTo>
                      <a:pt x="41148" y="0"/>
                    </a:lnTo>
                    <a:lnTo>
                      <a:pt x="5461" y="0"/>
                    </a:lnTo>
                    <a:lnTo>
                      <a:pt x="0" y="5587"/>
                    </a:lnTo>
                    <a:lnTo>
                      <a:pt x="0" y="64262"/>
                    </a:lnTo>
                    <a:lnTo>
                      <a:pt x="5461" y="69850"/>
                    </a:lnTo>
                    <a:lnTo>
                      <a:pt x="15240" y="69850"/>
                    </a:lnTo>
                    <a:lnTo>
                      <a:pt x="15240" y="140842"/>
                    </a:lnTo>
                    <a:lnTo>
                      <a:pt x="19431" y="145160"/>
                    </a:lnTo>
                    <a:lnTo>
                      <a:pt x="44450" y="145160"/>
                    </a:lnTo>
                    <a:lnTo>
                      <a:pt x="48641" y="140842"/>
                    </a:lnTo>
                    <a:lnTo>
                      <a:pt x="48641" y="7327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object 75"/>
              <p:cNvSpPr/>
              <p:nvPr/>
            </p:nvSpPr>
            <p:spPr>
              <a:xfrm>
                <a:off x="4729368" y="2136950"/>
                <a:ext cx="41280" cy="49293"/>
              </a:xfrm>
              <a:custGeom>
                <a:avLst/>
                <a:gdLst/>
                <a:ahLst/>
                <a:cxnLst/>
                <a:rect l="l" t="t" r="r" b="b"/>
                <a:pathLst>
                  <a:path w="38481" h="38354">
                    <a:moveTo>
                      <a:pt x="0" y="19177"/>
                    </a:moveTo>
                    <a:lnTo>
                      <a:pt x="112" y="21275"/>
                    </a:lnTo>
                    <a:lnTo>
                      <a:pt x="6366" y="33438"/>
                    </a:lnTo>
                    <a:lnTo>
                      <a:pt x="19303" y="38354"/>
                    </a:lnTo>
                    <a:lnTo>
                      <a:pt x="21285" y="38252"/>
                    </a:lnTo>
                    <a:lnTo>
                      <a:pt x="33490" y="32091"/>
                    </a:lnTo>
                    <a:lnTo>
                      <a:pt x="38481" y="19177"/>
                    </a:lnTo>
                    <a:lnTo>
                      <a:pt x="38378" y="17174"/>
                    </a:lnTo>
                    <a:lnTo>
                      <a:pt x="32168" y="4945"/>
                    </a:lnTo>
                    <a:lnTo>
                      <a:pt x="19303" y="0"/>
                    </a:lnTo>
                    <a:lnTo>
                      <a:pt x="17203" y="111"/>
                    </a:lnTo>
                    <a:lnTo>
                      <a:pt x="4972" y="6296"/>
                    </a:lnTo>
                    <a:lnTo>
                      <a:pt x="0" y="1917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object 76"/>
              <p:cNvSpPr/>
              <p:nvPr/>
            </p:nvSpPr>
            <p:spPr>
              <a:xfrm>
                <a:off x="4713701" y="2192610"/>
                <a:ext cx="72613" cy="203049"/>
              </a:xfrm>
              <a:custGeom>
                <a:avLst/>
                <a:gdLst/>
                <a:ahLst/>
                <a:cxnLst/>
                <a:rect l="l" t="t" r="r" b="b"/>
                <a:pathLst>
                  <a:path w="67690" h="157987">
                    <a:moveTo>
                      <a:pt x="50418" y="76708"/>
                    </a:moveTo>
                    <a:lnTo>
                      <a:pt x="50164" y="73533"/>
                    </a:lnTo>
                    <a:lnTo>
                      <a:pt x="56261" y="73533"/>
                    </a:lnTo>
                    <a:lnTo>
                      <a:pt x="57912" y="73405"/>
                    </a:lnTo>
                    <a:lnTo>
                      <a:pt x="63500" y="72516"/>
                    </a:lnTo>
                    <a:lnTo>
                      <a:pt x="67690" y="67690"/>
                    </a:lnTo>
                    <a:lnTo>
                      <a:pt x="67690" y="8509"/>
                    </a:lnTo>
                    <a:lnTo>
                      <a:pt x="66548" y="5714"/>
                    </a:lnTo>
                    <a:lnTo>
                      <a:pt x="62611" y="1397"/>
                    </a:lnTo>
                    <a:lnTo>
                      <a:pt x="59689" y="0"/>
                    </a:lnTo>
                    <a:lnTo>
                      <a:pt x="8127" y="0"/>
                    </a:lnTo>
                    <a:lnTo>
                      <a:pt x="5079" y="1397"/>
                    </a:lnTo>
                    <a:lnTo>
                      <a:pt x="1142" y="5714"/>
                    </a:lnTo>
                    <a:lnTo>
                      <a:pt x="0" y="8509"/>
                    </a:lnTo>
                    <a:lnTo>
                      <a:pt x="0" y="67690"/>
                    </a:lnTo>
                    <a:lnTo>
                      <a:pt x="4190" y="72516"/>
                    </a:lnTo>
                    <a:lnTo>
                      <a:pt x="9778" y="73405"/>
                    </a:lnTo>
                    <a:lnTo>
                      <a:pt x="11556" y="73533"/>
                    </a:lnTo>
                    <a:lnTo>
                      <a:pt x="17525" y="73533"/>
                    </a:lnTo>
                    <a:lnTo>
                      <a:pt x="17399" y="154305"/>
                    </a:lnTo>
                    <a:lnTo>
                      <a:pt x="21081" y="157987"/>
                    </a:lnTo>
                    <a:lnTo>
                      <a:pt x="46608" y="157987"/>
                    </a:lnTo>
                    <a:lnTo>
                      <a:pt x="50418" y="154305"/>
                    </a:lnTo>
                    <a:lnTo>
                      <a:pt x="50418" y="7670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object 10"/>
              <p:cNvSpPr txBox="1"/>
              <p:nvPr/>
            </p:nvSpPr>
            <p:spPr>
              <a:xfrm>
                <a:off x="4576783" y="2014964"/>
                <a:ext cx="347566" cy="441741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5400" fontAlgn="base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97" name="Connettore 1 196"/>
            <p:cNvCxnSpPr/>
            <p:nvPr/>
          </p:nvCxnSpPr>
          <p:spPr>
            <a:xfrm>
              <a:off x="2251417" y="2917215"/>
              <a:ext cx="1" cy="65399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object 96"/>
            <p:cNvSpPr/>
            <p:nvPr/>
          </p:nvSpPr>
          <p:spPr>
            <a:xfrm rot="16200000">
              <a:off x="2144403" y="3174840"/>
              <a:ext cx="352771" cy="138740"/>
            </a:xfrm>
            <a:custGeom>
              <a:avLst/>
              <a:gdLst/>
              <a:ahLst/>
              <a:cxnLst/>
              <a:rect l="l" t="t" r="r" b="b"/>
              <a:pathLst>
                <a:path w="254495" h="107950">
                  <a:moveTo>
                    <a:pt x="0" y="0"/>
                  </a:moveTo>
                  <a:lnTo>
                    <a:pt x="127241" y="107950"/>
                  </a:lnTo>
                  <a:lnTo>
                    <a:pt x="2544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133B9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431541" y="4171656"/>
            <a:ext cx="4365483" cy="821452"/>
            <a:chOff x="431541" y="3761226"/>
            <a:chExt cx="4365483" cy="821452"/>
          </a:xfrm>
        </p:grpSpPr>
        <p:sp>
          <p:nvSpPr>
            <p:cNvPr id="194" name="object 92"/>
            <p:cNvSpPr/>
            <p:nvPr/>
          </p:nvSpPr>
          <p:spPr>
            <a:xfrm>
              <a:off x="431541" y="3761226"/>
              <a:ext cx="4365483" cy="821452"/>
            </a:xfrm>
            <a:custGeom>
              <a:avLst/>
              <a:gdLst/>
              <a:ahLst/>
              <a:cxnLst/>
              <a:rect l="l" t="t" r="r" b="b"/>
              <a:pathLst>
                <a:path w="1993900" h="2363216">
                  <a:moveTo>
                    <a:pt x="0" y="2363216"/>
                  </a:moveTo>
                  <a:lnTo>
                    <a:pt x="1993900" y="2363216"/>
                  </a:lnTo>
                  <a:lnTo>
                    <a:pt x="1993900" y="0"/>
                  </a:lnTo>
                  <a:lnTo>
                    <a:pt x="0" y="0"/>
                  </a:lnTo>
                  <a:lnTo>
                    <a:pt x="0" y="2363216"/>
                  </a:lnTo>
                  <a:close/>
                </a:path>
              </a:pathLst>
            </a:custGeom>
            <a:solidFill>
              <a:srgbClr val="A8A9AD">
                <a:alpha val="20000"/>
              </a:srgbClr>
            </a:solidFill>
            <a:ln>
              <a:solidFill>
                <a:srgbClr val="0033A0"/>
              </a:solidFill>
            </a:ln>
          </p:spPr>
          <p:txBody>
            <a:bodyPr wrap="square" lIns="0" tIns="0" rIns="0" bIns="0" rtlCol="0">
              <a:no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133B9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ettangolo 116"/>
            <p:cNvSpPr/>
            <p:nvPr/>
          </p:nvSpPr>
          <p:spPr>
            <a:xfrm>
              <a:off x="2508188" y="3821600"/>
              <a:ext cx="2267469" cy="700704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pPr marL="44716">
                <a:lnSpc>
                  <a:spcPct val="95825"/>
                </a:lnSpc>
              </a:pPr>
              <a:r>
                <a:rPr lang="en-US" sz="1400" b="1" dirty="0" smtClean="0">
                  <a:solidFill>
                    <a:srgbClr val="525355"/>
                  </a:solidFill>
                  <a:latin typeface="Arial" pitchFamily="34" charset="0"/>
                  <a:cs typeface="Arial" pitchFamily="34" charset="0"/>
                </a:rPr>
                <a:t>9,6 GW of installed</a:t>
              </a:r>
            </a:p>
            <a:p>
              <a:pPr marL="44716" fontAlgn="base">
                <a:lnSpc>
                  <a:spcPct val="95825"/>
                </a:lnSpc>
                <a:spcAft>
                  <a:spcPct val="0"/>
                </a:spcAft>
              </a:pPr>
              <a:r>
                <a:rPr lang="en-US" sz="1400" b="1" dirty="0" smtClean="0">
                  <a:solidFill>
                    <a:srgbClr val="525355"/>
                  </a:solidFill>
                  <a:latin typeface="Arial" pitchFamily="34" charset="0"/>
                  <a:cs typeface="Arial" pitchFamily="34" charset="0"/>
                </a:rPr>
                <a:t>capacity </a:t>
              </a:r>
            </a:p>
          </p:txBody>
        </p:sp>
        <p:sp>
          <p:nvSpPr>
            <p:cNvPr id="120" name="object 15"/>
            <p:cNvSpPr txBox="1"/>
            <p:nvPr/>
          </p:nvSpPr>
          <p:spPr>
            <a:xfrm>
              <a:off x="885048" y="3821600"/>
              <a:ext cx="1728000" cy="700704"/>
            </a:xfrm>
            <a:prstGeom prst="rect">
              <a:avLst/>
            </a:prstGeom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4244" marR="281818">
                <a:lnSpc>
                  <a:spcPts val="1500"/>
                </a:lnSpc>
                <a:spcBef>
                  <a:spcPts val="369"/>
                </a:spcBef>
              </a:pPr>
              <a:r>
                <a:rPr lang="en-US" sz="1400" b="1" spc="-4" smtClean="0">
                  <a:solidFill>
                    <a:srgbClr val="00339F"/>
                  </a:solidFill>
                  <a:latin typeface="Arial" pitchFamily="34" charset="0"/>
                  <a:cs typeface="Arial" pitchFamily="34" charset="0"/>
                </a:rPr>
                <a:t>Renewables</a:t>
              </a:r>
              <a:endParaRPr lang="en-US" sz="1400">
                <a:solidFill>
                  <a:srgbClr val="133B9C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uppo 20"/>
            <p:cNvGrpSpPr/>
            <p:nvPr/>
          </p:nvGrpSpPr>
          <p:grpSpPr>
            <a:xfrm>
              <a:off x="478372" y="3947790"/>
              <a:ext cx="405854" cy="448324"/>
              <a:chOff x="619109" y="3343853"/>
              <a:chExt cx="405854" cy="560563"/>
            </a:xfrm>
          </p:grpSpPr>
          <p:sp>
            <p:nvSpPr>
              <p:cNvPr id="123" name="object 97"/>
              <p:cNvSpPr/>
              <p:nvPr/>
            </p:nvSpPr>
            <p:spPr>
              <a:xfrm>
                <a:off x="619109" y="3375991"/>
                <a:ext cx="405854" cy="528424"/>
              </a:xfrm>
              <a:custGeom>
                <a:avLst/>
                <a:gdLst/>
                <a:ahLst/>
                <a:cxnLst/>
                <a:rect l="l" t="t" r="r" b="b"/>
                <a:pathLst>
                  <a:path w="324002" h="324002">
                    <a:moveTo>
                      <a:pt x="0" y="324002"/>
                    </a:moveTo>
                    <a:lnTo>
                      <a:pt x="324002" y="324002"/>
                    </a:lnTo>
                    <a:lnTo>
                      <a:pt x="324002" y="0"/>
                    </a:lnTo>
                    <a:lnTo>
                      <a:pt x="0" y="0"/>
                    </a:lnTo>
                    <a:lnTo>
                      <a:pt x="0" y="324002"/>
                    </a:lnTo>
                    <a:close/>
                  </a:path>
                </a:pathLst>
              </a:custGeom>
              <a:solidFill>
                <a:srgbClr val="00339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object 98"/>
              <p:cNvSpPr/>
              <p:nvPr/>
            </p:nvSpPr>
            <p:spPr>
              <a:xfrm>
                <a:off x="816404" y="3597246"/>
                <a:ext cx="41775" cy="53436"/>
              </a:xfrm>
              <a:custGeom>
                <a:avLst/>
                <a:gdLst/>
                <a:ahLst/>
                <a:cxnLst/>
                <a:rect l="l" t="t" r="r" b="b"/>
                <a:pathLst>
                  <a:path w="33350" h="32765">
                    <a:moveTo>
                      <a:pt x="0" y="16382"/>
                    </a:moveTo>
                    <a:lnTo>
                      <a:pt x="0" y="25400"/>
                    </a:lnTo>
                    <a:lnTo>
                      <a:pt x="7467" y="32765"/>
                    </a:lnTo>
                    <a:lnTo>
                      <a:pt x="25882" y="32765"/>
                    </a:lnTo>
                    <a:lnTo>
                      <a:pt x="33350" y="25400"/>
                    </a:lnTo>
                    <a:lnTo>
                      <a:pt x="33350" y="7365"/>
                    </a:lnTo>
                    <a:lnTo>
                      <a:pt x="25882" y="0"/>
                    </a:lnTo>
                    <a:lnTo>
                      <a:pt x="7467" y="0"/>
                    </a:lnTo>
                    <a:lnTo>
                      <a:pt x="0" y="7365"/>
                    </a:lnTo>
                    <a:lnTo>
                      <a:pt x="0" y="1638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object 99"/>
              <p:cNvSpPr/>
              <p:nvPr/>
            </p:nvSpPr>
            <p:spPr>
              <a:xfrm>
                <a:off x="837292" y="3405043"/>
                <a:ext cx="98656" cy="191166"/>
              </a:xfrm>
              <a:custGeom>
                <a:avLst/>
                <a:gdLst/>
                <a:ahLst/>
                <a:cxnLst/>
                <a:rect l="l" t="t" r="r" b="b"/>
                <a:pathLst>
                  <a:path w="78759" h="117213">
                    <a:moveTo>
                      <a:pt x="13154" y="103620"/>
                    </a:moveTo>
                    <a:lnTo>
                      <a:pt x="23827" y="111116"/>
                    </a:lnTo>
                    <a:lnTo>
                      <a:pt x="28524" y="117213"/>
                    </a:lnTo>
                    <a:lnTo>
                      <a:pt x="40807" y="94695"/>
                    </a:lnTo>
                    <a:lnTo>
                      <a:pt x="51086" y="74866"/>
                    </a:lnTo>
                    <a:lnTo>
                      <a:pt x="59502" y="57619"/>
                    </a:lnTo>
                    <a:lnTo>
                      <a:pt x="66195" y="42848"/>
                    </a:lnTo>
                    <a:lnTo>
                      <a:pt x="71307" y="30448"/>
                    </a:lnTo>
                    <a:lnTo>
                      <a:pt x="74979" y="20312"/>
                    </a:lnTo>
                    <a:lnTo>
                      <a:pt x="77351" y="12334"/>
                    </a:lnTo>
                    <a:lnTo>
                      <a:pt x="78564" y="6408"/>
                    </a:lnTo>
                    <a:lnTo>
                      <a:pt x="78759" y="2429"/>
                    </a:lnTo>
                    <a:lnTo>
                      <a:pt x="75907" y="0"/>
                    </a:lnTo>
                    <a:lnTo>
                      <a:pt x="72927" y="1611"/>
                    </a:lnTo>
                    <a:lnTo>
                      <a:pt x="68764" y="5000"/>
                    </a:lnTo>
                    <a:lnTo>
                      <a:pt x="63396" y="10338"/>
                    </a:lnTo>
                    <a:lnTo>
                      <a:pt x="56805" y="17799"/>
                    </a:lnTo>
                    <a:lnTo>
                      <a:pt x="48970" y="27555"/>
                    </a:lnTo>
                    <a:lnTo>
                      <a:pt x="39872" y="39779"/>
                    </a:lnTo>
                    <a:lnTo>
                      <a:pt x="29489" y="54644"/>
                    </a:lnTo>
                    <a:lnTo>
                      <a:pt x="17803" y="72322"/>
                    </a:lnTo>
                    <a:lnTo>
                      <a:pt x="4793" y="92986"/>
                    </a:lnTo>
                    <a:lnTo>
                      <a:pt x="0" y="100830"/>
                    </a:lnTo>
                    <a:lnTo>
                      <a:pt x="13154" y="10362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object 100"/>
              <p:cNvSpPr/>
              <p:nvPr/>
            </p:nvSpPr>
            <p:spPr>
              <a:xfrm>
                <a:off x="644343" y="3597246"/>
                <a:ext cx="156581" cy="53436"/>
              </a:xfrm>
              <a:custGeom>
                <a:avLst/>
                <a:gdLst/>
                <a:ahLst/>
                <a:cxnLst/>
                <a:rect l="l" t="t" r="r" b="b"/>
                <a:pathLst>
                  <a:path w="125002" h="32765">
                    <a:moveTo>
                      <a:pt x="125002" y="32765"/>
                    </a:moveTo>
                    <a:lnTo>
                      <a:pt x="122310" y="27939"/>
                    </a:lnTo>
                    <a:lnTo>
                      <a:pt x="120747" y="22351"/>
                    </a:lnTo>
                    <a:lnTo>
                      <a:pt x="120747" y="10540"/>
                    </a:lnTo>
                    <a:lnTo>
                      <a:pt x="122310" y="4825"/>
                    </a:lnTo>
                    <a:lnTo>
                      <a:pt x="125002" y="0"/>
                    </a:lnTo>
                    <a:lnTo>
                      <a:pt x="98691" y="753"/>
                    </a:lnTo>
                    <a:lnTo>
                      <a:pt x="75898" y="1898"/>
                    </a:lnTo>
                    <a:lnTo>
                      <a:pt x="56445" y="3363"/>
                    </a:lnTo>
                    <a:lnTo>
                      <a:pt x="40157" y="5075"/>
                    </a:lnTo>
                    <a:lnTo>
                      <a:pt x="26857" y="6963"/>
                    </a:lnTo>
                    <a:lnTo>
                      <a:pt x="16369" y="8954"/>
                    </a:lnTo>
                    <a:lnTo>
                      <a:pt x="8516" y="10975"/>
                    </a:lnTo>
                    <a:lnTo>
                      <a:pt x="3122" y="12955"/>
                    </a:lnTo>
                    <a:lnTo>
                      <a:pt x="11" y="14821"/>
                    </a:lnTo>
                    <a:lnTo>
                      <a:pt x="0" y="18123"/>
                    </a:lnTo>
                    <a:lnTo>
                      <a:pt x="3100" y="19942"/>
                    </a:lnTo>
                    <a:lnTo>
                      <a:pt x="8483" y="21891"/>
                    </a:lnTo>
                    <a:lnTo>
                      <a:pt x="16326" y="23893"/>
                    </a:lnTo>
                    <a:lnTo>
                      <a:pt x="26804" y="25873"/>
                    </a:lnTo>
                    <a:lnTo>
                      <a:pt x="40094" y="27753"/>
                    </a:lnTo>
                    <a:lnTo>
                      <a:pt x="56374" y="29459"/>
                    </a:lnTo>
                    <a:lnTo>
                      <a:pt x="75819" y="30913"/>
                    </a:lnTo>
                    <a:lnTo>
                      <a:pt x="98606" y="32040"/>
                    </a:lnTo>
                    <a:lnTo>
                      <a:pt x="125002" y="3276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object 101"/>
              <p:cNvSpPr/>
              <p:nvPr/>
            </p:nvSpPr>
            <p:spPr>
              <a:xfrm>
                <a:off x="838056" y="3650685"/>
                <a:ext cx="97863" cy="191178"/>
              </a:xfrm>
              <a:custGeom>
                <a:avLst/>
                <a:gdLst/>
                <a:ahLst/>
                <a:cxnLst/>
                <a:rect l="l" t="t" r="r" b="b"/>
                <a:pathLst>
                  <a:path w="78126" h="117220">
                    <a:moveTo>
                      <a:pt x="7797" y="15494"/>
                    </a:moveTo>
                    <a:lnTo>
                      <a:pt x="0" y="16510"/>
                    </a:lnTo>
                    <a:lnTo>
                      <a:pt x="13401" y="38280"/>
                    </a:lnTo>
                    <a:lnTo>
                      <a:pt x="25477" y="56990"/>
                    </a:lnTo>
                    <a:lnTo>
                      <a:pt x="36247" y="72814"/>
                    </a:lnTo>
                    <a:lnTo>
                      <a:pt x="45730" y="85926"/>
                    </a:lnTo>
                    <a:lnTo>
                      <a:pt x="53947" y="96499"/>
                    </a:lnTo>
                    <a:lnTo>
                      <a:pt x="60915" y="104708"/>
                    </a:lnTo>
                    <a:lnTo>
                      <a:pt x="66654" y="110727"/>
                    </a:lnTo>
                    <a:lnTo>
                      <a:pt x="71183" y="114729"/>
                    </a:lnTo>
                    <a:lnTo>
                      <a:pt x="74523" y="116889"/>
                    </a:lnTo>
                    <a:lnTo>
                      <a:pt x="77127" y="117220"/>
                    </a:lnTo>
                    <a:lnTo>
                      <a:pt x="78042" y="115639"/>
                    </a:lnTo>
                    <a:lnTo>
                      <a:pt x="78126" y="112233"/>
                    </a:lnTo>
                    <a:lnTo>
                      <a:pt x="77236" y="106898"/>
                    </a:lnTo>
                    <a:lnTo>
                      <a:pt x="75233" y="99530"/>
                    </a:lnTo>
                    <a:lnTo>
                      <a:pt x="71975" y="90024"/>
                    </a:lnTo>
                    <a:lnTo>
                      <a:pt x="67324" y="78276"/>
                    </a:lnTo>
                    <a:lnTo>
                      <a:pt x="61136" y="64182"/>
                    </a:lnTo>
                    <a:lnTo>
                      <a:pt x="53273" y="47638"/>
                    </a:lnTo>
                    <a:lnTo>
                      <a:pt x="43594" y="28539"/>
                    </a:lnTo>
                    <a:lnTo>
                      <a:pt x="31958" y="6782"/>
                    </a:lnTo>
                    <a:lnTo>
                      <a:pt x="28219" y="0"/>
                    </a:lnTo>
                    <a:lnTo>
                      <a:pt x="19615" y="9765"/>
                    </a:lnTo>
                    <a:lnTo>
                      <a:pt x="7797" y="154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object 102"/>
              <p:cNvSpPr/>
              <p:nvPr/>
            </p:nvSpPr>
            <p:spPr>
              <a:xfrm>
                <a:off x="816404" y="3683824"/>
                <a:ext cx="41775" cy="220592"/>
              </a:xfrm>
              <a:custGeom>
                <a:avLst/>
                <a:gdLst/>
                <a:ahLst/>
                <a:cxnLst/>
                <a:rect l="l" t="t" r="r" b="b"/>
                <a:pathLst>
                  <a:path w="33350" h="135255">
                    <a:moveTo>
                      <a:pt x="33350" y="135255"/>
                    </a:moveTo>
                    <a:lnTo>
                      <a:pt x="33350" y="52705"/>
                    </a:lnTo>
                    <a:lnTo>
                      <a:pt x="27872" y="44526"/>
                    </a:lnTo>
                    <a:lnTo>
                      <a:pt x="21487" y="34753"/>
                    </a:lnTo>
                    <a:lnTo>
                      <a:pt x="14712" y="24104"/>
                    </a:lnTo>
                    <a:lnTo>
                      <a:pt x="7549" y="12535"/>
                    </a:lnTo>
                    <a:lnTo>
                      <a:pt x="0" y="0"/>
                    </a:lnTo>
                    <a:lnTo>
                      <a:pt x="0" y="135255"/>
                    </a:lnTo>
                    <a:lnTo>
                      <a:pt x="33350" y="13525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object 16"/>
              <p:cNvSpPr txBox="1"/>
              <p:nvPr/>
            </p:nvSpPr>
            <p:spPr>
              <a:xfrm>
                <a:off x="628988" y="3343853"/>
                <a:ext cx="395974" cy="560563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5400" fontAlgn="base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98" name="Connettore 1 197"/>
            <p:cNvCxnSpPr/>
            <p:nvPr/>
          </p:nvCxnSpPr>
          <p:spPr>
            <a:xfrm>
              <a:off x="2251417" y="3844957"/>
              <a:ext cx="1" cy="65399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bject 96"/>
            <p:cNvSpPr/>
            <p:nvPr/>
          </p:nvSpPr>
          <p:spPr>
            <a:xfrm rot="16200000">
              <a:off x="2160868" y="4102582"/>
              <a:ext cx="352771" cy="138740"/>
            </a:xfrm>
            <a:custGeom>
              <a:avLst/>
              <a:gdLst/>
              <a:ahLst/>
              <a:cxnLst/>
              <a:rect l="l" t="t" r="r" b="b"/>
              <a:pathLst>
                <a:path w="254495" h="107950">
                  <a:moveTo>
                    <a:pt x="0" y="0"/>
                  </a:moveTo>
                  <a:lnTo>
                    <a:pt x="127241" y="107950"/>
                  </a:lnTo>
                  <a:lnTo>
                    <a:pt x="2544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133B9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431539" y="5102206"/>
            <a:ext cx="4365487" cy="821452"/>
            <a:chOff x="431539" y="4688967"/>
            <a:chExt cx="4365487" cy="821452"/>
          </a:xfrm>
        </p:grpSpPr>
        <p:sp>
          <p:nvSpPr>
            <p:cNvPr id="195" name="object 92"/>
            <p:cNvSpPr/>
            <p:nvPr/>
          </p:nvSpPr>
          <p:spPr>
            <a:xfrm>
              <a:off x="431539" y="4688967"/>
              <a:ext cx="4365485" cy="821452"/>
            </a:xfrm>
            <a:custGeom>
              <a:avLst/>
              <a:gdLst/>
              <a:ahLst/>
              <a:cxnLst/>
              <a:rect l="l" t="t" r="r" b="b"/>
              <a:pathLst>
                <a:path w="1993900" h="2363216">
                  <a:moveTo>
                    <a:pt x="0" y="2363216"/>
                  </a:moveTo>
                  <a:lnTo>
                    <a:pt x="1993900" y="2363216"/>
                  </a:lnTo>
                  <a:lnTo>
                    <a:pt x="1993900" y="0"/>
                  </a:lnTo>
                  <a:lnTo>
                    <a:pt x="0" y="0"/>
                  </a:lnTo>
                  <a:lnTo>
                    <a:pt x="0" y="2363216"/>
                  </a:lnTo>
                  <a:close/>
                </a:path>
              </a:pathLst>
            </a:custGeom>
            <a:solidFill>
              <a:srgbClr val="A8A9AD">
                <a:alpha val="20000"/>
              </a:srgbClr>
            </a:solidFill>
            <a:ln>
              <a:solidFill>
                <a:srgbClr val="0033A0"/>
              </a:solidFill>
            </a:ln>
          </p:spPr>
          <p:txBody>
            <a:bodyPr wrap="square" lIns="0" tIns="0" rIns="0" bIns="0" rtlCol="0">
              <a:no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133B9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Rettangolo 165"/>
            <p:cNvSpPr/>
            <p:nvPr/>
          </p:nvSpPr>
          <p:spPr>
            <a:xfrm>
              <a:off x="2508188" y="4749341"/>
              <a:ext cx="2288838" cy="700704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pPr marL="44716">
                <a:lnSpc>
                  <a:spcPct val="95825"/>
                </a:lnSpc>
              </a:pPr>
              <a:r>
                <a:rPr lang="en-US" sz="1400" b="1" dirty="0" smtClean="0">
                  <a:solidFill>
                    <a:srgbClr val="525355"/>
                  </a:solidFill>
                  <a:latin typeface="Arial" pitchFamily="34" charset="0"/>
                  <a:cs typeface="Arial" pitchFamily="34" charset="0"/>
                </a:rPr>
                <a:t>86 GW of installed</a:t>
              </a:r>
            </a:p>
            <a:p>
              <a:pPr marL="44716">
                <a:lnSpc>
                  <a:spcPct val="95825"/>
                </a:lnSpc>
              </a:pPr>
              <a:r>
                <a:rPr lang="en-US" sz="1400" b="1" dirty="0" smtClean="0">
                  <a:solidFill>
                    <a:srgbClr val="525355"/>
                  </a:solidFill>
                  <a:latin typeface="Arial" pitchFamily="34" charset="0"/>
                  <a:cs typeface="Arial" pitchFamily="34" charset="0"/>
                </a:rPr>
                <a:t>capacity </a:t>
              </a:r>
            </a:p>
          </p:txBody>
        </p:sp>
        <p:grpSp>
          <p:nvGrpSpPr>
            <p:cNvPr id="167" name="Gruppo 129"/>
            <p:cNvGrpSpPr/>
            <p:nvPr/>
          </p:nvGrpSpPr>
          <p:grpSpPr>
            <a:xfrm>
              <a:off x="478372" y="4858210"/>
              <a:ext cx="409264" cy="482966"/>
              <a:chOff x="6807436" y="2014964"/>
              <a:chExt cx="347566" cy="441741"/>
            </a:xfrm>
          </p:grpSpPr>
          <p:sp>
            <p:nvSpPr>
              <p:cNvPr id="169" name="object 52"/>
              <p:cNvSpPr/>
              <p:nvPr/>
            </p:nvSpPr>
            <p:spPr>
              <a:xfrm>
                <a:off x="6807436" y="2040289"/>
                <a:ext cx="347566" cy="416415"/>
              </a:xfrm>
              <a:custGeom>
                <a:avLst/>
                <a:gdLst/>
                <a:ahLst/>
                <a:cxnLst/>
                <a:rect l="l" t="t" r="r" b="b"/>
                <a:pathLst>
                  <a:path w="324002" h="324002">
                    <a:moveTo>
                      <a:pt x="0" y="324002"/>
                    </a:moveTo>
                    <a:lnTo>
                      <a:pt x="324002" y="324002"/>
                    </a:lnTo>
                    <a:lnTo>
                      <a:pt x="324002" y="0"/>
                    </a:lnTo>
                    <a:lnTo>
                      <a:pt x="0" y="0"/>
                    </a:lnTo>
                    <a:lnTo>
                      <a:pt x="0" y="324002"/>
                    </a:lnTo>
                    <a:close/>
                  </a:path>
                </a:pathLst>
              </a:custGeom>
              <a:solidFill>
                <a:srgbClr val="00339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0" name="object 53"/>
              <p:cNvSpPr/>
              <p:nvPr/>
            </p:nvSpPr>
            <p:spPr>
              <a:xfrm>
                <a:off x="6916834" y="2201751"/>
                <a:ext cx="136236" cy="209741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63194">
                    <a:moveTo>
                      <a:pt x="62611" y="0"/>
                    </a:moveTo>
                    <a:lnTo>
                      <a:pt x="57017" y="179"/>
                    </a:lnTo>
                    <a:lnTo>
                      <a:pt x="40881" y="1954"/>
                    </a:lnTo>
                    <a:lnTo>
                      <a:pt x="26560" y="5083"/>
                    </a:lnTo>
                    <a:lnTo>
                      <a:pt x="20320" y="8889"/>
                    </a:lnTo>
                    <a:lnTo>
                      <a:pt x="20487" y="9919"/>
                    </a:lnTo>
                    <a:lnTo>
                      <a:pt x="21565" y="17852"/>
                    </a:lnTo>
                    <a:lnTo>
                      <a:pt x="22506" y="28331"/>
                    </a:lnTo>
                    <a:lnTo>
                      <a:pt x="23043" y="41255"/>
                    </a:lnTo>
                    <a:lnTo>
                      <a:pt x="22911" y="56525"/>
                    </a:lnTo>
                    <a:lnTo>
                      <a:pt x="21844" y="74040"/>
                    </a:lnTo>
                    <a:lnTo>
                      <a:pt x="19497" y="91235"/>
                    </a:lnTo>
                    <a:lnTo>
                      <a:pt x="16581" y="105892"/>
                    </a:lnTo>
                    <a:lnTo>
                      <a:pt x="13107" y="120395"/>
                    </a:lnTo>
                    <a:lnTo>
                      <a:pt x="9393" y="134061"/>
                    </a:lnTo>
                    <a:lnTo>
                      <a:pt x="5757" y="146205"/>
                    </a:lnTo>
                    <a:lnTo>
                      <a:pt x="2520" y="156145"/>
                    </a:lnTo>
                    <a:lnTo>
                      <a:pt x="0" y="163194"/>
                    </a:lnTo>
                    <a:lnTo>
                      <a:pt x="127000" y="163194"/>
                    </a:lnTo>
                    <a:lnTo>
                      <a:pt x="123107" y="152083"/>
                    </a:lnTo>
                    <a:lnTo>
                      <a:pt x="118873" y="138580"/>
                    </a:lnTo>
                    <a:lnTo>
                      <a:pt x="115111" y="125105"/>
                    </a:lnTo>
                    <a:lnTo>
                      <a:pt x="111821" y="111899"/>
                    </a:lnTo>
                    <a:lnTo>
                      <a:pt x="109002" y="99201"/>
                    </a:lnTo>
                    <a:lnTo>
                      <a:pt x="106656" y="87251"/>
                    </a:lnTo>
                    <a:lnTo>
                      <a:pt x="104781" y="76286"/>
                    </a:lnTo>
                    <a:lnTo>
                      <a:pt x="103377" y="66548"/>
                    </a:lnTo>
                    <a:lnTo>
                      <a:pt x="102538" y="56086"/>
                    </a:lnTo>
                    <a:lnTo>
                      <a:pt x="102393" y="40350"/>
                    </a:lnTo>
                    <a:lnTo>
                      <a:pt x="103081" y="25901"/>
                    </a:lnTo>
                    <a:lnTo>
                      <a:pt x="104056" y="14428"/>
                    </a:lnTo>
                    <a:lnTo>
                      <a:pt x="104775" y="7620"/>
                    </a:lnTo>
                    <a:lnTo>
                      <a:pt x="103227" y="5991"/>
                    </a:lnTo>
                    <a:lnTo>
                      <a:pt x="91952" y="2623"/>
                    </a:lnTo>
                    <a:lnTo>
                      <a:pt x="76006" y="645"/>
                    </a:lnTo>
                    <a:lnTo>
                      <a:pt x="6261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1" name="object 54"/>
              <p:cNvSpPr/>
              <p:nvPr/>
            </p:nvSpPr>
            <p:spPr>
              <a:xfrm>
                <a:off x="7035087" y="2236842"/>
                <a:ext cx="100814" cy="174649"/>
              </a:xfrm>
              <a:custGeom>
                <a:avLst/>
                <a:gdLst/>
                <a:ahLst/>
                <a:cxnLst/>
                <a:rect l="l" t="t" r="r" b="b"/>
                <a:pathLst>
                  <a:path w="93979" h="135890">
                    <a:moveTo>
                      <a:pt x="18287" y="135890"/>
                    </a:moveTo>
                    <a:lnTo>
                      <a:pt x="93979" y="135890"/>
                    </a:lnTo>
                    <a:lnTo>
                      <a:pt x="92341" y="133009"/>
                    </a:lnTo>
                    <a:lnTo>
                      <a:pt x="86786" y="120782"/>
                    </a:lnTo>
                    <a:lnTo>
                      <a:pt x="82068" y="106831"/>
                    </a:lnTo>
                    <a:lnTo>
                      <a:pt x="78155" y="91992"/>
                    </a:lnTo>
                    <a:lnTo>
                      <a:pt x="75012" y="77102"/>
                    </a:lnTo>
                    <a:lnTo>
                      <a:pt x="72605" y="62999"/>
                    </a:lnTo>
                    <a:lnTo>
                      <a:pt x="70901" y="50520"/>
                    </a:lnTo>
                    <a:lnTo>
                      <a:pt x="69867" y="40502"/>
                    </a:lnTo>
                    <a:lnTo>
                      <a:pt x="69468" y="33782"/>
                    </a:lnTo>
                    <a:lnTo>
                      <a:pt x="69474" y="30188"/>
                    </a:lnTo>
                    <a:lnTo>
                      <a:pt x="70284" y="14735"/>
                    </a:lnTo>
                    <a:lnTo>
                      <a:pt x="71247" y="5842"/>
                    </a:lnTo>
                    <a:lnTo>
                      <a:pt x="68588" y="3430"/>
                    </a:lnTo>
                    <a:lnTo>
                      <a:pt x="57045" y="992"/>
                    </a:lnTo>
                    <a:lnTo>
                      <a:pt x="37083" y="0"/>
                    </a:lnTo>
                    <a:lnTo>
                      <a:pt x="36682" y="0"/>
                    </a:lnTo>
                    <a:lnTo>
                      <a:pt x="17335" y="1350"/>
                    </a:lnTo>
                    <a:lnTo>
                      <a:pt x="4507" y="4328"/>
                    </a:lnTo>
                    <a:lnTo>
                      <a:pt x="0" y="7493"/>
                    </a:lnTo>
                    <a:lnTo>
                      <a:pt x="1148" y="21564"/>
                    </a:lnTo>
                    <a:lnTo>
                      <a:pt x="2158" y="33147"/>
                    </a:lnTo>
                    <a:lnTo>
                      <a:pt x="2204" y="33976"/>
                    </a:lnTo>
                    <a:lnTo>
                      <a:pt x="2515" y="44166"/>
                    </a:lnTo>
                    <a:lnTo>
                      <a:pt x="2071" y="56885"/>
                    </a:lnTo>
                    <a:lnTo>
                      <a:pt x="253" y="72263"/>
                    </a:lnTo>
                    <a:lnTo>
                      <a:pt x="763" y="74643"/>
                    </a:lnTo>
                    <a:lnTo>
                      <a:pt x="3473" y="86457"/>
                    </a:lnTo>
                    <a:lnTo>
                      <a:pt x="6591" y="98683"/>
                    </a:lnTo>
                    <a:lnTo>
                      <a:pt x="10106" y="111127"/>
                    </a:lnTo>
                    <a:lnTo>
                      <a:pt x="14009" y="123594"/>
                    </a:lnTo>
                    <a:lnTo>
                      <a:pt x="18287" y="135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" name="object 55"/>
              <p:cNvSpPr/>
              <p:nvPr/>
            </p:nvSpPr>
            <p:spPr>
              <a:xfrm>
                <a:off x="6824465" y="2238476"/>
                <a:ext cx="104084" cy="173016"/>
              </a:xfrm>
              <a:custGeom>
                <a:avLst/>
                <a:gdLst/>
                <a:ahLst/>
                <a:cxnLst/>
                <a:rect l="l" t="t" r="r" b="b"/>
                <a:pathLst>
                  <a:path w="97027" h="134619">
                    <a:moveTo>
                      <a:pt x="93859" y="83027"/>
                    </a:moveTo>
                    <a:lnTo>
                      <a:pt x="90743" y="70331"/>
                    </a:lnTo>
                    <a:lnTo>
                      <a:pt x="89103" y="56934"/>
                    </a:lnTo>
                    <a:lnTo>
                      <a:pt x="89280" y="50418"/>
                    </a:lnTo>
                    <a:lnTo>
                      <a:pt x="89597" y="42548"/>
                    </a:lnTo>
                    <a:lnTo>
                      <a:pt x="90366" y="25834"/>
                    </a:lnTo>
                    <a:lnTo>
                      <a:pt x="91318" y="10617"/>
                    </a:lnTo>
                    <a:lnTo>
                      <a:pt x="91694" y="7238"/>
                    </a:lnTo>
                    <a:lnTo>
                      <a:pt x="85821" y="3452"/>
                    </a:lnTo>
                    <a:lnTo>
                      <a:pt x="71391" y="1085"/>
                    </a:lnTo>
                    <a:lnTo>
                      <a:pt x="57276" y="0"/>
                    </a:lnTo>
                    <a:lnTo>
                      <a:pt x="42778" y="343"/>
                    </a:lnTo>
                    <a:lnTo>
                      <a:pt x="28943" y="2189"/>
                    </a:lnTo>
                    <a:lnTo>
                      <a:pt x="20700" y="4572"/>
                    </a:lnTo>
                    <a:lnTo>
                      <a:pt x="21157" y="11667"/>
                    </a:lnTo>
                    <a:lnTo>
                      <a:pt x="21901" y="24980"/>
                    </a:lnTo>
                    <a:lnTo>
                      <a:pt x="22250" y="40802"/>
                    </a:lnTo>
                    <a:lnTo>
                      <a:pt x="21522" y="55425"/>
                    </a:lnTo>
                    <a:lnTo>
                      <a:pt x="20700" y="60451"/>
                    </a:lnTo>
                    <a:lnTo>
                      <a:pt x="18481" y="70664"/>
                    </a:lnTo>
                    <a:lnTo>
                      <a:pt x="15406" y="84804"/>
                    </a:lnTo>
                    <a:lnTo>
                      <a:pt x="11757" y="100561"/>
                    </a:lnTo>
                    <a:lnTo>
                      <a:pt x="7820" y="115624"/>
                    </a:lnTo>
                    <a:lnTo>
                      <a:pt x="3878" y="127683"/>
                    </a:lnTo>
                    <a:lnTo>
                      <a:pt x="215" y="134425"/>
                    </a:lnTo>
                    <a:lnTo>
                      <a:pt x="0" y="134619"/>
                    </a:lnTo>
                    <a:lnTo>
                      <a:pt x="84074" y="134619"/>
                    </a:lnTo>
                    <a:lnTo>
                      <a:pt x="87134" y="126311"/>
                    </a:lnTo>
                    <a:lnTo>
                      <a:pt x="91052" y="114291"/>
                    </a:lnTo>
                    <a:lnTo>
                      <a:pt x="95357" y="99698"/>
                    </a:lnTo>
                    <a:lnTo>
                      <a:pt x="97027" y="93599"/>
                    </a:lnTo>
                    <a:lnTo>
                      <a:pt x="93859" y="8302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6" name="object 56"/>
              <p:cNvSpPr/>
              <p:nvPr/>
            </p:nvSpPr>
            <p:spPr>
              <a:xfrm>
                <a:off x="6897761" y="2093697"/>
                <a:ext cx="116481" cy="108054"/>
              </a:xfrm>
              <a:custGeom>
                <a:avLst/>
                <a:gdLst/>
                <a:ahLst/>
                <a:cxnLst/>
                <a:rect l="l" t="t" r="r" b="b"/>
                <a:pathLst>
                  <a:path w="108584" h="84074">
                    <a:moveTo>
                      <a:pt x="2921" y="35178"/>
                    </a:moveTo>
                    <a:lnTo>
                      <a:pt x="8254" y="38608"/>
                    </a:lnTo>
                    <a:lnTo>
                      <a:pt x="7239" y="41783"/>
                    </a:lnTo>
                    <a:lnTo>
                      <a:pt x="5460" y="49784"/>
                    </a:lnTo>
                    <a:lnTo>
                      <a:pt x="10286" y="57912"/>
                    </a:lnTo>
                    <a:lnTo>
                      <a:pt x="18160" y="60198"/>
                    </a:lnTo>
                    <a:lnTo>
                      <a:pt x="20066" y="64897"/>
                    </a:lnTo>
                    <a:lnTo>
                      <a:pt x="24002" y="68579"/>
                    </a:lnTo>
                    <a:lnTo>
                      <a:pt x="29209" y="69850"/>
                    </a:lnTo>
                    <a:lnTo>
                      <a:pt x="33400" y="70738"/>
                    </a:lnTo>
                    <a:lnTo>
                      <a:pt x="37338" y="69976"/>
                    </a:lnTo>
                    <a:lnTo>
                      <a:pt x="40640" y="67945"/>
                    </a:lnTo>
                    <a:lnTo>
                      <a:pt x="42799" y="71247"/>
                    </a:lnTo>
                    <a:lnTo>
                      <a:pt x="46100" y="73787"/>
                    </a:lnTo>
                    <a:lnTo>
                      <a:pt x="50165" y="74549"/>
                    </a:lnTo>
                    <a:lnTo>
                      <a:pt x="54864" y="75564"/>
                    </a:lnTo>
                    <a:lnTo>
                      <a:pt x="59563" y="74295"/>
                    </a:lnTo>
                    <a:lnTo>
                      <a:pt x="63119" y="71500"/>
                    </a:lnTo>
                    <a:lnTo>
                      <a:pt x="65277" y="73913"/>
                    </a:lnTo>
                    <a:lnTo>
                      <a:pt x="67945" y="75819"/>
                    </a:lnTo>
                    <a:lnTo>
                      <a:pt x="71374" y="76581"/>
                    </a:lnTo>
                    <a:lnTo>
                      <a:pt x="74295" y="77215"/>
                    </a:lnTo>
                    <a:lnTo>
                      <a:pt x="77216" y="76835"/>
                    </a:lnTo>
                    <a:lnTo>
                      <a:pt x="80009" y="75946"/>
                    </a:lnTo>
                    <a:lnTo>
                      <a:pt x="82169" y="78866"/>
                    </a:lnTo>
                    <a:lnTo>
                      <a:pt x="85344" y="81279"/>
                    </a:lnTo>
                    <a:lnTo>
                      <a:pt x="89153" y="82041"/>
                    </a:lnTo>
                    <a:lnTo>
                      <a:pt x="97535" y="84074"/>
                    </a:lnTo>
                    <a:lnTo>
                      <a:pt x="105918" y="78739"/>
                    </a:lnTo>
                    <a:lnTo>
                      <a:pt x="107823" y="70358"/>
                    </a:lnTo>
                    <a:lnTo>
                      <a:pt x="108584" y="66675"/>
                    </a:lnTo>
                    <a:lnTo>
                      <a:pt x="108076" y="63246"/>
                    </a:lnTo>
                    <a:lnTo>
                      <a:pt x="106679" y="60325"/>
                    </a:lnTo>
                    <a:lnTo>
                      <a:pt x="107188" y="59054"/>
                    </a:lnTo>
                    <a:lnTo>
                      <a:pt x="108076" y="54990"/>
                    </a:lnTo>
                    <a:lnTo>
                      <a:pt x="107315" y="50926"/>
                    </a:lnTo>
                    <a:lnTo>
                      <a:pt x="105536" y="47625"/>
                    </a:lnTo>
                    <a:lnTo>
                      <a:pt x="106045" y="45847"/>
                    </a:lnTo>
                    <a:lnTo>
                      <a:pt x="107950" y="37337"/>
                    </a:lnTo>
                    <a:lnTo>
                      <a:pt x="102743" y="28956"/>
                    </a:lnTo>
                    <a:lnTo>
                      <a:pt x="94360" y="27050"/>
                    </a:lnTo>
                    <a:lnTo>
                      <a:pt x="93218" y="26924"/>
                    </a:lnTo>
                    <a:lnTo>
                      <a:pt x="92328" y="20700"/>
                    </a:lnTo>
                    <a:lnTo>
                      <a:pt x="87756" y="15239"/>
                    </a:lnTo>
                    <a:lnTo>
                      <a:pt x="81279" y="13588"/>
                    </a:lnTo>
                    <a:lnTo>
                      <a:pt x="78358" y="13335"/>
                    </a:lnTo>
                    <a:lnTo>
                      <a:pt x="76961" y="13462"/>
                    </a:lnTo>
                    <a:lnTo>
                      <a:pt x="74802" y="10287"/>
                    </a:lnTo>
                    <a:lnTo>
                      <a:pt x="71627" y="8000"/>
                    </a:lnTo>
                    <a:lnTo>
                      <a:pt x="67818" y="7238"/>
                    </a:lnTo>
                    <a:lnTo>
                      <a:pt x="62992" y="6096"/>
                    </a:lnTo>
                    <a:lnTo>
                      <a:pt x="58293" y="7365"/>
                    </a:lnTo>
                    <a:lnTo>
                      <a:pt x="54736" y="10160"/>
                    </a:lnTo>
                    <a:lnTo>
                      <a:pt x="50673" y="7365"/>
                    </a:lnTo>
                    <a:lnTo>
                      <a:pt x="45974" y="6223"/>
                    </a:lnTo>
                    <a:lnTo>
                      <a:pt x="41528" y="6731"/>
                    </a:lnTo>
                    <a:lnTo>
                      <a:pt x="39497" y="4317"/>
                    </a:lnTo>
                    <a:lnTo>
                      <a:pt x="36575" y="2539"/>
                    </a:lnTo>
                    <a:lnTo>
                      <a:pt x="33400" y="1777"/>
                    </a:lnTo>
                    <a:lnTo>
                      <a:pt x="26161" y="0"/>
                    </a:lnTo>
                    <a:lnTo>
                      <a:pt x="19176" y="3683"/>
                    </a:lnTo>
                    <a:lnTo>
                      <a:pt x="16128" y="9906"/>
                    </a:lnTo>
                    <a:lnTo>
                      <a:pt x="9144" y="10033"/>
                    </a:lnTo>
                    <a:lnTo>
                      <a:pt x="3048" y="14859"/>
                    </a:lnTo>
                    <a:lnTo>
                      <a:pt x="1397" y="21844"/>
                    </a:lnTo>
                    <a:lnTo>
                      <a:pt x="0" y="28575"/>
                    </a:lnTo>
                    <a:lnTo>
                      <a:pt x="2921" y="3517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" name="object 57"/>
              <p:cNvSpPr/>
              <p:nvPr/>
            </p:nvSpPr>
            <p:spPr>
              <a:xfrm>
                <a:off x="6829642" y="2169269"/>
                <a:ext cx="80515" cy="68389"/>
              </a:xfrm>
              <a:custGeom>
                <a:avLst/>
                <a:gdLst/>
                <a:ahLst/>
                <a:cxnLst/>
                <a:rect l="l" t="t" r="r" b="b"/>
                <a:pathLst>
                  <a:path w="75056" h="53212">
                    <a:moveTo>
                      <a:pt x="1904" y="13208"/>
                    </a:moveTo>
                    <a:lnTo>
                      <a:pt x="1016" y="18034"/>
                    </a:lnTo>
                    <a:lnTo>
                      <a:pt x="0" y="24002"/>
                    </a:lnTo>
                    <a:lnTo>
                      <a:pt x="3809" y="29718"/>
                    </a:lnTo>
                    <a:lnTo>
                      <a:pt x="9651" y="30734"/>
                    </a:lnTo>
                    <a:lnTo>
                      <a:pt x="10286" y="30987"/>
                    </a:lnTo>
                    <a:lnTo>
                      <a:pt x="11049" y="35433"/>
                    </a:lnTo>
                    <a:lnTo>
                      <a:pt x="14350" y="38988"/>
                    </a:lnTo>
                    <a:lnTo>
                      <a:pt x="18923" y="39750"/>
                    </a:lnTo>
                    <a:lnTo>
                      <a:pt x="22098" y="40005"/>
                    </a:lnTo>
                    <a:lnTo>
                      <a:pt x="23241" y="43814"/>
                    </a:lnTo>
                    <a:lnTo>
                      <a:pt x="26161" y="46736"/>
                    </a:lnTo>
                    <a:lnTo>
                      <a:pt x="30352" y="47498"/>
                    </a:lnTo>
                    <a:lnTo>
                      <a:pt x="35178" y="47498"/>
                    </a:lnTo>
                    <a:lnTo>
                      <a:pt x="38226" y="47244"/>
                    </a:lnTo>
                    <a:lnTo>
                      <a:pt x="41148" y="48133"/>
                    </a:lnTo>
                    <a:lnTo>
                      <a:pt x="45593" y="48387"/>
                    </a:lnTo>
                    <a:lnTo>
                      <a:pt x="49149" y="49784"/>
                    </a:lnTo>
                    <a:lnTo>
                      <a:pt x="51689" y="51688"/>
                    </a:lnTo>
                    <a:lnTo>
                      <a:pt x="54609" y="52324"/>
                    </a:lnTo>
                    <a:lnTo>
                      <a:pt x="60198" y="53212"/>
                    </a:lnTo>
                    <a:lnTo>
                      <a:pt x="65277" y="49911"/>
                    </a:lnTo>
                    <a:lnTo>
                      <a:pt x="66928" y="44703"/>
                    </a:lnTo>
                    <a:lnTo>
                      <a:pt x="70611" y="43434"/>
                    </a:lnTo>
                    <a:lnTo>
                      <a:pt x="73532" y="40386"/>
                    </a:lnTo>
                    <a:lnTo>
                      <a:pt x="74295" y="36195"/>
                    </a:lnTo>
                    <a:lnTo>
                      <a:pt x="75056" y="32003"/>
                    </a:lnTo>
                    <a:lnTo>
                      <a:pt x="73405" y="28066"/>
                    </a:lnTo>
                    <a:lnTo>
                      <a:pt x="70484" y="25526"/>
                    </a:lnTo>
                    <a:lnTo>
                      <a:pt x="70611" y="24891"/>
                    </a:lnTo>
                    <a:lnTo>
                      <a:pt x="71754" y="18923"/>
                    </a:lnTo>
                    <a:lnTo>
                      <a:pt x="67818" y="13081"/>
                    </a:lnTo>
                    <a:lnTo>
                      <a:pt x="61975" y="11937"/>
                    </a:lnTo>
                    <a:lnTo>
                      <a:pt x="58166" y="11811"/>
                    </a:lnTo>
                    <a:lnTo>
                      <a:pt x="54864" y="10922"/>
                    </a:lnTo>
                    <a:lnTo>
                      <a:pt x="50546" y="9144"/>
                    </a:lnTo>
                    <a:lnTo>
                      <a:pt x="46863" y="9144"/>
                    </a:lnTo>
                    <a:lnTo>
                      <a:pt x="45974" y="5080"/>
                    </a:lnTo>
                    <a:lnTo>
                      <a:pt x="42672" y="1524"/>
                    </a:lnTo>
                    <a:lnTo>
                      <a:pt x="38353" y="635"/>
                    </a:lnTo>
                    <a:lnTo>
                      <a:pt x="35178" y="126"/>
                    </a:lnTo>
                    <a:lnTo>
                      <a:pt x="32257" y="888"/>
                    </a:lnTo>
                    <a:lnTo>
                      <a:pt x="28955" y="2921"/>
                    </a:lnTo>
                    <a:lnTo>
                      <a:pt x="26034" y="2286"/>
                    </a:lnTo>
                    <a:lnTo>
                      <a:pt x="22351" y="1015"/>
                    </a:lnTo>
                    <a:lnTo>
                      <a:pt x="16764" y="0"/>
                    </a:lnTo>
                    <a:lnTo>
                      <a:pt x="11429" y="3556"/>
                    </a:lnTo>
                    <a:lnTo>
                      <a:pt x="10032" y="9144"/>
                    </a:lnTo>
                    <a:lnTo>
                      <a:pt x="5715" y="9778"/>
                    </a:lnTo>
                    <a:lnTo>
                      <a:pt x="1904" y="1320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8" name="object 58"/>
              <p:cNvSpPr/>
              <p:nvPr/>
            </p:nvSpPr>
            <p:spPr>
              <a:xfrm>
                <a:off x="7026640" y="2167472"/>
                <a:ext cx="73294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68325" h="52578">
                    <a:moveTo>
                      <a:pt x="63626" y="37211"/>
                    </a:moveTo>
                    <a:lnTo>
                      <a:pt x="64515" y="33782"/>
                    </a:lnTo>
                    <a:lnTo>
                      <a:pt x="62864" y="30099"/>
                    </a:lnTo>
                    <a:lnTo>
                      <a:pt x="60071" y="28067"/>
                    </a:lnTo>
                    <a:lnTo>
                      <a:pt x="60705" y="26797"/>
                    </a:lnTo>
                    <a:lnTo>
                      <a:pt x="62610" y="22098"/>
                    </a:lnTo>
                    <a:lnTo>
                      <a:pt x="60071" y="16763"/>
                    </a:lnTo>
                    <a:lnTo>
                      <a:pt x="55499" y="15112"/>
                    </a:lnTo>
                    <a:lnTo>
                      <a:pt x="54736" y="14732"/>
                    </a:lnTo>
                    <a:lnTo>
                      <a:pt x="54355" y="11303"/>
                    </a:lnTo>
                    <a:lnTo>
                      <a:pt x="52197" y="8128"/>
                    </a:lnTo>
                    <a:lnTo>
                      <a:pt x="48767" y="6731"/>
                    </a:lnTo>
                    <a:lnTo>
                      <a:pt x="44068" y="6096"/>
                    </a:lnTo>
                    <a:lnTo>
                      <a:pt x="41021" y="4825"/>
                    </a:lnTo>
                    <a:lnTo>
                      <a:pt x="36956" y="2412"/>
                    </a:lnTo>
                    <a:lnTo>
                      <a:pt x="33527" y="1143"/>
                    </a:lnTo>
                    <a:lnTo>
                      <a:pt x="29844" y="2032"/>
                    </a:lnTo>
                    <a:lnTo>
                      <a:pt x="26415" y="3175"/>
                    </a:lnTo>
                    <a:lnTo>
                      <a:pt x="23367" y="1270"/>
                    </a:lnTo>
                    <a:lnTo>
                      <a:pt x="19938" y="0"/>
                    </a:lnTo>
                    <a:lnTo>
                      <a:pt x="16255" y="888"/>
                    </a:lnTo>
                    <a:lnTo>
                      <a:pt x="13715" y="3429"/>
                    </a:lnTo>
                    <a:lnTo>
                      <a:pt x="11049" y="1524"/>
                    </a:lnTo>
                    <a:lnTo>
                      <a:pt x="9398" y="1270"/>
                    </a:lnTo>
                    <a:lnTo>
                      <a:pt x="5206" y="635"/>
                    </a:lnTo>
                    <a:lnTo>
                      <a:pt x="1142" y="3810"/>
                    </a:lnTo>
                    <a:lnTo>
                      <a:pt x="507" y="8000"/>
                    </a:lnTo>
                    <a:lnTo>
                      <a:pt x="0" y="11303"/>
                    </a:lnTo>
                    <a:lnTo>
                      <a:pt x="1650" y="14478"/>
                    </a:lnTo>
                    <a:lnTo>
                      <a:pt x="3682" y="17399"/>
                    </a:lnTo>
                    <a:lnTo>
                      <a:pt x="1777" y="22098"/>
                    </a:lnTo>
                    <a:lnTo>
                      <a:pt x="4190" y="27432"/>
                    </a:lnTo>
                    <a:lnTo>
                      <a:pt x="8889" y="29210"/>
                    </a:lnTo>
                    <a:lnTo>
                      <a:pt x="9778" y="32638"/>
                    </a:lnTo>
                    <a:lnTo>
                      <a:pt x="9271" y="36830"/>
                    </a:lnTo>
                    <a:lnTo>
                      <a:pt x="12191" y="41021"/>
                    </a:lnTo>
                    <a:lnTo>
                      <a:pt x="16509" y="41656"/>
                    </a:lnTo>
                    <a:lnTo>
                      <a:pt x="19430" y="43434"/>
                    </a:lnTo>
                    <a:lnTo>
                      <a:pt x="23749" y="45338"/>
                    </a:lnTo>
                    <a:lnTo>
                      <a:pt x="26542" y="45212"/>
                    </a:lnTo>
                    <a:lnTo>
                      <a:pt x="29336" y="46100"/>
                    </a:lnTo>
                    <a:lnTo>
                      <a:pt x="32003" y="46100"/>
                    </a:lnTo>
                    <a:lnTo>
                      <a:pt x="36194" y="48513"/>
                    </a:lnTo>
                    <a:lnTo>
                      <a:pt x="40893" y="49149"/>
                    </a:lnTo>
                    <a:lnTo>
                      <a:pt x="44957" y="46736"/>
                    </a:lnTo>
                    <a:lnTo>
                      <a:pt x="47371" y="49657"/>
                    </a:lnTo>
                    <a:lnTo>
                      <a:pt x="51307" y="51181"/>
                    </a:lnTo>
                    <a:lnTo>
                      <a:pt x="55244" y="50419"/>
                    </a:lnTo>
                    <a:lnTo>
                      <a:pt x="59054" y="51943"/>
                    </a:lnTo>
                    <a:lnTo>
                      <a:pt x="63246" y="52578"/>
                    </a:lnTo>
                    <a:lnTo>
                      <a:pt x="67309" y="49657"/>
                    </a:lnTo>
                    <a:lnTo>
                      <a:pt x="67817" y="45212"/>
                    </a:lnTo>
                    <a:lnTo>
                      <a:pt x="68325" y="41910"/>
                    </a:lnTo>
                    <a:lnTo>
                      <a:pt x="66675" y="38735"/>
                    </a:lnTo>
                    <a:lnTo>
                      <a:pt x="63626" y="3721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9" name="object 7"/>
              <p:cNvSpPr txBox="1"/>
              <p:nvPr/>
            </p:nvSpPr>
            <p:spPr>
              <a:xfrm>
                <a:off x="6807436" y="2014964"/>
                <a:ext cx="347566" cy="441741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5400" fontAlgn="base">
                  <a:lnSpc>
                    <a:spcPts val="1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133B9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68" name="object 15"/>
            <p:cNvSpPr txBox="1"/>
            <p:nvPr/>
          </p:nvSpPr>
          <p:spPr>
            <a:xfrm>
              <a:off x="882140" y="4749341"/>
              <a:ext cx="1728000" cy="700704"/>
            </a:xfrm>
            <a:prstGeom prst="rect">
              <a:avLst/>
            </a:prstGeom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74244" marR="281818" fontAlgn="base">
                <a:lnSpc>
                  <a:spcPts val="1500"/>
                </a:lnSpc>
                <a:spcBef>
                  <a:spcPts val="369"/>
                </a:spcBef>
                <a:spcAft>
                  <a:spcPct val="0"/>
                </a:spcAft>
              </a:pPr>
              <a:r>
                <a:rPr lang="en-US" sz="1400" b="1" spc="-4" smtClean="0">
                  <a:solidFill>
                    <a:srgbClr val="00339F"/>
                  </a:solidFill>
                  <a:latin typeface="Arial" pitchFamily="34" charset="0"/>
                  <a:cs typeface="Arial" pitchFamily="34" charset="0"/>
                </a:rPr>
                <a:t>Generation</a:t>
              </a:r>
              <a:endParaRPr lang="en-US" sz="1400">
                <a:solidFill>
                  <a:srgbClr val="133B9C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9" name="Connettore 1 198"/>
            <p:cNvCxnSpPr/>
            <p:nvPr/>
          </p:nvCxnSpPr>
          <p:spPr>
            <a:xfrm>
              <a:off x="2261577" y="4772698"/>
              <a:ext cx="1" cy="65399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object 96"/>
            <p:cNvSpPr/>
            <p:nvPr/>
          </p:nvSpPr>
          <p:spPr>
            <a:xfrm rot="16200000">
              <a:off x="2174528" y="5030323"/>
              <a:ext cx="352771" cy="138740"/>
            </a:xfrm>
            <a:custGeom>
              <a:avLst/>
              <a:gdLst/>
              <a:ahLst/>
              <a:cxnLst/>
              <a:rect l="l" t="t" r="r" b="b"/>
              <a:pathLst>
                <a:path w="254495" h="107950">
                  <a:moveTo>
                    <a:pt x="0" y="0"/>
                  </a:moveTo>
                  <a:lnTo>
                    <a:pt x="127241" y="107950"/>
                  </a:lnTo>
                  <a:lnTo>
                    <a:pt x="2544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133B9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6" name="Rectangle 7"/>
          <p:cNvSpPr>
            <a:spLocks noChangeArrowheads="1"/>
          </p:cNvSpPr>
          <p:nvPr/>
        </p:nvSpPr>
        <p:spPr bwMode="auto">
          <a:xfrm>
            <a:off x="4944599" y="2310558"/>
            <a:ext cx="797531" cy="1152000"/>
          </a:xfrm>
          <a:prstGeom prst="rect">
            <a:avLst/>
          </a:prstGeom>
          <a:solidFill>
            <a:srgbClr val="DC4405"/>
          </a:solidFill>
          <a:ln>
            <a:noFill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Customers</a:t>
            </a:r>
          </a:p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[mln]</a:t>
            </a:r>
            <a:endParaRPr lang="en-US" sz="1200" b="1" dirty="0">
              <a:solidFill>
                <a:srgbClr val="FFFFFF"/>
              </a:solidFill>
            </a:endParaRPr>
          </a:p>
        </p:txBody>
      </p:sp>
      <p:pic>
        <p:nvPicPr>
          <p:cNvPr id="280" name="Picture 18" descr="enel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993" b="25009"/>
          <a:stretch>
            <a:fillRect/>
          </a:stretch>
        </p:blipFill>
        <p:spPr bwMode="auto">
          <a:xfrm>
            <a:off x="5892878" y="5031178"/>
            <a:ext cx="400593" cy="12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" name="Picture 2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59495" y="5196164"/>
            <a:ext cx="433976" cy="12304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2" name="Picture 21" descr="EON_UK_RGB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2878" y="5391218"/>
            <a:ext cx="400593" cy="9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" name="Picture 22" descr="rwe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2878" y="5535234"/>
            <a:ext cx="400593" cy="11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" name="Picture 138" descr="S:\DatiHoldingTOP\Staff_CEO\Speech Conti\2014\27_MAR_03_Incontro_con_Napolitano\materiale\t1_logo_ed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105" y="4817341"/>
            <a:ext cx="343366" cy="121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" name="Picture 23" descr="Iberdrola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2878" y="5682430"/>
            <a:ext cx="400593" cy="14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" name="Picture 18" descr="enel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993" b="25009"/>
          <a:stretch>
            <a:fillRect/>
          </a:stretch>
        </p:blipFill>
        <p:spPr bwMode="auto">
          <a:xfrm>
            <a:off x="5895009" y="2380183"/>
            <a:ext cx="400593" cy="12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" name="Picture 2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78317" y="3297906"/>
            <a:ext cx="433976" cy="12304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8" name="Picture 21" descr="EON_UK_RGB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5009" y="2770600"/>
            <a:ext cx="400593" cy="9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" name="Picture 22" descr="rwe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5009" y="3081882"/>
            <a:ext cx="400593" cy="11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" name="Picture 138" descr="S:\DatiHoldingTOP\Staff_CEO\Speech Conti\2014\27_MAR_03_Incontro_con_Napolitano\materiale\t1_logo_ed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22" y="2577826"/>
            <a:ext cx="343366" cy="121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" name="Picture 23" descr="Iberdrola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5009" y="2941046"/>
            <a:ext cx="400593" cy="14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" name="Picture 18" descr="enel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993" b="25009"/>
          <a:stretch>
            <a:fillRect/>
          </a:stretch>
        </p:blipFill>
        <p:spPr bwMode="auto">
          <a:xfrm>
            <a:off x="5895009" y="3801518"/>
            <a:ext cx="400593" cy="12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" name="Picture 2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78317" y="3966504"/>
            <a:ext cx="433976" cy="12304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4" name="Picture 21" descr="EON_UK_RGB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5009" y="4161558"/>
            <a:ext cx="400593" cy="9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" name="Picture 22" descr="rwe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5009" y="4305574"/>
            <a:ext cx="400593" cy="11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" name="Picture 138" descr="S:\DatiHoldingTOP\Staff_CEO\Speech Conti\2014\27_MAR_03_Incontro_con_Napolitano\materiale\t1_logo_ed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22" y="3608391"/>
            <a:ext cx="343366" cy="121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" name="Picture 23" descr="Iberdrola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5009" y="4449590"/>
            <a:ext cx="400593" cy="14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" name="Rectangle 7"/>
          <p:cNvSpPr>
            <a:spLocks noChangeArrowheads="1"/>
          </p:cNvSpPr>
          <p:nvPr/>
        </p:nvSpPr>
        <p:spPr bwMode="auto">
          <a:xfrm>
            <a:off x="4944599" y="3539108"/>
            <a:ext cx="797531" cy="1152000"/>
          </a:xfrm>
          <a:prstGeom prst="rect">
            <a:avLst/>
          </a:prstGeom>
          <a:solidFill>
            <a:srgbClr val="DC4405"/>
          </a:solidFill>
          <a:ln>
            <a:noFill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Installed Capacity</a:t>
            </a:r>
          </a:p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[GW]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301" name="Rectangle 7"/>
          <p:cNvSpPr>
            <a:spLocks noChangeArrowheads="1"/>
          </p:cNvSpPr>
          <p:nvPr/>
        </p:nvSpPr>
        <p:spPr bwMode="auto">
          <a:xfrm>
            <a:off x="4944599" y="4771658"/>
            <a:ext cx="797531" cy="1152000"/>
          </a:xfrm>
          <a:prstGeom prst="rect">
            <a:avLst/>
          </a:prstGeom>
          <a:solidFill>
            <a:srgbClr val="DC4405"/>
          </a:solidFill>
          <a:ln>
            <a:noFill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EBITDA</a:t>
            </a:r>
          </a:p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[Bln€]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5808694" y="2310558"/>
            <a:ext cx="2945132" cy="1152000"/>
          </a:xfrm>
          <a:prstGeom prst="rect">
            <a:avLst/>
          </a:prstGeom>
          <a:noFill/>
          <a:ln w="9525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ttangolo 301"/>
          <p:cNvSpPr/>
          <p:nvPr/>
        </p:nvSpPr>
        <p:spPr>
          <a:xfrm>
            <a:off x="5808694" y="3539108"/>
            <a:ext cx="2945132" cy="1152000"/>
          </a:xfrm>
          <a:prstGeom prst="rect">
            <a:avLst/>
          </a:prstGeom>
          <a:noFill/>
          <a:ln w="9525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ttangolo 302"/>
          <p:cNvSpPr/>
          <p:nvPr/>
        </p:nvSpPr>
        <p:spPr>
          <a:xfrm>
            <a:off x="5808694" y="4771658"/>
            <a:ext cx="2945132" cy="1152000"/>
          </a:xfrm>
          <a:prstGeom prst="rect">
            <a:avLst/>
          </a:prstGeom>
          <a:noFill/>
          <a:ln w="9525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 Box 12"/>
          <p:cNvSpPr>
            <a:spLocks noChangeArrowheads="1"/>
          </p:cNvSpPr>
          <p:nvPr/>
        </p:nvSpPr>
        <p:spPr bwMode="auto">
          <a:xfrm>
            <a:off x="431540" y="1962309"/>
            <a:ext cx="4365485" cy="252000"/>
          </a:xfrm>
          <a:prstGeom prst="rect">
            <a:avLst/>
          </a:prstGeom>
          <a:solidFill>
            <a:srgbClr val="0033A0"/>
          </a:solidFill>
          <a:ln w="1270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  <a:sym typeface="Verdana" pitchFamily="34" charset="0"/>
              </a:rPr>
              <a:t>Main Indicators</a:t>
            </a:r>
            <a:endParaRPr lang="en-US" sz="1200" b="1" baseline="30000" dirty="0"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115" name="Text Box 12"/>
          <p:cNvSpPr>
            <a:spLocks noChangeArrowheads="1"/>
          </p:cNvSpPr>
          <p:nvPr/>
        </p:nvSpPr>
        <p:spPr bwMode="auto">
          <a:xfrm>
            <a:off x="4944599" y="1962309"/>
            <a:ext cx="3809226" cy="252000"/>
          </a:xfrm>
          <a:prstGeom prst="rect">
            <a:avLst/>
          </a:prstGeom>
          <a:solidFill>
            <a:srgbClr val="0033A0"/>
          </a:solidFill>
          <a:ln w="1270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b="1" dirty="0" smtClean="0">
                <a:solidFill>
                  <a:schemeClr val="lt1"/>
                </a:solidFill>
                <a:latin typeface="Arial" pitchFamily="34" charset="0"/>
                <a:cs typeface="Arial" pitchFamily="34" charset="0"/>
                <a:sym typeface="Verdana" pitchFamily="34" charset="0"/>
              </a:rPr>
              <a:t>Enel vs European competitors</a:t>
            </a:r>
            <a:endParaRPr lang="en-US" sz="1200" b="1" dirty="0">
              <a:solidFill>
                <a:schemeClr val="lt1"/>
              </a:solidFill>
              <a:latin typeface="Arial" pitchFamily="34" charset="0"/>
              <a:cs typeface="Arial" pitchFamily="34" charset="0"/>
              <a:sym typeface="Verdana" pitchFamily="34" charset="0"/>
            </a:endParaRPr>
          </a:p>
        </p:txBody>
      </p:sp>
      <p:sp>
        <p:nvSpPr>
          <p:cNvPr id="97" name="Rettangolo 96"/>
          <p:cNvSpPr/>
          <p:nvPr/>
        </p:nvSpPr>
        <p:spPr>
          <a:xfrm>
            <a:off x="4977045" y="728700"/>
            <a:ext cx="2610290" cy="1120127"/>
          </a:xfrm>
          <a:prstGeom prst="rect">
            <a:avLst/>
          </a:prstGeom>
          <a:noFill/>
          <a:ln w="9525" cap="flat" cmpd="sng" algn="ctr">
            <a:solidFill>
              <a:srgbClr val="0033A0"/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marL="180000" indent="180000" defTabSz="88741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1400" b="1" dirty="0" smtClean="0">
                <a:solidFill>
                  <a:srgbClr val="0033A0"/>
                </a:solidFill>
                <a:latin typeface="Arial" pitchFamily="34" charset="0"/>
                <a:cs typeface="Arial" pitchFamily="34" charset="0"/>
              </a:rPr>
              <a:t>15,82 bln€</a:t>
            </a:r>
            <a:r>
              <a:rPr lang="en-US" sz="1400" b="1" baseline="30000" dirty="0" smtClean="0">
                <a:solidFill>
                  <a:srgbClr val="0033A0"/>
                </a:solidFill>
                <a:latin typeface="Arial" pitchFamily="34" charset="0"/>
                <a:cs typeface="Arial" pitchFamily="34" charset="0"/>
              </a:rPr>
              <a:t>2  </a:t>
            </a:r>
            <a:r>
              <a:rPr lang="en-US" sz="1400" b="1" dirty="0" smtClean="0">
                <a:solidFill>
                  <a:srgbClr val="0033A0"/>
                </a:solidFill>
                <a:latin typeface="Arial" pitchFamily="34" charset="0"/>
                <a:cs typeface="Arial" pitchFamily="34" charset="0"/>
              </a:rPr>
              <a:t>EBITDA</a:t>
            </a:r>
            <a:endParaRPr lang="en-US" sz="1400" b="1" baseline="30000" dirty="0" smtClean="0">
              <a:solidFill>
                <a:srgbClr val="0033A0"/>
              </a:solidFill>
              <a:latin typeface="Arial" pitchFamily="34" charset="0"/>
              <a:cs typeface="Arial" pitchFamily="34" charset="0"/>
            </a:endParaRPr>
          </a:p>
          <a:p>
            <a:pPr marL="180000" indent="180000" defTabSz="88741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1400" b="1" dirty="0" smtClean="0">
                <a:solidFill>
                  <a:srgbClr val="0033A0"/>
                </a:solidFill>
                <a:latin typeface="Arial" pitchFamily="34" charset="0"/>
                <a:cs typeface="Arial" pitchFamily="34" charset="0"/>
              </a:rPr>
              <a:t>34 bln€  Investment</a:t>
            </a:r>
          </a:p>
          <a:p>
            <a:pPr marL="180000" indent="180000" defTabSz="887413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1400" b="1" dirty="0" smtClean="0">
                <a:solidFill>
                  <a:srgbClr val="0033A0"/>
                </a:solidFill>
                <a:latin typeface="Arial" pitchFamily="34" charset="0"/>
                <a:cs typeface="Arial" pitchFamily="34" charset="0"/>
              </a:rPr>
              <a:t>68.961 Employees</a:t>
            </a:r>
          </a:p>
        </p:txBody>
      </p:sp>
    </p:spTree>
    <p:extLst>
      <p:ext uri="{BB962C8B-B14F-4D97-AF65-F5344CB8AC3E}">
        <p14:creationId xmlns="" xmlns:p14="http://schemas.microsoft.com/office/powerpoint/2010/main" val="37727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1332000" y="354777"/>
            <a:ext cx="7773686" cy="39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956" tIns="43482" rIns="86956" bIns="43482" anchor="ctr" anchorCtr="0">
            <a:spAutoFit/>
          </a:bodyPr>
          <a:lstStyle/>
          <a:p>
            <a:pPr defTabSz="868709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133B9C"/>
                </a:solidFill>
                <a:latin typeface="Arial"/>
                <a:sym typeface="Verdana" pitchFamily="34" charset="0"/>
              </a:rPr>
              <a:t>ENEL Research &amp; Innovation</a:t>
            </a:r>
            <a:endParaRPr lang="en-US" sz="2000" b="1" dirty="0">
              <a:solidFill>
                <a:srgbClr val="133B9C"/>
              </a:solidFill>
              <a:latin typeface="Arial"/>
              <a:sym typeface="Verdan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46170" y="1544779"/>
            <a:ext cx="3973512" cy="4799013"/>
            <a:chOff x="1758" y="752"/>
            <a:chExt cx="2773" cy="3608"/>
          </a:xfrm>
        </p:grpSpPr>
        <p:sp>
          <p:nvSpPr>
            <p:cNvPr id="107" name="Freeform 5"/>
            <p:cNvSpPr>
              <a:spLocks noChangeAspect="1"/>
            </p:cNvSpPr>
            <p:nvPr/>
          </p:nvSpPr>
          <p:spPr bwMode="auto">
            <a:xfrm rot="332618">
              <a:off x="2641" y="752"/>
              <a:ext cx="488" cy="570"/>
            </a:xfrm>
            <a:custGeom>
              <a:avLst/>
              <a:gdLst>
                <a:gd name="T0" fmla="*/ 1 w 904"/>
                <a:gd name="T1" fmla="*/ 24 h 835"/>
                <a:gd name="T2" fmla="*/ 1 w 904"/>
                <a:gd name="T3" fmla="*/ 18 h 835"/>
                <a:gd name="T4" fmla="*/ 1 w 904"/>
                <a:gd name="T5" fmla="*/ 15 h 835"/>
                <a:gd name="T6" fmla="*/ 1 w 904"/>
                <a:gd name="T7" fmla="*/ 12 h 835"/>
                <a:gd name="T8" fmla="*/ 1 w 904"/>
                <a:gd name="T9" fmla="*/ 10 h 835"/>
                <a:gd name="T10" fmla="*/ 2 w 904"/>
                <a:gd name="T11" fmla="*/ 10 h 835"/>
                <a:gd name="T12" fmla="*/ 2 w 904"/>
                <a:gd name="T13" fmla="*/ 12 h 835"/>
                <a:gd name="T14" fmla="*/ 3 w 904"/>
                <a:gd name="T15" fmla="*/ 12 h 835"/>
                <a:gd name="T16" fmla="*/ 4 w 904"/>
                <a:gd name="T17" fmla="*/ 11 h 835"/>
                <a:gd name="T18" fmla="*/ 4 w 904"/>
                <a:gd name="T19" fmla="*/ 7 h 835"/>
                <a:gd name="T20" fmla="*/ 5 w 904"/>
                <a:gd name="T21" fmla="*/ 5 h 835"/>
                <a:gd name="T22" fmla="*/ 5 w 904"/>
                <a:gd name="T23" fmla="*/ 3 h 835"/>
                <a:gd name="T24" fmla="*/ 6 w 904"/>
                <a:gd name="T25" fmla="*/ 3 h 835"/>
                <a:gd name="T26" fmla="*/ 7 w 904"/>
                <a:gd name="T27" fmla="*/ 3 h 835"/>
                <a:gd name="T28" fmla="*/ 8 w 904"/>
                <a:gd name="T29" fmla="*/ 5 h 835"/>
                <a:gd name="T30" fmla="*/ 9 w 904"/>
                <a:gd name="T31" fmla="*/ 3 h 835"/>
                <a:gd name="T32" fmla="*/ 9 w 904"/>
                <a:gd name="T33" fmla="*/ 1 h 835"/>
                <a:gd name="T34" fmla="*/ 10 w 904"/>
                <a:gd name="T35" fmla="*/ 1 h 835"/>
                <a:gd name="T36" fmla="*/ 10 w 904"/>
                <a:gd name="T37" fmla="*/ 2 h 835"/>
                <a:gd name="T38" fmla="*/ 10 w 904"/>
                <a:gd name="T39" fmla="*/ 5 h 835"/>
                <a:gd name="T40" fmla="*/ 11 w 904"/>
                <a:gd name="T41" fmla="*/ 8 h 835"/>
                <a:gd name="T42" fmla="*/ 11 w 904"/>
                <a:gd name="T43" fmla="*/ 12 h 835"/>
                <a:gd name="T44" fmla="*/ 11 w 904"/>
                <a:gd name="T45" fmla="*/ 16 h 835"/>
                <a:gd name="T46" fmla="*/ 12 w 904"/>
                <a:gd name="T47" fmla="*/ 18 h 835"/>
                <a:gd name="T48" fmla="*/ 11 w 904"/>
                <a:gd name="T49" fmla="*/ 18 h 835"/>
                <a:gd name="T50" fmla="*/ 10 w 904"/>
                <a:gd name="T51" fmla="*/ 20 h 835"/>
                <a:gd name="T52" fmla="*/ 10 w 904"/>
                <a:gd name="T53" fmla="*/ 18 h 835"/>
                <a:gd name="T54" fmla="*/ 10 w 904"/>
                <a:gd name="T55" fmla="*/ 18 h 835"/>
                <a:gd name="T56" fmla="*/ 9 w 904"/>
                <a:gd name="T57" fmla="*/ 23 h 835"/>
                <a:gd name="T58" fmla="*/ 9 w 904"/>
                <a:gd name="T59" fmla="*/ 24 h 835"/>
                <a:gd name="T60" fmla="*/ 9 w 904"/>
                <a:gd name="T61" fmla="*/ 27 h 835"/>
                <a:gd name="T62" fmla="*/ 8 w 904"/>
                <a:gd name="T63" fmla="*/ 29 h 835"/>
                <a:gd name="T64" fmla="*/ 9 w 904"/>
                <a:gd name="T65" fmla="*/ 31 h 835"/>
                <a:gd name="T66" fmla="*/ 9 w 904"/>
                <a:gd name="T67" fmla="*/ 33 h 835"/>
                <a:gd name="T68" fmla="*/ 9 w 904"/>
                <a:gd name="T69" fmla="*/ 36 h 835"/>
                <a:gd name="T70" fmla="*/ 9 w 904"/>
                <a:gd name="T71" fmla="*/ 39 h 835"/>
                <a:gd name="T72" fmla="*/ 8 w 904"/>
                <a:gd name="T73" fmla="*/ 40 h 835"/>
                <a:gd name="T74" fmla="*/ 8 w 904"/>
                <a:gd name="T75" fmla="*/ 40 h 835"/>
                <a:gd name="T76" fmla="*/ 7 w 904"/>
                <a:gd name="T77" fmla="*/ 42 h 835"/>
                <a:gd name="T78" fmla="*/ 8 w 904"/>
                <a:gd name="T79" fmla="*/ 46 h 835"/>
                <a:gd name="T80" fmla="*/ 6 w 904"/>
                <a:gd name="T81" fmla="*/ 44 h 835"/>
                <a:gd name="T82" fmla="*/ 5 w 904"/>
                <a:gd name="T83" fmla="*/ 45 h 835"/>
                <a:gd name="T84" fmla="*/ 5 w 904"/>
                <a:gd name="T85" fmla="*/ 48 h 835"/>
                <a:gd name="T86" fmla="*/ 5 w 904"/>
                <a:gd name="T87" fmla="*/ 48 h 835"/>
                <a:gd name="T88" fmla="*/ 5 w 904"/>
                <a:gd name="T89" fmla="*/ 48 h 835"/>
                <a:gd name="T90" fmla="*/ 5 w 904"/>
                <a:gd name="T91" fmla="*/ 50 h 835"/>
                <a:gd name="T92" fmla="*/ 5 w 904"/>
                <a:gd name="T93" fmla="*/ 53 h 835"/>
                <a:gd name="T94" fmla="*/ 4 w 904"/>
                <a:gd name="T95" fmla="*/ 56 h 835"/>
                <a:gd name="T96" fmla="*/ 4 w 904"/>
                <a:gd name="T97" fmla="*/ 56 h 835"/>
                <a:gd name="T98" fmla="*/ 3 w 904"/>
                <a:gd name="T99" fmla="*/ 57 h 835"/>
                <a:gd name="T100" fmla="*/ 3 w 904"/>
                <a:gd name="T101" fmla="*/ 58 h 835"/>
                <a:gd name="T102" fmla="*/ 3 w 904"/>
                <a:gd name="T103" fmla="*/ 55 h 835"/>
                <a:gd name="T104" fmla="*/ 3 w 904"/>
                <a:gd name="T105" fmla="*/ 51 h 835"/>
                <a:gd name="T106" fmla="*/ 2 w 904"/>
                <a:gd name="T107" fmla="*/ 51 h 835"/>
                <a:gd name="T108" fmla="*/ 2 w 904"/>
                <a:gd name="T109" fmla="*/ 52 h 835"/>
                <a:gd name="T110" fmla="*/ 1 w 904"/>
                <a:gd name="T111" fmla="*/ 53 h 835"/>
                <a:gd name="T112" fmla="*/ 1 w 904"/>
                <a:gd name="T113" fmla="*/ 52 h 835"/>
                <a:gd name="T114" fmla="*/ 1 w 904"/>
                <a:gd name="T115" fmla="*/ 48 h 835"/>
                <a:gd name="T116" fmla="*/ 1 w 904"/>
                <a:gd name="T117" fmla="*/ 45 h 835"/>
                <a:gd name="T118" fmla="*/ 1 w 904"/>
                <a:gd name="T119" fmla="*/ 40 h 835"/>
                <a:gd name="T120" fmla="*/ 1 w 904"/>
                <a:gd name="T121" fmla="*/ 35 h 835"/>
                <a:gd name="T122" fmla="*/ 1 w 904"/>
                <a:gd name="T123" fmla="*/ 31 h 835"/>
                <a:gd name="T124" fmla="*/ 1 w 904"/>
                <a:gd name="T125" fmla="*/ 29 h 8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"/>
                <a:gd name="T190" fmla="*/ 0 h 835"/>
                <a:gd name="T191" fmla="*/ 904 w 904"/>
                <a:gd name="T192" fmla="*/ 835 h 8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" h="835">
                  <a:moveTo>
                    <a:pt x="102" y="380"/>
                  </a:moveTo>
                  <a:lnTo>
                    <a:pt x="92" y="369"/>
                  </a:lnTo>
                  <a:lnTo>
                    <a:pt x="72" y="357"/>
                  </a:lnTo>
                  <a:lnTo>
                    <a:pt x="59" y="351"/>
                  </a:lnTo>
                  <a:lnTo>
                    <a:pt x="37" y="351"/>
                  </a:lnTo>
                  <a:lnTo>
                    <a:pt x="29" y="343"/>
                  </a:lnTo>
                  <a:lnTo>
                    <a:pt x="26" y="330"/>
                  </a:lnTo>
                  <a:lnTo>
                    <a:pt x="37" y="317"/>
                  </a:lnTo>
                  <a:lnTo>
                    <a:pt x="45" y="282"/>
                  </a:lnTo>
                  <a:lnTo>
                    <a:pt x="23" y="264"/>
                  </a:lnTo>
                  <a:lnTo>
                    <a:pt x="7" y="267"/>
                  </a:lnTo>
                  <a:lnTo>
                    <a:pt x="1" y="249"/>
                  </a:lnTo>
                  <a:lnTo>
                    <a:pt x="0" y="237"/>
                  </a:lnTo>
                  <a:lnTo>
                    <a:pt x="9" y="227"/>
                  </a:lnTo>
                  <a:lnTo>
                    <a:pt x="12" y="217"/>
                  </a:lnTo>
                  <a:lnTo>
                    <a:pt x="6" y="209"/>
                  </a:lnTo>
                  <a:lnTo>
                    <a:pt x="20" y="198"/>
                  </a:lnTo>
                  <a:lnTo>
                    <a:pt x="23" y="199"/>
                  </a:lnTo>
                  <a:lnTo>
                    <a:pt x="17" y="180"/>
                  </a:lnTo>
                  <a:lnTo>
                    <a:pt x="15" y="172"/>
                  </a:lnTo>
                  <a:lnTo>
                    <a:pt x="26" y="167"/>
                  </a:lnTo>
                  <a:lnTo>
                    <a:pt x="34" y="137"/>
                  </a:lnTo>
                  <a:lnTo>
                    <a:pt x="58" y="143"/>
                  </a:lnTo>
                  <a:lnTo>
                    <a:pt x="70" y="143"/>
                  </a:lnTo>
                  <a:lnTo>
                    <a:pt x="70" y="146"/>
                  </a:lnTo>
                  <a:lnTo>
                    <a:pt x="103" y="132"/>
                  </a:lnTo>
                  <a:lnTo>
                    <a:pt x="117" y="129"/>
                  </a:lnTo>
                  <a:lnTo>
                    <a:pt x="131" y="135"/>
                  </a:lnTo>
                  <a:lnTo>
                    <a:pt x="135" y="142"/>
                  </a:lnTo>
                  <a:lnTo>
                    <a:pt x="142" y="146"/>
                  </a:lnTo>
                  <a:lnTo>
                    <a:pt x="161" y="158"/>
                  </a:lnTo>
                  <a:lnTo>
                    <a:pt x="147" y="172"/>
                  </a:lnTo>
                  <a:lnTo>
                    <a:pt x="146" y="172"/>
                  </a:lnTo>
                  <a:lnTo>
                    <a:pt x="146" y="177"/>
                  </a:lnTo>
                  <a:lnTo>
                    <a:pt x="164" y="179"/>
                  </a:lnTo>
                  <a:lnTo>
                    <a:pt x="172" y="175"/>
                  </a:lnTo>
                  <a:lnTo>
                    <a:pt x="188" y="188"/>
                  </a:lnTo>
                  <a:lnTo>
                    <a:pt x="196" y="183"/>
                  </a:lnTo>
                  <a:lnTo>
                    <a:pt x="216" y="193"/>
                  </a:lnTo>
                  <a:lnTo>
                    <a:pt x="238" y="188"/>
                  </a:lnTo>
                  <a:lnTo>
                    <a:pt x="267" y="190"/>
                  </a:lnTo>
                  <a:lnTo>
                    <a:pt x="270" y="188"/>
                  </a:lnTo>
                  <a:lnTo>
                    <a:pt x="274" y="191"/>
                  </a:lnTo>
                  <a:lnTo>
                    <a:pt x="284" y="167"/>
                  </a:lnTo>
                  <a:lnTo>
                    <a:pt x="301" y="158"/>
                  </a:lnTo>
                  <a:lnTo>
                    <a:pt x="295" y="138"/>
                  </a:lnTo>
                  <a:lnTo>
                    <a:pt x="307" y="116"/>
                  </a:lnTo>
                  <a:lnTo>
                    <a:pt x="309" y="103"/>
                  </a:lnTo>
                  <a:lnTo>
                    <a:pt x="312" y="96"/>
                  </a:lnTo>
                  <a:lnTo>
                    <a:pt x="317" y="93"/>
                  </a:lnTo>
                  <a:lnTo>
                    <a:pt x="331" y="90"/>
                  </a:lnTo>
                  <a:lnTo>
                    <a:pt x="337" y="84"/>
                  </a:lnTo>
                  <a:lnTo>
                    <a:pt x="337" y="72"/>
                  </a:lnTo>
                  <a:lnTo>
                    <a:pt x="351" y="71"/>
                  </a:lnTo>
                  <a:lnTo>
                    <a:pt x="356" y="72"/>
                  </a:lnTo>
                  <a:lnTo>
                    <a:pt x="369" y="69"/>
                  </a:lnTo>
                  <a:lnTo>
                    <a:pt x="391" y="59"/>
                  </a:lnTo>
                  <a:lnTo>
                    <a:pt x="398" y="61"/>
                  </a:lnTo>
                  <a:lnTo>
                    <a:pt x="406" y="58"/>
                  </a:lnTo>
                  <a:lnTo>
                    <a:pt x="413" y="59"/>
                  </a:lnTo>
                  <a:lnTo>
                    <a:pt x="422" y="59"/>
                  </a:lnTo>
                  <a:lnTo>
                    <a:pt x="433" y="71"/>
                  </a:lnTo>
                  <a:lnTo>
                    <a:pt x="444" y="72"/>
                  </a:lnTo>
                  <a:lnTo>
                    <a:pt x="457" y="64"/>
                  </a:lnTo>
                  <a:lnTo>
                    <a:pt x="461" y="58"/>
                  </a:lnTo>
                  <a:lnTo>
                    <a:pt x="468" y="56"/>
                  </a:lnTo>
                  <a:lnTo>
                    <a:pt x="474" y="47"/>
                  </a:lnTo>
                  <a:lnTo>
                    <a:pt x="488" y="55"/>
                  </a:lnTo>
                  <a:lnTo>
                    <a:pt x="497" y="63"/>
                  </a:lnTo>
                  <a:lnTo>
                    <a:pt x="516" y="53"/>
                  </a:lnTo>
                  <a:lnTo>
                    <a:pt x="537" y="47"/>
                  </a:lnTo>
                  <a:lnTo>
                    <a:pt x="552" y="58"/>
                  </a:lnTo>
                  <a:lnTo>
                    <a:pt x="574" y="61"/>
                  </a:lnTo>
                  <a:lnTo>
                    <a:pt x="584" y="71"/>
                  </a:lnTo>
                  <a:lnTo>
                    <a:pt x="588" y="72"/>
                  </a:lnTo>
                  <a:lnTo>
                    <a:pt x="596" y="66"/>
                  </a:lnTo>
                  <a:lnTo>
                    <a:pt x="606" y="59"/>
                  </a:lnTo>
                  <a:lnTo>
                    <a:pt x="615" y="59"/>
                  </a:lnTo>
                  <a:lnTo>
                    <a:pt x="636" y="51"/>
                  </a:lnTo>
                  <a:lnTo>
                    <a:pt x="640" y="45"/>
                  </a:lnTo>
                  <a:lnTo>
                    <a:pt x="645" y="47"/>
                  </a:lnTo>
                  <a:lnTo>
                    <a:pt x="670" y="30"/>
                  </a:lnTo>
                  <a:lnTo>
                    <a:pt x="684" y="27"/>
                  </a:lnTo>
                  <a:lnTo>
                    <a:pt x="697" y="24"/>
                  </a:lnTo>
                  <a:lnTo>
                    <a:pt x="711" y="22"/>
                  </a:lnTo>
                  <a:lnTo>
                    <a:pt x="720" y="18"/>
                  </a:lnTo>
                  <a:lnTo>
                    <a:pt x="722" y="19"/>
                  </a:lnTo>
                  <a:lnTo>
                    <a:pt x="730" y="18"/>
                  </a:lnTo>
                  <a:lnTo>
                    <a:pt x="739" y="8"/>
                  </a:lnTo>
                  <a:lnTo>
                    <a:pt x="752" y="8"/>
                  </a:lnTo>
                  <a:lnTo>
                    <a:pt x="780" y="0"/>
                  </a:lnTo>
                  <a:lnTo>
                    <a:pt x="796" y="8"/>
                  </a:lnTo>
                  <a:lnTo>
                    <a:pt x="801" y="14"/>
                  </a:lnTo>
                  <a:lnTo>
                    <a:pt x="790" y="21"/>
                  </a:lnTo>
                  <a:lnTo>
                    <a:pt x="786" y="37"/>
                  </a:lnTo>
                  <a:lnTo>
                    <a:pt x="764" y="40"/>
                  </a:lnTo>
                  <a:lnTo>
                    <a:pt x="752" y="45"/>
                  </a:lnTo>
                  <a:lnTo>
                    <a:pt x="750" y="50"/>
                  </a:lnTo>
                  <a:lnTo>
                    <a:pt x="755" y="64"/>
                  </a:lnTo>
                  <a:lnTo>
                    <a:pt x="757" y="80"/>
                  </a:lnTo>
                  <a:lnTo>
                    <a:pt x="771" y="90"/>
                  </a:lnTo>
                  <a:lnTo>
                    <a:pt x="760" y="104"/>
                  </a:lnTo>
                  <a:lnTo>
                    <a:pt x="782" y="113"/>
                  </a:lnTo>
                  <a:lnTo>
                    <a:pt x="791" y="129"/>
                  </a:lnTo>
                  <a:lnTo>
                    <a:pt x="801" y="121"/>
                  </a:lnTo>
                  <a:lnTo>
                    <a:pt x="813" y="121"/>
                  </a:lnTo>
                  <a:lnTo>
                    <a:pt x="821" y="137"/>
                  </a:lnTo>
                  <a:lnTo>
                    <a:pt x="829" y="146"/>
                  </a:lnTo>
                  <a:lnTo>
                    <a:pt x="824" y="158"/>
                  </a:lnTo>
                  <a:lnTo>
                    <a:pt x="821" y="167"/>
                  </a:lnTo>
                  <a:lnTo>
                    <a:pt x="818" y="177"/>
                  </a:lnTo>
                  <a:lnTo>
                    <a:pt x="824" y="182"/>
                  </a:lnTo>
                  <a:lnTo>
                    <a:pt x="840" y="183"/>
                  </a:lnTo>
                  <a:lnTo>
                    <a:pt x="851" y="188"/>
                  </a:lnTo>
                  <a:lnTo>
                    <a:pt x="863" y="220"/>
                  </a:lnTo>
                  <a:lnTo>
                    <a:pt x="893" y="237"/>
                  </a:lnTo>
                  <a:lnTo>
                    <a:pt x="903" y="240"/>
                  </a:lnTo>
                  <a:lnTo>
                    <a:pt x="904" y="241"/>
                  </a:lnTo>
                  <a:lnTo>
                    <a:pt x="892" y="246"/>
                  </a:lnTo>
                  <a:lnTo>
                    <a:pt x="873" y="261"/>
                  </a:lnTo>
                  <a:lnTo>
                    <a:pt x="860" y="264"/>
                  </a:lnTo>
                  <a:lnTo>
                    <a:pt x="865" y="274"/>
                  </a:lnTo>
                  <a:lnTo>
                    <a:pt x="854" y="278"/>
                  </a:lnTo>
                  <a:lnTo>
                    <a:pt x="845" y="272"/>
                  </a:lnTo>
                  <a:lnTo>
                    <a:pt x="834" y="272"/>
                  </a:lnTo>
                  <a:lnTo>
                    <a:pt x="826" y="278"/>
                  </a:lnTo>
                  <a:lnTo>
                    <a:pt x="805" y="274"/>
                  </a:lnTo>
                  <a:lnTo>
                    <a:pt x="801" y="280"/>
                  </a:lnTo>
                  <a:lnTo>
                    <a:pt x="793" y="282"/>
                  </a:lnTo>
                  <a:lnTo>
                    <a:pt x="779" y="293"/>
                  </a:lnTo>
                  <a:lnTo>
                    <a:pt x="780" y="288"/>
                  </a:lnTo>
                  <a:lnTo>
                    <a:pt x="780" y="283"/>
                  </a:lnTo>
                  <a:lnTo>
                    <a:pt x="777" y="277"/>
                  </a:lnTo>
                  <a:lnTo>
                    <a:pt x="769" y="270"/>
                  </a:lnTo>
                  <a:lnTo>
                    <a:pt x="760" y="270"/>
                  </a:lnTo>
                  <a:lnTo>
                    <a:pt x="758" y="269"/>
                  </a:lnTo>
                  <a:lnTo>
                    <a:pt x="755" y="267"/>
                  </a:lnTo>
                  <a:lnTo>
                    <a:pt x="725" y="245"/>
                  </a:lnTo>
                  <a:lnTo>
                    <a:pt x="725" y="254"/>
                  </a:lnTo>
                  <a:lnTo>
                    <a:pt x="727" y="264"/>
                  </a:lnTo>
                  <a:lnTo>
                    <a:pt x="725" y="269"/>
                  </a:lnTo>
                  <a:lnTo>
                    <a:pt x="717" y="285"/>
                  </a:lnTo>
                  <a:lnTo>
                    <a:pt x="717" y="291"/>
                  </a:lnTo>
                  <a:lnTo>
                    <a:pt x="702" y="319"/>
                  </a:lnTo>
                  <a:lnTo>
                    <a:pt x="694" y="328"/>
                  </a:lnTo>
                  <a:lnTo>
                    <a:pt x="691" y="322"/>
                  </a:lnTo>
                  <a:lnTo>
                    <a:pt x="680" y="323"/>
                  </a:lnTo>
                  <a:lnTo>
                    <a:pt x="673" y="330"/>
                  </a:lnTo>
                  <a:lnTo>
                    <a:pt x="661" y="330"/>
                  </a:lnTo>
                  <a:lnTo>
                    <a:pt x="621" y="344"/>
                  </a:lnTo>
                  <a:lnTo>
                    <a:pt x="618" y="349"/>
                  </a:lnTo>
                  <a:lnTo>
                    <a:pt x="615" y="362"/>
                  </a:lnTo>
                  <a:lnTo>
                    <a:pt x="632" y="364"/>
                  </a:lnTo>
                  <a:lnTo>
                    <a:pt x="648" y="372"/>
                  </a:lnTo>
                  <a:lnTo>
                    <a:pt x="642" y="381"/>
                  </a:lnTo>
                  <a:lnTo>
                    <a:pt x="631" y="389"/>
                  </a:lnTo>
                  <a:lnTo>
                    <a:pt x="626" y="399"/>
                  </a:lnTo>
                  <a:lnTo>
                    <a:pt x="629" y="401"/>
                  </a:lnTo>
                  <a:lnTo>
                    <a:pt x="625" y="425"/>
                  </a:lnTo>
                  <a:lnTo>
                    <a:pt x="618" y="420"/>
                  </a:lnTo>
                  <a:lnTo>
                    <a:pt x="618" y="422"/>
                  </a:lnTo>
                  <a:lnTo>
                    <a:pt x="610" y="426"/>
                  </a:lnTo>
                  <a:lnTo>
                    <a:pt x="598" y="433"/>
                  </a:lnTo>
                  <a:lnTo>
                    <a:pt x="610" y="444"/>
                  </a:lnTo>
                  <a:lnTo>
                    <a:pt x="625" y="454"/>
                  </a:lnTo>
                  <a:lnTo>
                    <a:pt x="629" y="464"/>
                  </a:lnTo>
                  <a:lnTo>
                    <a:pt x="623" y="476"/>
                  </a:lnTo>
                  <a:lnTo>
                    <a:pt x="628" y="484"/>
                  </a:lnTo>
                  <a:lnTo>
                    <a:pt x="639" y="484"/>
                  </a:lnTo>
                  <a:lnTo>
                    <a:pt x="648" y="480"/>
                  </a:lnTo>
                  <a:lnTo>
                    <a:pt x="651" y="494"/>
                  </a:lnTo>
                  <a:lnTo>
                    <a:pt x="661" y="496"/>
                  </a:lnTo>
                  <a:lnTo>
                    <a:pt x="667" y="496"/>
                  </a:lnTo>
                  <a:lnTo>
                    <a:pt x="659" y="512"/>
                  </a:lnTo>
                  <a:lnTo>
                    <a:pt x="673" y="526"/>
                  </a:lnTo>
                  <a:lnTo>
                    <a:pt x="680" y="528"/>
                  </a:lnTo>
                  <a:lnTo>
                    <a:pt x="676" y="544"/>
                  </a:lnTo>
                  <a:lnTo>
                    <a:pt x="667" y="539"/>
                  </a:lnTo>
                  <a:lnTo>
                    <a:pt x="662" y="552"/>
                  </a:lnTo>
                  <a:lnTo>
                    <a:pt x="654" y="562"/>
                  </a:lnTo>
                  <a:lnTo>
                    <a:pt x="656" y="565"/>
                  </a:lnTo>
                  <a:lnTo>
                    <a:pt x="650" y="571"/>
                  </a:lnTo>
                  <a:lnTo>
                    <a:pt x="628" y="579"/>
                  </a:lnTo>
                  <a:lnTo>
                    <a:pt x="620" y="579"/>
                  </a:lnTo>
                  <a:lnTo>
                    <a:pt x="617" y="583"/>
                  </a:lnTo>
                  <a:lnTo>
                    <a:pt x="599" y="581"/>
                  </a:lnTo>
                  <a:lnTo>
                    <a:pt x="593" y="587"/>
                  </a:lnTo>
                  <a:lnTo>
                    <a:pt x="588" y="581"/>
                  </a:lnTo>
                  <a:lnTo>
                    <a:pt x="585" y="581"/>
                  </a:lnTo>
                  <a:lnTo>
                    <a:pt x="567" y="589"/>
                  </a:lnTo>
                  <a:lnTo>
                    <a:pt x="560" y="591"/>
                  </a:lnTo>
                  <a:lnTo>
                    <a:pt x="565" y="607"/>
                  </a:lnTo>
                  <a:lnTo>
                    <a:pt x="570" y="616"/>
                  </a:lnTo>
                  <a:lnTo>
                    <a:pt x="563" y="616"/>
                  </a:lnTo>
                  <a:lnTo>
                    <a:pt x="552" y="621"/>
                  </a:lnTo>
                  <a:lnTo>
                    <a:pt x="560" y="628"/>
                  </a:lnTo>
                  <a:lnTo>
                    <a:pt x="554" y="633"/>
                  </a:lnTo>
                  <a:lnTo>
                    <a:pt x="562" y="650"/>
                  </a:lnTo>
                  <a:lnTo>
                    <a:pt x="560" y="653"/>
                  </a:lnTo>
                  <a:lnTo>
                    <a:pt x="560" y="662"/>
                  </a:lnTo>
                  <a:lnTo>
                    <a:pt x="535" y="666"/>
                  </a:lnTo>
                  <a:lnTo>
                    <a:pt x="537" y="662"/>
                  </a:lnTo>
                  <a:lnTo>
                    <a:pt x="518" y="662"/>
                  </a:lnTo>
                  <a:lnTo>
                    <a:pt x="515" y="639"/>
                  </a:lnTo>
                  <a:lnTo>
                    <a:pt x="501" y="636"/>
                  </a:lnTo>
                  <a:lnTo>
                    <a:pt x="485" y="636"/>
                  </a:lnTo>
                  <a:lnTo>
                    <a:pt x="479" y="637"/>
                  </a:lnTo>
                  <a:lnTo>
                    <a:pt x="471" y="644"/>
                  </a:lnTo>
                  <a:lnTo>
                    <a:pt x="458" y="655"/>
                  </a:lnTo>
                  <a:lnTo>
                    <a:pt x="427" y="653"/>
                  </a:lnTo>
                  <a:lnTo>
                    <a:pt x="431" y="673"/>
                  </a:lnTo>
                  <a:lnTo>
                    <a:pt x="430" y="674"/>
                  </a:lnTo>
                  <a:lnTo>
                    <a:pt x="419" y="678"/>
                  </a:lnTo>
                  <a:lnTo>
                    <a:pt x="419" y="686"/>
                  </a:lnTo>
                  <a:lnTo>
                    <a:pt x="414" y="687"/>
                  </a:lnTo>
                  <a:lnTo>
                    <a:pt x="416" y="695"/>
                  </a:lnTo>
                  <a:lnTo>
                    <a:pt x="413" y="695"/>
                  </a:lnTo>
                  <a:lnTo>
                    <a:pt x="406" y="692"/>
                  </a:lnTo>
                  <a:lnTo>
                    <a:pt x="400" y="684"/>
                  </a:lnTo>
                  <a:lnTo>
                    <a:pt x="397" y="686"/>
                  </a:lnTo>
                  <a:lnTo>
                    <a:pt x="395" y="681"/>
                  </a:lnTo>
                  <a:lnTo>
                    <a:pt x="395" y="692"/>
                  </a:lnTo>
                  <a:lnTo>
                    <a:pt x="380" y="692"/>
                  </a:lnTo>
                  <a:lnTo>
                    <a:pt x="376" y="691"/>
                  </a:lnTo>
                  <a:lnTo>
                    <a:pt x="376" y="692"/>
                  </a:lnTo>
                  <a:lnTo>
                    <a:pt x="373" y="702"/>
                  </a:lnTo>
                  <a:lnTo>
                    <a:pt x="375" y="708"/>
                  </a:lnTo>
                  <a:lnTo>
                    <a:pt x="365" y="715"/>
                  </a:lnTo>
                  <a:lnTo>
                    <a:pt x="370" y="716"/>
                  </a:lnTo>
                  <a:lnTo>
                    <a:pt x="369" y="724"/>
                  </a:lnTo>
                  <a:lnTo>
                    <a:pt x="361" y="732"/>
                  </a:lnTo>
                  <a:lnTo>
                    <a:pt x="359" y="742"/>
                  </a:lnTo>
                  <a:lnTo>
                    <a:pt x="350" y="748"/>
                  </a:lnTo>
                  <a:lnTo>
                    <a:pt x="348" y="752"/>
                  </a:lnTo>
                  <a:lnTo>
                    <a:pt x="350" y="763"/>
                  </a:lnTo>
                  <a:lnTo>
                    <a:pt x="351" y="771"/>
                  </a:lnTo>
                  <a:lnTo>
                    <a:pt x="340" y="769"/>
                  </a:lnTo>
                  <a:lnTo>
                    <a:pt x="342" y="776"/>
                  </a:lnTo>
                  <a:lnTo>
                    <a:pt x="339" y="802"/>
                  </a:lnTo>
                  <a:lnTo>
                    <a:pt x="328" y="811"/>
                  </a:lnTo>
                  <a:lnTo>
                    <a:pt x="325" y="823"/>
                  </a:lnTo>
                  <a:lnTo>
                    <a:pt x="318" y="824"/>
                  </a:lnTo>
                  <a:lnTo>
                    <a:pt x="312" y="824"/>
                  </a:lnTo>
                  <a:lnTo>
                    <a:pt x="306" y="824"/>
                  </a:lnTo>
                  <a:lnTo>
                    <a:pt x="290" y="811"/>
                  </a:lnTo>
                  <a:lnTo>
                    <a:pt x="282" y="816"/>
                  </a:lnTo>
                  <a:lnTo>
                    <a:pt x="271" y="816"/>
                  </a:lnTo>
                  <a:lnTo>
                    <a:pt x="273" y="810"/>
                  </a:lnTo>
                  <a:lnTo>
                    <a:pt x="263" y="816"/>
                  </a:lnTo>
                  <a:lnTo>
                    <a:pt x="263" y="819"/>
                  </a:lnTo>
                  <a:lnTo>
                    <a:pt x="251" y="832"/>
                  </a:lnTo>
                  <a:lnTo>
                    <a:pt x="252" y="821"/>
                  </a:lnTo>
                  <a:lnTo>
                    <a:pt x="249" y="827"/>
                  </a:lnTo>
                  <a:lnTo>
                    <a:pt x="246" y="827"/>
                  </a:lnTo>
                  <a:lnTo>
                    <a:pt x="238" y="835"/>
                  </a:lnTo>
                  <a:lnTo>
                    <a:pt x="227" y="826"/>
                  </a:lnTo>
                  <a:lnTo>
                    <a:pt x="232" y="819"/>
                  </a:lnTo>
                  <a:lnTo>
                    <a:pt x="210" y="810"/>
                  </a:lnTo>
                  <a:lnTo>
                    <a:pt x="197" y="810"/>
                  </a:lnTo>
                  <a:lnTo>
                    <a:pt x="207" y="789"/>
                  </a:lnTo>
                  <a:lnTo>
                    <a:pt x="216" y="774"/>
                  </a:lnTo>
                  <a:lnTo>
                    <a:pt x="210" y="765"/>
                  </a:lnTo>
                  <a:lnTo>
                    <a:pt x="213" y="757"/>
                  </a:lnTo>
                  <a:lnTo>
                    <a:pt x="216" y="755"/>
                  </a:lnTo>
                  <a:lnTo>
                    <a:pt x="197" y="742"/>
                  </a:lnTo>
                  <a:lnTo>
                    <a:pt x="190" y="739"/>
                  </a:lnTo>
                  <a:lnTo>
                    <a:pt x="175" y="740"/>
                  </a:lnTo>
                  <a:lnTo>
                    <a:pt x="166" y="737"/>
                  </a:lnTo>
                  <a:lnTo>
                    <a:pt x="158" y="744"/>
                  </a:lnTo>
                  <a:lnTo>
                    <a:pt x="155" y="739"/>
                  </a:lnTo>
                  <a:lnTo>
                    <a:pt x="142" y="739"/>
                  </a:lnTo>
                  <a:lnTo>
                    <a:pt x="133" y="737"/>
                  </a:lnTo>
                  <a:lnTo>
                    <a:pt x="131" y="739"/>
                  </a:lnTo>
                  <a:lnTo>
                    <a:pt x="119" y="744"/>
                  </a:lnTo>
                  <a:lnTo>
                    <a:pt x="116" y="745"/>
                  </a:lnTo>
                  <a:lnTo>
                    <a:pt x="109" y="760"/>
                  </a:lnTo>
                  <a:lnTo>
                    <a:pt x="106" y="758"/>
                  </a:lnTo>
                  <a:lnTo>
                    <a:pt x="91" y="761"/>
                  </a:lnTo>
                  <a:lnTo>
                    <a:pt x="83" y="768"/>
                  </a:lnTo>
                  <a:lnTo>
                    <a:pt x="67" y="771"/>
                  </a:lnTo>
                  <a:lnTo>
                    <a:pt x="65" y="769"/>
                  </a:lnTo>
                  <a:lnTo>
                    <a:pt x="61" y="757"/>
                  </a:lnTo>
                  <a:lnTo>
                    <a:pt x="67" y="753"/>
                  </a:lnTo>
                  <a:lnTo>
                    <a:pt x="58" y="747"/>
                  </a:lnTo>
                  <a:lnTo>
                    <a:pt x="50" y="745"/>
                  </a:lnTo>
                  <a:lnTo>
                    <a:pt x="48" y="716"/>
                  </a:lnTo>
                  <a:lnTo>
                    <a:pt x="45" y="710"/>
                  </a:lnTo>
                  <a:lnTo>
                    <a:pt x="48" y="703"/>
                  </a:lnTo>
                  <a:lnTo>
                    <a:pt x="51" y="700"/>
                  </a:lnTo>
                  <a:lnTo>
                    <a:pt x="48" y="687"/>
                  </a:lnTo>
                  <a:lnTo>
                    <a:pt x="43" y="682"/>
                  </a:lnTo>
                  <a:lnTo>
                    <a:pt x="43" y="678"/>
                  </a:lnTo>
                  <a:lnTo>
                    <a:pt x="42" y="662"/>
                  </a:lnTo>
                  <a:lnTo>
                    <a:pt x="26" y="657"/>
                  </a:lnTo>
                  <a:lnTo>
                    <a:pt x="29" y="645"/>
                  </a:lnTo>
                  <a:lnTo>
                    <a:pt x="36" y="629"/>
                  </a:lnTo>
                  <a:lnTo>
                    <a:pt x="42" y="628"/>
                  </a:lnTo>
                  <a:lnTo>
                    <a:pt x="40" y="610"/>
                  </a:lnTo>
                  <a:lnTo>
                    <a:pt x="51" y="599"/>
                  </a:lnTo>
                  <a:lnTo>
                    <a:pt x="65" y="587"/>
                  </a:lnTo>
                  <a:lnTo>
                    <a:pt x="73" y="557"/>
                  </a:lnTo>
                  <a:lnTo>
                    <a:pt x="75" y="549"/>
                  </a:lnTo>
                  <a:lnTo>
                    <a:pt x="67" y="533"/>
                  </a:lnTo>
                  <a:lnTo>
                    <a:pt x="80" y="512"/>
                  </a:lnTo>
                  <a:lnTo>
                    <a:pt x="78" y="509"/>
                  </a:lnTo>
                  <a:lnTo>
                    <a:pt x="83" y="501"/>
                  </a:lnTo>
                  <a:lnTo>
                    <a:pt x="83" y="486"/>
                  </a:lnTo>
                  <a:lnTo>
                    <a:pt x="75" y="478"/>
                  </a:lnTo>
                  <a:lnTo>
                    <a:pt x="81" y="467"/>
                  </a:lnTo>
                  <a:lnTo>
                    <a:pt x="76" y="452"/>
                  </a:lnTo>
                  <a:lnTo>
                    <a:pt x="54" y="441"/>
                  </a:lnTo>
                  <a:lnTo>
                    <a:pt x="61" y="433"/>
                  </a:lnTo>
                  <a:lnTo>
                    <a:pt x="67" y="431"/>
                  </a:lnTo>
                  <a:lnTo>
                    <a:pt x="69" y="428"/>
                  </a:lnTo>
                  <a:lnTo>
                    <a:pt x="80" y="422"/>
                  </a:lnTo>
                  <a:lnTo>
                    <a:pt x="95" y="418"/>
                  </a:lnTo>
                  <a:lnTo>
                    <a:pt x="105" y="404"/>
                  </a:lnTo>
                  <a:lnTo>
                    <a:pt x="98" y="393"/>
                  </a:lnTo>
                  <a:lnTo>
                    <a:pt x="102" y="380"/>
                  </a:lnTo>
                  <a:close/>
                </a:path>
              </a:pathLst>
            </a:custGeom>
            <a:solidFill>
              <a:srgbClr val="759EE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10000"/>
                </a:spcBef>
                <a:spcAft>
                  <a:spcPts val="0"/>
                </a:spcAft>
                <a:buSzPct val="100000"/>
                <a:buFont typeface="Lucida Grande" pitchFamily="1" charset="0"/>
                <a:buNone/>
                <a:defRPr/>
              </a:pPr>
              <a:endParaRPr lang="en-US" sz="1200" b="1" kern="0" smtClean="0">
                <a:solidFill>
                  <a:srgbClr val="133B9C"/>
                </a:solidFill>
              </a:endParaRPr>
            </a:p>
          </p:txBody>
        </p:sp>
        <p:sp>
          <p:nvSpPr>
            <p:cNvPr id="108" name="Freeform 6"/>
            <p:cNvSpPr>
              <a:spLocks noChangeAspect="1"/>
            </p:cNvSpPr>
            <p:nvPr/>
          </p:nvSpPr>
          <p:spPr bwMode="auto">
            <a:xfrm>
              <a:off x="3081" y="3806"/>
              <a:ext cx="756" cy="554"/>
            </a:xfrm>
            <a:custGeom>
              <a:avLst/>
              <a:gdLst>
                <a:gd name="T0" fmla="*/ 3103079 w 176"/>
                <a:gd name="T1" fmla="*/ 6716138 h 114"/>
                <a:gd name="T2" fmla="*/ 3455453 w 176"/>
                <a:gd name="T3" fmla="*/ 7046885 h 114"/>
                <a:gd name="T4" fmla="*/ 3775799 w 176"/>
                <a:gd name="T5" fmla="*/ 7098179 h 114"/>
                <a:gd name="T6" fmla="*/ 3962999 w 176"/>
                <a:gd name="T7" fmla="*/ 7166238 h 114"/>
                <a:gd name="T8" fmla="*/ 3938184 w 176"/>
                <a:gd name="T9" fmla="*/ 6784178 h 114"/>
                <a:gd name="T10" fmla="*/ 4019905 w 176"/>
                <a:gd name="T11" fmla="*/ 6084806 h 114"/>
                <a:gd name="T12" fmla="*/ 4158747 w 176"/>
                <a:gd name="T13" fmla="*/ 5886834 h 114"/>
                <a:gd name="T14" fmla="*/ 4183635 w 176"/>
                <a:gd name="T15" fmla="*/ 5702746 h 114"/>
                <a:gd name="T16" fmla="*/ 4208454 w 176"/>
                <a:gd name="T17" fmla="*/ 5572264 h 114"/>
                <a:gd name="T18" fmla="*/ 4208454 w 176"/>
                <a:gd name="T19" fmla="*/ 5242061 h 114"/>
                <a:gd name="T20" fmla="*/ 4126733 w 176"/>
                <a:gd name="T21" fmla="*/ 5057408 h 114"/>
                <a:gd name="T22" fmla="*/ 4044703 w 176"/>
                <a:gd name="T23" fmla="*/ 4794700 h 114"/>
                <a:gd name="T24" fmla="*/ 4126733 w 176"/>
                <a:gd name="T25" fmla="*/ 4675347 h 114"/>
                <a:gd name="T26" fmla="*/ 4077048 w 176"/>
                <a:gd name="T27" fmla="*/ 4477394 h 114"/>
                <a:gd name="T28" fmla="*/ 3913292 w 176"/>
                <a:gd name="T29" fmla="*/ 4228099 h 114"/>
                <a:gd name="T30" fmla="*/ 3962999 w 176"/>
                <a:gd name="T31" fmla="*/ 3398819 h 114"/>
                <a:gd name="T32" fmla="*/ 4101935 w 176"/>
                <a:gd name="T33" fmla="*/ 2753483 h 114"/>
                <a:gd name="T34" fmla="*/ 4183635 w 176"/>
                <a:gd name="T35" fmla="*/ 2108714 h 114"/>
                <a:gd name="T36" fmla="*/ 4233325 w 176"/>
                <a:gd name="T37" fmla="*/ 1924178 h 114"/>
                <a:gd name="T38" fmla="*/ 4397076 w 176"/>
                <a:gd name="T39" fmla="*/ 1409318 h 114"/>
                <a:gd name="T40" fmla="*/ 4616699 w 176"/>
                <a:gd name="T41" fmla="*/ 514739 h 114"/>
                <a:gd name="T42" fmla="*/ 4692626 w 176"/>
                <a:gd name="T43" fmla="*/ 197972 h 114"/>
                <a:gd name="T44" fmla="*/ 4452947 w 176"/>
                <a:gd name="T45" fmla="*/ 249271 h 114"/>
                <a:gd name="T46" fmla="*/ 4315359 w 176"/>
                <a:gd name="T47" fmla="*/ 382061 h 114"/>
                <a:gd name="T48" fmla="*/ 4158747 w 176"/>
                <a:gd name="T49" fmla="*/ 382061 h 114"/>
                <a:gd name="T50" fmla="*/ 4101935 w 176"/>
                <a:gd name="T51" fmla="*/ 514739 h 114"/>
                <a:gd name="T52" fmla="*/ 3856150 w 176"/>
                <a:gd name="T53" fmla="*/ 699396 h 114"/>
                <a:gd name="T54" fmla="*/ 3617838 w 176"/>
                <a:gd name="T55" fmla="*/ 580038 h 114"/>
                <a:gd name="T56" fmla="*/ 3347181 w 176"/>
                <a:gd name="T57" fmla="*/ 764126 h 114"/>
                <a:gd name="T58" fmla="*/ 3127967 w 176"/>
                <a:gd name="T59" fmla="*/ 1092012 h 114"/>
                <a:gd name="T60" fmla="*/ 2807604 w 176"/>
                <a:gd name="T61" fmla="*/ 1276669 h 114"/>
                <a:gd name="T62" fmla="*/ 2588317 w 176"/>
                <a:gd name="T63" fmla="*/ 1211370 h 114"/>
                <a:gd name="T64" fmla="*/ 2348325 w 176"/>
                <a:gd name="T65" fmla="*/ 1146639 h 114"/>
                <a:gd name="T66" fmla="*/ 1997700 w 176"/>
                <a:gd name="T67" fmla="*/ 1474641 h 114"/>
                <a:gd name="T68" fmla="*/ 1751862 w 176"/>
                <a:gd name="T69" fmla="*/ 1211370 h 114"/>
                <a:gd name="T70" fmla="*/ 1620138 w 176"/>
                <a:gd name="T71" fmla="*/ 829304 h 114"/>
                <a:gd name="T72" fmla="*/ 1513624 w 176"/>
                <a:gd name="T73" fmla="*/ 894603 h 114"/>
                <a:gd name="T74" fmla="*/ 1400907 w 176"/>
                <a:gd name="T75" fmla="*/ 764126 h 114"/>
                <a:gd name="T76" fmla="*/ 1376032 w 176"/>
                <a:gd name="T77" fmla="*/ 764126 h 114"/>
                <a:gd name="T78" fmla="*/ 1400907 w 176"/>
                <a:gd name="T79" fmla="*/ 699396 h 114"/>
                <a:gd name="T80" fmla="*/ 1318889 w 176"/>
                <a:gd name="T81" fmla="*/ 447243 h 114"/>
                <a:gd name="T82" fmla="*/ 1242967 w 176"/>
                <a:gd name="T83" fmla="*/ 447243 h 114"/>
                <a:gd name="T84" fmla="*/ 1162595 w 176"/>
                <a:gd name="T85" fmla="*/ 580038 h 114"/>
                <a:gd name="T86" fmla="*/ 973968 w 176"/>
                <a:gd name="T87" fmla="*/ 645337 h 114"/>
                <a:gd name="T88" fmla="*/ 810217 w 176"/>
                <a:gd name="T89" fmla="*/ 1146639 h 114"/>
                <a:gd name="T90" fmla="*/ 565797 w 176"/>
                <a:gd name="T91" fmla="*/ 962075 h 114"/>
                <a:gd name="T92" fmla="*/ 459279 w 176"/>
                <a:gd name="T93" fmla="*/ 580038 h 114"/>
                <a:gd name="T94" fmla="*/ 377175 w 176"/>
                <a:gd name="T95" fmla="*/ 829304 h 114"/>
                <a:gd name="T96" fmla="*/ 213441 w 176"/>
                <a:gd name="T97" fmla="*/ 1027281 h 114"/>
                <a:gd name="T98" fmla="*/ 131720 w 176"/>
                <a:gd name="T99" fmla="*/ 1276669 h 114"/>
                <a:gd name="T100" fmla="*/ 82035 w 176"/>
                <a:gd name="T101" fmla="*/ 1593406 h 114"/>
                <a:gd name="T102" fmla="*/ 57215 w 176"/>
                <a:gd name="T103" fmla="*/ 1989356 h 114"/>
                <a:gd name="T104" fmla="*/ 0 w 176"/>
                <a:gd name="T105" fmla="*/ 2238743 h 114"/>
                <a:gd name="T106" fmla="*/ 213441 w 176"/>
                <a:gd name="T107" fmla="*/ 2818782 h 114"/>
                <a:gd name="T108" fmla="*/ 672720 w 176"/>
                <a:gd name="T109" fmla="*/ 3200847 h 114"/>
                <a:gd name="T110" fmla="*/ 891938 w 176"/>
                <a:gd name="T111" fmla="*/ 3518177 h 114"/>
                <a:gd name="T112" fmla="*/ 1187483 w 176"/>
                <a:gd name="T113" fmla="*/ 3780856 h 114"/>
                <a:gd name="T114" fmla="*/ 1318889 w 176"/>
                <a:gd name="T115" fmla="*/ 4162805 h 114"/>
                <a:gd name="T116" fmla="*/ 1589456 w 176"/>
                <a:gd name="T117" fmla="*/ 4477394 h 114"/>
                <a:gd name="T118" fmla="*/ 1808764 w 176"/>
                <a:gd name="T119" fmla="*/ 4794700 h 114"/>
                <a:gd name="T120" fmla="*/ 2104218 w 176"/>
                <a:gd name="T121" fmla="*/ 5242061 h 114"/>
                <a:gd name="T122" fmla="*/ 2456592 w 176"/>
                <a:gd name="T123" fmla="*/ 5242061 h 114"/>
                <a:gd name="T124" fmla="*/ 2776938 w 176"/>
                <a:gd name="T125" fmla="*/ 5702746 h 1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6"/>
                <a:gd name="T190" fmla="*/ 0 h 114"/>
                <a:gd name="T191" fmla="*/ 176 w 176"/>
                <a:gd name="T192" fmla="*/ 114 h 1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6" h="114">
                  <a:moveTo>
                    <a:pt x="104" y="89"/>
                  </a:moveTo>
                  <a:lnTo>
                    <a:pt x="107" y="93"/>
                  </a:lnTo>
                  <a:lnTo>
                    <a:pt x="110" y="98"/>
                  </a:lnTo>
                  <a:lnTo>
                    <a:pt x="111" y="102"/>
                  </a:lnTo>
                  <a:lnTo>
                    <a:pt x="113" y="104"/>
                  </a:lnTo>
                  <a:lnTo>
                    <a:pt x="115" y="105"/>
                  </a:lnTo>
                  <a:lnTo>
                    <a:pt x="118" y="105"/>
                  </a:lnTo>
                  <a:lnTo>
                    <a:pt x="121" y="106"/>
                  </a:lnTo>
                  <a:lnTo>
                    <a:pt x="123" y="109"/>
                  </a:lnTo>
                  <a:lnTo>
                    <a:pt x="125" y="109"/>
                  </a:lnTo>
                  <a:lnTo>
                    <a:pt x="127" y="109"/>
                  </a:lnTo>
                  <a:lnTo>
                    <a:pt x="128" y="110"/>
                  </a:lnTo>
                  <a:lnTo>
                    <a:pt x="129" y="110"/>
                  </a:lnTo>
                  <a:lnTo>
                    <a:pt x="131" y="109"/>
                  </a:lnTo>
                  <a:lnTo>
                    <a:pt x="132" y="108"/>
                  </a:lnTo>
                  <a:lnTo>
                    <a:pt x="135" y="108"/>
                  </a:lnTo>
                  <a:lnTo>
                    <a:pt x="138" y="111"/>
                  </a:lnTo>
                  <a:lnTo>
                    <a:pt x="140" y="111"/>
                  </a:lnTo>
                  <a:lnTo>
                    <a:pt x="141" y="110"/>
                  </a:lnTo>
                  <a:lnTo>
                    <a:pt x="143" y="111"/>
                  </a:lnTo>
                  <a:lnTo>
                    <a:pt x="144" y="113"/>
                  </a:lnTo>
                  <a:lnTo>
                    <a:pt x="145" y="113"/>
                  </a:lnTo>
                  <a:lnTo>
                    <a:pt x="145" y="114"/>
                  </a:lnTo>
                  <a:lnTo>
                    <a:pt x="147" y="112"/>
                  </a:lnTo>
                  <a:lnTo>
                    <a:pt x="148" y="112"/>
                  </a:lnTo>
                  <a:lnTo>
                    <a:pt x="148" y="111"/>
                  </a:lnTo>
                  <a:lnTo>
                    <a:pt x="147" y="111"/>
                  </a:lnTo>
                  <a:lnTo>
                    <a:pt x="147" y="107"/>
                  </a:lnTo>
                  <a:lnTo>
                    <a:pt x="146" y="106"/>
                  </a:lnTo>
                  <a:lnTo>
                    <a:pt x="146" y="104"/>
                  </a:lnTo>
                  <a:lnTo>
                    <a:pt x="146" y="103"/>
                  </a:lnTo>
                  <a:lnTo>
                    <a:pt x="147" y="100"/>
                  </a:lnTo>
                  <a:lnTo>
                    <a:pt x="148" y="98"/>
                  </a:lnTo>
                  <a:lnTo>
                    <a:pt x="149" y="95"/>
                  </a:lnTo>
                  <a:lnTo>
                    <a:pt x="150" y="95"/>
                  </a:lnTo>
                  <a:lnTo>
                    <a:pt x="151" y="93"/>
                  </a:lnTo>
                  <a:lnTo>
                    <a:pt x="152" y="93"/>
                  </a:lnTo>
                  <a:lnTo>
                    <a:pt x="152" y="92"/>
                  </a:lnTo>
                  <a:lnTo>
                    <a:pt x="153" y="92"/>
                  </a:lnTo>
                  <a:lnTo>
                    <a:pt x="154" y="92"/>
                  </a:lnTo>
                  <a:lnTo>
                    <a:pt x="155" y="91"/>
                  </a:lnTo>
                  <a:lnTo>
                    <a:pt x="155" y="90"/>
                  </a:lnTo>
                  <a:lnTo>
                    <a:pt x="155" y="89"/>
                  </a:lnTo>
                  <a:lnTo>
                    <a:pt x="157" y="89"/>
                  </a:lnTo>
                  <a:lnTo>
                    <a:pt x="158" y="89"/>
                  </a:lnTo>
                  <a:lnTo>
                    <a:pt x="159" y="89"/>
                  </a:lnTo>
                  <a:lnTo>
                    <a:pt x="157" y="87"/>
                  </a:lnTo>
                  <a:lnTo>
                    <a:pt x="156" y="87"/>
                  </a:lnTo>
                  <a:lnTo>
                    <a:pt x="155" y="86"/>
                  </a:lnTo>
                  <a:lnTo>
                    <a:pt x="156" y="85"/>
                  </a:lnTo>
                  <a:lnTo>
                    <a:pt x="157" y="86"/>
                  </a:lnTo>
                  <a:lnTo>
                    <a:pt x="157" y="85"/>
                  </a:lnTo>
                  <a:lnTo>
                    <a:pt x="157" y="84"/>
                  </a:lnTo>
                  <a:lnTo>
                    <a:pt x="156" y="82"/>
                  </a:lnTo>
                  <a:lnTo>
                    <a:pt x="154" y="82"/>
                  </a:lnTo>
                  <a:lnTo>
                    <a:pt x="153" y="82"/>
                  </a:lnTo>
                  <a:lnTo>
                    <a:pt x="152" y="81"/>
                  </a:lnTo>
                  <a:lnTo>
                    <a:pt x="153" y="79"/>
                  </a:lnTo>
                  <a:lnTo>
                    <a:pt x="154" y="80"/>
                  </a:lnTo>
                  <a:lnTo>
                    <a:pt x="153" y="79"/>
                  </a:lnTo>
                  <a:lnTo>
                    <a:pt x="152" y="79"/>
                  </a:lnTo>
                  <a:lnTo>
                    <a:pt x="151" y="77"/>
                  </a:lnTo>
                  <a:lnTo>
                    <a:pt x="150" y="75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52" y="73"/>
                  </a:lnTo>
                  <a:lnTo>
                    <a:pt x="153" y="75"/>
                  </a:lnTo>
                  <a:lnTo>
                    <a:pt x="153" y="73"/>
                  </a:lnTo>
                  <a:lnTo>
                    <a:pt x="154" y="74"/>
                  </a:lnTo>
                  <a:lnTo>
                    <a:pt x="155" y="73"/>
                  </a:lnTo>
                  <a:lnTo>
                    <a:pt x="153" y="72"/>
                  </a:lnTo>
                  <a:lnTo>
                    <a:pt x="152" y="70"/>
                  </a:lnTo>
                  <a:lnTo>
                    <a:pt x="151" y="70"/>
                  </a:lnTo>
                  <a:lnTo>
                    <a:pt x="150" y="70"/>
                  </a:lnTo>
                  <a:lnTo>
                    <a:pt x="149" y="70"/>
                  </a:lnTo>
                  <a:lnTo>
                    <a:pt x="148" y="69"/>
                  </a:lnTo>
                  <a:lnTo>
                    <a:pt x="146" y="68"/>
                  </a:lnTo>
                  <a:lnTo>
                    <a:pt x="145" y="66"/>
                  </a:lnTo>
                  <a:lnTo>
                    <a:pt x="145" y="65"/>
                  </a:lnTo>
                  <a:lnTo>
                    <a:pt x="145" y="59"/>
                  </a:lnTo>
                  <a:lnTo>
                    <a:pt x="145" y="56"/>
                  </a:lnTo>
                  <a:lnTo>
                    <a:pt x="146" y="55"/>
                  </a:lnTo>
                  <a:lnTo>
                    <a:pt x="147" y="53"/>
                  </a:lnTo>
                  <a:lnTo>
                    <a:pt x="149" y="52"/>
                  </a:lnTo>
                  <a:lnTo>
                    <a:pt x="150" y="50"/>
                  </a:lnTo>
                  <a:lnTo>
                    <a:pt x="150" y="49"/>
                  </a:lnTo>
                  <a:lnTo>
                    <a:pt x="150" y="46"/>
                  </a:lnTo>
                  <a:lnTo>
                    <a:pt x="152" y="44"/>
                  </a:lnTo>
                  <a:lnTo>
                    <a:pt x="152" y="43"/>
                  </a:lnTo>
                  <a:lnTo>
                    <a:pt x="152" y="41"/>
                  </a:lnTo>
                  <a:lnTo>
                    <a:pt x="152" y="39"/>
                  </a:lnTo>
                  <a:lnTo>
                    <a:pt x="153" y="37"/>
                  </a:lnTo>
                  <a:lnTo>
                    <a:pt x="153" y="35"/>
                  </a:lnTo>
                  <a:lnTo>
                    <a:pt x="155" y="34"/>
                  </a:lnTo>
                  <a:lnTo>
                    <a:pt x="155" y="33"/>
                  </a:lnTo>
                  <a:lnTo>
                    <a:pt x="156" y="32"/>
                  </a:lnTo>
                  <a:lnTo>
                    <a:pt x="157" y="31"/>
                  </a:lnTo>
                  <a:lnTo>
                    <a:pt x="157" y="30"/>
                  </a:lnTo>
                  <a:lnTo>
                    <a:pt x="159" y="27"/>
                  </a:lnTo>
                  <a:lnTo>
                    <a:pt x="160" y="26"/>
                  </a:lnTo>
                  <a:lnTo>
                    <a:pt x="161" y="24"/>
                  </a:lnTo>
                  <a:lnTo>
                    <a:pt x="162" y="23"/>
                  </a:lnTo>
                  <a:lnTo>
                    <a:pt x="163" y="22"/>
                  </a:lnTo>
                  <a:lnTo>
                    <a:pt x="163" y="21"/>
                  </a:lnTo>
                  <a:lnTo>
                    <a:pt x="165" y="19"/>
                  </a:lnTo>
                  <a:lnTo>
                    <a:pt x="165" y="18"/>
                  </a:lnTo>
                  <a:lnTo>
                    <a:pt x="166" y="17"/>
                  </a:lnTo>
                  <a:lnTo>
                    <a:pt x="169" y="13"/>
                  </a:lnTo>
                  <a:lnTo>
                    <a:pt x="171" y="8"/>
                  </a:lnTo>
                  <a:lnTo>
                    <a:pt x="172" y="7"/>
                  </a:lnTo>
                  <a:lnTo>
                    <a:pt x="171" y="7"/>
                  </a:lnTo>
                  <a:lnTo>
                    <a:pt x="171" y="8"/>
                  </a:lnTo>
                  <a:lnTo>
                    <a:pt x="172" y="5"/>
                  </a:lnTo>
                  <a:lnTo>
                    <a:pt x="174" y="3"/>
                  </a:lnTo>
                  <a:lnTo>
                    <a:pt x="176" y="2"/>
                  </a:lnTo>
                  <a:lnTo>
                    <a:pt x="175" y="2"/>
                  </a:lnTo>
                  <a:lnTo>
                    <a:pt x="173" y="2"/>
                  </a:lnTo>
                  <a:lnTo>
                    <a:pt x="170" y="0"/>
                  </a:lnTo>
                  <a:lnTo>
                    <a:pt x="169" y="0"/>
                  </a:lnTo>
                  <a:lnTo>
                    <a:pt x="165" y="4"/>
                  </a:lnTo>
                  <a:lnTo>
                    <a:pt x="164" y="4"/>
                  </a:lnTo>
                  <a:lnTo>
                    <a:pt x="162" y="5"/>
                  </a:lnTo>
                  <a:lnTo>
                    <a:pt x="161" y="5"/>
                  </a:lnTo>
                  <a:lnTo>
                    <a:pt x="160" y="6"/>
                  </a:lnTo>
                  <a:lnTo>
                    <a:pt x="159" y="6"/>
                  </a:lnTo>
                  <a:lnTo>
                    <a:pt x="158" y="6"/>
                  </a:lnTo>
                  <a:lnTo>
                    <a:pt x="156" y="7"/>
                  </a:lnTo>
                  <a:lnTo>
                    <a:pt x="155" y="6"/>
                  </a:lnTo>
                  <a:lnTo>
                    <a:pt x="154" y="6"/>
                  </a:lnTo>
                  <a:lnTo>
                    <a:pt x="154" y="3"/>
                  </a:lnTo>
                  <a:lnTo>
                    <a:pt x="154" y="2"/>
                  </a:lnTo>
                  <a:lnTo>
                    <a:pt x="153" y="3"/>
                  </a:lnTo>
                  <a:lnTo>
                    <a:pt x="154" y="4"/>
                  </a:lnTo>
                  <a:lnTo>
                    <a:pt x="152" y="8"/>
                  </a:lnTo>
                  <a:lnTo>
                    <a:pt x="150" y="10"/>
                  </a:lnTo>
                  <a:lnTo>
                    <a:pt x="147" y="12"/>
                  </a:lnTo>
                  <a:lnTo>
                    <a:pt x="145" y="12"/>
                  </a:lnTo>
                  <a:lnTo>
                    <a:pt x="144" y="12"/>
                  </a:lnTo>
                  <a:lnTo>
                    <a:pt x="143" y="11"/>
                  </a:lnTo>
                  <a:lnTo>
                    <a:pt x="144" y="11"/>
                  </a:lnTo>
                  <a:lnTo>
                    <a:pt x="143" y="11"/>
                  </a:lnTo>
                  <a:lnTo>
                    <a:pt x="140" y="10"/>
                  </a:lnTo>
                  <a:lnTo>
                    <a:pt x="139" y="10"/>
                  </a:lnTo>
                  <a:lnTo>
                    <a:pt x="136" y="8"/>
                  </a:lnTo>
                  <a:lnTo>
                    <a:pt x="134" y="9"/>
                  </a:lnTo>
                  <a:lnTo>
                    <a:pt x="131" y="10"/>
                  </a:lnTo>
                  <a:lnTo>
                    <a:pt x="130" y="10"/>
                  </a:lnTo>
                  <a:lnTo>
                    <a:pt x="129" y="10"/>
                  </a:lnTo>
                  <a:lnTo>
                    <a:pt x="128" y="10"/>
                  </a:lnTo>
                  <a:lnTo>
                    <a:pt x="127" y="9"/>
                  </a:lnTo>
                  <a:lnTo>
                    <a:pt x="124" y="12"/>
                  </a:lnTo>
                  <a:lnTo>
                    <a:pt x="123" y="13"/>
                  </a:lnTo>
                  <a:lnTo>
                    <a:pt x="122" y="15"/>
                  </a:lnTo>
                  <a:lnTo>
                    <a:pt x="121" y="16"/>
                  </a:lnTo>
                  <a:lnTo>
                    <a:pt x="119" y="16"/>
                  </a:lnTo>
                  <a:lnTo>
                    <a:pt x="116" y="17"/>
                  </a:lnTo>
                  <a:lnTo>
                    <a:pt x="115" y="18"/>
                  </a:lnTo>
                  <a:lnTo>
                    <a:pt x="111" y="18"/>
                  </a:lnTo>
                  <a:lnTo>
                    <a:pt x="110" y="18"/>
                  </a:lnTo>
                  <a:lnTo>
                    <a:pt x="107" y="19"/>
                  </a:lnTo>
                  <a:lnTo>
                    <a:pt x="107" y="20"/>
                  </a:lnTo>
                  <a:lnTo>
                    <a:pt x="104" y="20"/>
                  </a:lnTo>
                  <a:lnTo>
                    <a:pt x="103" y="20"/>
                  </a:lnTo>
                  <a:lnTo>
                    <a:pt x="101" y="20"/>
                  </a:lnTo>
                  <a:lnTo>
                    <a:pt x="100" y="20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2" y="20"/>
                  </a:lnTo>
                  <a:lnTo>
                    <a:pt x="90" y="20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5" y="19"/>
                  </a:lnTo>
                  <a:lnTo>
                    <a:pt x="84" y="19"/>
                  </a:lnTo>
                  <a:lnTo>
                    <a:pt x="82" y="19"/>
                  </a:lnTo>
                  <a:lnTo>
                    <a:pt x="81" y="20"/>
                  </a:lnTo>
                  <a:lnTo>
                    <a:pt x="77" y="22"/>
                  </a:lnTo>
                  <a:lnTo>
                    <a:pt x="74" y="23"/>
                  </a:lnTo>
                  <a:lnTo>
                    <a:pt x="71" y="23"/>
                  </a:lnTo>
                  <a:lnTo>
                    <a:pt x="70" y="22"/>
                  </a:lnTo>
                  <a:lnTo>
                    <a:pt x="68" y="21"/>
                  </a:lnTo>
                  <a:lnTo>
                    <a:pt x="65" y="19"/>
                  </a:lnTo>
                  <a:lnTo>
                    <a:pt x="64" y="19"/>
                  </a:lnTo>
                  <a:lnTo>
                    <a:pt x="61" y="17"/>
                  </a:lnTo>
                  <a:lnTo>
                    <a:pt x="61" y="16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8" y="14"/>
                  </a:lnTo>
                  <a:lnTo>
                    <a:pt x="56" y="14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2" y="14"/>
                  </a:lnTo>
                  <a:lnTo>
                    <a:pt x="52" y="13"/>
                  </a:lnTo>
                  <a:lnTo>
                    <a:pt x="52" y="12"/>
                  </a:lnTo>
                  <a:lnTo>
                    <a:pt x="51" y="12"/>
                  </a:lnTo>
                  <a:lnTo>
                    <a:pt x="52" y="12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3" y="9"/>
                  </a:lnTo>
                  <a:lnTo>
                    <a:pt x="41" y="9"/>
                  </a:lnTo>
                  <a:lnTo>
                    <a:pt x="40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0" y="18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4" y="17"/>
                  </a:lnTo>
                  <a:lnTo>
                    <a:pt x="24" y="18"/>
                  </a:lnTo>
                  <a:lnTo>
                    <a:pt x="23" y="17"/>
                  </a:lnTo>
                  <a:lnTo>
                    <a:pt x="21" y="15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6" y="9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4" y="22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5" y="44"/>
                  </a:lnTo>
                  <a:lnTo>
                    <a:pt x="8" y="44"/>
                  </a:lnTo>
                  <a:lnTo>
                    <a:pt x="10" y="46"/>
                  </a:lnTo>
                  <a:lnTo>
                    <a:pt x="12" y="49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9" y="50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9" y="51"/>
                  </a:lnTo>
                  <a:lnTo>
                    <a:pt x="31" y="53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4" y="55"/>
                  </a:lnTo>
                  <a:lnTo>
                    <a:pt x="37" y="55"/>
                  </a:lnTo>
                  <a:lnTo>
                    <a:pt x="39" y="56"/>
                  </a:lnTo>
                  <a:lnTo>
                    <a:pt x="41" y="56"/>
                  </a:lnTo>
                  <a:lnTo>
                    <a:pt x="42" y="58"/>
                  </a:lnTo>
                  <a:lnTo>
                    <a:pt x="44" y="59"/>
                  </a:lnTo>
                  <a:lnTo>
                    <a:pt x="46" y="62"/>
                  </a:lnTo>
                  <a:lnTo>
                    <a:pt x="47" y="63"/>
                  </a:lnTo>
                  <a:lnTo>
                    <a:pt x="48" y="64"/>
                  </a:lnTo>
                  <a:lnTo>
                    <a:pt x="49" y="65"/>
                  </a:lnTo>
                  <a:lnTo>
                    <a:pt x="51" y="65"/>
                  </a:lnTo>
                  <a:lnTo>
                    <a:pt x="54" y="67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8" y="70"/>
                  </a:lnTo>
                  <a:lnTo>
                    <a:pt x="59" y="70"/>
                  </a:lnTo>
                  <a:lnTo>
                    <a:pt x="60" y="70"/>
                  </a:lnTo>
                  <a:lnTo>
                    <a:pt x="61" y="70"/>
                  </a:lnTo>
                  <a:lnTo>
                    <a:pt x="63" y="72"/>
                  </a:lnTo>
                  <a:lnTo>
                    <a:pt x="65" y="73"/>
                  </a:lnTo>
                  <a:lnTo>
                    <a:pt x="67" y="75"/>
                  </a:lnTo>
                  <a:lnTo>
                    <a:pt x="68" y="76"/>
                  </a:lnTo>
                  <a:lnTo>
                    <a:pt x="71" y="79"/>
                  </a:lnTo>
                  <a:lnTo>
                    <a:pt x="73" y="80"/>
                  </a:lnTo>
                  <a:lnTo>
                    <a:pt x="77" y="80"/>
                  </a:lnTo>
                  <a:lnTo>
                    <a:pt x="78" y="82"/>
                  </a:lnTo>
                  <a:lnTo>
                    <a:pt x="79" y="83"/>
                  </a:lnTo>
                  <a:lnTo>
                    <a:pt x="83" y="83"/>
                  </a:lnTo>
                  <a:lnTo>
                    <a:pt x="84" y="82"/>
                  </a:lnTo>
                  <a:lnTo>
                    <a:pt x="88" y="83"/>
                  </a:lnTo>
                  <a:lnTo>
                    <a:pt x="91" y="82"/>
                  </a:lnTo>
                  <a:lnTo>
                    <a:pt x="92" y="83"/>
                  </a:lnTo>
                  <a:lnTo>
                    <a:pt x="97" y="84"/>
                  </a:lnTo>
                  <a:lnTo>
                    <a:pt x="101" y="86"/>
                  </a:lnTo>
                  <a:lnTo>
                    <a:pt x="104" y="89"/>
                  </a:lnTo>
                  <a:lnTo>
                    <a:pt x="103" y="86"/>
                  </a:lnTo>
                  <a:lnTo>
                    <a:pt x="103" y="89"/>
                  </a:lnTo>
                  <a:lnTo>
                    <a:pt x="102" y="89"/>
                  </a:lnTo>
                  <a:lnTo>
                    <a:pt x="103" y="89"/>
                  </a:lnTo>
                  <a:lnTo>
                    <a:pt x="104" y="89"/>
                  </a:lnTo>
                  <a:close/>
                </a:path>
              </a:pathLst>
            </a:custGeom>
            <a:solidFill>
              <a:srgbClr val="759EE3">
                <a:alpha val="30196"/>
              </a:srgb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ct val="10000"/>
                </a:spcBef>
                <a:spcAft>
                  <a:spcPts val="0"/>
                </a:spcAft>
                <a:buSzPct val="100000"/>
                <a:defRPr/>
              </a:pPr>
              <a:endParaRPr lang="en-US" sz="1200" b="1" kern="0" smtClean="0">
                <a:solidFill>
                  <a:srgbClr val="133B9C"/>
                </a:solidFill>
              </a:endParaRPr>
            </a:p>
          </p:txBody>
        </p:sp>
        <p:sp>
          <p:nvSpPr>
            <p:cNvPr id="109" name="Freeform 7"/>
            <p:cNvSpPr>
              <a:spLocks noChangeAspect="1"/>
            </p:cNvSpPr>
            <p:nvPr/>
          </p:nvSpPr>
          <p:spPr bwMode="auto">
            <a:xfrm>
              <a:off x="2119" y="2739"/>
              <a:ext cx="395" cy="798"/>
            </a:xfrm>
            <a:custGeom>
              <a:avLst/>
              <a:gdLst>
                <a:gd name="T0" fmla="*/ 2 w 732"/>
                <a:gd name="T1" fmla="*/ 13 h 1411"/>
                <a:gd name="T2" fmla="*/ 2 w 732"/>
                <a:gd name="T3" fmla="*/ 14 h 1411"/>
                <a:gd name="T4" fmla="*/ 2 w 732"/>
                <a:gd name="T5" fmla="*/ 15 h 1411"/>
                <a:gd name="T6" fmla="*/ 2 w 732"/>
                <a:gd name="T7" fmla="*/ 15 h 1411"/>
                <a:gd name="T8" fmla="*/ 2 w 732"/>
                <a:gd name="T9" fmla="*/ 16 h 1411"/>
                <a:gd name="T10" fmla="*/ 2 w 732"/>
                <a:gd name="T11" fmla="*/ 17 h 1411"/>
                <a:gd name="T12" fmla="*/ 2 w 732"/>
                <a:gd name="T13" fmla="*/ 17 h 1411"/>
                <a:gd name="T14" fmla="*/ 2 w 732"/>
                <a:gd name="T15" fmla="*/ 18 h 1411"/>
                <a:gd name="T16" fmla="*/ 2 w 732"/>
                <a:gd name="T17" fmla="*/ 20 h 1411"/>
                <a:gd name="T18" fmla="*/ 2 w 732"/>
                <a:gd name="T19" fmla="*/ 21 h 1411"/>
                <a:gd name="T20" fmla="*/ 2 w 732"/>
                <a:gd name="T21" fmla="*/ 23 h 1411"/>
                <a:gd name="T22" fmla="*/ 2 w 732"/>
                <a:gd name="T23" fmla="*/ 24 h 1411"/>
                <a:gd name="T24" fmla="*/ 1 w 732"/>
                <a:gd name="T25" fmla="*/ 24 h 1411"/>
                <a:gd name="T26" fmla="*/ 2 w 732"/>
                <a:gd name="T27" fmla="*/ 24 h 1411"/>
                <a:gd name="T28" fmla="*/ 2 w 732"/>
                <a:gd name="T29" fmla="*/ 24 h 1411"/>
                <a:gd name="T30" fmla="*/ 3 w 732"/>
                <a:gd name="T31" fmla="*/ 24 h 1411"/>
                <a:gd name="T32" fmla="*/ 3 w 732"/>
                <a:gd name="T33" fmla="*/ 25 h 1411"/>
                <a:gd name="T34" fmla="*/ 3 w 732"/>
                <a:gd name="T35" fmla="*/ 26 h 1411"/>
                <a:gd name="T36" fmla="*/ 3 w 732"/>
                <a:gd name="T37" fmla="*/ 25 h 1411"/>
                <a:gd name="T38" fmla="*/ 5 w 732"/>
                <a:gd name="T39" fmla="*/ 25 h 1411"/>
                <a:gd name="T40" fmla="*/ 5 w 732"/>
                <a:gd name="T41" fmla="*/ 24 h 1411"/>
                <a:gd name="T42" fmla="*/ 6 w 732"/>
                <a:gd name="T43" fmla="*/ 23 h 1411"/>
                <a:gd name="T44" fmla="*/ 7 w 732"/>
                <a:gd name="T45" fmla="*/ 23 h 1411"/>
                <a:gd name="T46" fmla="*/ 8 w 732"/>
                <a:gd name="T47" fmla="*/ 23 h 1411"/>
                <a:gd name="T48" fmla="*/ 9 w 732"/>
                <a:gd name="T49" fmla="*/ 23 h 1411"/>
                <a:gd name="T50" fmla="*/ 9 w 732"/>
                <a:gd name="T51" fmla="*/ 20 h 1411"/>
                <a:gd name="T52" fmla="*/ 9 w 732"/>
                <a:gd name="T53" fmla="*/ 18 h 1411"/>
                <a:gd name="T54" fmla="*/ 9 w 732"/>
                <a:gd name="T55" fmla="*/ 15 h 1411"/>
                <a:gd name="T56" fmla="*/ 9 w 732"/>
                <a:gd name="T57" fmla="*/ 14 h 1411"/>
                <a:gd name="T58" fmla="*/ 9 w 732"/>
                <a:gd name="T59" fmla="*/ 11 h 1411"/>
                <a:gd name="T60" fmla="*/ 10 w 732"/>
                <a:gd name="T61" fmla="*/ 8 h 1411"/>
                <a:gd name="T62" fmla="*/ 9 w 732"/>
                <a:gd name="T63" fmla="*/ 6 h 1411"/>
                <a:gd name="T64" fmla="*/ 9 w 732"/>
                <a:gd name="T65" fmla="*/ 5 h 1411"/>
                <a:gd name="T66" fmla="*/ 9 w 732"/>
                <a:gd name="T67" fmla="*/ 5 h 1411"/>
                <a:gd name="T68" fmla="*/ 9 w 732"/>
                <a:gd name="T69" fmla="*/ 4 h 1411"/>
                <a:gd name="T70" fmla="*/ 8 w 732"/>
                <a:gd name="T71" fmla="*/ 3 h 1411"/>
                <a:gd name="T72" fmla="*/ 9 w 732"/>
                <a:gd name="T73" fmla="*/ 3 h 1411"/>
                <a:gd name="T74" fmla="*/ 9 w 732"/>
                <a:gd name="T75" fmla="*/ 3 h 1411"/>
                <a:gd name="T76" fmla="*/ 8 w 732"/>
                <a:gd name="T77" fmla="*/ 3 h 1411"/>
                <a:gd name="T78" fmla="*/ 8 w 732"/>
                <a:gd name="T79" fmla="*/ 3 h 1411"/>
                <a:gd name="T80" fmla="*/ 9 w 732"/>
                <a:gd name="T81" fmla="*/ 2 h 1411"/>
                <a:gd name="T82" fmla="*/ 8 w 732"/>
                <a:gd name="T83" fmla="*/ 1 h 1411"/>
                <a:gd name="T84" fmla="*/ 8 w 732"/>
                <a:gd name="T85" fmla="*/ 2 h 1411"/>
                <a:gd name="T86" fmla="*/ 7 w 732"/>
                <a:gd name="T87" fmla="*/ 1 h 1411"/>
                <a:gd name="T88" fmla="*/ 7 w 732"/>
                <a:gd name="T89" fmla="*/ 1 h 1411"/>
                <a:gd name="T90" fmla="*/ 6 w 732"/>
                <a:gd name="T91" fmla="*/ 1 h 1411"/>
                <a:gd name="T92" fmla="*/ 6 w 732"/>
                <a:gd name="T93" fmla="*/ 1 h 1411"/>
                <a:gd name="T94" fmla="*/ 6 w 732"/>
                <a:gd name="T95" fmla="*/ 1 h 1411"/>
                <a:gd name="T96" fmla="*/ 5 w 732"/>
                <a:gd name="T97" fmla="*/ 1 h 1411"/>
                <a:gd name="T98" fmla="*/ 4 w 732"/>
                <a:gd name="T99" fmla="*/ 3 h 1411"/>
                <a:gd name="T100" fmla="*/ 3 w 732"/>
                <a:gd name="T101" fmla="*/ 5 h 1411"/>
                <a:gd name="T102" fmla="*/ 1 w 732"/>
                <a:gd name="T103" fmla="*/ 3 h 1411"/>
                <a:gd name="T104" fmla="*/ 1 w 732"/>
                <a:gd name="T105" fmla="*/ 5 h 1411"/>
                <a:gd name="T106" fmla="*/ 1 w 732"/>
                <a:gd name="T107" fmla="*/ 6 h 1411"/>
                <a:gd name="T108" fmla="*/ 1 w 732"/>
                <a:gd name="T109" fmla="*/ 7 h 1411"/>
                <a:gd name="T110" fmla="*/ 1 w 732"/>
                <a:gd name="T111" fmla="*/ 7 h 1411"/>
                <a:gd name="T112" fmla="*/ 2 w 732"/>
                <a:gd name="T113" fmla="*/ 8 h 1411"/>
                <a:gd name="T114" fmla="*/ 2 w 732"/>
                <a:gd name="T115" fmla="*/ 11 h 14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2"/>
                <a:gd name="T175" fmla="*/ 0 h 1411"/>
                <a:gd name="T176" fmla="*/ 732 w 732"/>
                <a:gd name="T177" fmla="*/ 1411 h 141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2" h="1411">
                  <a:moveTo>
                    <a:pt x="147" y="591"/>
                  </a:moveTo>
                  <a:lnTo>
                    <a:pt x="143" y="604"/>
                  </a:lnTo>
                  <a:lnTo>
                    <a:pt x="141" y="619"/>
                  </a:lnTo>
                  <a:lnTo>
                    <a:pt x="139" y="638"/>
                  </a:lnTo>
                  <a:lnTo>
                    <a:pt x="139" y="646"/>
                  </a:lnTo>
                  <a:lnTo>
                    <a:pt x="147" y="667"/>
                  </a:lnTo>
                  <a:lnTo>
                    <a:pt x="154" y="688"/>
                  </a:lnTo>
                  <a:lnTo>
                    <a:pt x="150" y="697"/>
                  </a:lnTo>
                  <a:lnTo>
                    <a:pt x="144" y="705"/>
                  </a:lnTo>
                  <a:lnTo>
                    <a:pt x="132" y="712"/>
                  </a:lnTo>
                  <a:lnTo>
                    <a:pt x="118" y="717"/>
                  </a:lnTo>
                  <a:lnTo>
                    <a:pt x="114" y="714"/>
                  </a:lnTo>
                  <a:lnTo>
                    <a:pt x="105" y="723"/>
                  </a:lnTo>
                  <a:lnTo>
                    <a:pt x="118" y="725"/>
                  </a:lnTo>
                  <a:lnTo>
                    <a:pt x="119" y="736"/>
                  </a:lnTo>
                  <a:lnTo>
                    <a:pt x="119" y="743"/>
                  </a:lnTo>
                  <a:lnTo>
                    <a:pt x="111" y="759"/>
                  </a:lnTo>
                  <a:lnTo>
                    <a:pt x="114" y="791"/>
                  </a:lnTo>
                  <a:lnTo>
                    <a:pt x="116" y="802"/>
                  </a:lnTo>
                  <a:lnTo>
                    <a:pt x="128" y="810"/>
                  </a:lnTo>
                  <a:lnTo>
                    <a:pt x="128" y="821"/>
                  </a:lnTo>
                  <a:lnTo>
                    <a:pt x="132" y="825"/>
                  </a:lnTo>
                  <a:lnTo>
                    <a:pt x="136" y="807"/>
                  </a:lnTo>
                  <a:lnTo>
                    <a:pt x="143" y="800"/>
                  </a:lnTo>
                  <a:lnTo>
                    <a:pt x="135" y="805"/>
                  </a:lnTo>
                  <a:lnTo>
                    <a:pt x="135" y="802"/>
                  </a:lnTo>
                  <a:lnTo>
                    <a:pt x="132" y="805"/>
                  </a:lnTo>
                  <a:lnTo>
                    <a:pt x="135" y="797"/>
                  </a:lnTo>
                  <a:lnTo>
                    <a:pt x="146" y="792"/>
                  </a:lnTo>
                  <a:lnTo>
                    <a:pt x="157" y="792"/>
                  </a:lnTo>
                  <a:lnTo>
                    <a:pt x="161" y="794"/>
                  </a:lnTo>
                  <a:lnTo>
                    <a:pt x="152" y="797"/>
                  </a:lnTo>
                  <a:lnTo>
                    <a:pt x="169" y="799"/>
                  </a:lnTo>
                  <a:lnTo>
                    <a:pt x="174" y="812"/>
                  </a:lnTo>
                  <a:lnTo>
                    <a:pt x="177" y="815"/>
                  </a:lnTo>
                  <a:lnTo>
                    <a:pt x="180" y="842"/>
                  </a:lnTo>
                  <a:lnTo>
                    <a:pt x="190" y="846"/>
                  </a:lnTo>
                  <a:lnTo>
                    <a:pt x="183" y="850"/>
                  </a:lnTo>
                  <a:lnTo>
                    <a:pt x="182" y="844"/>
                  </a:lnTo>
                  <a:lnTo>
                    <a:pt x="179" y="855"/>
                  </a:lnTo>
                  <a:lnTo>
                    <a:pt x="165" y="889"/>
                  </a:lnTo>
                  <a:lnTo>
                    <a:pt x="179" y="866"/>
                  </a:lnTo>
                  <a:lnTo>
                    <a:pt x="158" y="902"/>
                  </a:lnTo>
                  <a:lnTo>
                    <a:pt x="161" y="907"/>
                  </a:lnTo>
                  <a:lnTo>
                    <a:pt x="165" y="907"/>
                  </a:lnTo>
                  <a:lnTo>
                    <a:pt x="169" y="913"/>
                  </a:lnTo>
                  <a:lnTo>
                    <a:pt x="172" y="916"/>
                  </a:lnTo>
                  <a:lnTo>
                    <a:pt x="180" y="915"/>
                  </a:lnTo>
                  <a:lnTo>
                    <a:pt x="185" y="920"/>
                  </a:lnTo>
                  <a:lnTo>
                    <a:pt x="187" y="926"/>
                  </a:lnTo>
                  <a:lnTo>
                    <a:pt x="185" y="926"/>
                  </a:lnTo>
                  <a:lnTo>
                    <a:pt x="177" y="923"/>
                  </a:lnTo>
                  <a:lnTo>
                    <a:pt x="166" y="924"/>
                  </a:lnTo>
                  <a:lnTo>
                    <a:pt x="165" y="921"/>
                  </a:lnTo>
                  <a:lnTo>
                    <a:pt x="157" y="913"/>
                  </a:lnTo>
                  <a:lnTo>
                    <a:pt x="152" y="910"/>
                  </a:lnTo>
                  <a:lnTo>
                    <a:pt x="155" y="908"/>
                  </a:lnTo>
                  <a:lnTo>
                    <a:pt x="138" y="878"/>
                  </a:lnTo>
                  <a:lnTo>
                    <a:pt x="135" y="883"/>
                  </a:lnTo>
                  <a:lnTo>
                    <a:pt x="135" y="912"/>
                  </a:lnTo>
                  <a:lnTo>
                    <a:pt x="135" y="928"/>
                  </a:lnTo>
                  <a:lnTo>
                    <a:pt x="136" y="934"/>
                  </a:lnTo>
                  <a:lnTo>
                    <a:pt x="138" y="941"/>
                  </a:lnTo>
                  <a:lnTo>
                    <a:pt x="136" y="955"/>
                  </a:lnTo>
                  <a:lnTo>
                    <a:pt x="138" y="966"/>
                  </a:lnTo>
                  <a:lnTo>
                    <a:pt x="143" y="974"/>
                  </a:lnTo>
                  <a:lnTo>
                    <a:pt x="138" y="1007"/>
                  </a:lnTo>
                  <a:lnTo>
                    <a:pt x="111" y="1048"/>
                  </a:lnTo>
                  <a:lnTo>
                    <a:pt x="108" y="1061"/>
                  </a:lnTo>
                  <a:lnTo>
                    <a:pt x="110" y="1066"/>
                  </a:lnTo>
                  <a:lnTo>
                    <a:pt x="114" y="1069"/>
                  </a:lnTo>
                  <a:lnTo>
                    <a:pt x="119" y="1071"/>
                  </a:lnTo>
                  <a:lnTo>
                    <a:pt x="114" y="1095"/>
                  </a:lnTo>
                  <a:lnTo>
                    <a:pt x="105" y="1106"/>
                  </a:lnTo>
                  <a:lnTo>
                    <a:pt x="105" y="1111"/>
                  </a:lnTo>
                  <a:lnTo>
                    <a:pt x="103" y="1111"/>
                  </a:lnTo>
                  <a:lnTo>
                    <a:pt x="107" y="1114"/>
                  </a:lnTo>
                  <a:lnTo>
                    <a:pt x="110" y="1122"/>
                  </a:lnTo>
                  <a:lnTo>
                    <a:pt x="110" y="1129"/>
                  </a:lnTo>
                  <a:lnTo>
                    <a:pt x="114" y="1132"/>
                  </a:lnTo>
                  <a:lnTo>
                    <a:pt x="122" y="1139"/>
                  </a:lnTo>
                  <a:lnTo>
                    <a:pt x="128" y="1150"/>
                  </a:lnTo>
                  <a:lnTo>
                    <a:pt x="128" y="1166"/>
                  </a:lnTo>
                  <a:lnTo>
                    <a:pt x="111" y="1185"/>
                  </a:lnTo>
                  <a:lnTo>
                    <a:pt x="102" y="1197"/>
                  </a:lnTo>
                  <a:lnTo>
                    <a:pt x="102" y="1209"/>
                  </a:lnTo>
                  <a:lnTo>
                    <a:pt x="105" y="1211"/>
                  </a:lnTo>
                  <a:lnTo>
                    <a:pt x="111" y="1214"/>
                  </a:lnTo>
                  <a:lnTo>
                    <a:pt x="119" y="1238"/>
                  </a:lnTo>
                  <a:lnTo>
                    <a:pt x="118" y="1227"/>
                  </a:lnTo>
                  <a:lnTo>
                    <a:pt x="128" y="1238"/>
                  </a:lnTo>
                  <a:lnTo>
                    <a:pt x="128" y="1254"/>
                  </a:lnTo>
                  <a:lnTo>
                    <a:pt x="132" y="1266"/>
                  </a:lnTo>
                  <a:lnTo>
                    <a:pt x="143" y="1263"/>
                  </a:lnTo>
                  <a:lnTo>
                    <a:pt x="152" y="1282"/>
                  </a:lnTo>
                  <a:lnTo>
                    <a:pt x="144" y="1296"/>
                  </a:lnTo>
                  <a:lnTo>
                    <a:pt x="139" y="1295"/>
                  </a:lnTo>
                  <a:lnTo>
                    <a:pt x="133" y="1279"/>
                  </a:lnTo>
                  <a:lnTo>
                    <a:pt x="125" y="1269"/>
                  </a:lnTo>
                  <a:lnTo>
                    <a:pt x="125" y="1267"/>
                  </a:lnTo>
                  <a:lnTo>
                    <a:pt x="108" y="1274"/>
                  </a:lnTo>
                  <a:lnTo>
                    <a:pt x="100" y="1266"/>
                  </a:lnTo>
                  <a:lnTo>
                    <a:pt x="96" y="1275"/>
                  </a:lnTo>
                  <a:lnTo>
                    <a:pt x="96" y="1280"/>
                  </a:lnTo>
                  <a:lnTo>
                    <a:pt x="92" y="1283"/>
                  </a:lnTo>
                  <a:lnTo>
                    <a:pt x="102" y="1319"/>
                  </a:lnTo>
                  <a:lnTo>
                    <a:pt x="107" y="1325"/>
                  </a:lnTo>
                  <a:lnTo>
                    <a:pt x="118" y="1358"/>
                  </a:lnTo>
                  <a:lnTo>
                    <a:pt x="125" y="1356"/>
                  </a:lnTo>
                  <a:lnTo>
                    <a:pt x="133" y="1349"/>
                  </a:lnTo>
                  <a:lnTo>
                    <a:pt x="136" y="1337"/>
                  </a:lnTo>
                  <a:lnTo>
                    <a:pt x="141" y="1308"/>
                  </a:lnTo>
                  <a:lnTo>
                    <a:pt x="139" y="1303"/>
                  </a:lnTo>
                  <a:lnTo>
                    <a:pt x="154" y="1296"/>
                  </a:lnTo>
                  <a:lnTo>
                    <a:pt x="149" y="1296"/>
                  </a:lnTo>
                  <a:lnTo>
                    <a:pt x="149" y="1290"/>
                  </a:lnTo>
                  <a:lnTo>
                    <a:pt x="152" y="1282"/>
                  </a:lnTo>
                  <a:lnTo>
                    <a:pt x="157" y="1282"/>
                  </a:lnTo>
                  <a:lnTo>
                    <a:pt x="160" y="1280"/>
                  </a:lnTo>
                  <a:lnTo>
                    <a:pt x="163" y="1283"/>
                  </a:lnTo>
                  <a:lnTo>
                    <a:pt x="165" y="1288"/>
                  </a:lnTo>
                  <a:lnTo>
                    <a:pt x="161" y="1293"/>
                  </a:lnTo>
                  <a:lnTo>
                    <a:pt x="163" y="1295"/>
                  </a:lnTo>
                  <a:lnTo>
                    <a:pt x="168" y="1295"/>
                  </a:lnTo>
                  <a:lnTo>
                    <a:pt x="166" y="1292"/>
                  </a:lnTo>
                  <a:lnTo>
                    <a:pt x="179" y="1306"/>
                  </a:lnTo>
                  <a:lnTo>
                    <a:pt x="179" y="1301"/>
                  </a:lnTo>
                  <a:lnTo>
                    <a:pt x="182" y="1304"/>
                  </a:lnTo>
                  <a:lnTo>
                    <a:pt x="190" y="1317"/>
                  </a:lnTo>
                  <a:lnTo>
                    <a:pt x="185" y="1329"/>
                  </a:lnTo>
                  <a:lnTo>
                    <a:pt x="191" y="1348"/>
                  </a:lnTo>
                  <a:lnTo>
                    <a:pt x="196" y="1358"/>
                  </a:lnTo>
                  <a:lnTo>
                    <a:pt x="204" y="1354"/>
                  </a:lnTo>
                  <a:lnTo>
                    <a:pt x="205" y="1358"/>
                  </a:lnTo>
                  <a:lnTo>
                    <a:pt x="207" y="1361"/>
                  </a:lnTo>
                  <a:lnTo>
                    <a:pt x="209" y="1377"/>
                  </a:lnTo>
                  <a:lnTo>
                    <a:pt x="207" y="1382"/>
                  </a:lnTo>
                  <a:lnTo>
                    <a:pt x="204" y="1396"/>
                  </a:lnTo>
                  <a:lnTo>
                    <a:pt x="220" y="1395"/>
                  </a:lnTo>
                  <a:lnTo>
                    <a:pt x="220" y="1406"/>
                  </a:lnTo>
                  <a:lnTo>
                    <a:pt x="216" y="1411"/>
                  </a:lnTo>
                  <a:lnTo>
                    <a:pt x="224" y="1411"/>
                  </a:lnTo>
                  <a:lnTo>
                    <a:pt x="224" y="1403"/>
                  </a:lnTo>
                  <a:lnTo>
                    <a:pt x="223" y="1395"/>
                  </a:lnTo>
                  <a:lnTo>
                    <a:pt x="229" y="1395"/>
                  </a:lnTo>
                  <a:lnTo>
                    <a:pt x="229" y="1386"/>
                  </a:lnTo>
                  <a:lnTo>
                    <a:pt x="231" y="1386"/>
                  </a:lnTo>
                  <a:lnTo>
                    <a:pt x="242" y="1380"/>
                  </a:lnTo>
                  <a:lnTo>
                    <a:pt x="249" y="1377"/>
                  </a:lnTo>
                  <a:lnTo>
                    <a:pt x="253" y="1370"/>
                  </a:lnTo>
                  <a:lnTo>
                    <a:pt x="256" y="1370"/>
                  </a:lnTo>
                  <a:lnTo>
                    <a:pt x="276" y="1383"/>
                  </a:lnTo>
                  <a:lnTo>
                    <a:pt x="281" y="1393"/>
                  </a:lnTo>
                  <a:lnTo>
                    <a:pt x="289" y="1399"/>
                  </a:lnTo>
                  <a:lnTo>
                    <a:pt x="290" y="1391"/>
                  </a:lnTo>
                  <a:lnTo>
                    <a:pt x="292" y="1395"/>
                  </a:lnTo>
                  <a:lnTo>
                    <a:pt x="300" y="1399"/>
                  </a:lnTo>
                  <a:lnTo>
                    <a:pt x="301" y="1404"/>
                  </a:lnTo>
                  <a:lnTo>
                    <a:pt x="312" y="1404"/>
                  </a:lnTo>
                  <a:lnTo>
                    <a:pt x="336" y="1383"/>
                  </a:lnTo>
                  <a:lnTo>
                    <a:pt x="337" y="1380"/>
                  </a:lnTo>
                  <a:lnTo>
                    <a:pt x="372" y="1345"/>
                  </a:lnTo>
                  <a:lnTo>
                    <a:pt x="377" y="1340"/>
                  </a:lnTo>
                  <a:lnTo>
                    <a:pt x="377" y="1338"/>
                  </a:lnTo>
                  <a:lnTo>
                    <a:pt x="381" y="1340"/>
                  </a:lnTo>
                  <a:lnTo>
                    <a:pt x="385" y="1333"/>
                  </a:lnTo>
                  <a:lnTo>
                    <a:pt x="385" y="1320"/>
                  </a:lnTo>
                  <a:lnTo>
                    <a:pt x="394" y="1296"/>
                  </a:lnTo>
                  <a:lnTo>
                    <a:pt x="380" y="1275"/>
                  </a:lnTo>
                  <a:lnTo>
                    <a:pt x="378" y="1261"/>
                  </a:lnTo>
                  <a:lnTo>
                    <a:pt x="385" y="1238"/>
                  </a:lnTo>
                  <a:lnTo>
                    <a:pt x="402" y="1216"/>
                  </a:lnTo>
                  <a:lnTo>
                    <a:pt x="419" y="1206"/>
                  </a:lnTo>
                  <a:lnTo>
                    <a:pt x="439" y="1222"/>
                  </a:lnTo>
                  <a:lnTo>
                    <a:pt x="444" y="1224"/>
                  </a:lnTo>
                  <a:lnTo>
                    <a:pt x="446" y="1219"/>
                  </a:lnTo>
                  <a:lnTo>
                    <a:pt x="446" y="1213"/>
                  </a:lnTo>
                  <a:lnTo>
                    <a:pt x="450" y="1206"/>
                  </a:lnTo>
                  <a:lnTo>
                    <a:pt x="474" y="1198"/>
                  </a:lnTo>
                  <a:lnTo>
                    <a:pt x="485" y="1205"/>
                  </a:lnTo>
                  <a:lnTo>
                    <a:pt x="504" y="1209"/>
                  </a:lnTo>
                  <a:lnTo>
                    <a:pt x="513" y="1214"/>
                  </a:lnTo>
                  <a:lnTo>
                    <a:pt x="523" y="1224"/>
                  </a:lnTo>
                  <a:lnTo>
                    <a:pt x="540" y="1237"/>
                  </a:lnTo>
                  <a:lnTo>
                    <a:pt x="543" y="1243"/>
                  </a:lnTo>
                  <a:lnTo>
                    <a:pt x="548" y="1246"/>
                  </a:lnTo>
                  <a:lnTo>
                    <a:pt x="557" y="1251"/>
                  </a:lnTo>
                  <a:lnTo>
                    <a:pt x="564" y="1256"/>
                  </a:lnTo>
                  <a:lnTo>
                    <a:pt x="565" y="1256"/>
                  </a:lnTo>
                  <a:lnTo>
                    <a:pt x="578" y="1254"/>
                  </a:lnTo>
                  <a:lnTo>
                    <a:pt x="589" y="1254"/>
                  </a:lnTo>
                  <a:lnTo>
                    <a:pt x="593" y="1263"/>
                  </a:lnTo>
                  <a:lnTo>
                    <a:pt x="593" y="1269"/>
                  </a:lnTo>
                  <a:lnTo>
                    <a:pt x="600" y="1274"/>
                  </a:lnTo>
                  <a:lnTo>
                    <a:pt x="601" y="1261"/>
                  </a:lnTo>
                  <a:lnTo>
                    <a:pt x="611" y="1254"/>
                  </a:lnTo>
                  <a:lnTo>
                    <a:pt x="615" y="1253"/>
                  </a:lnTo>
                  <a:lnTo>
                    <a:pt x="619" y="1243"/>
                  </a:lnTo>
                  <a:lnTo>
                    <a:pt x="620" y="1240"/>
                  </a:lnTo>
                  <a:lnTo>
                    <a:pt x="625" y="1227"/>
                  </a:lnTo>
                  <a:lnTo>
                    <a:pt x="619" y="1222"/>
                  </a:lnTo>
                  <a:lnTo>
                    <a:pt x="620" y="1190"/>
                  </a:lnTo>
                  <a:lnTo>
                    <a:pt x="636" y="1158"/>
                  </a:lnTo>
                  <a:lnTo>
                    <a:pt x="647" y="1155"/>
                  </a:lnTo>
                  <a:lnTo>
                    <a:pt x="633" y="1140"/>
                  </a:lnTo>
                  <a:lnTo>
                    <a:pt x="637" y="1102"/>
                  </a:lnTo>
                  <a:lnTo>
                    <a:pt x="642" y="1087"/>
                  </a:lnTo>
                  <a:lnTo>
                    <a:pt x="653" y="1060"/>
                  </a:lnTo>
                  <a:lnTo>
                    <a:pt x="650" y="1040"/>
                  </a:lnTo>
                  <a:lnTo>
                    <a:pt x="648" y="1024"/>
                  </a:lnTo>
                  <a:lnTo>
                    <a:pt x="653" y="1010"/>
                  </a:lnTo>
                  <a:lnTo>
                    <a:pt x="655" y="1008"/>
                  </a:lnTo>
                  <a:lnTo>
                    <a:pt x="656" y="970"/>
                  </a:lnTo>
                  <a:lnTo>
                    <a:pt x="655" y="960"/>
                  </a:lnTo>
                  <a:lnTo>
                    <a:pt x="653" y="949"/>
                  </a:lnTo>
                  <a:lnTo>
                    <a:pt x="658" y="939"/>
                  </a:lnTo>
                  <a:lnTo>
                    <a:pt x="659" y="924"/>
                  </a:lnTo>
                  <a:lnTo>
                    <a:pt x="663" y="918"/>
                  </a:lnTo>
                  <a:lnTo>
                    <a:pt x="666" y="908"/>
                  </a:lnTo>
                  <a:lnTo>
                    <a:pt x="666" y="904"/>
                  </a:lnTo>
                  <a:lnTo>
                    <a:pt x="664" y="863"/>
                  </a:lnTo>
                  <a:lnTo>
                    <a:pt x="666" y="857"/>
                  </a:lnTo>
                  <a:lnTo>
                    <a:pt x="674" y="829"/>
                  </a:lnTo>
                  <a:lnTo>
                    <a:pt x="669" y="821"/>
                  </a:lnTo>
                  <a:lnTo>
                    <a:pt x="672" y="792"/>
                  </a:lnTo>
                  <a:lnTo>
                    <a:pt x="678" y="788"/>
                  </a:lnTo>
                  <a:lnTo>
                    <a:pt x="685" y="784"/>
                  </a:lnTo>
                  <a:lnTo>
                    <a:pt x="680" y="778"/>
                  </a:lnTo>
                  <a:lnTo>
                    <a:pt x="674" y="778"/>
                  </a:lnTo>
                  <a:lnTo>
                    <a:pt x="670" y="773"/>
                  </a:lnTo>
                  <a:lnTo>
                    <a:pt x="672" y="751"/>
                  </a:lnTo>
                  <a:lnTo>
                    <a:pt x="674" y="746"/>
                  </a:lnTo>
                  <a:lnTo>
                    <a:pt x="680" y="726"/>
                  </a:lnTo>
                  <a:lnTo>
                    <a:pt x="686" y="714"/>
                  </a:lnTo>
                  <a:lnTo>
                    <a:pt x="689" y="693"/>
                  </a:lnTo>
                  <a:lnTo>
                    <a:pt x="678" y="683"/>
                  </a:lnTo>
                  <a:lnTo>
                    <a:pt x="667" y="670"/>
                  </a:lnTo>
                  <a:lnTo>
                    <a:pt x="656" y="652"/>
                  </a:lnTo>
                  <a:lnTo>
                    <a:pt x="648" y="638"/>
                  </a:lnTo>
                  <a:lnTo>
                    <a:pt x="645" y="610"/>
                  </a:lnTo>
                  <a:lnTo>
                    <a:pt x="647" y="580"/>
                  </a:lnTo>
                  <a:lnTo>
                    <a:pt x="667" y="548"/>
                  </a:lnTo>
                  <a:lnTo>
                    <a:pt x="692" y="519"/>
                  </a:lnTo>
                  <a:lnTo>
                    <a:pt x="703" y="512"/>
                  </a:lnTo>
                  <a:lnTo>
                    <a:pt x="713" y="483"/>
                  </a:lnTo>
                  <a:lnTo>
                    <a:pt x="717" y="480"/>
                  </a:lnTo>
                  <a:lnTo>
                    <a:pt x="724" y="462"/>
                  </a:lnTo>
                  <a:lnTo>
                    <a:pt x="732" y="432"/>
                  </a:lnTo>
                  <a:lnTo>
                    <a:pt x="719" y="422"/>
                  </a:lnTo>
                  <a:lnTo>
                    <a:pt x="716" y="406"/>
                  </a:lnTo>
                  <a:lnTo>
                    <a:pt x="705" y="396"/>
                  </a:lnTo>
                  <a:lnTo>
                    <a:pt x="699" y="382"/>
                  </a:lnTo>
                  <a:lnTo>
                    <a:pt x="694" y="359"/>
                  </a:lnTo>
                  <a:lnTo>
                    <a:pt x="697" y="353"/>
                  </a:lnTo>
                  <a:lnTo>
                    <a:pt x="697" y="351"/>
                  </a:lnTo>
                  <a:lnTo>
                    <a:pt x="695" y="338"/>
                  </a:lnTo>
                  <a:lnTo>
                    <a:pt x="686" y="330"/>
                  </a:lnTo>
                  <a:lnTo>
                    <a:pt x="681" y="314"/>
                  </a:lnTo>
                  <a:lnTo>
                    <a:pt x="681" y="298"/>
                  </a:lnTo>
                  <a:lnTo>
                    <a:pt x="672" y="292"/>
                  </a:lnTo>
                  <a:lnTo>
                    <a:pt x="663" y="276"/>
                  </a:lnTo>
                  <a:lnTo>
                    <a:pt x="667" y="264"/>
                  </a:lnTo>
                  <a:lnTo>
                    <a:pt x="672" y="264"/>
                  </a:lnTo>
                  <a:lnTo>
                    <a:pt x="667" y="253"/>
                  </a:lnTo>
                  <a:lnTo>
                    <a:pt x="674" y="248"/>
                  </a:lnTo>
                  <a:lnTo>
                    <a:pt x="683" y="250"/>
                  </a:lnTo>
                  <a:lnTo>
                    <a:pt x="686" y="245"/>
                  </a:lnTo>
                  <a:lnTo>
                    <a:pt x="677" y="243"/>
                  </a:lnTo>
                  <a:lnTo>
                    <a:pt x="670" y="237"/>
                  </a:lnTo>
                  <a:lnTo>
                    <a:pt x="664" y="237"/>
                  </a:lnTo>
                  <a:lnTo>
                    <a:pt x="659" y="237"/>
                  </a:lnTo>
                  <a:lnTo>
                    <a:pt x="656" y="232"/>
                  </a:lnTo>
                  <a:lnTo>
                    <a:pt x="656" y="226"/>
                  </a:lnTo>
                  <a:lnTo>
                    <a:pt x="653" y="226"/>
                  </a:lnTo>
                  <a:lnTo>
                    <a:pt x="648" y="222"/>
                  </a:lnTo>
                  <a:lnTo>
                    <a:pt x="647" y="221"/>
                  </a:lnTo>
                  <a:lnTo>
                    <a:pt x="639" y="214"/>
                  </a:lnTo>
                  <a:lnTo>
                    <a:pt x="653" y="202"/>
                  </a:lnTo>
                  <a:lnTo>
                    <a:pt x="641" y="200"/>
                  </a:lnTo>
                  <a:lnTo>
                    <a:pt x="626" y="211"/>
                  </a:lnTo>
                  <a:lnTo>
                    <a:pt x="622" y="205"/>
                  </a:lnTo>
                  <a:lnTo>
                    <a:pt x="622" y="203"/>
                  </a:lnTo>
                  <a:lnTo>
                    <a:pt x="617" y="200"/>
                  </a:lnTo>
                  <a:lnTo>
                    <a:pt x="612" y="202"/>
                  </a:lnTo>
                  <a:lnTo>
                    <a:pt x="611" y="200"/>
                  </a:lnTo>
                  <a:lnTo>
                    <a:pt x="592" y="203"/>
                  </a:lnTo>
                  <a:lnTo>
                    <a:pt x="589" y="200"/>
                  </a:lnTo>
                  <a:lnTo>
                    <a:pt x="600" y="198"/>
                  </a:lnTo>
                  <a:lnTo>
                    <a:pt x="592" y="194"/>
                  </a:lnTo>
                  <a:lnTo>
                    <a:pt x="604" y="192"/>
                  </a:lnTo>
                  <a:lnTo>
                    <a:pt x="611" y="195"/>
                  </a:lnTo>
                  <a:lnTo>
                    <a:pt x="622" y="195"/>
                  </a:lnTo>
                  <a:lnTo>
                    <a:pt x="622" y="185"/>
                  </a:lnTo>
                  <a:lnTo>
                    <a:pt x="623" y="184"/>
                  </a:lnTo>
                  <a:lnTo>
                    <a:pt x="623" y="179"/>
                  </a:lnTo>
                  <a:lnTo>
                    <a:pt x="630" y="173"/>
                  </a:lnTo>
                  <a:lnTo>
                    <a:pt x="626" y="168"/>
                  </a:lnTo>
                  <a:lnTo>
                    <a:pt x="630" y="158"/>
                  </a:lnTo>
                  <a:lnTo>
                    <a:pt x="633" y="156"/>
                  </a:lnTo>
                  <a:lnTo>
                    <a:pt x="641" y="152"/>
                  </a:lnTo>
                  <a:lnTo>
                    <a:pt x="645" y="155"/>
                  </a:lnTo>
                  <a:lnTo>
                    <a:pt x="652" y="160"/>
                  </a:lnTo>
                  <a:lnTo>
                    <a:pt x="656" y="160"/>
                  </a:lnTo>
                  <a:lnTo>
                    <a:pt x="659" y="153"/>
                  </a:lnTo>
                  <a:lnTo>
                    <a:pt x="653" y="152"/>
                  </a:lnTo>
                  <a:lnTo>
                    <a:pt x="642" y="148"/>
                  </a:lnTo>
                  <a:lnTo>
                    <a:pt x="631" y="140"/>
                  </a:lnTo>
                  <a:lnTo>
                    <a:pt x="625" y="145"/>
                  </a:lnTo>
                  <a:lnTo>
                    <a:pt x="622" y="150"/>
                  </a:lnTo>
                  <a:lnTo>
                    <a:pt x="617" y="148"/>
                  </a:lnTo>
                  <a:lnTo>
                    <a:pt x="614" y="150"/>
                  </a:lnTo>
                  <a:lnTo>
                    <a:pt x="617" y="139"/>
                  </a:lnTo>
                  <a:lnTo>
                    <a:pt x="617" y="136"/>
                  </a:lnTo>
                  <a:lnTo>
                    <a:pt x="615" y="131"/>
                  </a:lnTo>
                  <a:lnTo>
                    <a:pt x="608" y="136"/>
                  </a:lnTo>
                  <a:lnTo>
                    <a:pt x="601" y="137"/>
                  </a:lnTo>
                  <a:lnTo>
                    <a:pt x="601" y="140"/>
                  </a:lnTo>
                  <a:lnTo>
                    <a:pt x="598" y="147"/>
                  </a:lnTo>
                  <a:lnTo>
                    <a:pt x="593" y="145"/>
                  </a:lnTo>
                  <a:lnTo>
                    <a:pt x="598" y="139"/>
                  </a:lnTo>
                  <a:lnTo>
                    <a:pt x="601" y="121"/>
                  </a:lnTo>
                  <a:lnTo>
                    <a:pt x="604" y="118"/>
                  </a:lnTo>
                  <a:lnTo>
                    <a:pt x="608" y="115"/>
                  </a:lnTo>
                  <a:lnTo>
                    <a:pt x="603" y="110"/>
                  </a:lnTo>
                  <a:lnTo>
                    <a:pt x="609" y="102"/>
                  </a:lnTo>
                  <a:lnTo>
                    <a:pt x="612" y="105"/>
                  </a:lnTo>
                  <a:lnTo>
                    <a:pt x="619" y="95"/>
                  </a:lnTo>
                  <a:lnTo>
                    <a:pt x="620" y="92"/>
                  </a:lnTo>
                  <a:lnTo>
                    <a:pt x="615" y="82"/>
                  </a:lnTo>
                  <a:lnTo>
                    <a:pt x="608" y="84"/>
                  </a:lnTo>
                  <a:lnTo>
                    <a:pt x="608" y="73"/>
                  </a:lnTo>
                  <a:lnTo>
                    <a:pt x="603" y="71"/>
                  </a:lnTo>
                  <a:lnTo>
                    <a:pt x="606" y="70"/>
                  </a:lnTo>
                  <a:lnTo>
                    <a:pt x="603" y="65"/>
                  </a:lnTo>
                  <a:lnTo>
                    <a:pt x="598" y="60"/>
                  </a:lnTo>
                  <a:lnTo>
                    <a:pt x="597" y="65"/>
                  </a:lnTo>
                  <a:lnTo>
                    <a:pt x="597" y="68"/>
                  </a:lnTo>
                  <a:lnTo>
                    <a:pt x="589" y="70"/>
                  </a:lnTo>
                  <a:lnTo>
                    <a:pt x="582" y="68"/>
                  </a:lnTo>
                  <a:lnTo>
                    <a:pt x="575" y="71"/>
                  </a:lnTo>
                  <a:lnTo>
                    <a:pt x="578" y="74"/>
                  </a:lnTo>
                  <a:lnTo>
                    <a:pt x="576" y="78"/>
                  </a:lnTo>
                  <a:lnTo>
                    <a:pt x="568" y="94"/>
                  </a:lnTo>
                  <a:lnTo>
                    <a:pt x="565" y="95"/>
                  </a:lnTo>
                  <a:lnTo>
                    <a:pt x="562" y="74"/>
                  </a:lnTo>
                  <a:lnTo>
                    <a:pt x="565" y="73"/>
                  </a:lnTo>
                  <a:lnTo>
                    <a:pt x="560" y="66"/>
                  </a:lnTo>
                  <a:lnTo>
                    <a:pt x="557" y="61"/>
                  </a:lnTo>
                  <a:lnTo>
                    <a:pt x="548" y="60"/>
                  </a:lnTo>
                  <a:lnTo>
                    <a:pt x="553" y="57"/>
                  </a:lnTo>
                  <a:lnTo>
                    <a:pt x="557" y="49"/>
                  </a:lnTo>
                  <a:lnTo>
                    <a:pt x="549" y="49"/>
                  </a:lnTo>
                  <a:lnTo>
                    <a:pt x="542" y="47"/>
                  </a:lnTo>
                  <a:lnTo>
                    <a:pt x="540" y="44"/>
                  </a:lnTo>
                  <a:lnTo>
                    <a:pt x="535" y="45"/>
                  </a:lnTo>
                  <a:lnTo>
                    <a:pt x="532" y="33"/>
                  </a:lnTo>
                  <a:lnTo>
                    <a:pt x="526" y="31"/>
                  </a:lnTo>
                  <a:lnTo>
                    <a:pt x="518" y="36"/>
                  </a:lnTo>
                  <a:lnTo>
                    <a:pt x="520" y="39"/>
                  </a:lnTo>
                  <a:lnTo>
                    <a:pt x="518" y="42"/>
                  </a:lnTo>
                  <a:lnTo>
                    <a:pt x="510" y="36"/>
                  </a:lnTo>
                  <a:lnTo>
                    <a:pt x="507" y="41"/>
                  </a:lnTo>
                  <a:lnTo>
                    <a:pt x="499" y="39"/>
                  </a:lnTo>
                  <a:lnTo>
                    <a:pt x="502" y="34"/>
                  </a:lnTo>
                  <a:lnTo>
                    <a:pt x="499" y="26"/>
                  </a:lnTo>
                  <a:lnTo>
                    <a:pt x="494" y="34"/>
                  </a:lnTo>
                  <a:lnTo>
                    <a:pt x="498" y="42"/>
                  </a:lnTo>
                  <a:lnTo>
                    <a:pt x="490" y="37"/>
                  </a:lnTo>
                  <a:lnTo>
                    <a:pt x="494" y="26"/>
                  </a:lnTo>
                  <a:lnTo>
                    <a:pt x="491" y="15"/>
                  </a:lnTo>
                  <a:lnTo>
                    <a:pt x="479" y="7"/>
                  </a:lnTo>
                  <a:lnTo>
                    <a:pt x="476" y="0"/>
                  </a:lnTo>
                  <a:lnTo>
                    <a:pt x="465" y="5"/>
                  </a:lnTo>
                  <a:lnTo>
                    <a:pt x="463" y="5"/>
                  </a:lnTo>
                  <a:lnTo>
                    <a:pt x="458" y="12"/>
                  </a:lnTo>
                  <a:lnTo>
                    <a:pt x="457" y="10"/>
                  </a:lnTo>
                  <a:lnTo>
                    <a:pt x="454" y="7"/>
                  </a:lnTo>
                  <a:lnTo>
                    <a:pt x="446" y="12"/>
                  </a:lnTo>
                  <a:lnTo>
                    <a:pt x="441" y="12"/>
                  </a:lnTo>
                  <a:lnTo>
                    <a:pt x="436" y="8"/>
                  </a:lnTo>
                  <a:lnTo>
                    <a:pt x="433" y="12"/>
                  </a:lnTo>
                  <a:lnTo>
                    <a:pt x="438" y="15"/>
                  </a:lnTo>
                  <a:lnTo>
                    <a:pt x="444" y="16"/>
                  </a:lnTo>
                  <a:lnTo>
                    <a:pt x="441" y="33"/>
                  </a:lnTo>
                  <a:lnTo>
                    <a:pt x="443" y="42"/>
                  </a:lnTo>
                  <a:lnTo>
                    <a:pt x="447" y="49"/>
                  </a:lnTo>
                  <a:lnTo>
                    <a:pt x="443" y="58"/>
                  </a:lnTo>
                  <a:lnTo>
                    <a:pt x="428" y="61"/>
                  </a:lnTo>
                  <a:lnTo>
                    <a:pt x="425" y="63"/>
                  </a:lnTo>
                  <a:lnTo>
                    <a:pt x="422" y="71"/>
                  </a:lnTo>
                  <a:lnTo>
                    <a:pt x="402" y="78"/>
                  </a:lnTo>
                  <a:lnTo>
                    <a:pt x="396" y="73"/>
                  </a:lnTo>
                  <a:lnTo>
                    <a:pt x="383" y="78"/>
                  </a:lnTo>
                  <a:lnTo>
                    <a:pt x="374" y="90"/>
                  </a:lnTo>
                  <a:lnTo>
                    <a:pt x="366" y="100"/>
                  </a:lnTo>
                  <a:lnTo>
                    <a:pt x="347" y="123"/>
                  </a:lnTo>
                  <a:lnTo>
                    <a:pt x="339" y="131"/>
                  </a:lnTo>
                  <a:lnTo>
                    <a:pt x="325" y="136"/>
                  </a:lnTo>
                  <a:lnTo>
                    <a:pt x="325" y="137"/>
                  </a:lnTo>
                  <a:lnTo>
                    <a:pt x="323" y="142"/>
                  </a:lnTo>
                  <a:lnTo>
                    <a:pt x="320" y="145"/>
                  </a:lnTo>
                  <a:lnTo>
                    <a:pt x="315" y="160"/>
                  </a:lnTo>
                  <a:lnTo>
                    <a:pt x="289" y="194"/>
                  </a:lnTo>
                  <a:lnTo>
                    <a:pt x="275" y="202"/>
                  </a:lnTo>
                  <a:lnTo>
                    <a:pt x="249" y="202"/>
                  </a:lnTo>
                  <a:lnTo>
                    <a:pt x="246" y="203"/>
                  </a:lnTo>
                  <a:lnTo>
                    <a:pt x="213" y="224"/>
                  </a:lnTo>
                  <a:lnTo>
                    <a:pt x="212" y="231"/>
                  </a:lnTo>
                  <a:lnTo>
                    <a:pt x="188" y="250"/>
                  </a:lnTo>
                  <a:lnTo>
                    <a:pt x="144" y="258"/>
                  </a:lnTo>
                  <a:lnTo>
                    <a:pt x="141" y="258"/>
                  </a:lnTo>
                  <a:lnTo>
                    <a:pt x="124" y="248"/>
                  </a:lnTo>
                  <a:lnTo>
                    <a:pt x="111" y="248"/>
                  </a:lnTo>
                  <a:lnTo>
                    <a:pt x="77" y="243"/>
                  </a:lnTo>
                  <a:lnTo>
                    <a:pt x="44" y="208"/>
                  </a:lnTo>
                  <a:lnTo>
                    <a:pt x="41" y="189"/>
                  </a:lnTo>
                  <a:lnTo>
                    <a:pt x="44" y="181"/>
                  </a:lnTo>
                  <a:lnTo>
                    <a:pt x="31" y="171"/>
                  </a:lnTo>
                  <a:lnTo>
                    <a:pt x="28" y="171"/>
                  </a:lnTo>
                  <a:lnTo>
                    <a:pt x="19" y="192"/>
                  </a:lnTo>
                  <a:lnTo>
                    <a:pt x="23" y="200"/>
                  </a:lnTo>
                  <a:lnTo>
                    <a:pt x="36" y="213"/>
                  </a:lnTo>
                  <a:lnTo>
                    <a:pt x="36" y="222"/>
                  </a:lnTo>
                  <a:lnTo>
                    <a:pt x="25" y="250"/>
                  </a:lnTo>
                  <a:lnTo>
                    <a:pt x="20" y="264"/>
                  </a:lnTo>
                  <a:lnTo>
                    <a:pt x="19" y="268"/>
                  </a:lnTo>
                  <a:lnTo>
                    <a:pt x="12" y="276"/>
                  </a:lnTo>
                  <a:lnTo>
                    <a:pt x="11" y="295"/>
                  </a:lnTo>
                  <a:lnTo>
                    <a:pt x="4" y="303"/>
                  </a:lnTo>
                  <a:lnTo>
                    <a:pt x="0" y="311"/>
                  </a:lnTo>
                  <a:lnTo>
                    <a:pt x="17" y="330"/>
                  </a:lnTo>
                  <a:lnTo>
                    <a:pt x="30" y="340"/>
                  </a:lnTo>
                  <a:lnTo>
                    <a:pt x="28" y="345"/>
                  </a:lnTo>
                  <a:lnTo>
                    <a:pt x="20" y="366"/>
                  </a:lnTo>
                  <a:lnTo>
                    <a:pt x="12" y="371"/>
                  </a:lnTo>
                  <a:lnTo>
                    <a:pt x="4" y="377"/>
                  </a:lnTo>
                  <a:lnTo>
                    <a:pt x="9" y="403"/>
                  </a:lnTo>
                  <a:lnTo>
                    <a:pt x="12" y="409"/>
                  </a:lnTo>
                  <a:lnTo>
                    <a:pt x="14" y="398"/>
                  </a:lnTo>
                  <a:lnTo>
                    <a:pt x="15" y="392"/>
                  </a:lnTo>
                  <a:lnTo>
                    <a:pt x="25" y="382"/>
                  </a:lnTo>
                  <a:lnTo>
                    <a:pt x="26" y="377"/>
                  </a:lnTo>
                  <a:lnTo>
                    <a:pt x="36" y="387"/>
                  </a:lnTo>
                  <a:lnTo>
                    <a:pt x="33" y="392"/>
                  </a:lnTo>
                  <a:lnTo>
                    <a:pt x="31" y="393"/>
                  </a:lnTo>
                  <a:lnTo>
                    <a:pt x="30" y="406"/>
                  </a:lnTo>
                  <a:lnTo>
                    <a:pt x="47" y="404"/>
                  </a:lnTo>
                  <a:lnTo>
                    <a:pt x="52" y="398"/>
                  </a:lnTo>
                  <a:lnTo>
                    <a:pt x="58" y="398"/>
                  </a:lnTo>
                  <a:lnTo>
                    <a:pt x="63" y="393"/>
                  </a:lnTo>
                  <a:lnTo>
                    <a:pt x="74" y="396"/>
                  </a:lnTo>
                  <a:lnTo>
                    <a:pt x="75" y="411"/>
                  </a:lnTo>
                  <a:lnTo>
                    <a:pt x="78" y="416"/>
                  </a:lnTo>
                  <a:lnTo>
                    <a:pt x="89" y="448"/>
                  </a:lnTo>
                  <a:lnTo>
                    <a:pt x="96" y="448"/>
                  </a:lnTo>
                  <a:lnTo>
                    <a:pt x="102" y="451"/>
                  </a:lnTo>
                  <a:lnTo>
                    <a:pt x="107" y="467"/>
                  </a:lnTo>
                  <a:lnTo>
                    <a:pt x="114" y="501"/>
                  </a:lnTo>
                  <a:lnTo>
                    <a:pt x="105" y="532"/>
                  </a:lnTo>
                  <a:lnTo>
                    <a:pt x="107" y="540"/>
                  </a:lnTo>
                  <a:lnTo>
                    <a:pt x="122" y="543"/>
                  </a:lnTo>
                  <a:lnTo>
                    <a:pt x="130" y="551"/>
                  </a:lnTo>
                  <a:lnTo>
                    <a:pt x="138" y="553"/>
                  </a:lnTo>
                  <a:lnTo>
                    <a:pt x="147" y="572"/>
                  </a:lnTo>
                  <a:lnTo>
                    <a:pt x="150" y="582"/>
                  </a:lnTo>
                  <a:lnTo>
                    <a:pt x="147" y="591"/>
                  </a:lnTo>
                  <a:close/>
                </a:path>
              </a:pathLst>
            </a:custGeom>
            <a:solidFill>
              <a:srgbClr val="759EE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10000"/>
                </a:spcBef>
                <a:spcAft>
                  <a:spcPts val="0"/>
                </a:spcAft>
                <a:buSzPct val="100000"/>
                <a:buFont typeface="Lucida Grande" pitchFamily="1" charset="0"/>
                <a:buNone/>
                <a:defRPr/>
              </a:pPr>
              <a:endParaRPr lang="en-US" sz="1200" b="1" kern="0" smtClean="0">
                <a:solidFill>
                  <a:srgbClr val="133B9C"/>
                </a:solidFill>
              </a:endParaRPr>
            </a:p>
          </p:txBody>
        </p:sp>
        <p:sp>
          <p:nvSpPr>
            <p:cNvPr id="110" name="Freeform 8"/>
            <p:cNvSpPr>
              <a:spLocks noChangeAspect="1"/>
            </p:cNvSpPr>
            <p:nvPr/>
          </p:nvSpPr>
          <p:spPr bwMode="auto">
            <a:xfrm>
              <a:off x="1791" y="1186"/>
              <a:ext cx="267" cy="175"/>
            </a:xfrm>
            <a:custGeom>
              <a:avLst/>
              <a:gdLst>
                <a:gd name="T0" fmla="*/ 5 w 490"/>
                <a:gd name="T1" fmla="*/ 0 h 306"/>
                <a:gd name="T2" fmla="*/ 4 w 490"/>
                <a:gd name="T3" fmla="*/ 1 h 306"/>
                <a:gd name="T4" fmla="*/ 4 w 490"/>
                <a:gd name="T5" fmla="*/ 1 h 306"/>
                <a:gd name="T6" fmla="*/ 4 w 490"/>
                <a:gd name="T7" fmla="*/ 1 h 306"/>
                <a:gd name="T8" fmla="*/ 3 w 490"/>
                <a:gd name="T9" fmla="*/ 1 h 306"/>
                <a:gd name="T10" fmla="*/ 3 w 490"/>
                <a:gd name="T11" fmla="*/ 1 h 306"/>
                <a:gd name="T12" fmla="*/ 2 w 490"/>
                <a:gd name="T13" fmla="*/ 2 h 306"/>
                <a:gd name="T14" fmla="*/ 2 w 490"/>
                <a:gd name="T15" fmla="*/ 1 h 306"/>
                <a:gd name="T16" fmla="*/ 2 w 490"/>
                <a:gd name="T17" fmla="*/ 1 h 306"/>
                <a:gd name="T18" fmla="*/ 1 w 490"/>
                <a:gd name="T19" fmla="*/ 1 h 306"/>
                <a:gd name="T20" fmla="*/ 1 w 490"/>
                <a:gd name="T21" fmla="*/ 2 h 306"/>
                <a:gd name="T22" fmla="*/ 1 w 490"/>
                <a:gd name="T23" fmla="*/ 2 h 306"/>
                <a:gd name="T24" fmla="*/ 1 w 490"/>
                <a:gd name="T25" fmla="*/ 2 h 306"/>
                <a:gd name="T26" fmla="*/ 1 w 490"/>
                <a:gd name="T27" fmla="*/ 3 h 306"/>
                <a:gd name="T28" fmla="*/ 1 w 490"/>
                <a:gd name="T29" fmla="*/ 3 h 306"/>
                <a:gd name="T30" fmla="*/ 1 w 490"/>
                <a:gd name="T31" fmla="*/ 3 h 306"/>
                <a:gd name="T32" fmla="*/ 1 w 490"/>
                <a:gd name="T33" fmla="*/ 4 h 306"/>
                <a:gd name="T34" fmla="*/ 1 w 490"/>
                <a:gd name="T35" fmla="*/ 4 h 306"/>
                <a:gd name="T36" fmla="*/ 1 w 490"/>
                <a:gd name="T37" fmla="*/ 5 h 306"/>
                <a:gd name="T38" fmla="*/ 1 w 490"/>
                <a:gd name="T39" fmla="*/ 6 h 306"/>
                <a:gd name="T40" fmla="*/ 2 w 490"/>
                <a:gd name="T41" fmla="*/ 6 h 306"/>
                <a:gd name="T42" fmla="*/ 2 w 490"/>
                <a:gd name="T43" fmla="*/ 6 h 306"/>
                <a:gd name="T44" fmla="*/ 2 w 490"/>
                <a:gd name="T45" fmla="*/ 6 h 306"/>
                <a:gd name="T46" fmla="*/ 3 w 490"/>
                <a:gd name="T47" fmla="*/ 6 h 306"/>
                <a:gd name="T48" fmla="*/ 3 w 490"/>
                <a:gd name="T49" fmla="*/ 6 h 306"/>
                <a:gd name="T50" fmla="*/ 4 w 490"/>
                <a:gd name="T51" fmla="*/ 5 h 306"/>
                <a:gd name="T52" fmla="*/ 4 w 490"/>
                <a:gd name="T53" fmla="*/ 5 h 306"/>
                <a:gd name="T54" fmla="*/ 5 w 490"/>
                <a:gd name="T55" fmla="*/ 5 h 306"/>
                <a:gd name="T56" fmla="*/ 5 w 490"/>
                <a:gd name="T57" fmla="*/ 5 h 306"/>
                <a:gd name="T58" fmla="*/ 5 w 490"/>
                <a:gd name="T59" fmla="*/ 5 h 306"/>
                <a:gd name="T60" fmla="*/ 6 w 490"/>
                <a:gd name="T61" fmla="*/ 5 h 306"/>
                <a:gd name="T62" fmla="*/ 7 w 490"/>
                <a:gd name="T63" fmla="*/ 5 h 306"/>
                <a:gd name="T64" fmla="*/ 7 w 490"/>
                <a:gd name="T65" fmla="*/ 4 h 306"/>
                <a:gd name="T66" fmla="*/ 7 w 490"/>
                <a:gd name="T67" fmla="*/ 4 h 306"/>
                <a:gd name="T68" fmla="*/ 7 w 490"/>
                <a:gd name="T69" fmla="*/ 3 h 306"/>
                <a:gd name="T70" fmla="*/ 7 w 490"/>
                <a:gd name="T71" fmla="*/ 3 h 306"/>
                <a:gd name="T72" fmla="*/ 7 w 490"/>
                <a:gd name="T73" fmla="*/ 3 h 306"/>
                <a:gd name="T74" fmla="*/ 7 w 490"/>
                <a:gd name="T75" fmla="*/ 3 h 306"/>
                <a:gd name="T76" fmla="*/ 7 w 490"/>
                <a:gd name="T77" fmla="*/ 2 h 306"/>
                <a:gd name="T78" fmla="*/ 7 w 490"/>
                <a:gd name="T79" fmla="*/ 1 h 306"/>
                <a:gd name="T80" fmla="*/ 6 w 490"/>
                <a:gd name="T81" fmla="*/ 1 h 306"/>
                <a:gd name="T82" fmla="*/ 5 w 490"/>
                <a:gd name="T83" fmla="*/ 1 h 306"/>
                <a:gd name="T84" fmla="*/ 5 w 490"/>
                <a:gd name="T85" fmla="*/ 1 h 3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90"/>
                <a:gd name="T130" fmla="*/ 0 h 306"/>
                <a:gd name="T131" fmla="*/ 490 w 490"/>
                <a:gd name="T132" fmla="*/ 306 h 3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90" h="306">
                  <a:moveTo>
                    <a:pt x="347" y="10"/>
                  </a:moveTo>
                  <a:lnTo>
                    <a:pt x="338" y="8"/>
                  </a:lnTo>
                  <a:lnTo>
                    <a:pt x="334" y="0"/>
                  </a:lnTo>
                  <a:lnTo>
                    <a:pt x="320" y="0"/>
                  </a:lnTo>
                  <a:lnTo>
                    <a:pt x="317" y="18"/>
                  </a:lnTo>
                  <a:lnTo>
                    <a:pt x="301" y="14"/>
                  </a:lnTo>
                  <a:lnTo>
                    <a:pt x="287" y="22"/>
                  </a:lnTo>
                  <a:lnTo>
                    <a:pt x="289" y="29"/>
                  </a:lnTo>
                  <a:lnTo>
                    <a:pt x="283" y="29"/>
                  </a:lnTo>
                  <a:lnTo>
                    <a:pt x="268" y="42"/>
                  </a:lnTo>
                  <a:lnTo>
                    <a:pt x="257" y="43"/>
                  </a:lnTo>
                  <a:lnTo>
                    <a:pt x="253" y="50"/>
                  </a:lnTo>
                  <a:lnTo>
                    <a:pt x="245" y="50"/>
                  </a:lnTo>
                  <a:lnTo>
                    <a:pt x="237" y="45"/>
                  </a:lnTo>
                  <a:lnTo>
                    <a:pt x="228" y="43"/>
                  </a:lnTo>
                  <a:lnTo>
                    <a:pt x="212" y="37"/>
                  </a:lnTo>
                  <a:lnTo>
                    <a:pt x="196" y="55"/>
                  </a:lnTo>
                  <a:lnTo>
                    <a:pt x="190" y="55"/>
                  </a:lnTo>
                  <a:lnTo>
                    <a:pt x="179" y="56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0" y="72"/>
                  </a:lnTo>
                  <a:lnTo>
                    <a:pt x="154" y="63"/>
                  </a:lnTo>
                  <a:lnTo>
                    <a:pt x="140" y="71"/>
                  </a:lnTo>
                  <a:lnTo>
                    <a:pt x="127" y="74"/>
                  </a:lnTo>
                  <a:lnTo>
                    <a:pt x="113" y="51"/>
                  </a:lnTo>
                  <a:lnTo>
                    <a:pt x="104" y="39"/>
                  </a:lnTo>
                  <a:lnTo>
                    <a:pt x="93" y="42"/>
                  </a:lnTo>
                  <a:lnTo>
                    <a:pt x="85" y="55"/>
                  </a:lnTo>
                  <a:lnTo>
                    <a:pt x="83" y="67"/>
                  </a:lnTo>
                  <a:lnTo>
                    <a:pt x="63" y="74"/>
                  </a:lnTo>
                  <a:lnTo>
                    <a:pt x="55" y="82"/>
                  </a:lnTo>
                  <a:lnTo>
                    <a:pt x="38" y="85"/>
                  </a:lnTo>
                  <a:lnTo>
                    <a:pt x="30" y="82"/>
                  </a:lnTo>
                  <a:lnTo>
                    <a:pt x="23" y="90"/>
                  </a:lnTo>
                  <a:lnTo>
                    <a:pt x="16" y="85"/>
                  </a:lnTo>
                  <a:lnTo>
                    <a:pt x="5" y="92"/>
                  </a:lnTo>
                  <a:lnTo>
                    <a:pt x="1" y="103"/>
                  </a:lnTo>
                  <a:lnTo>
                    <a:pt x="1" y="114"/>
                  </a:lnTo>
                  <a:lnTo>
                    <a:pt x="0" y="130"/>
                  </a:lnTo>
                  <a:lnTo>
                    <a:pt x="1" y="142"/>
                  </a:lnTo>
                  <a:lnTo>
                    <a:pt x="5" y="145"/>
                  </a:lnTo>
                  <a:lnTo>
                    <a:pt x="1" y="154"/>
                  </a:lnTo>
                  <a:lnTo>
                    <a:pt x="11" y="167"/>
                  </a:lnTo>
                  <a:lnTo>
                    <a:pt x="31" y="180"/>
                  </a:lnTo>
                  <a:lnTo>
                    <a:pt x="39" y="182"/>
                  </a:lnTo>
                  <a:lnTo>
                    <a:pt x="44" y="182"/>
                  </a:lnTo>
                  <a:lnTo>
                    <a:pt x="44" y="191"/>
                  </a:lnTo>
                  <a:lnTo>
                    <a:pt x="47" y="193"/>
                  </a:lnTo>
                  <a:lnTo>
                    <a:pt x="50" y="196"/>
                  </a:lnTo>
                  <a:lnTo>
                    <a:pt x="60" y="198"/>
                  </a:lnTo>
                  <a:lnTo>
                    <a:pt x="71" y="195"/>
                  </a:lnTo>
                  <a:lnTo>
                    <a:pt x="82" y="203"/>
                  </a:lnTo>
                  <a:lnTo>
                    <a:pt x="83" y="209"/>
                  </a:lnTo>
                  <a:lnTo>
                    <a:pt x="77" y="216"/>
                  </a:lnTo>
                  <a:lnTo>
                    <a:pt x="75" y="237"/>
                  </a:lnTo>
                  <a:lnTo>
                    <a:pt x="82" y="248"/>
                  </a:lnTo>
                  <a:lnTo>
                    <a:pt x="80" y="269"/>
                  </a:lnTo>
                  <a:lnTo>
                    <a:pt x="85" y="280"/>
                  </a:lnTo>
                  <a:lnTo>
                    <a:pt x="86" y="286"/>
                  </a:lnTo>
                  <a:lnTo>
                    <a:pt x="104" y="288"/>
                  </a:lnTo>
                  <a:lnTo>
                    <a:pt x="108" y="293"/>
                  </a:lnTo>
                  <a:lnTo>
                    <a:pt x="104" y="301"/>
                  </a:lnTo>
                  <a:lnTo>
                    <a:pt x="127" y="306"/>
                  </a:lnTo>
                  <a:lnTo>
                    <a:pt x="133" y="303"/>
                  </a:lnTo>
                  <a:lnTo>
                    <a:pt x="138" y="282"/>
                  </a:lnTo>
                  <a:lnTo>
                    <a:pt x="143" y="277"/>
                  </a:lnTo>
                  <a:lnTo>
                    <a:pt x="146" y="299"/>
                  </a:lnTo>
                  <a:lnTo>
                    <a:pt x="154" y="294"/>
                  </a:lnTo>
                  <a:lnTo>
                    <a:pt x="169" y="298"/>
                  </a:lnTo>
                  <a:lnTo>
                    <a:pt x="179" y="303"/>
                  </a:lnTo>
                  <a:lnTo>
                    <a:pt x="198" y="285"/>
                  </a:lnTo>
                  <a:lnTo>
                    <a:pt x="201" y="278"/>
                  </a:lnTo>
                  <a:lnTo>
                    <a:pt x="223" y="278"/>
                  </a:lnTo>
                  <a:lnTo>
                    <a:pt x="242" y="272"/>
                  </a:lnTo>
                  <a:lnTo>
                    <a:pt x="245" y="277"/>
                  </a:lnTo>
                  <a:lnTo>
                    <a:pt x="264" y="264"/>
                  </a:lnTo>
                  <a:lnTo>
                    <a:pt x="267" y="259"/>
                  </a:lnTo>
                  <a:lnTo>
                    <a:pt x="276" y="254"/>
                  </a:lnTo>
                  <a:lnTo>
                    <a:pt x="286" y="241"/>
                  </a:lnTo>
                  <a:lnTo>
                    <a:pt x="303" y="238"/>
                  </a:lnTo>
                  <a:lnTo>
                    <a:pt x="314" y="241"/>
                  </a:lnTo>
                  <a:lnTo>
                    <a:pt x="328" y="232"/>
                  </a:lnTo>
                  <a:lnTo>
                    <a:pt x="345" y="245"/>
                  </a:lnTo>
                  <a:lnTo>
                    <a:pt x="347" y="249"/>
                  </a:lnTo>
                  <a:lnTo>
                    <a:pt x="358" y="245"/>
                  </a:lnTo>
                  <a:lnTo>
                    <a:pt x="377" y="256"/>
                  </a:lnTo>
                  <a:lnTo>
                    <a:pt x="382" y="253"/>
                  </a:lnTo>
                  <a:lnTo>
                    <a:pt x="386" y="254"/>
                  </a:lnTo>
                  <a:lnTo>
                    <a:pt x="397" y="254"/>
                  </a:lnTo>
                  <a:lnTo>
                    <a:pt x="400" y="257"/>
                  </a:lnTo>
                  <a:lnTo>
                    <a:pt x="404" y="256"/>
                  </a:lnTo>
                  <a:lnTo>
                    <a:pt x="427" y="237"/>
                  </a:lnTo>
                  <a:lnTo>
                    <a:pt x="451" y="225"/>
                  </a:lnTo>
                  <a:lnTo>
                    <a:pt x="457" y="228"/>
                  </a:lnTo>
                  <a:lnTo>
                    <a:pt x="469" y="228"/>
                  </a:lnTo>
                  <a:lnTo>
                    <a:pt x="471" y="232"/>
                  </a:lnTo>
                  <a:lnTo>
                    <a:pt x="471" y="224"/>
                  </a:lnTo>
                  <a:lnTo>
                    <a:pt x="471" y="220"/>
                  </a:lnTo>
                  <a:lnTo>
                    <a:pt x="482" y="206"/>
                  </a:lnTo>
                  <a:lnTo>
                    <a:pt x="488" y="206"/>
                  </a:lnTo>
                  <a:lnTo>
                    <a:pt x="490" y="201"/>
                  </a:lnTo>
                  <a:lnTo>
                    <a:pt x="482" y="191"/>
                  </a:lnTo>
                  <a:lnTo>
                    <a:pt x="482" y="188"/>
                  </a:lnTo>
                  <a:lnTo>
                    <a:pt x="479" y="185"/>
                  </a:lnTo>
                  <a:lnTo>
                    <a:pt x="476" y="177"/>
                  </a:lnTo>
                  <a:lnTo>
                    <a:pt x="477" y="172"/>
                  </a:lnTo>
                  <a:lnTo>
                    <a:pt x="484" y="166"/>
                  </a:lnTo>
                  <a:lnTo>
                    <a:pt x="484" y="162"/>
                  </a:lnTo>
                  <a:lnTo>
                    <a:pt x="485" y="161"/>
                  </a:lnTo>
                  <a:lnTo>
                    <a:pt x="488" y="153"/>
                  </a:lnTo>
                  <a:lnTo>
                    <a:pt x="485" y="146"/>
                  </a:lnTo>
                  <a:lnTo>
                    <a:pt x="484" y="143"/>
                  </a:lnTo>
                  <a:lnTo>
                    <a:pt x="471" y="138"/>
                  </a:lnTo>
                  <a:lnTo>
                    <a:pt x="460" y="119"/>
                  </a:lnTo>
                  <a:lnTo>
                    <a:pt x="455" y="98"/>
                  </a:lnTo>
                  <a:lnTo>
                    <a:pt x="460" y="95"/>
                  </a:lnTo>
                  <a:lnTo>
                    <a:pt x="457" y="85"/>
                  </a:lnTo>
                  <a:lnTo>
                    <a:pt x="460" y="79"/>
                  </a:lnTo>
                  <a:lnTo>
                    <a:pt x="458" y="69"/>
                  </a:lnTo>
                  <a:lnTo>
                    <a:pt x="457" y="40"/>
                  </a:lnTo>
                  <a:lnTo>
                    <a:pt x="444" y="35"/>
                  </a:lnTo>
                  <a:lnTo>
                    <a:pt x="429" y="40"/>
                  </a:lnTo>
                  <a:lnTo>
                    <a:pt x="408" y="27"/>
                  </a:lnTo>
                  <a:lnTo>
                    <a:pt x="400" y="35"/>
                  </a:lnTo>
                  <a:lnTo>
                    <a:pt x="391" y="32"/>
                  </a:lnTo>
                  <a:lnTo>
                    <a:pt x="389" y="22"/>
                  </a:lnTo>
                  <a:lnTo>
                    <a:pt x="382" y="18"/>
                  </a:lnTo>
                  <a:lnTo>
                    <a:pt x="371" y="5"/>
                  </a:lnTo>
                  <a:lnTo>
                    <a:pt x="347" y="10"/>
                  </a:lnTo>
                  <a:close/>
                </a:path>
              </a:pathLst>
            </a:custGeom>
            <a:solidFill>
              <a:srgbClr val="759EE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10000"/>
                </a:spcBef>
                <a:spcAft>
                  <a:spcPts val="0"/>
                </a:spcAft>
                <a:buSzPct val="100000"/>
                <a:buFont typeface="Lucida Grande" pitchFamily="1" charset="0"/>
                <a:buNone/>
                <a:defRPr/>
              </a:pPr>
              <a:endParaRPr lang="en-US" sz="1200" b="1" kern="0" smtClean="0">
                <a:solidFill>
                  <a:srgbClr val="133B9C"/>
                </a:solidFill>
              </a:endParaRPr>
            </a:p>
          </p:txBody>
        </p:sp>
        <p:sp>
          <p:nvSpPr>
            <p:cNvPr id="111" name="Freeform 9"/>
            <p:cNvSpPr>
              <a:spLocks noChangeAspect="1"/>
            </p:cNvSpPr>
            <p:nvPr/>
          </p:nvSpPr>
          <p:spPr bwMode="auto">
            <a:xfrm>
              <a:off x="1955" y="1624"/>
              <a:ext cx="600" cy="296"/>
            </a:xfrm>
            <a:custGeom>
              <a:avLst/>
              <a:gdLst>
                <a:gd name="T0" fmla="*/ 3 w 1112"/>
                <a:gd name="T1" fmla="*/ 5 h 530"/>
                <a:gd name="T2" fmla="*/ 3 w 1112"/>
                <a:gd name="T3" fmla="*/ 4 h 530"/>
                <a:gd name="T4" fmla="*/ 3 w 1112"/>
                <a:gd name="T5" fmla="*/ 4 h 530"/>
                <a:gd name="T6" fmla="*/ 3 w 1112"/>
                <a:gd name="T7" fmla="*/ 3 h 530"/>
                <a:gd name="T8" fmla="*/ 4 w 1112"/>
                <a:gd name="T9" fmla="*/ 3 h 530"/>
                <a:gd name="T10" fmla="*/ 4 w 1112"/>
                <a:gd name="T11" fmla="*/ 2 h 530"/>
                <a:gd name="T12" fmla="*/ 5 w 1112"/>
                <a:gd name="T13" fmla="*/ 2 h 530"/>
                <a:gd name="T14" fmla="*/ 5 w 1112"/>
                <a:gd name="T15" fmla="*/ 2 h 530"/>
                <a:gd name="T16" fmla="*/ 5 w 1112"/>
                <a:gd name="T17" fmla="*/ 2 h 530"/>
                <a:gd name="T18" fmla="*/ 6 w 1112"/>
                <a:gd name="T19" fmla="*/ 2 h 530"/>
                <a:gd name="T20" fmla="*/ 6 w 1112"/>
                <a:gd name="T21" fmla="*/ 1 h 530"/>
                <a:gd name="T22" fmla="*/ 7 w 1112"/>
                <a:gd name="T23" fmla="*/ 1 h 530"/>
                <a:gd name="T24" fmla="*/ 7 w 1112"/>
                <a:gd name="T25" fmla="*/ 2 h 530"/>
                <a:gd name="T26" fmla="*/ 8 w 1112"/>
                <a:gd name="T27" fmla="*/ 1 h 530"/>
                <a:gd name="T28" fmla="*/ 8 w 1112"/>
                <a:gd name="T29" fmla="*/ 1 h 530"/>
                <a:gd name="T30" fmla="*/ 9 w 1112"/>
                <a:gd name="T31" fmla="*/ 1 h 530"/>
                <a:gd name="T32" fmla="*/ 9 w 1112"/>
                <a:gd name="T33" fmla="*/ 1 h 530"/>
                <a:gd name="T34" fmla="*/ 10 w 1112"/>
                <a:gd name="T35" fmla="*/ 1 h 530"/>
                <a:gd name="T36" fmla="*/ 11 w 1112"/>
                <a:gd name="T37" fmla="*/ 1 h 530"/>
                <a:gd name="T38" fmla="*/ 11 w 1112"/>
                <a:gd name="T39" fmla="*/ 1 h 530"/>
                <a:gd name="T40" fmla="*/ 11 w 1112"/>
                <a:gd name="T41" fmla="*/ 2 h 530"/>
                <a:gd name="T42" fmla="*/ 12 w 1112"/>
                <a:gd name="T43" fmla="*/ 2 h 530"/>
                <a:gd name="T44" fmla="*/ 12 w 1112"/>
                <a:gd name="T45" fmla="*/ 2 h 530"/>
                <a:gd name="T46" fmla="*/ 13 w 1112"/>
                <a:gd name="T47" fmla="*/ 4 h 530"/>
                <a:gd name="T48" fmla="*/ 13 w 1112"/>
                <a:gd name="T49" fmla="*/ 5 h 530"/>
                <a:gd name="T50" fmla="*/ 13 w 1112"/>
                <a:gd name="T51" fmla="*/ 5 h 530"/>
                <a:gd name="T52" fmla="*/ 14 w 1112"/>
                <a:gd name="T53" fmla="*/ 6 h 530"/>
                <a:gd name="T54" fmla="*/ 15 w 1112"/>
                <a:gd name="T55" fmla="*/ 6 h 530"/>
                <a:gd name="T56" fmla="*/ 13 w 1112"/>
                <a:gd name="T57" fmla="*/ 6 h 530"/>
                <a:gd name="T58" fmla="*/ 13 w 1112"/>
                <a:gd name="T59" fmla="*/ 6 h 530"/>
                <a:gd name="T60" fmla="*/ 13 w 1112"/>
                <a:gd name="T61" fmla="*/ 6 h 530"/>
                <a:gd name="T62" fmla="*/ 13 w 1112"/>
                <a:gd name="T63" fmla="*/ 6 h 530"/>
                <a:gd name="T64" fmla="*/ 12 w 1112"/>
                <a:gd name="T65" fmla="*/ 5 h 530"/>
                <a:gd name="T66" fmla="*/ 11 w 1112"/>
                <a:gd name="T67" fmla="*/ 4 h 530"/>
                <a:gd name="T68" fmla="*/ 11 w 1112"/>
                <a:gd name="T69" fmla="*/ 4 h 530"/>
                <a:gd name="T70" fmla="*/ 10 w 1112"/>
                <a:gd name="T71" fmla="*/ 4 h 530"/>
                <a:gd name="T72" fmla="*/ 9 w 1112"/>
                <a:gd name="T73" fmla="*/ 3 h 530"/>
                <a:gd name="T74" fmla="*/ 9 w 1112"/>
                <a:gd name="T75" fmla="*/ 3 h 530"/>
                <a:gd name="T76" fmla="*/ 8 w 1112"/>
                <a:gd name="T77" fmla="*/ 3 h 530"/>
                <a:gd name="T78" fmla="*/ 8 w 1112"/>
                <a:gd name="T79" fmla="*/ 2 h 530"/>
                <a:gd name="T80" fmla="*/ 8 w 1112"/>
                <a:gd name="T81" fmla="*/ 3 h 530"/>
                <a:gd name="T82" fmla="*/ 8 w 1112"/>
                <a:gd name="T83" fmla="*/ 3 h 530"/>
                <a:gd name="T84" fmla="*/ 8 w 1112"/>
                <a:gd name="T85" fmla="*/ 3 h 530"/>
                <a:gd name="T86" fmla="*/ 8 w 1112"/>
                <a:gd name="T87" fmla="*/ 2 h 530"/>
                <a:gd name="T88" fmla="*/ 8 w 1112"/>
                <a:gd name="T89" fmla="*/ 2 h 530"/>
                <a:gd name="T90" fmla="*/ 7 w 1112"/>
                <a:gd name="T91" fmla="*/ 2 h 530"/>
                <a:gd name="T92" fmla="*/ 6 w 1112"/>
                <a:gd name="T93" fmla="*/ 3 h 530"/>
                <a:gd name="T94" fmla="*/ 5 w 1112"/>
                <a:gd name="T95" fmla="*/ 4 h 530"/>
                <a:gd name="T96" fmla="*/ 5 w 1112"/>
                <a:gd name="T97" fmla="*/ 5 h 530"/>
                <a:gd name="T98" fmla="*/ 4 w 1112"/>
                <a:gd name="T99" fmla="*/ 7 h 530"/>
                <a:gd name="T100" fmla="*/ 3 w 1112"/>
                <a:gd name="T101" fmla="*/ 7 h 530"/>
                <a:gd name="T102" fmla="*/ 3 w 1112"/>
                <a:gd name="T103" fmla="*/ 8 h 530"/>
                <a:gd name="T104" fmla="*/ 2 w 1112"/>
                <a:gd name="T105" fmla="*/ 8 h 530"/>
                <a:gd name="T106" fmla="*/ 1 w 1112"/>
                <a:gd name="T107" fmla="*/ 9 h 530"/>
                <a:gd name="T108" fmla="*/ 1 w 1112"/>
                <a:gd name="T109" fmla="*/ 8 h 530"/>
                <a:gd name="T110" fmla="*/ 1 w 1112"/>
                <a:gd name="T111" fmla="*/ 7 h 530"/>
                <a:gd name="T112" fmla="*/ 2 w 1112"/>
                <a:gd name="T113" fmla="*/ 6 h 530"/>
                <a:gd name="T114" fmla="*/ 2 w 1112"/>
                <a:gd name="T115" fmla="*/ 6 h 530"/>
                <a:gd name="T116" fmla="*/ 3 w 1112"/>
                <a:gd name="T117" fmla="*/ 6 h 5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2"/>
                <a:gd name="T178" fmla="*/ 0 h 530"/>
                <a:gd name="T179" fmla="*/ 1112 w 1112"/>
                <a:gd name="T180" fmla="*/ 530 h 5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2" h="530">
                  <a:moveTo>
                    <a:pt x="225" y="333"/>
                  </a:moveTo>
                  <a:lnTo>
                    <a:pt x="223" y="328"/>
                  </a:lnTo>
                  <a:lnTo>
                    <a:pt x="214" y="325"/>
                  </a:lnTo>
                  <a:lnTo>
                    <a:pt x="214" y="322"/>
                  </a:lnTo>
                  <a:lnTo>
                    <a:pt x="209" y="320"/>
                  </a:lnTo>
                  <a:lnTo>
                    <a:pt x="219" y="311"/>
                  </a:lnTo>
                  <a:lnTo>
                    <a:pt x="228" y="309"/>
                  </a:lnTo>
                  <a:lnTo>
                    <a:pt x="237" y="316"/>
                  </a:lnTo>
                  <a:lnTo>
                    <a:pt x="250" y="311"/>
                  </a:lnTo>
                  <a:lnTo>
                    <a:pt x="255" y="301"/>
                  </a:lnTo>
                  <a:lnTo>
                    <a:pt x="259" y="299"/>
                  </a:lnTo>
                  <a:lnTo>
                    <a:pt x="258" y="288"/>
                  </a:lnTo>
                  <a:lnTo>
                    <a:pt x="256" y="280"/>
                  </a:lnTo>
                  <a:lnTo>
                    <a:pt x="250" y="275"/>
                  </a:lnTo>
                  <a:lnTo>
                    <a:pt x="247" y="267"/>
                  </a:lnTo>
                  <a:lnTo>
                    <a:pt x="248" y="266"/>
                  </a:lnTo>
                  <a:lnTo>
                    <a:pt x="253" y="259"/>
                  </a:lnTo>
                  <a:lnTo>
                    <a:pt x="245" y="251"/>
                  </a:lnTo>
                  <a:lnTo>
                    <a:pt x="258" y="238"/>
                  </a:lnTo>
                  <a:lnTo>
                    <a:pt x="256" y="237"/>
                  </a:lnTo>
                  <a:lnTo>
                    <a:pt x="247" y="229"/>
                  </a:lnTo>
                  <a:lnTo>
                    <a:pt x="245" y="221"/>
                  </a:lnTo>
                  <a:lnTo>
                    <a:pt x="253" y="217"/>
                  </a:lnTo>
                  <a:lnTo>
                    <a:pt x="263" y="222"/>
                  </a:lnTo>
                  <a:lnTo>
                    <a:pt x="264" y="208"/>
                  </a:lnTo>
                  <a:lnTo>
                    <a:pt x="267" y="203"/>
                  </a:lnTo>
                  <a:lnTo>
                    <a:pt x="272" y="203"/>
                  </a:lnTo>
                  <a:lnTo>
                    <a:pt x="277" y="205"/>
                  </a:lnTo>
                  <a:lnTo>
                    <a:pt x="281" y="188"/>
                  </a:lnTo>
                  <a:lnTo>
                    <a:pt x="280" y="184"/>
                  </a:lnTo>
                  <a:lnTo>
                    <a:pt x="283" y="180"/>
                  </a:lnTo>
                  <a:lnTo>
                    <a:pt x="283" y="177"/>
                  </a:lnTo>
                  <a:lnTo>
                    <a:pt x="281" y="174"/>
                  </a:lnTo>
                  <a:lnTo>
                    <a:pt x="283" y="174"/>
                  </a:lnTo>
                  <a:lnTo>
                    <a:pt x="291" y="167"/>
                  </a:lnTo>
                  <a:lnTo>
                    <a:pt x="297" y="166"/>
                  </a:lnTo>
                  <a:lnTo>
                    <a:pt x="308" y="159"/>
                  </a:lnTo>
                  <a:lnTo>
                    <a:pt x="313" y="148"/>
                  </a:lnTo>
                  <a:lnTo>
                    <a:pt x="308" y="135"/>
                  </a:lnTo>
                  <a:lnTo>
                    <a:pt x="308" y="132"/>
                  </a:lnTo>
                  <a:lnTo>
                    <a:pt x="303" y="124"/>
                  </a:lnTo>
                  <a:lnTo>
                    <a:pt x="305" y="118"/>
                  </a:lnTo>
                  <a:lnTo>
                    <a:pt x="314" y="114"/>
                  </a:lnTo>
                  <a:lnTo>
                    <a:pt x="316" y="110"/>
                  </a:lnTo>
                  <a:lnTo>
                    <a:pt x="311" y="108"/>
                  </a:lnTo>
                  <a:lnTo>
                    <a:pt x="319" y="95"/>
                  </a:lnTo>
                  <a:lnTo>
                    <a:pt x="327" y="89"/>
                  </a:lnTo>
                  <a:lnTo>
                    <a:pt x="332" y="93"/>
                  </a:lnTo>
                  <a:lnTo>
                    <a:pt x="336" y="101"/>
                  </a:lnTo>
                  <a:lnTo>
                    <a:pt x="352" y="106"/>
                  </a:lnTo>
                  <a:lnTo>
                    <a:pt x="354" y="108"/>
                  </a:lnTo>
                  <a:lnTo>
                    <a:pt x="357" y="113"/>
                  </a:lnTo>
                  <a:lnTo>
                    <a:pt x="363" y="113"/>
                  </a:lnTo>
                  <a:lnTo>
                    <a:pt x="369" y="118"/>
                  </a:lnTo>
                  <a:lnTo>
                    <a:pt x="374" y="124"/>
                  </a:lnTo>
                  <a:lnTo>
                    <a:pt x="377" y="124"/>
                  </a:lnTo>
                  <a:lnTo>
                    <a:pt x="380" y="121"/>
                  </a:lnTo>
                  <a:lnTo>
                    <a:pt x="388" y="119"/>
                  </a:lnTo>
                  <a:lnTo>
                    <a:pt x="390" y="111"/>
                  </a:lnTo>
                  <a:lnTo>
                    <a:pt x="395" y="100"/>
                  </a:lnTo>
                  <a:lnTo>
                    <a:pt x="399" y="98"/>
                  </a:lnTo>
                  <a:lnTo>
                    <a:pt x="405" y="105"/>
                  </a:lnTo>
                  <a:lnTo>
                    <a:pt x="410" y="105"/>
                  </a:lnTo>
                  <a:lnTo>
                    <a:pt x="412" y="108"/>
                  </a:lnTo>
                  <a:lnTo>
                    <a:pt x="421" y="92"/>
                  </a:lnTo>
                  <a:lnTo>
                    <a:pt x="426" y="98"/>
                  </a:lnTo>
                  <a:lnTo>
                    <a:pt x="453" y="100"/>
                  </a:lnTo>
                  <a:lnTo>
                    <a:pt x="460" y="103"/>
                  </a:lnTo>
                  <a:lnTo>
                    <a:pt x="467" y="101"/>
                  </a:lnTo>
                  <a:lnTo>
                    <a:pt x="465" y="93"/>
                  </a:lnTo>
                  <a:lnTo>
                    <a:pt x="473" y="87"/>
                  </a:lnTo>
                  <a:lnTo>
                    <a:pt x="481" y="82"/>
                  </a:lnTo>
                  <a:lnTo>
                    <a:pt x="481" y="74"/>
                  </a:lnTo>
                  <a:lnTo>
                    <a:pt x="478" y="68"/>
                  </a:lnTo>
                  <a:lnTo>
                    <a:pt x="482" y="63"/>
                  </a:lnTo>
                  <a:lnTo>
                    <a:pt x="482" y="61"/>
                  </a:lnTo>
                  <a:lnTo>
                    <a:pt x="486" y="56"/>
                  </a:lnTo>
                  <a:lnTo>
                    <a:pt x="487" y="55"/>
                  </a:lnTo>
                  <a:lnTo>
                    <a:pt x="489" y="56"/>
                  </a:lnTo>
                  <a:lnTo>
                    <a:pt x="506" y="56"/>
                  </a:lnTo>
                  <a:lnTo>
                    <a:pt x="515" y="58"/>
                  </a:lnTo>
                  <a:lnTo>
                    <a:pt x="517" y="56"/>
                  </a:lnTo>
                  <a:lnTo>
                    <a:pt x="531" y="63"/>
                  </a:lnTo>
                  <a:lnTo>
                    <a:pt x="534" y="63"/>
                  </a:lnTo>
                  <a:lnTo>
                    <a:pt x="537" y="74"/>
                  </a:lnTo>
                  <a:lnTo>
                    <a:pt x="542" y="79"/>
                  </a:lnTo>
                  <a:lnTo>
                    <a:pt x="542" y="89"/>
                  </a:lnTo>
                  <a:lnTo>
                    <a:pt x="542" y="90"/>
                  </a:lnTo>
                  <a:lnTo>
                    <a:pt x="550" y="90"/>
                  </a:lnTo>
                  <a:lnTo>
                    <a:pt x="550" y="106"/>
                  </a:lnTo>
                  <a:lnTo>
                    <a:pt x="552" y="110"/>
                  </a:lnTo>
                  <a:lnTo>
                    <a:pt x="559" y="108"/>
                  </a:lnTo>
                  <a:lnTo>
                    <a:pt x="563" y="103"/>
                  </a:lnTo>
                  <a:lnTo>
                    <a:pt x="564" y="87"/>
                  </a:lnTo>
                  <a:lnTo>
                    <a:pt x="575" y="81"/>
                  </a:lnTo>
                  <a:lnTo>
                    <a:pt x="575" y="69"/>
                  </a:lnTo>
                  <a:lnTo>
                    <a:pt x="591" y="68"/>
                  </a:lnTo>
                  <a:lnTo>
                    <a:pt x="602" y="76"/>
                  </a:lnTo>
                  <a:lnTo>
                    <a:pt x="611" y="71"/>
                  </a:lnTo>
                  <a:lnTo>
                    <a:pt x="616" y="64"/>
                  </a:lnTo>
                  <a:lnTo>
                    <a:pt x="614" y="61"/>
                  </a:lnTo>
                  <a:lnTo>
                    <a:pt x="608" y="37"/>
                  </a:lnTo>
                  <a:lnTo>
                    <a:pt x="603" y="31"/>
                  </a:lnTo>
                  <a:lnTo>
                    <a:pt x="599" y="24"/>
                  </a:lnTo>
                  <a:lnTo>
                    <a:pt x="602" y="23"/>
                  </a:lnTo>
                  <a:lnTo>
                    <a:pt x="613" y="13"/>
                  </a:lnTo>
                  <a:lnTo>
                    <a:pt x="619" y="0"/>
                  </a:lnTo>
                  <a:lnTo>
                    <a:pt x="636" y="3"/>
                  </a:lnTo>
                  <a:lnTo>
                    <a:pt x="640" y="8"/>
                  </a:lnTo>
                  <a:lnTo>
                    <a:pt x="644" y="8"/>
                  </a:lnTo>
                  <a:lnTo>
                    <a:pt x="655" y="6"/>
                  </a:lnTo>
                  <a:lnTo>
                    <a:pt x="665" y="18"/>
                  </a:lnTo>
                  <a:lnTo>
                    <a:pt x="663" y="21"/>
                  </a:lnTo>
                  <a:lnTo>
                    <a:pt x="669" y="32"/>
                  </a:lnTo>
                  <a:lnTo>
                    <a:pt x="671" y="37"/>
                  </a:lnTo>
                  <a:lnTo>
                    <a:pt x="683" y="32"/>
                  </a:lnTo>
                  <a:lnTo>
                    <a:pt x="694" y="40"/>
                  </a:lnTo>
                  <a:lnTo>
                    <a:pt x="699" y="56"/>
                  </a:lnTo>
                  <a:lnTo>
                    <a:pt x="715" y="61"/>
                  </a:lnTo>
                  <a:lnTo>
                    <a:pt x="735" y="50"/>
                  </a:lnTo>
                  <a:lnTo>
                    <a:pt x="738" y="48"/>
                  </a:lnTo>
                  <a:lnTo>
                    <a:pt x="738" y="37"/>
                  </a:lnTo>
                  <a:lnTo>
                    <a:pt x="757" y="32"/>
                  </a:lnTo>
                  <a:lnTo>
                    <a:pt x="762" y="39"/>
                  </a:lnTo>
                  <a:lnTo>
                    <a:pt x="756" y="45"/>
                  </a:lnTo>
                  <a:lnTo>
                    <a:pt x="775" y="48"/>
                  </a:lnTo>
                  <a:lnTo>
                    <a:pt x="775" y="40"/>
                  </a:lnTo>
                  <a:lnTo>
                    <a:pt x="779" y="42"/>
                  </a:lnTo>
                  <a:lnTo>
                    <a:pt x="786" y="48"/>
                  </a:lnTo>
                  <a:lnTo>
                    <a:pt x="803" y="61"/>
                  </a:lnTo>
                  <a:lnTo>
                    <a:pt x="812" y="58"/>
                  </a:lnTo>
                  <a:lnTo>
                    <a:pt x="815" y="60"/>
                  </a:lnTo>
                  <a:lnTo>
                    <a:pt x="819" y="52"/>
                  </a:lnTo>
                  <a:lnTo>
                    <a:pt x="823" y="53"/>
                  </a:lnTo>
                  <a:lnTo>
                    <a:pt x="826" y="47"/>
                  </a:lnTo>
                  <a:lnTo>
                    <a:pt x="831" y="53"/>
                  </a:lnTo>
                  <a:lnTo>
                    <a:pt x="833" y="60"/>
                  </a:lnTo>
                  <a:lnTo>
                    <a:pt x="841" y="64"/>
                  </a:lnTo>
                  <a:lnTo>
                    <a:pt x="845" y="61"/>
                  </a:lnTo>
                  <a:lnTo>
                    <a:pt x="847" y="69"/>
                  </a:lnTo>
                  <a:lnTo>
                    <a:pt x="863" y="69"/>
                  </a:lnTo>
                  <a:lnTo>
                    <a:pt x="864" y="72"/>
                  </a:lnTo>
                  <a:lnTo>
                    <a:pt x="861" y="77"/>
                  </a:lnTo>
                  <a:lnTo>
                    <a:pt x="869" y="87"/>
                  </a:lnTo>
                  <a:lnTo>
                    <a:pt x="864" y="105"/>
                  </a:lnTo>
                  <a:lnTo>
                    <a:pt x="864" y="114"/>
                  </a:lnTo>
                  <a:lnTo>
                    <a:pt x="856" y="116"/>
                  </a:lnTo>
                  <a:lnTo>
                    <a:pt x="853" y="119"/>
                  </a:lnTo>
                  <a:lnTo>
                    <a:pt x="845" y="140"/>
                  </a:lnTo>
                  <a:lnTo>
                    <a:pt x="839" y="153"/>
                  </a:lnTo>
                  <a:lnTo>
                    <a:pt x="841" y="153"/>
                  </a:lnTo>
                  <a:lnTo>
                    <a:pt x="855" y="150"/>
                  </a:lnTo>
                  <a:lnTo>
                    <a:pt x="858" y="159"/>
                  </a:lnTo>
                  <a:lnTo>
                    <a:pt x="867" y="150"/>
                  </a:lnTo>
                  <a:lnTo>
                    <a:pt x="889" y="148"/>
                  </a:lnTo>
                  <a:lnTo>
                    <a:pt x="891" y="140"/>
                  </a:lnTo>
                  <a:lnTo>
                    <a:pt x="900" y="143"/>
                  </a:lnTo>
                  <a:lnTo>
                    <a:pt x="902" y="148"/>
                  </a:lnTo>
                  <a:lnTo>
                    <a:pt x="913" y="143"/>
                  </a:lnTo>
                  <a:lnTo>
                    <a:pt x="921" y="151"/>
                  </a:lnTo>
                  <a:lnTo>
                    <a:pt x="933" y="156"/>
                  </a:lnTo>
                  <a:lnTo>
                    <a:pt x="943" y="184"/>
                  </a:lnTo>
                  <a:lnTo>
                    <a:pt x="947" y="184"/>
                  </a:lnTo>
                  <a:lnTo>
                    <a:pt x="958" y="185"/>
                  </a:lnTo>
                  <a:lnTo>
                    <a:pt x="965" y="206"/>
                  </a:lnTo>
                  <a:lnTo>
                    <a:pt x="979" y="214"/>
                  </a:lnTo>
                  <a:lnTo>
                    <a:pt x="988" y="225"/>
                  </a:lnTo>
                  <a:lnTo>
                    <a:pt x="1001" y="232"/>
                  </a:lnTo>
                  <a:lnTo>
                    <a:pt x="1002" y="232"/>
                  </a:lnTo>
                  <a:lnTo>
                    <a:pt x="1005" y="233"/>
                  </a:lnTo>
                  <a:lnTo>
                    <a:pt x="1020" y="242"/>
                  </a:lnTo>
                  <a:lnTo>
                    <a:pt x="1024" y="266"/>
                  </a:lnTo>
                  <a:lnTo>
                    <a:pt x="1029" y="267"/>
                  </a:lnTo>
                  <a:lnTo>
                    <a:pt x="1021" y="285"/>
                  </a:lnTo>
                  <a:lnTo>
                    <a:pt x="1024" y="293"/>
                  </a:lnTo>
                  <a:lnTo>
                    <a:pt x="1034" y="280"/>
                  </a:lnTo>
                  <a:lnTo>
                    <a:pt x="1037" y="277"/>
                  </a:lnTo>
                  <a:lnTo>
                    <a:pt x="1043" y="275"/>
                  </a:lnTo>
                  <a:lnTo>
                    <a:pt x="1049" y="282"/>
                  </a:lnTo>
                  <a:lnTo>
                    <a:pt x="1054" y="283"/>
                  </a:lnTo>
                  <a:lnTo>
                    <a:pt x="1051" y="285"/>
                  </a:lnTo>
                  <a:lnTo>
                    <a:pt x="1038" y="299"/>
                  </a:lnTo>
                  <a:lnTo>
                    <a:pt x="1038" y="303"/>
                  </a:lnTo>
                  <a:lnTo>
                    <a:pt x="1053" y="301"/>
                  </a:lnTo>
                  <a:lnTo>
                    <a:pt x="1065" y="301"/>
                  </a:lnTo>
                  <a:lnTo>
                    <a:pt x="1073" y="304"/>
                  </a:lnTo>
                  <a:lnTo>
                    <a:pt x="1075" y="327"/>
                  </a:lnTo>
                  <a:lnTo>
                    <a:pt x="1081" y="333"/>
                  </a:lnTo>
                  <a:lnTo>
                    <a:pt x="1076" y="343"/>
                  </a:lnTo>
                  <a:lnTo>
                    <a:pt x="1079" y="346"/>
                  </a:lnTo>
                  <a:lnTo>
                    <a:pt x="1090" y="330"/>
                  </a:lnTo>
                  <a:lnTo>
                    <a:pt x="1103" y="332"/>
                  </a:lnTo>
                  <a:lnTo>
                    <a:pt x="1112" y="343"/>
                  </a:lnTo>
                  <a:lnTo>
                    <a:pt x="1112" y="348"/>
                  </a:lnTo>
                  <a:lnTo>
                    <a:pt x="1097" y="362"/>
                  </a:lnTo>
                  <a:lnTo>
                    <a:pt x="1095" y="367"/>
                  </a:lnTo>
                  <a:lnTo>
                    <a:pt x="1092" y="372"/>
                  </a:lnTo>
                  <a:lnTo>
                    <a:pt x="1092" y="374"/>
                  </a:lnTo>
                  <a:lnTo>
                    <a:pt x="1084" y="370"/>
                  </a:lnTo>
                  <a:lnTo>
                    <a:pt x="1081" y="370"/>
                  </a:lnTo>
                  <a:lnTo>
                    <a:pt x="1073" y="378"/>
                  </a:lnTo>
                  <a:lnTo>
                    <a:pt x="1060" y="372"/>
                  </a:lnTo>
                  <a:lnTo>
                    <a:pt x="1043" y="359"/>
                  </a:lnTo>
                  <a:lnTo>
                    <a:pt x="1043" y="354"/>
                  </a:lnTo>
                  <a:lnTo>
                    <a:pt x="1035" y="353"/>
                  </a:lnTo>
                  <a:lnTo>
                    <a:pt x="1029" y="348"/>
                  </a:lnTo>
                  <a:lnTo>
                    <a:pt x="1023" y="345"/>
                  </a:lnTo>
                  <a:lnTo>
                    <a:pt x="1016" y="335"/>
                  </a:lnTo>
                  <a:lnTo>
                    <a:pt x="1012" y="338"/>
                  </a:lnTo>
                  <a:lnTo>
                    <a:pt x="1010" y="337"/>
                  </a:lnTo>
                  <a:lnTo>
                    <a:pt x="1005" y="346"/>
                  </a:lnTo>
                  <a:lnTo>
                    <a:pt x="1007" y="351"/>
                  </a:lnTo>
                  <a:lnTo>
                    <a:pt x="1013" y="356"/>
                  </a:lnTo>
                  <a:lnTo>
                    <a:pt x="1013" y="361"/>
                  </a:lnTo>
                  <a:lnTo>
                    <a:pt x="1015" y="361"/>
                  </a:lnTo>
                  <a:lnTo>
                    <a:pt x="1016" y="362"/>
                  </a:lnTo>
                  <a:lnTo>
                    <a:pt x="1016" y="366"/>
                  </a:lnTo>
                  <a:lnTo>
                    <a:pt x="1010" y="370"/>
                  </a:lnTo>
                  <a:lnTo>
                    <a:pt x="998" y="362"/>
                  </a:lnTo>
                  <a:lnTo>
                    <a:pt x="980" y="351"/>
                  </a:lnTo>
                  <a:lnTo>
                    <a:pt x="979" y="349"/>
                  </a:lnTo>
                  <a:lnTo>
                    <a:pt x="972" y="346"/>
                  </a:lnTo>
                  <a:lnTo>
                    <a:pt x="960" y="330"/>
                  </a:lnTo>
                  <a:lnTo>
                    <a:pt x="955" y="328"/>
                  </a:lnTo>
                  <a:lnTo>
                    <a:pt x="938" y="316"/>
                  </a:lnTo>
                  <a:lnTo>
                    <a:pt x="932" y="314"/>
                  </a:lnTo>
                  <a:lnTo>
                    <a:pt x="924" y="320"/>
                  </a:lnTo>
                  <a:lnTo>
                    <a:pt x="913" y="304"/>
                  </a:lnTo>
                  <a:lnTo>
                    <a:pt x="911" y="298"/>
                  </a:lnTo>
                  <a:lnTo>
                    <a:pt x="902" y="295"/>
                  </a:lnTo>
                  <a:lnTo>
                    <a:pt x="899" y="293"/>
                  </a:lnTo>
                  <a:lnTo>
                    <a:pt x="892" y="285"/>
                  </a:lnTo>
                  <a:lnTo>
                    <a:pt x="891" y="282"/>
                  </a:lnTo>
                  <a:lnTo>
                    <a:pt x="874" y="274"/>
                  </a:lnTo>
                  <a:lnTo>
                    <a:pt x="872" y="272"/>
                  </a:lnTo>
                  <a:lnTo>
                    <a:pt x="863" y="259"/>
                  </a:lnTo>
                  <a:lnTo>
                    <a:pt x="856" y="261"/>
                  </a:lnTo>
                  <a:lnTo>
                    <a:pt x="847" y="258"/>
                  </a:lnTo>
                  <a:lnTo>
                    <a:pt x="845" y="259"/>
                  </a:lnTo>
                  <a:lnTo>
                    <a:pt x="834" y="248"/>
                  </a:lnTo>
                  <a:lnTo>
                    <a:pt x="826" y="250"/>
                  </a:lnTo>
                  <a:lnTo>
                    <a:pt x="823" y="246"/>
                  </a:lnTo>
                  <a:lnTo>
                    <a:pt x="819" y="243"/>
                  </a:lnTo>
                  <a:lnTo>
                    <a:pt x="819" y="240"/>
                  </a:lnTo>
                  <a:lnTo>
                    <a:pt x="817" y="233"/>
                  </a:lnTo>
                  <a:lnTo>
                    <a:pt x="793" y="217"/>
                  </a:lnTo>
                  <a:lnTo>
                    <a:pt x="771" y="206"/>
                  </a:lnTo>
                  <a:lnTo>
                    <a:pt x="756" y="196"/>
                  </a:lnTo>
                  <a:lnTo>
                    <a:pt x="753" y="195"/>
                  </a:lnTo>
                  <a:lnTo>
                    <a:pt x="746" y="203"/>
                  </a:lnTo>
                  <a:lnTo>
                    <a:pt x="745" y="203"/>
                  </a:lnTo>
                  <a:lnTo>
                    <a:pt x="740" y="217"/>
                  </a:lnTo>
                  <a:lnTo>
                    <a:pt x="742" y="224"/>
                  </a:lnTo>
                  <a:lnTo>
                    <a:pt x="731" y="219"/>
                  </a:lnTo>
                  <a:lnTo>
                    <a:pt x="723" y="216"/>
                  </a:lnTo>
                  <a:lnTo>
                    <a:pt x="713" y="209"/>
                  </a:lnTo>
                  <a:lnTo>
                    <a:pt x="716" y="195"/>
                  </a:lnTo>
                  <a:lnTo>
                    <a:pt x="712" y="190"/>
                  </a:lnTo>
                  <a:lnTo>
                    <a:pt x="702" y="185"/>
                  </a:lnTo>
                  <a:lnTo>
                    <a:pt x="693" y="180"/>
                  </a:lnTo>
                  <a:lnTo>
                    <a:pt x="683" y="179"/>
                  </a:lnTo>
                  <a:lnTo>
                    <a:pt x="676" y="177"/>
                  </a:lnTo>
                  <a:lnTo>
                    <a:pt x="660" y="174"/>
                  </a:lnTo>
                  <a:lnTo>
                    <a:pt x="654" y="172"/>
                  </a:lnTo>
                  <a:lnTo>
                    <a:pt x="647" y="171"/>
                  </a:lnTo>
                  <a:lnTo>
                    <a:pt x="641" y="169"/>
                  </a:lnTo>
                  <a:lnTo>
                    <a:pt x="636" y="169"/>
                  </a:lnTo>
                  <a:lnTo>
                    <a:pt x="632" y="169"/>
                  </a:lnTo>
                  <a:lnTo>
                    <a:pt x="627" y="167"/>
                  </a:lnTo>
                  <a:lnTo>
                    <a:pt x="625" y="166"/>
                  </a:lnTo>
                  <a:lnTo>
                    <a:pt x="618" y="166"/>
                  </a:lnTo>
                  <a:lnTo>
                    <a:pt x="619" y="164"/>
                  </a:lnTo>
                  <a:lnTo>
                    <a:pt x="618" y="163"/>
                  </a:lnTo>
                  <a:lnTo>
                    <a:pt x="619" y="163"/>
                  </a:lnTo>
                  <a:lnTo>
                    <a:pt x="614" y="159"/>
                  </a:lnTo>
                  <a:lnTo>
                    <a:pt x="618" y="159"/>
                  </a:lnTo>
                  <a:lnTo>
                    <a:pt x="619" y="158"/>
                  </a:lnTo>
                  <a:lnTo>
                    <a:pt x="618" y="158"/>
                  </a:lnTo>
                  <a:lnTo>
                    <a:pt x="618" y="156"/>
                  </a:lnTo>
                  <a:lnTo>
                    <a:pt x="614" y="156"/>
                  </a:lnTo>
                  <a:lnTo>
                    <a:pt x="610" y="158"/>
                  </a:lnTo>
                  <a:lnTo>
                    <a:pt x="613" y="159"/>
                  </a:lnTo>
                  <a:lnTo>
                    <a:pt x="610" y="159"/>
                  </a:lnTo>
                  <a:lnTo>
                    <a:pt x="611" y="161"/>
                  </a:lnTo>
                  <a:lnTo>
                    <a:pt x="614" y="161"/>
                  </a:lnTo>
                  <a:lnTo>
                    <a:pt x="613" y="164"/>
                  </a:lnTo>
                  <a:lnTo>
                    <a:pt x="611" y="163"/>
                  </a:lnTo>
                  <a:lnTo>
                    <a:pt x="611" y="164"/>
                  </a:lnTo>
                  <a:lnTo>
                    <a:pt x="610" y="163"/>
                  </a:lnTo>
                  <a:lnTo>
                    <a:pt x="610" y="164"/>
                  </a:lnTo>
                  <a:lnTo>
                    <a:pt x="608" y="163"/>
                  </a:lnTo>
                  <a:lnTo>
                    <a:pt x="607" y="161"/>
                  </a:lnTo>
                  <a:lnTo>
                    <a:pt x="607" y="163"/>
                  </a:lnTo>
                  <a:lnTo>
                    <a:pt x="605" y="161"/>
                  </a:lnTo>
                  <a:lnTo>
                    <a:pt x="605" y="163"/>
                  </a:lnTo>
                  <a:lnTo>
                    <a:pt x="603" y="159"/>
                  </a:lnTo>
                  <a:lnTo>
                    <a:pt x="602" y="161"/>
                  </a:lnTo>
                  <a:lnTo>
                    <a:pt x="602" y="159"/>
                  </a:lnTo>
                  <a:lnTo>
                    <a:pt x="600" y="161"/>
                  </a:lnTo>
                  <a:lnTo>
                    <a:pt x="600" y="159"/>
                  </a:lnTo>
                  <a:lnTo>
                    <a:pt x="599" y="161"/>
                  </a:lnTo>
                  <a:lnTo>
                    <a:pt x="599" y="158"/>
                  </a:lnTo>
                  <a:lnTo>
                    <a:pt x="597" y="159"/>
                  </a:lnTo>
                  <a:lnTo>
                    <a:pt x="597" y="156"/>
                  </a:lnTo>
                  <a:lnTo>
                    <a:pt x="594" y="159"/>
                  </a:lnTo>
                  <a:lnTo>
                    <a:pt x="577" y="156"/>
                  </a:lnTo>
                  <a:lnTo>
                    <a:pt x="577" y="155"/>
                  </a:lnTo>
                  <a:lnTo>
                    <a:pt x="583" y="155"/>
                  </a:lnTo>
                  <a:lnTo>
                    <a:pt x="586" y="153"/>
                  </a:lnTo>
                  <a:lnTo>
                    <a:pt x="581" y="151"/>
                  </a:lnTo>
                  <a:lnTo>
                    <a:pt x="581" y="150"/>
                  </a:lnTo>
                  <a:lnTo>
                    <a:pt x="580" y="151"/>
                  </a:lnTo>
                  <a:lnTo>
                    <a:pt x="580" y="150"/>
                  </a:lnTo>
                  <a:lnTo>
                    <a:pt x="578" y="151"/>
                  </a:lnTo>
                  <a:lnTo>
                    <a:pt x="577" y="151"/>
                  </a:lnTo>
                  <a:lnTo>
                    <a:pt x="577" y="150"/>
                  </a:lnTo>
                  <a:lnTo>
                    <a:pt x="569" y="150"/>
                  </a:lnTo>
                  <a:lnTo>
                    <a:pt x="563" y="150"/>
                  </a:lnTo>
                  <a:lnTo>
                    <a:pt x="547" y="148"/>
                  </a:lnTo>
                  <a:lnTo>
                    <a:pt x="537" y="150"/>
                  </a:lnTo>
                  <a:lnTo>
                    <a:pt x="531" y="155"/>
                  </a:lnTo>
                  <a:lnTo>
                    <a:pt x="523" y="153"/>
                  </a:lnTo>
                  <a:lnTo>
                    <a:pt x="511" y="169"/>
                  </a:lnTo>
                  <a:lnTo>
                    <a:pt x="506" y="171"/>
                  </a:lnTo>
                  <a:lnTo>
                    <a:pt x="490" y="176"/>
                  </a:lnTo>
                  <a:lnTo>
                    <a:pt x="490" y="177"/>
                  </a:lnTo>
                  <a:lnTo>
                    <a:pt x="468" y="188"/>
                  </a:lnTo>
                  <a:lnTo>
                    <a:pt x="462" y="195"/>
                  </a:lnTo>
                  <a:lnTo>
                    <a:pt x="446" y="205"/>
                  </a:lnTo>
                  <a:lnTo>
                    <a:pt x="438" y="206"/>
                  </a:lnTo>
                  <a:lnTo>
                    <a:pt x="434" y="211"/>
                  </a:lnTo>
                  <a:lnTo>
                    <a:pt x="429" y="216"/>
                  </a:lnTo>
                  <a:lnTo>
                    <a:pt x="431" y="216"/>
                  </a:lnTo>
                  <a:lnTo>
                    <a:pt x="410" y="233"/>
                  </a:lnTo>
                  <a:lnTo>
                    <a:pt x="412" y="245"/>
                  </a:lnTo>
                  <a:lnTo>
                    <a:pt x="415" y="248"/>
                  </a:lnTo>
                  <a:lnTo>
                    <a:pt x="409" y="259"/>
                  </a:lnTo>
                  <a:lnTo>
                    <a:pt x="407" y="261"/>
                  </a:lnTo>
                  <a:lnTo>
                    <a:pt x="399" y="271"/>
                  </a:lnTo>
                  <a:lnTo>
                    <a:pt x="401" y="282"/>
                  </a:lnTo>
                  <a:lnTo>
                    <a:pt x="398" y="288"/>
                  </a:lnTo>
                  <a:lnTo>
                    <a:pt x="391" y="293"/>
                  </a:lnTo>
                  <a:lnTo>
                    <a:pt x="358" y="306"/>
                  </a:lnTo>
                  <a:lnTo>
                    <a:pt x="351" y="308"/>
                  </a:lnTo>
                  <a:lnTo>
                    <a:pt x="335" y="317"/>
                  </a:lnTo>
                  <a:lnTo>
                    <a:pt x="327" y="332"/>
                  </a:lnTo>
                  <a:lnTo>
                    <a:pt x="322" y="340"/>
                  </a:lnTo>
                  <a:lnTo>
                    <a:pt x="316" y="357"/>
                  </a:lnTo>
                  <a:lnTo>
                    <a:pt x="316" y="372"/>
                  </a:lnTo>
                  <a:lnTo>
                    <a:pt x="310" y="380"/>
                  </a:lnTo>
                  <a:lnTo>
                    <a:pt x="300" y="390"/>
                  </a:lnTo>
                  <a:lnTo>
                    <a:pt x="288" y="406"/>
                  </a:lnTo>
                  <a:lnTo>
                    <a:pt x="291" y="422"/>
                  </a:lnTo>
                  <a:lnTo>
                    <a:pt x="294" y="423"/>
                  </a:lnTo>
                  <a:lnTo>
                    <a:pt x="288" y="427"/>
                  </a:lnTo>
                  <a:lnTo>
                    <a:pt x="277" y="436"/>
                  </a:lnTo>
                  <a:lnTo>
                    <a:pt x="275" y="440"/>
                  </a:lnTo>
                  <a:lnTo>
                    <a:pt x="264" y="448"/>
                  </a:lnTo>
                  <a:lnTo>
                    <a:pt x="259" y="448"/>
                  </a:lnTo>
                  <a:lnTo>
                    <a:pt x="248" y="464"/>
                  </a:lnTo>
                  <a:lnTo>
                    <a:pt x="239" y="467"/>
                  </a:lnTo>
                  <a:lnTo>
                    <a:pt x="226" y="473"/>
                  </a:lnTo>
                  <a:lnTo>
                    <a:pt x="204" y="483"/>
                  </a:lnTo>
                  <a:lnTo>
                    <a:pt x="203" y="488"/>
                  </a:lnTo>
                  <a:lnTo>
                    <a:pt x="197" y="489"/>
                  </a:lnTo>
                  <a:lnTo>
                    <a:pt x="181" y="493"/>
                  </a:lnTo>
                  <a:lnTo>
                    <a:pt x="168" y="496"/>
                  </a:lnTo>
                  <a:lnTo>
                    <a:pt x="160" y="498"/>
                  </a:lnTo>
                  <a:lnTo>
                    <a:pt x="151" y="501"/>
                  </a:lnTo>
                  <a:lnTo>
                    <a:pt x="146" y="507"/>
                  </a:lnTo>
                  <a:lnTo>
                    <a:pt x="134" y="504"/>
                  </a:lnTo>
                  <a:lnTo>
                    <a:pt x="102" y="520"/>
                  </a:lnTo>
                  <a:lnTo>
                    <a:pt x="90" y="518"/>
                  </a:lnTo>
                  <a:lnTo>
                    <a:pt x="77" y="530"/>
                  </a:lnTo>
                  <a:lnTo>
                    <a:pt x="66" y="528"/>
                  </a:lnTo>
                  <a:lnTo>
                    <a:pt x="60" y="528"/>
                  </a:lnTo>
                  <a:lnTo>
                    <a:pt x="58" y="526"/>
                  </a:lnTo>
                  <a:lnTo>
                    <a:pt x="38" y="523"/>
                  </a:lnTo>
                  <a:lnTo>
                    <a:pt x="27" y="526"/>
                  </a:lnTo>
                  <a:lnTo>
                    <a:pt x="18" y="528"/>
                  </a:lnTo>
                  <a:lnTo>
                    <a:pt x="2" y="491"/>
                  </a:lnTo>
                  <a:lnTo>
                    <a:pt x="0" y="485"/>
                  </a:lnTo>
                  <a:lnTo>
                    <a:pt x="10" y="465"/>
                  </a:lnTo>
                  <a:lnTo>
                    <a:pt x="24" y="464"/>
                  </a:lnTo>
                  <a:lnTo>
                    <a:pt x="29" y="459"/>
                  </a:lnTo>
                  <a:lnTo>
                    <a:pt x="30" y="446"/>
                  </a:lnTo>
                  <a:lnTo>
                    <a:pt x="32" y="435"/>
                  </a:lnTo>
                  <a:lnTo>
                    <a:pt x="36" y="430"/>
                  </a:lnTo>
                  <a:lnTo>
                    <a:pt x="46" y="425"/>
                  </a:lnTo>
                  <a:lnTo>
                    <a:pt x="62" y="417"/>
                  </a:lnTo>
                  <a:lnTo>
                    <a:pt x="69" y="411"/>
                  </a:lnTo>
                  <a:lnTo>
                    <a:pt x="76" y="401"/>
                  </a:lnTo>
                  <a:lnTo>
                    <a:pt x="74" y="382"/>
                  </a:lnTo>
                  <a:lnTo>
                    <a:pt x="90" y="375"/>
                  </a:lnTo>
                  <a:lnTo>
                    <a:pt x="95" y="364"/>
                  </a:lnTo>
                  <a:lnTo>
                    <a:pt x="101" y="361"/>
                  </a:lnTo>
                  <a:lnTo>
                    <a:pt x="109" y="354"/>
                  </a:lnTo>
                  <a:lnTo>
                    <a:pt x="113" y="349"/>
                  </a:lnTo>
                  <a:lnTo>
                    <a:pt x="102" y="349"/>
                  </a:lnTo>
                  <a:lnTo>
                    <a:pt x="95" y="337"/>
                  </a:lnTo>
                  <a:lnTo>
                    <a:pt x="99" y="327"/>
                  </a:lnTo>
                  <a:lnTo>
                    <a:pt x="109" y="320"/>
                  </a:lnTo>
                  <a:lnTo>
                    <a:pt x="120" y="317"/>
                  </a:lnTo>
                  <a:lnTo>
                    <a:pt x="148" y="330"/>
                  </a:lnTo>
                  <a:lnTo>
                    <a:pt x="151" y="330"/>
                  </a:lnTo>
                  <a:lnTo>
                    <a:pt x="167" y="335"/>
                  </a:lnTo>
                  <a:lnTo>
                    <a:pt x="168" y="338"/>
                  </a:lnTo>
                  <a:lnTo>
                    <a:pt x="186" y="335"/>
                  </a:lnTo>
                  <a:lnTo>
                    <a:pt x="190" y="340"/>
                  </a:lnTo>
                  <a:lnTo>
                    <a:pt x="193" y="340"/>
                  </a:lnTo>
                  <a:lnTo>
                    <a:pt x="203" y="335"/>
                  </a:lnTo>
                  <a:lnTo>
                    <a:pt x="206" y="333"/>
                  </a:lnTo>
                  <a:lnTo>
                    <a:pt x="222" y="338"/>
                  </a:lnTo>
                  <a:lnTo>
                    <a:pt x="225" y="333"/>
                  </a:lnTo>
                  <a:close/>
                </a:path>
              </a:pathLst>
            </a:custGeom>
            <a:solidFill>
              <a:srgbClr val="759EE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10000"/>
                </a:spcBef>
                <a:spcAft>
                  <a:spcPts val="0"/>
                </a:spcAft>
                <a:buSzPct val="100000"/>
                <a:buFont typeface="Lucida Grande" pitchFamily="1" charset="0"/>
                <a:buNone/>
                <a:defRPr/>
              </a:pPr>
              <a:endParaRPr lang="en-US" sz="1200" b="1" kern="0" smtClean="0">
                <a:solidFill>
                  <a:srgbClr val="133B9C"/>
                </a:solidFill>
              </a:endParaRPr>
            </a:p>
          </p:txBody>
        </p:sp>
        <p:sp>
          <p:nvSpPr>
            <p:cNvPr id="112" name="Freeform 10"/>
            <p:cNvSpPr>
              <a:spLocks noChangeAspect="1"/>
            </p:cNvSpPr>
            <p:nvPr/>
          </p:nvSpPr>
          <p:spPr bwMode="auto">
            <a:xfrm>
              <a:off x="1758" y="1025"/>
              <a:ext cx="600" cy="803"/>
            </a:xfrm>
            <a:custGeom>
              <a:avLst/>
              <a:gdLst>
                <a:gd name="T0" fmla="*/ 10 w 1120"/>
                <a:gd name="T1" fmla="*/ 22 h 1417"/>
                <a:gd name="T2" fmla="*/ 10 w 1120"/>
                <a:gd name="T3" fmla="*/ 22 h 1417"/>
                <a:gd name="T4" fmla="*/ 11 w 1120"/>
                <a:gd name="T5" fmla="*/ 21 h 1417"/>
                <a:gd name="T6" fmla="*/ 12 w 1120"/>
                <a:gd name="T7" fmla="*/ 22 h 1417"/>
                <a:gd name="T8" fmla="*/ 12 w 1120"/>
                <a:gd name="T9" fmla="*/ 21 h 1417"/>
                <a:gd name="T10" fmla="*/ 13 w 1120"/>
                <a:gd name="T11" fmla="*/ 20 h 1417"/>
                <a:gd name="T12" fmla="*/ 13 w 1120"/>
                <a:gd name="T13" fmla="*/ 20 h 1417"/>
                <a:gd name="T14" fmla="*/ 14 w 1120"/>
                <a:gd name="T15" fmla="*/ 20 h 1417"/>
                <a:gd name="T16" fmla="*/ 13 w 1120"/>
                <a:gd name="T17" fmla="*/ 18 h 1417"/>
                <a:gd name="T18" fmla="*/ 13 w 1120"/>
                <a:gd name="T19" fmla="*/ 17 h 1417"/>
                <a:gd name="T20" fmla="*/ 12 w 1120"/>
                <a:gd name="T21" fmla="*/ 16 h 1417"/>
                <a:gd name="T22" fmla="*/ 12 w 1120"/>
                <a:gd name="T23" fmla="*/ 16 h 1417"/>
                <a:gd name="T24" fmla="*/ 12 w 1120"/>
                <a:gd name="T25" fmla="*/ 16 h 1417"/>
                <a:gd name="T26" fmla="*/ 11 w 1120"/>
                <a:gd name="T27" fmla="*/ 15 h 1417"/>
                <a:gd name="T28" fmla="*/ 11 w 1120"/>
                <a:gd name="T29" fmla="*/ 15 h 1417"/>
                <a:gd name="T30" fmla="*/ 10 w 1120"/>
                <a:gd name="T31" fmla="*/ 14 h 1417"/>
                <a:gd name="T32" fmla="*/ 10 w 1120"/>
                <a:gd name="T33" fmla="*/ 14 h 1417"/>
                <a:gd name="T34" fmla="*/ 11 w 1120"/>
                <a:gd name="T35" fmla="*/ 12 h 1417"/>
                <a:gd name="T36" fmla="*/ 11 w 1120"/>
                <a:gd name="T37" fmla="*/ 13 h 1417"/>
                <a:gd name="T38" fmla="*/ 11 w 1120"/>
                <a:gd name="T39" fmla="*/ 12 h 1417"/>
                <a:gd name="T40" fmla="*/ 12 w 1120"/>
                <a:gd name="T41" fmla="*/ 12 h 1417"/>
                <a:gd name="T42" fmla="*/ 12 w 1120"/>
                <a:gd name="T43" fmla="*/ 11 h 1417"/>
                <a:gd name="T44" fmla="*/ 11 w 1120"/>
                <a:gd name="T45" fmla="*/ 10 h 1417"/>
                <a:gd name="T46" fmla="*/ 11 w 1120"/>
                <a:gd name="T47" fmla="*/ 9 h 1417"/>
                <a:gd name="T48" fmla="*/ 11 w 1120"/>
                <a:gd name="T49" fmla="*/ 7 h 1417"/>
                <a:gd name="T50" fmla="*/ 11 w 1120"/>
                <a:gd name="T51" fmla="*/ 5 h 1417"/>
                <a:gd name="T52" fmla="*/ 11 w 1120"/>
                <a:gd name="T53" fmla="*/ 4 h 1417"/>
                <a:gd name="T54" fmla="*/ 10 w 1120"/>
                <a:gd name="T55" fmla="*/ 3 h 1417"/>
                <a:gd name="T56" fmla="*/ 10 w 1120"/>
                <a:gd name="T57" fmla="*/ 1 h 1417"/>
                <a:gd name="T58" fmla="*/ 9 w 1120"/>
                <a:gd name="T59" fmla="*/ 1 h 1417"/>
                <a:gd name="T60" fmla="*/ 9 w 1120"/>
                <a:gd name="T61" fmla="*/ 3 h 1417"/>
                <a:gd name="T62" fmla="*/ 7 w 1120"/>
                <a:gd name="T63" fmla="*/ 5 h 1417"/>
                <a:gd name="T64" fmla="*/ 7 w 1120"/>
                <a:gd name="T65" fmla="*/ 7 h 1417"/>
                <a:gd name="T66" fmla="*/ 7 w 1120"/>
                <a:gd name="T67" fmla="*/ 9 h 1417"/>
                <a:gd name="T68" fmla="*/ 7 w 1120"/>
                <a:gd name="T69" fmla="*/ 9 h 1417"/>
                <a:gd name="T70" fmla="*/ 6 w 1120"/>
                <a:gd name="T71" fmla="*/ 10 h 1417"/>
                <a:gd name="T72" fmla="*/ 4 w 1120"/>
                <a:gd name="T73" fmla="*/ 10 h 1417"/>
                <a:gd name="T74" fmla="*/ 3 w 1120"/>
                <a:gd name="T75" fmla="*/ 11 h 1417"/>
                <a:gd name="T76" fmla="*/ 3 w 1120"/>
                <a:gd name="T77" fmla="*/ 12 h 1417"/>
                <a:gd name="T78" fmla="*/ 2 w 1120"/>
                <a:gd name="T79" fmla="*/ 14 h 1417"/>
                <a:gd name="T80" fmla="*/ 2 w 1120"/>
                <a:gd name="T81" fmla="*/ 15 h 1417"/>
                <a:gd name="T82" fmla="*/ 1 w 1120"/>
                <a:gd name="T83" fmla="*/ 15 h 1417"/>
                <a:gd name="T84" fmla="*/ 1 w 1120"/>
                <a:gd name="T85" fmla="*/ 16 h 1417"/>
                <a:gd name="T86" fmla="*/ 2 w 1120"/>
                <a:gd name="T87" fmla="*/ 18 h 1417"/>
                <a:gd name="T88" fmla="*/ 3 w 1120"/>
                <a:gd name="T89" fmla="*/ 20 h 1417"/>
                <a:gd name="T90" fmla="*/ 2 w 1120"/>
                <a:gd name="T91" fmla="*/ 21 h 1417"/>
                <a:gd name="T92" fmla="*/ 2 w 1120"/>
                <a:gd name="T93" fmla="*/ 23 h 1417"/>
                <a:gd name="T94" fmla="*/ 2 w 1120"/>
                <a:gd name="T95" fmla="*/ 24 h 1417"/>
                <a:gd name="T96" fmla="*/ 3 w 1120"/>
                <a:gd name="T97" fmla="*/ 26 h 1417"/>
                <a:gd name="T98" fmla="*/ 5 w 1120"/>
                <a:gd name="T99" fmla="*/ 26 h 1417"/>
                <a:gd name="T100" fmla="*/ 6 w 1120"/>
                <a:gd name="T101" fmla="*/ 26 h 1417"/>
                <a:gd name="T102" fmla="*/ 6 w 1120"/>
                <a:gd name="T103" fmla="*/ 26 h 1417"/>
                <a:gd name="T104" fmla="*/ 7 w 1120"/>
                <a:gd name="T105" fmla="*/ 26 h 1417"/>
                <a:gd name="T106" fmla="*/ 7 w 1120"/>
                <a:gd name="T107" fmla="*/ 26 h 1417"/>
                <a:gd name="T108" fmla="*/ 8 w 1120"/>
                <a:gd name="T109" fmla="*/ 24 h 1417"/>
                <a:gd name="T110" fmla="*/ 9 w 1120"/>
                <a:gd name="T111" fmla="*/ 23 h 1417"/>
                <a:gd name="T112" fmla="*/ 9 w 1120"/>
                <a:gd name="T113" fmla="*/ 22 h 14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20"/>
                <a:gd name="T172" fmla="*/ 0 h 1417"/>
                <a:gd name="T173" fmla="*/ 1120 w 1120"/>
                <a:gd name="T174" fmla="*/ 1417 h 14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20" h="1417">
                  <a:moveTo>
                    <a:pt x="709" y="1146"/>
                  </a:moveTo>
                  <a:lnTo>
                    <a:pt x="713" y="1154"/>
                  </a:lnTo>
                  <a:lnTo>
                    <a:pt x="729" y="1159"/>
                  </a:lnTo>
                  <a:lnTo>
                    <a:pt x="731" y="1161"/>
                  </a:lnTo>
                  <a:lnTo>
                    <a:pt x="734" y="1166"/>
                  </a:lnTo>
                  <a:lnTo>
                    <a:pt x="740" y="1166"/>
                  </a:lnTo>
                  <a:lnTo>
                    <a:pt x="746" y="1171"/>
                  </a:lnTo>
                  <a:lnTo>
                    <a:pt x="751" y="1177"/>
                  </a:lnTo>
                  <a:lnTo>
                    <a:pt x="754" y="1177"/>
                  </a:lnTo>
                  <a:lnTo>
                    <a:pt x="757" y="1174"/>
                  </a:lnTo>
                  <a:lnTo>
                    <a:pt x="765" y="1172"/>
                  </a:lnTo>
                  <a:lnTo>
                    <a:pt x="767" y="1164"/>
                  </a:lnTo>
                  <a:lnTo>
                    <a:pt x="772" y="1153"/>
                  </a:lnTo>
                  <a:lnTo>
                    <a:pt x="776" y="1151"/>
                  </a:lnTo>
                  <a:lnTo>
                    <a:pt x="782" y="1158"/>
                  </a:lnTo>
                  <a:lnTo>
                    <a:pt x="787" y="1158"/>
                  </a:lnTo>
                  <a:lnTo>
                    <a:pt x="789" y="1161"/>
                  </a:lnTo>
                  <a:lnTo>
                    <a:pt x="798" y="1145"/>
                  </a:lnTo>
                  <a:lnTo>
                    <a:pt x="803" y="1151"/>
                  </a:lnTo>
                  <a:lnTo>
                    <a:pt x="830" y="1153"/>
                  </a:lnTo>
                  <a:lnTo>
                    <a:pt x="837" y="1156"/>
                  </a:lnTo>
                  <a:lnTo>
                    <a:pt x="844" y="1154"/>
                  </a:lnTo>
                  <a:lnTo>
                    <a:pt x="842" y="1146"/>
                  </a:lnTo>
                  <a:lnTo>
                    <a:pt x="850" y="1140"/>
                  </a:lnTo>
                  <a:lnTo>
                    <a:pt x="858" y="1135"/>
                  </a:lnTo>
                  <a:lnTo>
                    <a:pt x="858" y="1127"/>
                  </a:lnTo>
                  <a:lnTo>
                    <a:pt x="855" y="1121"/>
                  </a:lnTo>
                  <a:lnTo>
                    <a:pt x="859" y="1116"/>
                  </a:lnTo>
                  <a:lnTo>
                    <a:pt x="859" y="1114"/>
                  </a:lnTo>
                  <a:lnTo>
                    <a:pt x="863" y="1109"/>
                  </a:lnTo>
                  <a:lnTo>
                    <a:pt x="864" y="1108"/>
                  </a:lnTo>
                  <a:lnTo>
                    <a:pt x="866" y="1109"/>
                  </a:lnTo>
                  <a:lnTo>
                    <a:pt x="883" y="1109"/>
                  </a:lnTo>
                  <a:lnTo>
                    <a:pt x="892" y="1111"/>
                  </a:lnTo>
                  <a:lnTo>
                    <a:pt x="894" y="1109"/>
                  </a:lnTo>
                  <a:lnTo>
                    <a:pt x="908" y="1116"/>
                  </a:lnTo>
                  <a:lnTo>
                    <a:pt x="911" y="1116"/>
                  </a:lnTo>
                  <a:lnTo>
                    <a:pt x="914" y="1127"/>
                  </a:lnTo>
                  <a:lnTo>
                    <a:pt x="919" y="1132"/>
                  </a:lnTo>
                  <a:lnTo>
                    <a:pt x="919" y="1142"/>
                  </a:lnTo>
                  <a:lnTo>
                    <a:pt x="919" y="1143"/>
                  </a:lnTo>
                  <a:lnTo>
                    <a:pt x="927" y="1143"/>
                  </a:lnTo>
                  <a:lnTo>
                    <a:pt x="927" y="1159"/>
                  </a:lnTo>
                  <a:lnTo>
                    <a:pt x="929" y="1163"/>
                  </a:lnTo>
                  <a:lnTo>
                    <a:pt x="936" y="1161"/>
                  </a:lnTo>
                  <a:lnTo>
                    <a:pt x="940" y="1156"/>
                  </a:lnTo>
                  <a:lnTo>
                    <a:pt x="941" y="1140"/>
                  </a:lnTo>
                  <a:lnTo>
                    <a:pt x="952" y="1134"/>
                  </a:lnTo>
                  <a:lnTo>
                    <a:pt x="952" y="1122"/>
                  </a:lnTo>
                  <a:lnTo>
                    <a:pt x="968" y="1121"/>
                  </a:lnTo>
                  <a:lnTo>
                    <a:pt x="979" y="1129"/>
                  </a:lnTo>
                  <a:lnTo>
                    <a:pt x="988" y="1124"/>
                  </a:lnTo>
                  <a:lnTo>
                    <a:pt x="993" y="1117"/>
                  </a:lnTo>
                  <a:lnTo>
                    <a:pt x="991" y="1114"/>
                  </a:lnTo>
                  <a:lnTo>
                    <a:pt x="985" y="1090"/>
                  </a:lnTo>
                  <a:lnTo>
                    <a:pt x="980" y="1084"/>
                  </a:lnTo>
                  <a:lnTo>
                    <a:pt x="976" y="1077"/>
                  </a:lnTo>
                  <a:lnTo>
                    <a:pt x="979" y="1076"/>
                  </a:lnTo>
                  <a:lnTo>
                    <a:pt x="990" y="1066"/>
                  </a:lnTo>
                  <a:lnTo>
                    <a:pt x="996" y="1053"/>
                  </a:lnTo>
                  <a:lnTo>
                    <a:pt x="1013" y="1056"/>
                  </a:lnTo>
                  <a:lnTo>
                    <a:pt x="1017" y="1061"/>
                  </a:lnTo>
                  <a:lnTo>
                    <a:pt x="1021" y="1061"/>
                  </a:lnTo>
                  <a:lnTo>
                    <a:pt x="1032" y="1059"/>
                  </a:lnTo>
                  <a:lnTo>
                    <a:pt x="1042" y="1071"/>
                  </a:lnTo>
                  <a:lnTo>
                    <a:pt x="1040" y="1074"/>
                  </a:lnTo>
                  <a:lnTo>
                    <a:pt x="1046" y="1085"/>
                  </a:lnTo>
                  <a:lnTo>
                    <a:pt x="1048" y="1090"/>
                  </a:lnTo>
                  <a:lnTo>
                    <a:pt x="1060" y="1085"/>
                  </a:lnTo>
                  <a:lnTo>
                    <a:pt x="1071" y="1093"/>
                  </a:lnTo>
                  <a:lnTo>
                    <a:pt x="1076" y="1109"/>
                  </a:lnTo>
                  <a:lnTo>
                    <a:pt x="1092" y="1114"/>
                  </a:lnTo>
                  <a:lnTo>
                    <a:pt x="1112" y="1103"/>
                  </a:lnTo>
                  <a:lnTo>
                    <a:pt x="1115" y="1101"/>
                  </a:lnTo>
                  <a:lnTo>
                    <a:pt x="1115" y="1090"/>
                  </a:lnTo>
                  <a:lnTo>
                    <a:pt x="1114" y="1069"/>
                  </a:lnTo>
                  <a:lnTo>
                    <a:pt x="1117" y="1058"/>
                  </a:lnTo>
                  <a:lnTo>
                    <a:pt x="1115" y="1047"/>
                  </a:lnTo>
                  <a:lnTo>
                    <a:pt x="1117" y="1045"/>
                  </a:lnTo>
                  <a:lnTo>
                    <a:pt x="1117" y="1031"/>
                  </a:lnTo>
                  <a:lnTo>
                    <a:pt x="1120" y="1008"/>
                  </a:lnTo>
                  <a:lnTo>
                    <a:pt x="1106" y="998"/>
                  </a:lnTo>
                  <a:lnTo>
                    <a:pt x="1103" y="985"/>
                  </a:lnTo>
                  <a:lnTo>
                    <a:pt x="1100" y="981"/>
                  </a:lnTo>
                  <a:lnTo>
                    <a:pt x="1095" y="973"/>
                  </a:lnTo>
                  <a:lnTo>
                    <a:pt x="1095" y="974"/>
                  </a:lnTo>
                  <a:lnTo>
                    <a:pt x="1076" y="977"/>
                  </a:lnTo>
                  <a:lnTo>
                    <a:pt x="1068" y="971"/>
                  </a:lnTo>
                  <a:lnTo>
                    <a:pt x="1065" y="971"/>
                  </a:lnTo>
                  <a:lnTo>
                    <a:pt x="1059" y="971"/>
                  </a:lnTo>
                  <a:lnTo>
                    <a:pt x="1056" y="963"/>
                  </a:lnTo>
                  <a:lnTo>
                    <a:pt x="1050" y="952"/>
                  </a:lnTo>
                  <a:lnTo>
                    <a:pt x="1057" y="944"/>
                  </a:lnTo>
                  <a:lnTo>
                    <a:pt x="1053" y="932"/>
                  </a:lnTo>
                  <a:lnTo>
                    <a:pt x="1050" y="931"/>
                  </a:lnTo>
                  <a:lnTo>
                    <a:pt x="1040" y="929"/>
                  </a:lnTo>
                  <a:lnTo>
                    <a:pt x="1039" y="924"/>
                  </a:lnTo>
                  <a:lnTo>
                    <a:pt x="1035" y="923"/>
                  </a:lnTo>
                  <a:lnTo>
                    <a:pt x="1026" y="911"/>
                  </a:lnTo>
                  <a:lnTo>
                    <a:pt x="1024" y="905"/>
                  </a:lnTo>
                  <a:lnTo>
                    <a:pt x="1015" y="897"/>
                  </a:lnTo>
                  <a:lnTo>
                    <a:pt x="1017" y="890"/>
                  </a:lnTo>
                  <a:lnTo>
                    <a:pt x="1018" y="889"/>
                  </a:lnTo>
                  <a:lnTo>
                    <a:pt x="1018" y="882"/>
                  </a:lnTo>
                  <a:lnTo>
                    <a:pt x="1010" y="871"/>
                  </a:lnTo>
                  <a:lnTo>
                    <a:pt x="1002" y="871"/>
                  </a:lnTo>
                  <a:lnTo>
                    <a:pt x="995" y="873"/>
                  </a:lnTo>
                  <a:lnTo>
                    <a:pt x="991" y="871"/>
                  </a:lnTo>
                  <a:lnTo>
                    <a:pt x="985" y="853"/>
                  </a:lnTo>
                  <a:lnTo>
                    <a:pt x="985" y="841"/>
                  </a:lnTo>
                  <a:lnTo>
                    <a:pt x="982" y="839"/>
                  </a:lnTo>
                  <a:lnTo>
                    <a:pt x="984" y="837"/>
                  </a:lnTo>
                  <a:lnTo>
                    <a:pt x="980" y="832"/>
                  </a:lnTo>
                  <a:lnTo>
                    <a:pt x="979" y="834"/>
                  </a:lnTo>
                  <a:lnTo>
                    <a:pt x="979" y="828"/>
                  </a:lnTo>
                  <a:lnTo>
                    <a:pt x="971" y="832"/>
                  </a:lnTo>
                  <a:lnTo>
                    <a:pt x="969" y="836"/>
                  </a:lnTo>
                  <a:lnTo>
                    <a:pt x="966" y="832"/>
                  </a:lnTo>
                  <a:lnTo>
                    <a:pt x="958" y="836"/>
                  </a:lnTo>
                  <a:lnTo>
                    <a:pt x="952" y="839"/>
                  </a:lnTo>
                  <a:lnTo>
                    <a:pt x="949" y="837"/>
                  </a:lnTo>
                  <a:lnTo>
                    <a:pt x="949" y="842"/>
                  </a:lnTo>
                  <a:lnTo>
                    <a:pt x="944" y="842"/>
                  </a:lnTo>
                  <a:lnTo>
                    <a:pt x="946" y="845"/>
                  </a:lnTo>
                  <a:lnTo>
                    <a:pt x="940" y="844"/>
                  </a:lnTo>
                  <a:lnTo>
                    <a:pt x="941" y="847"/>
                  </a:lnTo>
                  <a:lnTo>
                    <a:pt x="941" y="850"/>
                  </a:lnTo>
                  <a:lnTo>
                    <a:pt x="932" y="850"/>
                  </a:lnTo>
                  <a:lnTo>
                    <a:pt x="932" y="855"/>
                  </a:lnTo>
                  <a:lnTo>
                    <a:pt x="927" y="857"/>
                  </a:lnTo>
                  <a:lnTo>
                    <a:pt x="919" y="857"/>
                  </a:lnTo>
                  <a:lnTo>
                    <a:pt x="919" y="850"/>
                  </a:lnTo>
                  <a:lnTo>
                    <a:pt x="910" y="850"/>
                  </a:lnTo>
                  <a:lnTo>
                    <a:pt x="902" y="841"/>
                  </a:lnTo>
                  <a:lnTo>
                    <a:pt x="899" y="847"/>
                  </a:lnTo>
                  <a:lnTo>
                    <a:pt x="894" y="850"/>
                  </a:lnTo>
                  <a:lnTo>
                    <a:pt x="878" y="844"/>
                  </a:lnTo>
                  <a:lnTo>
                    <a:pt x="872" y="836"/>
                  </a:lnTo>
                  <a:lnTo>
                    <a:pt x="874" y="828"/>
                  </a:lnTo>
                  <a:lnTo>
                    <a:pt x="874" y="826"/>
                  </a:lnTo>
                  <a:lnTo>
                    <a:pt x="872" y="821"/>
                  </a:lnTo>
                  <a:lnTo>
                    <a:pt x="874" y="820"/>
                  </a:lnTo>
                  <a:lnTo>
                    <a:pt x="870" y="813"/>
                  </a:lnTo>
                  <a:lnTo>
                    <a:pt x="864" y="810"/>
                  </a:lnTo>
                  <a:lnTo>
                    <a:pt x="864" y="807"/>
                  </a:lnTo>
                  <a:lnTo>
                    <a:pt x="861" y="803"/>
                  </a:lnTo>
                  <a:lnTo>
                    <a:pt x="858" y="800"/>
                  </a:lnTo>
                  <a:lnTo>
                    <a:pt x="859" y="791"/>
                  </a:lnTo>
                  <a:lnTo>
                    <a:pt x="850" y="786"/>
                  </a:lnTo>
                  <a:lnTo>
                    <a:pt x="848" y="778"/>
                  </a:lnTo>
                  <a:lnTo>
                    <a:pt x="833" y="770"/>
                  </a:lnTo>
                  <a:lnTo>
                    <a:pt x="834" y="766"/>
                  </a:lnTo>
                  <a:lnTo>
                    <a:pt x="831" y="763"/>
                  </a:lnTo>
                  <a:lnTo>
                    <a:pt x="831" y="754"/>
                  </a:lnTo>
                  <a:lnTo>
                    <a:pt x="847" y="744"/>
                  </a:lnTo>
                  <a:lnTo>
                    <a:pt x="845" y="742"/>
                  </a:lnTo>
                  <a:lnTo>
                    <a:pt x="834" y="742"/>
                  </a:lnTo>
                  <a:lnTo>
                    <a:pt x="834" y="747"/>
                  </a:lnTo>
                  <a:lnTo>
                    <a:pt x="823" y="749"/>
                  </a:lnTo>
                  <a:lnTo>
                    <a:pt x="822" y="746"/>
                  </a:lnTo>
                  <a:lnTo>
                    <a:pt x="822" y="744"/>
                  </a:lnTo>
                  <a:lnTo>
                    <a:pt x="831" y="742"/>
                  </a:lnTo>
                  <a:lnTo>
                    <a:pt x="822" y="729"/>
                  </a:lnTo>
                  <a:lnTo>
                    <a:pt x="830" y="726"/>
                  </a:lnTo>
                  <a:lnTo>
                    <a:pt x="825" y="723"/>
                  </a:lnTo>
                  <a:lnTo>
                    <a:pt x="823" y="721"/>
                  </a:lnTo>
                  <a:lnTo>
                    <a:pt x="834" y="720"/>
                  </a:lnTo>
                  <a:lnTo>
                    <a:pt x="823" y="718"/>
                  </a:lnTo>
                  <a:lnTo>
                    <a:pt x="822" y="713"/>
                  </a:lnTo>
                  <a:lnTo>
                    <a:pt x="826" y="717"/>
                  </a:lnTo>
                  <a:lnTo>
                    <a:pt x="830" y="713"/>
                  </a:lnTo>
                  <a:lnTo>
                    <a:pt x="826" y="709"/>
                  </a:lnTo>
                  <a:lnTo>
                    <a:pt x="826" y="699"/>
                  </a:lnTo>
                  <a:lnTo>
                    <a:pt x="817" y="700"/>
                  </a:lnTo>
                  <a:lnTo>
                    <a:pt x="820" y="694"/>
                  </a:lnTo>
                  <a:lnTo>
                    <a:pt x="811" y="689"/>
                  </a:lnTo>
                  <a:lnTo>
                    <a:pt x="817" y="678"/>
                  </a:lnTo>
                  <a:lnTo>
                    <a:pt x="828" y="676"/>
                  </a:lnTo>
                  <a:lnTo>
                    <a:pt x="823" y="662"/>
                  </a:lnTo>
                  <a:lnTo>
                    <a:pt x="834" y="652"/>
                  </a:lnTo>
                  <a:lnTo>
                    <a:pt x="834" y="651"/>
                  </a:lnTo>
                  <a:lnTo>
                    <a:pt x="841" y="657"/>
                  </a:lnTo>
                  <a:lnTo>
                    <a:pt x="852" y="657"/>
                  </a:lnTo>
                  <a:lnTo>
                    <a:pt x="861" y="654"/>
                  </a:lnTo>
                  <a:lnTo>
                    <a:pt x="866" y="654"/>
                  </a:lnTo>
                  <a:lnTo>
                    <a:pt x="869" y="659"/>
                  </a:lnTo>
                  <a:lnTo>
                    <a:pt x="869" y="663"/>
                  </a:lnTo>
                  <a:lnTo>
                    <a:pt x="880" y="671"/>
                  </a:lnTo>
                  <a:lnTo>
                    <a:pt x="880" y="678"/>
                  </a:lnTo>
                  <a:lnTo>
                    <a:pt x="880" y="683"/>
                  </a:lnTo>
                  <a:lnTo>
                    <a:pt x="883" y="689"/>
                  </a:lnTo>
                  <a:lnTo>
                    <a:pt x="894" y="691"/>
                  </a:lnTo>
                  <a:lnTo>
                    <a:pt x="900" y="684"/>
                  </a:lnTo>
                  <a:lnTo>
                    <a:pt x="900" y="688"/>
                  </a:lnTo>
                  <a:lnTo>
                    <a:pt x="903" y="686"/>
                  </a:lnTo>
                  <a:lnTo>
                    <a:pt x="910" y="667"/>
                  </a:lnTo>
                  <a:lnTo>
                    <a:pt x="916" y="668"/>
                  </a:lnTo>
                  <a:lnTo>
                    <a:pt x="925" y="657"/>
                  </a:lnTo>
                  <a:lnTo>
                    <a:pt x="925" y="654"/>
                  </a:lnTo>
                  <a:lnTo>
                    <a:pt x="914" y="651"/>
                  </a:lnTo>
                  <a:lnTo>
                    <a:pt x="907" y="643"/>
                  </a:lnTo>
                  <a:lnTo>
                    <a:pt x="907" y="639"/>
                  </a:lnTo>
                  <a:lnTo>
                    <a:pt x="911" y="643"/>
                  </a:lnTo>
                  <a:lnTo>
                    <a:pt x="927" y="641"/>
                  </a:lnTo>
                  <a:lnTo>
                    <a:pt x="927" y="634"/>
                  </a:lnTo>
                  <a:lnTo>
                    <a:pt x="943" y="639"/>
                  </a:lnTo>
                  <a:lnTo>
                    <a:pt x="952" y="631"/>
                  </a:lnTo>
                  <a:lnTo>
                    <a:pt x="954" y="634"/>
                  </a:lnTo>
                  <a:lnTo>
                    <a:pt x="960" y="631"/>
                  </a:lnTo>
                  <a:lnTo>
                    <a:pt x="960" y="628"/>
                  </a:lnTo>
                  <a:lnTo>
                    <a:pt x="952" y="615"/>
                  </a:lnTo>
                  <a:lnTo>
                    <a:pt x="952" y="609"/>
                  </a:lnTo>
                  <a:lnTo>
                    <a:pt x="949" y="607"/>
                  </a:lnTo>
                  <a:lnTo>
                    <a:pt x="946" y="610"/>
                  </a:lnTo>
                  <a:lnTo>
                    <a:pt x="941" y="594"/>
                  </a:lnTo>
                  <a:lnTo>
                    <a:pt x="938" y="593"/>
                  </a:lnTo>
                  <a:lnTo>
                    <a:pt x="936" y="591"/>
                  </a:lnTo>
                  <a:lnTo>
                    <a:pt x="936" y="589"/>
                  </a:lnTo>
                  <a:lnTo>
                    <a:pt x="936" y="578"/>
                  </a:lnTo>
                  <a:lnTo>
                    <a:pt x="935" y="576"/>
                  </a:lnTo>
                  <a:lnTo>
                    <a:pt x="932" y="578"/>
                  </a:lnTo>
                  <a:lnTo>
                    <a:pt x="924" y="570"/>
                  </a:lnTo>
                  <a:lnTo>
                    <a:pt x="908" y="564"/>
                  </a:lnTo>
                  <a:lnTo>
                    <a:pt x="905" y="557"/>
                  </a:lnTo>
                  <a:lnTo>
                    <a:pt x="907" y="551"/>
                  </a:lnTo>
                  <a:lnTo>
                    <a:pt x="903" y="544"/>
                  </a:lnTo>
                  <a:lnTo>
                    <a:pt x="900" y="536"/>
                  </a:lnTo>
                  <a:lnTo>
                    <a:pt x="900" y="535"/>
                  </a:lnTo>
                  <a:lnTo>
                    <a:pt x="900" y="531"/>
                  </a:lnTo>
                  <a:lnTo>
                    <a:pt x="896" y="523"/>
                  </a:lnTo>
                  <a:lnTo>
                    <a:pt x="900" y="512"/>
                  </a:lnTo>
                  <a:lnTo>
                    <a:pt x="896" y="504"/>
                  </a:lnTo>
                  <a:lnTo>
                    <a:pt x="892" y="499"/>
                  </a:lnTo>
                  <a:lnTo>
                    <a:pt x="881" y="496"/>
                  </a:lnTo>
                  <a:lnTo>
                    <a:pt x="881" y="490"/>
                  </a:lnTo>
                  <a:lnTo>
                    <a:pt x="885" y="485"/>
                  </a:lnTo>
                  <a:lnTo>
                    <a:pt x="892" y="490"/>
                  </a:lnTo>
                  <a:lnTo>
                    <a:pt x="894" y="488"/>
                  </a:lnTo>
                  <a:lnTo>
                    <a:pt x="888" y="477"/>
                  </a:lnTo>
                  <a:lnTo>
                    <a:pt x="889" y="465"/>
                  </a:lnTo>
                  <a:lnTo>
                    <a:pt x="877" y="465"/>
                  </a:lnTo>
                  <a:lnTo>
                    <a:pt x="872" y="459"/>
                  </a:lnTo>
                  <a:lnTo>
                    <a:pt x="874" y="457"/>
                  </a:lnTo>
                  <a:lnTo>
                    <a:pt x="878" y="443"/>
                  </a:lnTo>
                  <a:lnTo>
                    <a:pt x="872" y="436"/>
                  </a:lnTo>
                  <a:lnTo>
                    <a:pt x="852" y="432"/>
                  </a:lnTo>
                  <a:lnTo>
                    <a:pt x="847" y="420"/>
                  </a:lnTo>
                  <a:lnTo>
                    <a:pt x="836" y="406"/>
                  </a:lnTo>
                  <a:lnTo>
                    <a:pt x="834" y="398"/>
                  </a:lnTo>
                  <a:lnTo>
                    <a:pt x="834" y="393"/>
                  </a:lnTo>
                  <a:lnTo>
                    <a:pt x="845" y="383"/>
                  </a:lnTo>
                  <a:lnTo>
                    <a:pt x="852" y="372"/>
                  </a:lnTo>
                  <a:lnTo>
                    <a:pt x="852" y="369"/>
                  </a:lnTo>
                  <a:lnTo>
                    <a:pt x="852" y="364"/>
                  </a:lnTo>
                  <a:lnTo>
                    <a:pt x="850" y="359"/>
                  </a:lnTo>
                  <a:lnTo>
                    <a:pt x="848" y="354"/>
                  </a:lnTo>
                  <a:lnTo>
                    <a:pt x="841" y="335"/>
                  </a:lnTo>
                  <a:lnTo>
                    <a:pt x="858" y="314"/>
                  </a:lnTo>
                  <a:lnTo>
                    <a:pt x="880" y="292"/>
                  </a:lnTo>
                  <a:lnTo>
                    <a:pt x="888" y="283"/>
                  </a:lnTo>
                  <a:lnTo>
                    <a:pt x="896" y="275"/>
                  </a:lnTo>
                  <a:lnTo>
                    <a:pt x="899" y="272"/>
                  </a:lnTo>
                  <a:lnTo>
                    <a:pt x="903" y="269"/>
                  </a:lnTo>
                  <a:lnTo>
                    <a:pt x="910" y="256"/>
                  </a:lnTo>
                  <a:lnTo>
                    <a:pt x="910" y="253"/>
                  </a:lnTo>
                  <a:lnTo>
                    <a:pt x="908" y="253"/>
                  </a:lnTo>
                  <a:lnTo>
                    <a:pt x="908" y="251"/>
                  </a:lnTo>
                  <a:lnTo>
                    <a:pt x="903" y="232"/>
                  </a:lnTo>
                  <a:lnTo>
                    <a:pt x="903" y="217"/>
                  </a:lnTo>
                  <a:lnTo>
                    <a:pt x="883" y="208"/>
                  </a:lnTo>
                  <a:lnTo>
                    <a:pt x="875" y="201"/>
                  </a:lnTo>
                  <a:lnTo>
                    <a:pt x="869" y="201"/>
                  </a:lnTo>
                  <a:lnTo>
                    <a:pt x="859" y="201"/>
                  </a:lnTo>
                  <a:lnTo>
                    <a:pt x="853" y="190"/>
                  </a:lnTo>
                  <a:lnTo>
                    <a:pt x="855" y="182"/>
                  </a:lnTo>
                  <a:lnTo>
                    <a:pt x="842" y="174"/>
                  </a:lnTo>
                  <a:lnTo>
                    <a:pt x="830" y="158"/>
                  </a:lnTo>
                  <a:lnTo>
                    <a:pt x="825" y="147"/>
                  </a:lnTo>
                  <a:lnTo>
                    <a:pt x="797" y="135"/>
                  </a:lnTo>
                  <a:lnTo>
                    <a:pt x="797" y="132"/>
                  </a:lnTo>
                  <a:lnTo>
                    <a:pt x="787" y="126"/>
                  </a:lnTo>
                  <a:lnTo>
                    <a:pt x="790" y="118"/>
                  </a:lnTo>
                  <a:lnTo>
                    <a:pt x="779" y="97"/>
                  </a:lnTo>
                  <a:lnTo>
                    <a:pt x="787" y="85"/>
                  </a:lnTo>
                  <a:lnTo>
                    <a:pt x="793" y="79"/>
                  </a:lnTo>
                  <a:lnTo>
                    <a:pt x="797" y="61"/>
                  </a:lnTo>
                  <a:lnTo>
                    <a:pt x="795" y="45"/>
                  </a:lnTo>
                  <a:lnTo>
                    <a:pt x="798" y="39"/>
                  </a:lnTo>
                  <a:lnTo>
                    <a:pt x="798" y="31"/>
                  </a:lnTo>
                  <a:lnTo>
                    <a:pt x="793" y="26"/>
                  </a:lnTo>
                  <a:lnTo>
                    <a:pt x="797" y="15"/>
                  </a:lnTo>
                  <a:lnTo>
                    <a:pt x="789" y="0"/>
                  </a:lnTo>
                  <a:lnTo>
                    <a:pt x="757" y="7"/>
                  </a:lnTo>
                  <a:lnTo>
                    <a:pt x="743" y="16"/>
                  </a:lnTo>
                  <a:lnTo>
                    <a:pt x="729" y="23"/>
                  </a:lnTo>
                  <a:lnTo>
                    <a:pt x="721" y="32"/>
                  </a:lnTo>
                  <a:lnTo>
                    <a:pt x="729" y="36"/>
                  </a:lnTo>
                  <a:lnTo>
                    <a:pt x="732" y="45"/>
                  </a:lnTo>
                  <a:lnTo>
                    <a:pt x="723" y="55"/>
                  </a:lnTo>
                  <a:lnTo>
                    <a:pt x="712" y="58"/>
                  </a:lnTo>
                  <a:lnTo>
                    <a:pt x="710" y="66"/>
                  </a:lnTo>
                  <a:lnTo>
                    <a:pt x="698" y="73"/>
                  </a:lnTo>
                  <a:lnTo>
                    <a:pt x="680" y="95"/>
                  </a:lnTo>
                  <a:lnTo>
                    <a:pt x="662" y="97"/>
                  </a:lnTo>
                  <a:lnTo>
                    <a:pt x="654" y="97"/>
                  </a:lnTo>
                  <a:lnTo>
                    <a:pt x="630" y="121"/>
                  </a:lnTo>
                  <a:lnTo>
                    <a:pt x="643" y="129"/>
                  </a:lnTo>
                  <a:lnTo>
                    <a:pt x="649" y="139"/>
                  </a:lnTo>
                  <a:lnTo>
                    <a:pt x="655" y="140"/>
                  </a:lnTo>
                  <a:lnTo>
                    <a:pt x="666" y="169"/>
                  </a:lnTo>
                  <a:lnTo>
                    <a:pt x="663" y="174"/>
                  </a:lnTo>
                  <a:lnTo>
                    <a:pt x="662" y="184"/>
                  </a:lnTo>
                  <a:lnTo>
                    <a:pt x="657" y="192"/>
                  </a:lnTo>
                  <a:lnTo>
                    <a:pt x="649" y="193"/>
                  </a:lnTo>
                  <a:lnTo>
                    <a:pt x="641" y="206"/>
                  </a:lnTo>
                  <a:lnTo>
                    <a:pt x="610" y="214"/>
                  </a:lnTo>
                  <a:lnTo>
                    <a:pt x="605" y="229"/>
                  </a:lnTo>
                  <a:lnTo>
                    <a:pt x="608" y="245"/>
                  </a:lnTo>
                  <a:lnTo>
                    <a:pt x="603" y="250"/>
                  </a:lnTo>
                  <a:lnTo>
                    <a:pt x="600" y="266"/>
                  </a:lnTo>
                  <a:lnTo>
                    <a:pt x="599" y="266"/>
                  </a:lnTo>
                  <a:lnTo>
                    <a:pt x="591" y="275"/>
                  </a:lnTo>
                  <a:lnTo>
                    <a:pt x="555" y="277"/>
                  </a:lnTo>
                  <a:lnTo>
                    <a:pt x="542" y="288"/>
                  </a:lnTo>
                  <a:lnTo>
                    <a:pt x="539" y="304"/>
                  </a:lnTo>
                  <a:lnTo>
                    <a:pt x="542" y="316"/>
                  </a:lnTo>
                  <a:lnTo>
                    <a:pt x="536" y="322"/>
                  </a:lnTo>
                  <a:lnTo>
                    <a:pt x="537" y="351"/>
                  </a:lnTo>
                  <a:lnTo>
                    <a:pt x="539" y="361"/>
                  </a:lnTo>
                  <a:lnTo>
                    <a:pt x="536" y="367"/>
                  </a:lnTo>
                  <a:lnTo>
                    <a:pt x="539" y="377"/>
                  </a:lnTo>
                  <a:lnTo>
                    <a:pt x="534" y="380"/>
                  </a:lnTo>
                  <a:lnTo>
                    <a:pt x="539" y="401"/>
                  </a:lnTo>
                  <a:lnTo>
                    <a:pt x="550" y="420"/>
                  </a:lnTo>
                  <a:lnTo>
                    <a:pt x="563" y="425"/>
                  </a:lnTo>
                  <a:lnTo>
                    <a:pt x="564" y="428"/>
                  </a:lnTo>
                  <a:lnTo>
                    <a:pt x="567" y="435"/>
                  </a:lnTo>
                  <a:lnTo>
                    <a:pt x="564" y="443"/>
                  </a:lnTo>
                  <a:lnTo>
                    <a:pt x="563" y="444"/>
                  </a:lnTo>
                  <a:lnTo>
                    <a:pt x="563" y="448"/>
                  </a:lnTo>
                  <a:lnTo>
                    <a:pt x="556" y="454"/>
                  </a:lnTo>
                  <a:lnTo>
                    <a:pt x="555" y="459"/>
                  </a:lnTo>
                  <a:lnTo>
                    <a:pt x="558" y="467"/>
                  </a:lnTo>
                  <a:lnTo>
                    <a:pt x="561" y="470"/>
                  </a:lnTo>
                  <a:lnTo>
                    <a:pt x="561" y="473"/>
                  </a:lnTo>
                  <a:lnTo>
                    <a:pt x="569" y="483"/>
                  </a:lnTo>
                  <a:lnTo>
                    <a:pt x="567" y="488"/>
                  </a:lnTo>
                  <a:lnTo>
                    <a:pt x="561" y="488"/>
                  </a:lnTo>
                  <a:lnTo>
                    <a:pt x="550" y="502"/>
                  </a:lnTo>
                  <a:lnTo>
                    <a:pt x="550" y="506"/>
                  </a:lnTo>
                  <a:lnTo>
                    <a:pt x="550" y="514"/>
                  </a:lnTo>
                  <a:lnTo>
                    <a:pt x="548" y="510"/>
                  </a:lnTo>
                  <a:lnTo>
                    <a:pt x="536" y="510"/>
                  </a:lnTo>
                  <a:lnTo>
                    <a:pt x="530" y="507"/>
                  </a:lnTo>
                  <a:lnTo>
                    <a:pt x="506" y="519"/>
                  </a:lnTo>
                  <a:lnTo>
                    <a:pt x="483" y="538"/>
                  </a:lnTo>
                  <a:lnTo>
                    <a:pt x="479" y="539"/>
                  </a:lnTo>
                  <a:lnTo>
                    <a:pt x="476" y="536"/>
                  </a:lnTo>
                  <a:lnTo>
                    <a:pt x="465" y="536"/>
                  </a:lnTo>
                  <a:lnTo>
                    <a:pt x="461" y="535"/>
                  </a:lnTo>
                  <a:lnTo>
                    <a:pt x="456" y="538"/>
                  </a:lnTo>
                  <a:lnTo>
                    <a:pt x="437" y="527"/>
                  </a:lnTo>
                  <a:lnTo>
                    <a:pt x="426" y="531"/>
                  </a:lnTo>
                  <a:lnTo>
                    <a:pt x="424" y="527"/>
                  </a:lnTo>
                  <a:lnTo>
                    <a:pt x="407" y="514"/>
                  </a:lnTo>
                  <a:lnTo>
                    <a:pt x="393" y="523"/>
                  </a:lnTo>
                  <a:lnTo>
                    <a:pt x="382" y="520"/>
                  </a:lnTo>
                  <a:lnTo>
                    <a:pt x="365" y="523"/>
                  </a:lnTo>
                  <a:lnTo>
                    <a:pt x="355" y="536"/>
                  </a:lnTo>
                  <a:lnTo>
                    <a:pt x="346" y="541"/>
                  </a:lnTo>
                  <a:lnTo>
                    <a:pt x="343" y="546"/>
                  </a:lnTo>
                  <a:lnTo>
                    <a:pt x="324" y="559"/>
                  </a:lnTo>
                  <a:lnTo>
                    <a:pt x="321" y="554"/>
                  </a:lnTo>
                  <a:lnTo>
                    <a:pt x="302" y="560"/>
                  </a:lnTo>
                  <a:lnTo>
                    <a:pt x="280" y="560"/>
                  </a:lnTo>
                  <a:lnTo>
                    <a:pt x="277" y="567"/>
                  </a:lnTo>
                  <a:lnTo>
                    <a:pt x="258" y="585"/>
                  </a:lnTo>
                  <a:lnTo>
                    <a:pt x="248" y="580"/>
                  </a:lnTo>
                  <a:lnTo>
                    <a:pt x="233" y="576"/>
                  </a:lnTo>
                  <a:lnTo>
                    <a:pt x="225" y="581"/>
                  </a:lnTo>
                  <a:lnTo>
                    <a:pt x="222" y="559"/>
                  </a:lnTo>
                  <a:lnTo>
                    <a:pt x="217" y="564"/>
                  </a:lnTo>
                  <a:lnTo>
                    <a:pt x="212" y="585"/>
                  </a:lnTo>
                  <a:lnTo>
                    <a:pt x="206" y="588"/>
                  </a:lnTo>
                  <a:lnTo>
                    <a:pt x="211" y="607"/>
                  </a:lnTo>
                  <a:lnTo>
                    <a:pt x="225" y="612"/>
                  </a:lnTo>
                  <a:lnTo>
                    <a:pt x="242" y="625"/>
                  </a:lnTo>
                  <a:lnTo>
                    <a:pt x="234" y="636"/>
                  </a:lnTo>
                  <a:lnTo>
                    <a:pt x="233" y="649"/>
                  </a:lnTo>
                  <a:lnTo>
                    <a:pt x="222" y="657"/>
                  </a:lnTo>
                  <a:lnTo>
                    <a:pt x="222" y="667"/>
                  </a:lnTo>
                  <a:lnTo>
                    <a:pt x="214" y="668"/>
                  </a:lnTo>
                  <a:lnTo>
                    <a:pt x="209" y="675"/>
                  </a:lnTo>
                  <a:lnTo>
                    <a:pt x="222" y="697"/>
                  </a:lnTo>
                  <a:lnTo>
                    <a:pt x="220" y="709"/>
                  </a:lnTo>
                  <a:lnTo>
                    <a:pt x="217" y="718"/>
                  </a:lnTo>
                  <a:lnTo>
                    <a:pt x="212" y="718"/>
                  </a:lnTo>
                  <a:lnTo>
                    <a:pt x="200" y="733"/>
                  </a:lnTo>
                  <a:lnTo>
                    <a:pt x="192" y="739"/>
                  </a:lnTo>
                  <a:lnTo>
                    <a:pt x="184" y="729"/>
                  </a:lnTo>
                  <a:lnTo>
                    <a:pt x="176" y="734"/>
                  </a:lnTo>
                  <a:lnTo>
                    <a:pt x="165" y="734"/>
                  </a:lnTo>
                  <a:lnTo>
                    <a:pt x="162" y="736"/>
                  </a:lnTo>
                  <a:lnTo>
                    <a:pt x="148" y="742"/>
                  </a:lnTo>
                  <a:lnTo>
                    <a:pt x="150" y="747"/>
                  </a:lnTo>
                  <a:lnTo>
                    <a:pt x="145" y="754"/>
                  </a:lnTo>
                  <a:lnTo>
                    <a:pt x="139" y="760"/>
                  </a:lnTo>
                  <a:lnTo>
                    <a:pt x="140" y="763"/>
                  </a:lnTo>
                  <a:lnTo>
                    <a:pt x="120" y="765"/>
                  </a:lnTo>
                  <a:lnTo>
                    <a:pt x="113" y="770"/>
                  </a:lnTo>
                  <a:lnTo>
                    <a:pt x="118" y="779"/>
                  </a:lnTo>
                  <a:lnTo>
                    <a:pt x="99" y="787"/>
                  </a:lnTo>
                  <a:lnTo>
                    <a:pt x="98" y="784"/>
                  </a:lnTo>
                  <a:lnTo>
                    <a:pt x="90" y="781"/>
                  </a:lnTo>
                  <a:lnTo>
                    <a:pt x="63" y="768"/>
                  </a:lnTo>
                  <a:lnTo>
                    <a:pt x="52" y="781"/>
                  </a:lnTo>
                  <a:lnTo>
                    <a:pt x="38" y="778"/>
                  </a:lnTo>
                  <a:lnTo>
                    <a:pt x="25" y="779"/>
                  </a:lnTo>
                  <a:lnTo>
                    <a:pt x="22" y="787"/>
                  </a:lnTo>
                  <a:lnTo>
                    <a:pt x="8" y="794"/>
                  </a:lnTo>
                  <a:lnTo>
                    <a:pt x="0" y="800"/>
                  </a:lnTo>
                  <a:lnTo>
                    <a:pt x="10" y="815"/>
                  </a:lnTo>
                  <a:lnTo>
                    <a:pt x="14" y="821"/>
                  </a:lnTo>
                  <a:lnTo>
                    <a:pt x="16" y="826"/>
                  </a:lnTo>
                  <a:lnTo>
                    <a:pt x="19" y="837"/>
                  </a:lnTo>
                  <a:lnTo>
                    <a:pt x="21" y="849"/>
                  </a:lnTo>
                  <a:lnTo>
                    <a:pt x="35" y="850"/>
                  </a:lnTo>
                  <a:lnTo>
                    <a:pt x="52" y="853"/>
                  </a:lnTo>
                  <a:lnTo>
                    <a:pt x="54" y="858"/>
                  </a:lnTo>
                  <a:lnTo>
                    <a:pt x="55" y="865"/>
                  </a:lnTo>
                  <a:lnTo>
                    <a:pt x="49" y="866"/>
                  </a:lnTo>
                  <a:lnTo>
                    <a:pt x="60" y="879"/>
                  </a:lnTo>
                  <a:lnTo>
                    <a:pt x="58" y="894"/>
                  </a:lnTo>
                  <a:lnTo>
                    <a:pt x="52" y="902"/>
                  </a:lnTo>
                  <a:lnTo>
                    <a:pt x="55" y="915"/>
                  </a:lnTo>
                  <a:lnTo>
                    <a:pt x="62" y="921"/>
                  </a:lnTo>
                  <a:lnTo>
                    <a:pt x="69" y="927"/>
                  </a:lnTo>
                  <a:lnTo>
                    <a:pt x="77" y="929"/>
                  </a:lnTo>
                  <a:lnTo>
                    <a:pt x="82" y="937"/>
                  </a:lnTo>
                  <a:lnTo>
                    <a:pt x="109" y="952"/>
                  </a:lnTo>
                  <a:lnTo>
                    <a:pt x="126" y="953"/>
                  </a:lnTo>
                  <a:lnTo>
                    <a:pt x="134" y="944"/>
                  </a:lnTo>
                  <a:lnTo>
                    <a:pt x="161" y="956"/>
                  </a:lnTo>
                  <a:lnTo>
                    <a:pt x="164" y="956"/>
                  </a:lnTo>
                  <a:lnTo>
                    <a:pt x="168" y="966"/>
                  </a:lnTo>
                  <a:lnTo>
                    <a:pt x="173" y="968"/>
                  </a:lnTo>
                  <a:lnTo>
                    <a:pt x="164" y="987"/>
                  </a:lnTo>
                  <a:lnTo>
                    <a:pt x="170" y="993"/>
                  </a:lnTo>
                  <a:lnTo>
                    <a:pt x="176" y="1022"/>
                  </a:lnTo>
                  <a:lnTo>
                    <a:pt x="192" y="1032"/>
                  </a:lnTo>
                  <a:lnTo>
                    <a:pt x="195" y="1050"/>
                  </a:lnTo>
                  <a:lnTo>
                    <a:pt x="195" y="1051"/>
                  </a:lnTo>
                  <a:lnTo>
                    <a:pt x="179" y="1047"/>
                  </a:lnTo>
                  <a:lnTo>
                    <a:pt x="164" y="1047"/>
                  </a:lnTo>
                  <a:lnTo>
                    <a:pt x="148" y="1053"/>
                  </a:lnTo>
                  <a:lnTo>
                    <a:pt x="142" y="1066"/>
                  </a:lnTo>
                  <a:lnTo>
                    <a:pt x="150" y="1087"/>
                  </a:lnTo>
                  <a:lnTo>
                    <a:pt x="143" y="1087"/>
                  </a:lnTo>
                  <a:lnTo>
                    <a:pt x="139" y="1097"/>
                  </a:lnTo>
                  <a:lnTo>
                    <a:pt x="134" y="1114"/>
                  </a:lnTo>
                  <a:lnTo>
                    <a:pt x="128" y="1117"/>
                  </a:lnTo>
                  <a:lnTo>
                    <a:pt x="126" y="1122"/>
                  </a:lnTo>
                  <a:lnTo>
                    <a:pt x="112" y="1125"/>
                  </a:lnTo>
                  <a:lnTo>
                    <a:pt x="102" y="1137"/>
                  </a:lnTo>
                  <a:lnTo>
                    <a:pt x="102" y="1150"/>
                  </a:lnTo>
                  <a:lnTo>
                    <a:pt x="109" y="1167"/>
                  </a:lnTo>
                  <a:lnTo>
                    <a:pt x="117" y="1175"/>
                  </a:lnTo>
                  <a:lnTo>
                    <a:pt x="123" y="1182"/>
                  </a:lnTo>
                  <a:lnTo>
                    <a:pt x="139" y="1201"/>
                  </a:lnTo>
                  <a:lnTo>
                    <a:pt x="128" y="1201"/>
                  </a:lnTo>
                  <a:lnTo>
                    <a:pt x="117" y="1208"/>
                  </a:lnTo>
                  <a:lnTo>
                    <a:pt x="117" y="1235"/>
                  </a:lnTo>
                  <a:lnTo>
                    <a:pt x="117" y="1240"/>
                  </a:lnTo>
                  <a:lnTo>
                    <a:pt x="129" y="1248"/>
                  </a:lnTo>
                  <a:lnTo>
                    <a:pt x="135" y="1261"/>
                  </a:lnTo>
                  <a:lnTo>
                    <a:pt x="142" y="1264"/>
                  </a:lnTo>
                  <a:lnTo>
                    <a:pt x="145" y="1274"/>
                  </a:lnTo>
                  <a:lnTo>
                    <a:pt x="148" y="1280"/>
                  </a:lnTo>
                  <a:lnTo>
                    <a:pt x="153" y="1285"/>
                  </a:lnTo>
                  <a:lnTo>
                    <a:pt x="161" y="1288"/>
                  </a:lnTo>
                  <a:lnTo>
                    <a:pt x="165" y="1312"/>
                  </a:lnTo>
                  <a:lnTo>
                    <a:pt x="183" y="1320"/>
                  </a:lnTo>
                  <a:lnTo>
                    <a:pt x="197" y="1317"/>
                  </a:lnTo>
                  <a:lnTo>
                    <a:pt x="204" y="1324"/>
                  </a:lnTo>
                  <a:lnTo>
                    <a:pt x="222" y="1333"/>
                  </a:lnTo>
                  <a:lnTo>
                    <a:pt x="230" y="1333"/>
                  </a:lnTo>
                  <a:lnTo>
                    <a:pt x="234" y="1332"/>
                  </a:lnTo>
                  <a:lnTo>
                    <a:pt x="242" y="1335"/>
                  </a:lnTo>
                  <a:lnTo>
                    <a:pt x="244" y="1336"/>
                  </a:lnTo>
                  <a:lnTo>
                    <a:pt x="259" y="1352"/>
                  </a:lnTo>
                  <a:lnTo>
                    <a:pt x="267" y="1351"/>
                  </a:lnTo>
                  <a:lnTo>
                    <a:pt x="277" y="1365"/>
                  </a:lnTo>
                  <a:lnTo>
                    <a:pt x="286" y="1369"/>
                  </a:lnTo>
                  <a:lnTo>
                    <a:pt x="297" y="1365"/>
                  </a:lnTo>
                  <a:lnTo>
                    <a:pt x="311" y="1369"/>
                  </a:lnTo>
                  <a:lnTo>
                    <a:pt x="319" y="1385"/>
                  </a:lnTo>
                  <a:lnTo>
                    <a:pt x="333" y="1380"/>
                  </a:lnTo>
                  <a:lnTo>
                    <a:pt x="347" y="1385"/>
                  </a:lnTo>
                  <a:lnTo>
                    <a:pt x="349" y="1375"/>
                  </a:lnTo>
                  <a:lnTo>
                    <a:pt x="363" y="1378"/>
                  </a:lnTo>
                  <a:lnTo>
                    <a:pt x="380" y="1369"/>
                  </a:lnTo>
                  <a:lnTo>
                    <a:pt x="390" y="1370"/>
                  </a:lnTo>
                  <a:lnTo>
                    <a:pt x="395" y="1367"/>
                  </a:lnTo>
                  <a:lnTo>
                    <a:pt x="412" y="1362"/>
                  </a:lnTo>
                  <a:lnTo>
                    <a:pt x="431" y="1364"/>
                  </a:lnTo>
                  <a:lnTo>
                    <a:pt x="437" y="1351"/>
                  </a:lnTo>
                  <a:lnTo>
                    <a:pt x="454" y="1349"/>
                  </a:lnTo>
                  <a:lnTo>
                    <a:pt x="459" y="1351"/>
                  </a:lnTo>
                  <a:lnTo>
                    <a:pt x="454" y="1359"/>
                  </a:lnTo>
                  <a:lnTo>
                    <a:pt x="456" y="1365"/>
                  </a:lnTo>
                  <a:lnTo>
                    <a:pt x="451" y="1375"/>
                  </a:lnTo>
                  <a:lnTo>
                    <a:pt x="472" y="1402"/>
                  </a:lnTo>
                  <a:lnTo>
                    <a:pt x="472" y="1417"/>
                  </a:lnTo>
                  <a:lnTo>
                    <a:pt x="478" y="1414"/>
                  </a:lnTo>
                  <a:lnTo>
                    <a:pt x="486" y="1407"/>
                  </a:lnTo>
                  <a:lnTo>
                    <a:pt x="490" y="1402"/>
                  </a:lnTo>
                  <a:lnTo>
                    <a:pt x="479" y="1402"/>
                  </a:lnTo>
                  <a:lnTo>
                    <a:pt x="472" y="1390"/>
                  </a:lnTo>
                  <a:lnTo>
                    <a:pt x="476" y="1380"/>
                  </a:lnTo>
                  <a:lnTo>
                    <a:pt x="486" y="1373"/>
                  </a:lnTo>
                  <a:lnTo>
                    <a:pt x="497" y="1370"/>
                  </a:lnTo>
                  <a:lnTo>
                    <a:pt x="525" y="1383"/>
                  </a:lnTo>
                  <a:lnTo>
                    <a:pt x="528" y="1383"/>
                  </a:lnTo>
                  <a:lnTo>
                    <a:pt x="544" y="1388"/>
                  </a:lnTo>
                  <a:lnTo>
                    <a:pt x="545" y="1391"/>
                  </a:lnTo>
                  <a:lnTo>
                    <a:pt x="563" y="1388"/>
                  </a:lnTo>
                  <a:lnTo>
                    <a:pt x="567" y="1393"/>
                  </a:lnTo>
                  <a:lnTo>
                    <a:pt x="570" y="1393"/>
                  </a:lnTo>
                  <a:lnTo>
                    <a:pt x="580" y="1388"/>
                  </a:lnTo>
                  <a:lnTo>
                    <a:pt x="583" y="1386"/>
                  </a:lnTo>
                  <a:lnTo>
                    <a:pt x="599" y="1391"/>
                  </a:lnTo>
                  <a:lnTo>
                    <a:pt x="602" y="1386"/>
                  </a:lnTo>
                  <a:lnTo>
                    <a:pt x="600" y="1381"/>
                  </a:lnTo>
                  <a:lnTo>
                    <a:pt x="591" y="1378"/>
                  </a:lnTo>
                  <a:lnTo>
                    <a:pt x="591" y="1375"/>
                  </a:lnTo>
                  <a:lnTo>
                    <a:pt x="586" y="1373"/>
                  </a:lnTo>
                  <a:lnTo>
                    <a:pt x="596" y="1364"/>
                  </a:lnTo>
                  <a:lnTo>
                    <a:pt x="605" y="1362"/>
                  </a:lnTo>
                  <a:lnTo>
                    <a:pt x="614" y="1369"/>
                  </a:lnTo>
                  <a:lnTo>
                    <a:pt x="627" y="1364"/>
                  </a:lnTo>
                  <a:lnTo>
                    <a:pt x="632" y="1354"/>
                  </a:lnTo>
                  <a:lnTo>
                    <a:pt x="636" y="1352"/>
                  </a:lnTo>
                  <a:lnTo>
                    <a:pt x="635" y="1341"/>
                  </a:lnTo>
                  <a:lnTo>
                    <a:pt x="633" y="1333"/>
                  </a:lnTo>
                  <a:lnTo>
                    <a:pt x="627" y="1328"/>
                  </a:lnTo>
                  <a:lnTo>
                    <a:pt x="624" y="1320"/>
                  </a:lnTo>
                  <a:lnTo>
                    <a:pt x="625" y="1319"/>
                  </a:lnTo>
                  <a:lnTo>
                    <a:pt x="630" y="1312"/>
                  </a:lnTo>
                  <a:lnTo>
                    <a:pt x="622" y="1304"/>
                  </a:lnTo>
                  <a:lnTo>
                    <a:pt x="635" y="1291"/>
                  </a:lnTo>
                  <a:lnTo>
                    <a:pt x="633" y="1290"/>
                  </a:lnTo>
                  <a:lnTo>
                    <a:pt x="624" y="1282"/>
                  </a:lnTo>
                  <a:lnTo>
                    <a:pt x="622" y="1274"/>
                  </a:lnTo>
                  <a:lnTo>
                    <a:pt x="630" y="1270"/>
                  </a:lnTo>
                  <a:lnTo>
                    <a:pt x="640" y="1275"/>
                  </a:lnTo>
                  <a:lnTo>
                    <a:pt x="641" y="1261"/>
                  </a:lnTo>
                  <a:lnTo>
                    <a:pt x="644" y="1256"/>
                  </a:lnTo>
                  <a:lnTo>
                    <a:pt x="649" y="1256"/>
                  </a:lnTo>
                  <a:lnTo>
                    <a:pt x="654" y="1258"/>
                  </a:lnTo>
                  <a:lnTo>
                    <a:pt x="658" y="1241"/>
                  </a:lnTo>
                  <a:lnTo>
                    <a:pt x="657" y="1237"/>
                  </a:lnTo>
                  <a:lnTo>
                    <a:pt x="660" y="1233"/>
                  </a:lnTo>
                  <a:lnTo>
                    <a:pt x="660" y="1230"/>
                  </a:lnTo>
                  <a:lnTo>
                    <a:pt x="658" y="1227"/>
                  </a:lnTo>
                  <a:lnTo>
                    <a:pt x="660" y="1227"/>
                  </a:lnTo>
                  <a:lnTo>
                    <a:pt x="668" y="1220"/>
                  </a:lnTo>
                  <a:lnTo>
                    <a:pt x="674" y="1219"/>
                  </a:lnTo>
                  <a:lnTo>
                    <a:pt x="685" y="1212"/>
                  </a:lnTo>
                  <a:lnTo>
                    <a:pt x="690" y="1201"/>
                  </a:lnTo>
                  <a:lnTo>
                    <a:pt x="685" y="1188"/>
                  </a:lnTo>
                  <a:lnTo>
                    <a:pt x="685" y="1185"/>
                  </a:lnTo>
                  <a:lnTo>
                    <a:pt x="680" y="1177"/>
                  </a:lnTo>
                  <a:lnTo>
                    <a:pt x="682" y="1171"/>
                  </a:lnTo>
                  <a:lnTo>
                    <a:pt x="691" y="1167"/>
                  </a:lnTo>
                  <a:lnTo>
                    <a:pt x="693" y="1163"/>
                  </a:lnTo>
                  <a:lnTo>
                    <a:pt x="688" y="1161"/>
                  </a:lnTo>
                  <a:lnTo>
                    <a:pt x="696" y="1148"/>
                  </a:lnTo>
                  <a:lnTo>
                    <a:pt x="704" y="1142"/>
                  </a:lnTo>
                  <a:lnTo>
                    <a:pt x="709" y="1146"/>
                  </a:lnTo>
                  <a:close/>
                </a:path>
              </a:pathLst>
            </a:custGeom>
            <a:solidFill>
              <a:srgbClr val="759EE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10000"/>
                </a:spcBef>
                <a:spcAft>
                  <a:spcPts val="0"/>
                </a:spcAft>
                <a:buSzPct val="100000"/>
                <a:buFont typeface="Lucida Grande" pitchFamily="1" charset="0"/>
                <a:buNone/>
                <a:defRPr/>
              </a:pPr>
              <a:endParaRPr lang="en-US" sz="1200" b="1" kern="0" smtClean="0">
                <a:solidFill>
                  <a:srgbClr val="133B9C"/>
                </a:solidFill>
              </a:endParaRPr>
            </a:p>
          </p:txBody>
        </p:sp>
        <p:sp>
          <p:nvSpPr>
            <p:cNvPr id="113" name="Freeform 11"/>
            <p:cNvSpPr>
              <a:spLocks noChangeAspect="1"/>
            </p:cNvSpPr>
            <p:nvPr/>
          </p:nvSpPr>
          <p:spPr bwMode="auto">
            <a:xfrm>
              <a:off x="2881" y="2237"/>
              <a:ext cx="599" cy="548"/>
            </a:xfrm>
            <a:custGeom>
              <a:avLst/>
              <a:gdLst>
                <a:gd name="T0" fmla="*/ 13 w 1115"/>
                <a:gd name="T1" fmla="*/ 17 h 961"/>
                <a:gd name="T2" fmla="*/ 14 w 1115"/>
                <a:gd name="T3" fmla="*/ 16 h 961"/>
                <a:gd name="T4" fmla="*/ 14 w 1115"/>
                <a:gd name="T5" fmla="*/ 15 h 961"/>
                <a:gd name="T6" fmla="*/ 14 w 1115"/>
                <a:gd name="T7" fmla="*/ 14 h 961"/>
                <a:gd name="T8" fmla="*/ 14 w 1115"/>
                <a:gd name="T9" fmla="*/ 13 h 961"/>
                <a:gd name="T10" fmla="*/ 13 w 1115"/>
                <a:gd name="T11" fmla="*/ 13 h 961"/>
                <a:gd name="T12" fmla="*/ 13 w 1115"/>
                <a:gd name="T13" fmla="*/ 13 h 961"/>
                <a:gd name="T14" fmla="*/ 12 w 1115"/>
                <a:gd name="T15" fmla="*/ 13 h 961"/>
                <a:gd name="T16" fmla="*/ 11 w 1115"/>
                <a:gd name="T17" fmla="*/ 12 h 961"/>
                <a:gd name="T18" fmla="*/ 11 w 1115"/>
                <a:gd name="T19" fmla="*/ 11 h 961"/>
                <a:gd name="T20" fmla="*/ 10 w 1115"/>
                <a:gd name="T21" fmla="*/ 10 h 961"/>
                <a:gd name="T22" fmla="*/ 9 w 1115"/>
                <a:gd name="T23" fmla="*/ 10 h 961"/>
                <a:gd name="T24" fmla="*/ 9 w 1115"/>
                <a:gd name="T25" fmla="*/ 9 h 961"/>
                <a:gd name="T26" fmla="*/ 9 w 1115"/>
                <a:gd name="T27" fmla="*/ 7 h 961"/>
                <a:gd name="T28" fmla="*/ 10 w 1115"/>
                <a:gd name="T29" fmla="*/ 8 h 961"/>
                <a:gd name="T30" fmla="*/ 11 w 1115"/>
                <a:gd name="T31" fmla="*/ 7 h 961"/>
                <a:gd name="T32" fmla="*/ 10 w 1115"/>
                <a:gd name="T33" fmla="*/ 6 h 961"/>
                <a:gd name="T34" fmla="*/ 10 w 1115"/>
                <a:gd name="T35" fmla="*/ 6 h 961"/>
                <a:gd name="T36" fmla="*/ 10 w 1115"/>
                <a:gd name="T37" fmla="*/ 4 h 961"/>
                <a:gd name="T38" fmla="*/ 10 w 1115"/>
                <a:gd name="T39" fmla="*/ 3 h 961"/>
                <a:gd name="T40" fmla="*/ 10 w 1115"/>
                <a:gd name="T41" fmla="*/ 3 h 961"/>
                <a:gd name="T42" fmla="*/ 11 w 1115"/>
                <a:gd name="T43" fmla="*/ 2 h 961"/>
                <a:gd name="T44" fmla="*/ 10 w 1115"/>
                <a:gd name="T45" fmla="*/ 1 h 961"/>
                <a:gd name="T46" fmla="*/ 10 w 1115"/>
                <a:gd name="T47" fmla="*/ 2 h 961"/>
                <a:gd name="T48" fmla="*/ 9 w 1115"/>
                <a:gd name="T49" fmla="*/ 2 h 961"/>
                <a:gd name="T50" fmla="*/ 8 w 1115"/>
                <a:gd name="T51" fmla="*/ 3 h 961"/>
                <a:gd name="T52" fmla="*/ 8 w 1115"/>
                <a:gd name="T53" fmla="*/ 3 h 961"/>
                <a:gd name="T54" fmla="*/ 7 w 1115"/>
                <a:gd name="T55" fmla="*/ 5 h 961"/>
                <a:gd name="T56" fmla="*/ 6 w 1115"/>
                <a:gd name="T57" fmla="*/ 5 h 961"/>
                <a:gd name="T58" fmla="*/ 6 w 1115"/>
                <a:gd name="T59" fmla="*/ 5 h 961"/>
                <a:gd name="T60" fmla="*/ 6 w 1115"/>
                <a:gd name="T61" fmla="*/ 5 h 961"/>
                <a:gd name="T62" fmla="*/ 5 w 1115"/>
                <a:gd name="T63" fmla="*/ 4 h 961"/>
                <a:gd name="T64" fmla="*/ 5 w 1115"/>
                <a:gd name="T65" fmla="*/ 4 h 961"/>
                <a:gd name="T66" fmla="*/ 5 w 1115"/>
                <a:gd name="T67" fmla="*/ 3 h 961"/>
                <a:gd name="T68" fmla="*/ 4 w 1115"/>
                <a:gd name="T69" fmla="*/ 3 h 961"/>
                <a:gd name="T70" fmla="*/ 4 w 1115"/>
                <a:gd name="T71" fmla="*/ 2 h 961"/>
                <a:gd name="T72" fmla="*/ 4 w 1115"/>
                <a:gd name="T73" fmla="*/ 2 h 961"/>
                <a:gd name="T74" fmla="*/ 3 w 1115"/>
                <a:gd name="T75" fmla="*/ 2 h 961"/>
                <a:gd name="T76" fmla="*/ 3 w 1115"/>
                <a:gd name="T77" fmla="*/ 1 h 961"/>
                <a:gd name="T78" fmla="*/ 2 w 1115"/>
                <a:gd name="T79" fmla="*/ 1 h 961"/>
                <a:gd name="T80" fmla="*/ 2 w 1115"/>
                <a:gd name="T81" fmla="*/ 2 h 961"/>
                <a:gd name="T82" fmla="*/ 2 w 1115"/>
                <a:gd name="T83" fmla="*/ 2 h 961"/>
                <a:gd name="T84" fmla="*/ 1 w 1115"/>
                <a:gd name="T85" fmla="*/ 3 h 961"/>
                <a:gd name="T86" fmla="*/ 1 w 1115"/>
                <a:gd name="T87" fmla="*/ 3 h 961"/>
                <a:gd name="T88" fmla="*/ 1 w 1115"/>
                <a:gd name="T89" fmla="*/ 5 h 961"/>
                <a:gd name="T90" fmla="*/ 2 w 1115"/>
                <a:gd name="T91" fmla="*/ 7 h 961"/>
                <a:gd name="T92" fmla="*/ 3 w 1115"/>
                <a:gd name="T93" fmla="*/ 10 h 961"/>
                <a:gd name="T94" fmla="*/ 4 w 1115"/>
                <a:gd name="T95" fmla="*/ 11 h 961"/>
                <a:gd name="T96" fmla="*/ 4 w 1115"/>
                <a:gd name="T97" fmla="*/ 13 h 961"/>
                <a:gd name="T98" fmla="*/ 5 w 1115"/>
                <a:gd name="T99" fmla="*/ 14 h 961"/>
                <a:gd name="T100" fmla="*/ 7 w 1115"/>
                <a:gd name="T101" fmla="*/ 17 h 961"/>
                <a:gd name="T102" fmla="*/ 9 w 1115"/>
                <a:gd name="T103" fmla="*/ 19 h 961"/>
                <a:gd name="T104" fmla="*/ 11 w 1115"/>
                <a:gd name="T105" fmla="*/ 19 h 961"/>
                <a:gd name="T106" fmla="*/ 12 w 1115"/>
                <a:gd name="T107" fmla="*/ 19 h 961"/>
                <a:gd name="T108" fmla="*/ 13 w 1115"/>
                <a:gd name="T109" fmla="*/ 18 h 961"/>
                <a:gd name="T110" fmla="*/ 13 w 1115"/>
                <a:gd name="T111" fmla="*/ 18 h 9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15"/>
                <a:gd name="T169" fmla="*/ 0 h 961"/>
                <a:gd name="T170" fmla="*/ 1115 w 1115"/>
                <a:gd name="T171" fmla="*/ 961 h 9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15" h="961">
                  <a:moveTo>
                    <a:pt x="1051" y="884"/>
                  </a:moveTo>
                  <a:lnTo>
                    <a:pt x="1049" y="873"/>
                  </a:lnTo>
                  <a:lnTo>
                    <a:pt x="1049" y="863"/>
                  </a:lnTo>
                  <a:lnTo>
                    <a:pt x="1054" y="857"/>
                  </a:lnTo>
                  <a:lnTo>
                    <a:pt x="1049" y="850"/>
                  </a:lnTo>
                  <a:lnTo>
                    <a:pt x="1048" y="847"/>
                  </a:lnTo>
                  <a:lnTo>
                    <a:pt x="1045" y="842"/>
                  </a:lnTo>
                  <a:lnTo>
                    <a:pt x="1043" y="839"/>
                  </a:lnTo>
                  <a:lnTo>
                    <a:pt x="1056" y="833"/>
                  </a:lnTo>
                  <a:lnTo>
                    <a:pt x="1062" y="833"/>
                  </a:lnTo>
                  <a:lnTo>
                    <a:pt x="1063" y="833"/>
                  </a:lnTo>
                  <a:lnTo>
                    <a:pt x="1073" y="824"/>
                  </a:lnTo>
                  <a:lnTo>
                    <a:pt x="1089" y="810"/>
                  </a:lnTo>
                  <a:lnTo>
                    <a:pt x="1093" y="810"/>
                  </a:lnTo>
                  <a:lnTo>
                    <a:pt x="1101" y="799"/>
                  </a:lnTo>
                  <a:lnTo>
                    <a:pt x="1092" y="794"/>
                  </a:lnTo>
                  <a:lnTo>
                    <a:pt x="1092" y="791"/>
                  </a:lnTo>
                  <a:lnTo>
                    <a:pt x="1101" y="781"/>
                  </a:lnTo>
                  <a:lnTo>
                    <a:pt x="1112" y="776"/>
                  </a:lnTo>
                  <a:lnTo>
                    <a:pt x="1115" y="776"/>
                  </a:lnTo>
                  <a:lnTo>
                    <a:pt x="1106" y="766"/>
                  </a:lnTo>
                  <a:lnTo>
                    <a:pt x="1112" y="765"/>
                  </a:lnTo>
                  <a:lnTo>
                    <a:pt x="1115" y="757"/>
                  </a:lnTo>
                  <a:lnTo>
                    <a:pt x="1104" y="749"/>
                  </a:lnTo>
                  <a:lnTo>
                    <a:pt x="1103" y="742"/>
                  </a:lnTo>
                  <a:lnTo>
                    <a:pt x="1107" y="738"/>
                  </a:lnTo>
                  <a:lnTo>
                    <a:pt x="1104" y="721"/>
                  </a:lnTo>
                  <a:lnTo>
                    <a:pt x="1103" y="717"/>
                  </a:lnTo>
                  <a:lnTo>
                    <a:pt x="1101" y="709"/>
                  </a:lnTo>
                  <a:lnTo>
                    <a:pt x="1098" y="699"/>
                  </a:lnTo>
                  <a:lnTo>
                    <a:pt x="1093" y="692"/>
                  </a:lnTo>
                  <a:lnTo>
                    <a:pt x="1078" y="678"/>
                  </a:lnTo>
                  <a:lnTo>
                    <a:pt x="1071" y="670"/>
                  </a:lnTo>
                  <a:lnTo>
                    <a:pt x="1070" y="663"/>
                  </a:lnTo>
                  <a:lnTo>
                    <a:pt x="1062" y="660"/>
                  </a:lnTo>
                  <a:lnTo>
                    <a:pt x="1059" y="655"/>
                  </a:lnTo>
                  <a:lnTo>
                    <a:pt x="1059" y="652"/>
                  </a:lnTo>
                  <a:lnTo>
                    <a:pt x="1057" y="651"/>
                  </a:lnTo>
                  <a:lnTo>
                    <a:pt x="1056" y="652"/>
                  </a:lnTo>
                  <a:lnTo>
                    <a:pt x="1041" y="652"/>
                  </a:lnTo>
                  <a:lnTo>
                    <a:pt x="1026" y="646"/>
                  </a:lnTo>
                  <a:lnTo>
                    <a:pt x="1023" y="639"/>
                  </a:lnTo>
                  <a:lnTo>
                    <a:pt x="1013" y="646"/>
                  </a:lnTo>
                  <a:lnTo>
                    <a:pt x="1005" y="643"/>
                  </a:lnTo>
                  <a:lnTo>
                    <a:pt x="999" y="638"/>
                  </a:lnTo>
                  <a:lnTo>
                    <a:pt x="996" y="636"/>
                  </a:lnTo>
                  <a:lnTo>
                    <a:pt x="993" y="628"/>
                  </a:lnTo>
                  <a:lnTo>
                    <a:pt x="986" y="614"/>
                  </a:lnTo>
                  <a:lnTo>
                    <a:pt x="977" y="620"/>
                  </a:lnTo>
                  <a:lnTo>
                    <a:pt x="969" y="615"/>
                  </a:lnTo>
                  <a:lnTo>
                    <a:pt x="958" y="607"/>
                  </a:lnTo>
                  <a:lnTo>
                    <a:pt x="947" y="610"/>
                  </a:lnTo>
                  <a:lnTo>
                    <a:pt x="949" y="617"/>
                  </a:lnTo>
                  <a:lnTo>
                    <a:pt x="936" y="626"/>
                  </a:lnTo>
                  <a:lnTo>
                    <a:pt x="925" y="633"/>
                  </a:lnTo>
                  <a:lnTo>
                    <a:pt x="919" y="639"/>
                  </a:lnTo>
                  <a:lnTo>
                    <a:pt x="897" y="628"/>
                  </a:lnTo>
                  <a:lnTo>
                    <a:pt x="897" y="625"/>
                  </a:lnTo>
                  <a:lnTo>
                    <a:pt x="891" y="612"/>
                  </a:lnTo>
                  <a:lnTo>
                    <a:pt x="884" y="610"/>
                  </a:lnTo>
                  <a:lnTo>
                    <a:pt x="883" y="610"/>
                  </a:lnTo>
                  <a:lnTo>
                    <a:pt x="880" y="610"/>
                  </a:lnTo>
                  <a:lnTo>
                    <a:pt x="866" y="599"/>
                  </a:lnTo>
                  <a:lnTo>
                    <a:pt x="851" y="593"/>
                  </a:lnTo>
                  <a:lnTo>
                    <a:pt x="842" y="593"/>
                  </a:lnTo>
                  <a:lnTo>
                    <a:pt x="839" y="602"/>
                  </a:lnTo>
                  <a:lnTo>
                    <a:pt x="836" y="602"/>
                  </a:lnTo>
                  <a:lnTo>
                    <a:pt x="833" y="596"/>
                  </a:lnTo>
                  <a:lnTo>
                    <a:pt x="829" y="589"/>
                  </a:lnTo>
                  <a:lnTo>
                    <a:pt x="829" y="575"/>
                  </a:lnTo>
                  <a:lnTo>
                    <a:pt x="826" y="572"/>
                  </a:lnTo>
                  <a:lnTo>
                    <a:pt x="837" y="551"/>
                  </a:lnTo>
                  <a:lnTo>
                    <a:pt x="834" y="546"/>
                  </a:lnTo>
                  <a:lnTo>
                    <a:pt x="825" y="538"/>
                  </a:lnTo>
                  <a:lnTo>
                    <a:pt x="822" y="541"/>
                  </a:lnTo>
                  <a:lnTo>
                    <a:pt x="812" y="528"/>
                  </a:lnTo>
                  <a:lnTo>
                    <a:pt x="801" y="522"/>
                  </a:lnTo>
                  <a:lnTo>
                    <a:pt x="798" y="525"/>
                  </a:lnTo>
                  <a:lnTo>
                    <a:pt x="793" y="522"/>
                  </a:lnTo>
                  <a:lnTo>
                    <a:pt x="773" y="509"/>
                  </a:lnTo>
                  <a:lnTo>
                    <a:pt x="757" y="502"/>
                  </a:lnTo>
                  <a:lnTo>
                    <a:pt x="715" y="480"/>
                  </a:lnTo>
                  <a:lnTo>
                    <a:pt x="715" y="488"/>
                  </a:lnTo>
                  <a:lnTo>
                    <a:pt x="710" y="490"/>
                  </a:lnTo>
                  <a:lnTo>
                    <a:pt x="705" y="490"/>
                  </a:lnTo>
                  <a:lnTo>
                    <a:pt x="693" y="482"/>
                  </a:lnTo>
                  <a:lnTo>
                    <a:pt x="691" y="477"/>
                  </a:lnTo>
                  <a:lnTo>
                    <a:pt x="682" y="465"/>
                  </a:lnTo>
                  <a:lnTo>
                    <a:pt x="682" y="457"/>
                  </a:lnTo>
                  <a:lnTo>
                    <a:pt x="680" y="448"/>
                  </a:lnTo>
                  <a:lnTo>
                    <a:pt x="682" y="441"/>
                  </a:lnTo>
                  <a:lnTo>
                    <a:pt x="682" y="438"/>
                  </a:lnTo>
                  <a:lnTo>
                    <a:pt x="685" y="427"/>
                  </a:lnTo>
                  <a:lnTo>
                    <a:pt x="685" y="424"/>
                  </a:lnTo>
                  <a:lnTo>
                    <a:pt x="691" y="427"/>
                  </a:lnTo>
                  <a:lnTo>
                    <a:pt x="704" y="414"/>
                  </a:lnTo>
                  <a:lnTo>
                    <a:pt x="712" y="398"/>
                  </a:lnTo>
                  <a:lnTo>
                    <a:pt x="708" y="390"/>
                  </a:lnTo>
                  <a:lnTo>
                    <a:pt x="727" y="393"/>
                  </a:lnTo>
                  <a:lnTo>
                    <a:pt x="745" y="406"/>
                  </a:lnTo>
                  <a:lnTo>
                    <a:pt x="749" y="403"/>
                  </a:lnTo>
                  <a:lnTo>
                    <a:pt x="770" y="414"/>
                  </a:lnTo>
                  <a:lnTo>
                    <a:pt x="773" y="419"/>
                  </a:lnTo>
                  <a:lnTo>
                    <a:pt x="778" y="420"/>
                  </a:lnTo>
                  <a:lnTo>
                    <a:pt x="789" y="412"/>
                  </a:lnTo>
                  <a:lnTo>
                    <a:pt x="795" y="420"/>
                  </a:lnTo>
                  <a:lnTo>
                    <a:pt x="803" y="419"/>
                  </a:lnTo>
                  <a:lnTo>
                    <a:pt x="812" y="404"/>
                  </a:lnTo>
                  <a:lnTo>
                    <a:pt x="812" y="399"/>
                  </a:lnTo>
                  <a:lnTo>
                    <a:pt x="823" y="398"/>
                  </a:lnTo>
                  <a:lnTo>
                    <a:pt x="818" y="391"/>
                  </a:lnTo>
                  <a:lnTo>
                    <a:pt x="834" y="390"/>
                  </a:lnTo>
                  <a:lnTo>
                    <a:pt x="828" y="385"/>
                  </a:lnTo>
                  <a:lnTo>
                    <a:pt x="814" y="372"/>
                  </a:lnTo>
                  <a:lnTo>
                    <a:pt x="818" y="367"/>
                  </a:lnTo>
                  <a:lnTo>
                    <a:pt x="815" y="364"/>
                  </a:lnTo>
                  <a:lnTo>
                    <a:pt x="801" y="359"/>
                  </a:lnTo>
                  <a:lnTo>
                    <a:pt x="790" y="348"/>
                  </a:lnTo>
                  <a:lnTo>
                    <a:pt x="776" y="335"/>
                  </a:lnTo>
                  <a:lnTo>
                    <a:pt x="773" y="330"/>
                  </a:lnTo>
                  <a:lnTo>
                    <a:pt x="770" y="304"/>
                  </a:lnTo>
                  <a:lnTo>
                    <a:pt x="756" y="298"/>
                  </a:lnTo>
                  <a:lnTo>
                    <a:pt x="748" y="293"/>
                  </a:lnTo>
                  <a:lnTo>
                    <a:pt x="746" y="290"/>
                  </a:lnTo>
                  <a:lnTo>
                    <a:pt x="737" y="284"/>
                  </a:lnTo>
                  <a:lnTo>
                    <a:pt x="751" y="272"/>
                  </a:lnTo>
                  <a:lnTo>
                    <a:pt x="754" y="263"/>
                  </a:lnTo>
                  <a:lnTo>
                    <a:pt x="752" y="258"/>
                  </a:lnTo>
                  <a:lnTo>
                    <a:pt x="745" y="255"/>
                  </a:lnTo>
                  <a:lnTo>
                    <a:pt x="721" y="234"/>
                  </a:lnTo>
                  <a:lnTo>
                    <a:pt x="732" y="222"/>
                  </a:lnTo>
                  <a:lnTo>
                    <a:pt x="738" y="222"/>
                  </a:lnTo>
                  <a:lnTo>
                    <a:pt x="749" y="213"/>
                  </a:lnTo>
                  <a:lnTo>
                    <a:pt x="746" y="209"/>
                  </a:lnTo>
                  <a:lnTo>
                    <a:pt x="748" y="195"/>
                  </a:lnTo>
                  <a:lnTo>
                    <a:pt x="745" y="192"/>
                  </a:lnTo>
                  <a:lnTo>
                    <a:pt x="741" y="184"/>
                  </a:lnTo>
                  <a:lnTo>
                    <a:pt x="738" y="176"/>
                  </a:lnTo>
                  <a:lnTo>
                    <a:pt x="743" y="177"/>
                  </a:lnTo>
                  <a:lnTo>
                    <a:pt x="746" y="174"/>
                  </a:lnTo>
                  <a:lnTo>
                    <a:pt x="746" y="160"/>
                  </a:lnTo>
                  <a:lnTo>
                    <a:pt x="756" y="155"/>
                  </a:lnTo>
                  <a:lnTo>
                    <a:pt x="754" y="148"/>
                  </a:lnTo>
                  <a:lnTo>
                    <a:pt x="771" y="153"/>
                  </a:lnTo>
                  <a:lnTo>
                    <a:pt x="779" y="155"/>
                  </a:lnTo>
                  <a:lnTo>
                    <a:pt x="792" y="150"/>
                  </a:lnTo>
                  <a:lnTo>
                    <a:pt x="800" y="158"/>
                  </a:lnTo>
                  <a:lnTo>
                    <a:pt x="817" y="153"/>
                  </a:lnTo>
                  <a:lnTo>
                    <a:pt x="825" y="155"/>
                  </a:lnTo>
                  <a:lnTo>
                    <a:pt x="839" y="148"/>
                  </a:lnTo>
                  <a:lnTo>
                    <a:pt x="842" y="145"/>
                  </a:lnTo>
                  <a:lnTo>
                    <a:pt x="842" y="127"/>
                  </a:lnTo>
                  <a:lnTo>
                    <a:pt x="848" y="118"/>
                  </a:lnTo>
                  <a:lnTo>
                    <a:pt x="847" y="116"/>
                  </a:lnTo>
                  <a:lnTo>
                    <a:pt x="834" y="111"/>
                  </a:lnTo>
                  <a:lnTo>
                    <a:pt x="833" y="111"/>
                  </a:lnTo>
                  <a:lnTo>
                    <a:pt x="823" y="102"/>
                  </a:lnTo>
                  <a:lnTo>
                    <a:pt x="823" y="92"/>
                  </a:lnTo>
                  <a:lnTo>
                    <a:pt x="825" y="85"/>
                  </a:lnTo>
                  <a:lnTo>
                    <a:pt x="815" y="77"/>
                  </a:lnTo>
                  <a:lnTo>
                    <a:pt x="800" y="65"/>
                  </a:lnTo>
                  <a:lnTo>
                    <a:pt x="795" y="58"/>
                  </a:lnTo>
                  <a:lnTo>
                    <a:pt x="789" y="58"/>
                  </a:lnTo>
                  <a:lnTo>
                    <a:pt x="781" y="69"/>
                  </a:lnTo>
                  <a:lnTo>
                    <a:pt x="752" y="61"/>
                  </a:lnTo>
                  <a:lnTo>
                    <a:pt x="754" y="74"/>
                  </a:lnTo>
                  <a:lnTo>
                    <a:pt x="746" y="89"/>
                  </a:lnTo>
                  <a:lnTo>
                    <a:pt x="749" y="92"/>
                  </a:lnTo>
                  <a:lnTo>
                    <a:pt x="741" y="106"/>
                  </a:lnTo>
                  <a:lnTo>
                    <a:pt x="741" y="108"/>
                  </a:lnTo>
                  <a:lnTo>
                    <a:pt x="735" y="113"/>
                  </a:lnTo>
                  <a:lnTo>
                    <a:pt x="727" y="105"/>
                  </a:lnTo>
                  <a:lnTo>
                    <a:pt x="716" y="118"/>
                  </a:lnTo>
                  <a:lnTo>
                    <a:pt x="697" y="127"/>
                  </a:lnTo>
                  <a:lnTo>
                    <a:pt x="686" y="126"/>
                  </a:lnTo>
                  <a:lnTo>
                    <a:pt x="685" y="119"/>
                  </a:lnTo>
                  <a:lnTo>
                    <a:pt x="680" y="121"/>
                  </a:lnTo>
                  <a:lnTo>
                    <a:pt x="677" y="129"/>
                  </a:lnTo>
                  <a:lnTo>
                    <a:pt x="650" y="129"/>
                  </a:lnTo>
                  <a:lnTo>
                    <a:pt x="638" y="139"/>
                  </a:lnTo>
                  <a:lnTo>
                    <a:pt x="625" y="131"/>
                  </a:lnTo>
                  <a:lnTo>
                    <a:pt x="619" y="135"/>
                  </a:lnTo>
                  <a:lnTo>
                    <a:pt x="624" y="163"/>
                  </a:lnTo>
                  <a:lnTo>
                    <a:pt x="616" y="164"/>
                  </a:lnTo>
                  <a:lnTo>
                    <a:pt x="611" y="166"/>
                  </a:lnTo>
                  <a:lnTo>
                    <a:pt x="592" y="180"/>
                  </a:lnTo>
                  <a:lnTo>
                    <a:pt x="578" y="180"/>
                  </a:lnTo>
                  <a:lnTo>
                    <a:pt x="573" y="182"/>
                  </a:lnTo>
                  <a:lnTo>
                    <a:pt x="573" y="192"/>
                  </a:lnTo>
                  <a:lnTo>
                    <a:pt x="561" y="195"/>
                  </a:lnTo>
                  <a:lnTo>
                    <a:pt x="547" y="200"/>
                  </a:lnTo>
                  <a:lnTo>
                    <a:pt x="559" y="217"/>
                  </a:lnTo>
                  <a:lnTo>
                    <a:pt x="553" y="224"/>
                  </a:lnTo>
                  <a:lnTo>
                    <a:pt x="547" y="221"/>
                  </a:lnTo>
                  <a:lnTo>
                    <a:pt x="542" y="226"/>
                  </a:lnTo>
                  <a:lnTo>
                    <a:pt x="525" y="235"/>
                  </a:lnTo>
                  <a:lnTo>
                    <a:pt x="520" y="230"/>
                  </a:lnTo>
                  <a:lnTo>
                    <a:pt x="515" y="219"/>
                  </a:lnTo>
                  <a:lnTo>
                    <a:pt x="504" y="221"/>
                  </a:lnTo>
                  <a:lnTo>
                    <a:pt x="507" y="230"/>
                  </a:lnTo>
                  <a:lnTo>
                    <a:pt x="503" y="243"/>
                  </a:lnTo>
                  <a:lnTo>
                    <a:pt x="504" y="251"/>
                  </a:lnTo>
                  <a:lnTo>
                    <a:pt x="501" y="256"/>
                  </a:lnTo>
                  <a:lnTo>
                    <a:pt x="500" y="258"/>
                  </a:lnTo>
                  <a:lnTo>
                    <a:pt x="489" y="266"/>
                  </a:lnTo>
                  <a:lnTo>
                    <a:pt x="478" y="269"/>
                  </a:lnTo>
                  <a:lnTo>
                    <a:pt x="467" y="280"/>
                  </a:lnTo>
                  <a:lnTo>
                    <a:pt x="463" y="277"/>
                  </a:lnTo>
                  <a:lnTo>
                    <a:pt x="462" y="264"/>
                  </a:lnTo>
                  <a:lnTo>
                    <a:pt x="460" y="256"/>
                  </a:lnTo>
                  <a:lnTo>
                    <a:pt x="449" y="259"/>
                  </a:lnTo>
                  <a:lnTo>
                    <a:pt x="448" y="256"/>
                  </a:lnTo>
                  <a:lnTo>
                    <a:pt x="440" y="263"/>
                  </a:lnTo>
                  <a:lnTo>
                    <a:pt x="440" y="259"/>
                  </a:lnTo>
                  <a:lnTo>
                    <a:pt x="429" y="259"/>
                  </a:lnTo>
                  <a:lnTo>
                    <a:pt x="437" y="255"/>
                  </a:lnTo>
                  <a:lnTo>
                    <a:pt x="440" y="242"/>
                  </a:lnTo>
                  <a:lnTo>
                    <a:pt x="435" y="243"/>
                  </a:lnTo>
                  <a:lnTo>
                    <a:pt x="419" y="245"/>
                  </a:lnTo>
                  <a:lnTo>
                    <a:pt x="418" y="226"/>
                  </a:lnTo>
                  <a:lnTo>
                    <a:pt x="423" y="226"/>
                  </a:lnTo>
                  <a:lnTo>
                    <a:pt x="421" y="221"/>
                  </a:lnTo>
                  <a:lnTo>
                    <a:pt x="416" y="216"/>
                  </a:lnTo>
                  <a:lnTo>
                    <a:pt x="423" y="209"/>
                  </a:lnTo>
                  <a:lnTo>
                    <a:pt x="419" y="205"/>
                  </a:lnTo>
                  <a:lnTo>
                    <a:pt x="407" y="201"/>
                  </a:lnTo>
                  <a:lnTo>
                    <a:pt x="407" y="205"/>
                  </a:lnTo>
                  <a:lnTo>
                    <a:pt x="391" y="214"/>
                  </a:lnTo>
                  <a:lnTo>
                    <a:pt x="383" y="206"/>
                  </a:lnTo>
                  <a:lnTo>
                    <a:pt x="382" y="205"/>
                  </a:lnTo>
                  <a:lnTo>
                    <a:pt x="371" y="206"/>
                  </a:lnTo>
                  <a:lnTo>
                    <a:pt x="368" y="208"/>
                  </a:lnTo>
                  <a:lnTo>
                    <a:pt x="365" y="203"/>
                  </a:lnTo>
                  <a:lnTo>
                    <a:pt x="371" y="201"/>
                  </a:lnTo>
                  <a:lnTo>
                    <a:pt x="368" y="198"/>
                  </a:lnTo>
                  <a:lnTo>
                    <a:pt x="361" y="195"/>
                  </a:lnTo>
                  <a:lnTo>
                    <a:pt x="358" y="193"/>
                  </a:lnTo>
                  <a:lnTo>
                    <a:pt x="363" y="190"/>
                  </a:lnTo>
                  <a:lnTo>
                    <a:pt x="358" y="187"/>
                  </a:lnTo>
                  <a:lnTo>
                    <a:pt x="354" y="179"/>
                  </a:lnTo>
                  <a:lnTo>
                    <a:pt x="360" y="176"/>
                  </a:lnTo>
                  <a:lnTo>
                    <a:pt x="358" y="166"/>
                  </a:lnTo>
                  <a:lnTo>
                    <a:pt x="354" y="164"/>
                  </a:lnTo>
                  <a:lnTo>
                    <a:pt x="344" y="160"/>
                  </a:lnTo>
                  <a:lnTo>
                    <a:pt x="341" y="150"/>
                  </a:lnTo>
                  <a:lnTo>
                    <a:pt x="346" y="142"/>
                  </a:lnTo>
                  <a:lnTo>
                    <a:pt x="341" y="135"/>
                  </a:lnTo>
                  <a:lnTo>
                    <a:pt x="339" y="132"/>
                  </a:lnTo>
                  <a:lnTo>
                    <a:pt x="341" y="127"/>
                  </a:lnTo>
                  <a:lnTo>
                    <a:pt x="344" y="124"/>
                  </a:lnTo>
                  <a:lnTo>
                    <a:pt x="336" y="119"/>
                  </a:lnTo>
                  <a:lnTo>
                    <a:pt x="332" y="110"/>
                  </a:lnTo>
                  <a:lnTo>
                    <a:pt x="324" y="103"/>
                  </a:lnTo>
                  <a:lnTo>
                    <a:pt x="308" y="95"/>
                  </a:lnTo>
                  <a:lnTo>
                    <a:pt x="300" y="106"/>
                  </a:lnTo>
                  <a:lnTo>
                    <a:pt x="297" y="105"/>
                  </a:lnTo>
                  <a:lnTo>
                    <a:pt x="292" y="110"/>
                  </a:lnTo>
                  <a:lnTo>
                    <a:pt x="283" y="103"/>
                  </a:lnTo>
                  <a:lnTo>
                    <a:pt x="281" y="105"/>
                  </a:lnTo>
                  <a:lnTo>
                    <a:pt x="272" y="106"/>
                  </a:lnTo>
                  <a:lnTo>
                    <a:pt x="259" y="111"/>
                  </a:lnTo>
                  <a:lnTo>
                    <a:pt x="251" y="114"/>
                  </a:lnTo>
                  <a:lnTo>
                    <a:pt x="242" y="103"/>
                  </a:lnTo>
                  <a:lnTo>
                    <a:pt x="214" y="90"/>
                  </a:lnTo>
                  <a:lnTo>
                    <a:pt x="217" y="84"/>
                  </a:lnTo>
                  <a:lnTo>
                    <a:pt x="206" y="79"/>
                  </a:lnTo>
                  <a:lnTo>
                    <a:pt x="215" y="66"/>
                  </a:lnTo>
                  <a:lnTo>
                    <a:pt x="222" y="66"/>
                  </a:lnTo>
                  <a:lnTo>
                    <a:pt x="226" y="60"/>
                  </a:lnTo>
                  <a:lnTo>
                    <a:pt x="229" y="47"/>
                  </a:lnTo>
                  <a:lnTo>
                    <a:pt x="229" y="45"/>
                  </a:lnTo>
                  <a:lnTo>
                    <a:pt x="209" y="36"/>
                  </a:lnTo>
                  <a:lnTo>
                    <a:pt x="198" y="5"/>
                  </a:lnTo>
                  <a:lnTo>
                    <a:pt x="193" y="3"/>
                  </a:lnTo>
                  <a:lnTo>
                    <a:pt x="176" y="0"/>
                  </a:lnTo>
                  <a:lnTo>
                    <a:pt x="160" y="8"/>
                  </a:lnTo>
                  <a:lnTo>
                    <a:pt x="157" y="18"/>
                  </a:lnTo>
                  <a:lnTo>
                    <a:pt x="156" y="26"/>
                  </a:lnTo>
                  <a:lnTo>
                    <a:pt x="141" y="10"/>
                  </a:lnTo>
                  <a:lnTo>
                    <a:pt x="138" y="11"/>
                  </a:lnTo>
                  <a:lnTo>
                    <a:pt x="129" y="31"/>
                  </a:lnTo>
                  <a:lnTo>
                    <a:pt x="137" y="36"/>
                  </a:lnTo>
                  <a:lnTo>
                    <a:pt x="145" y="44"/>
                  </a:lnTo>
                  <a:lnTo>
                    <a:pt x="146" y="48"/>
                  </a:lnTo>
                  <a:lnTo>
                    <a:pt x="160" y="55"/>
                  </a:lnTo>
                  <a:lnTo>
                    <a:pt x="157" y="61"/>
                  </a:lnTo>
                  <a:lnTo>
                    <a:pt x="152" y="76"/>
                  </a:lnTo>
                  <a:lnTo>
                    <a:pt x="143" y="77"/>
                  </a:lnTo>
                  <a:lnTo>
                    <a:pt x="146" y="97"/>
                  </a:lnTo>
                  <a:lnTo>
                    <a:pt x="154" y="102"/>
                  </a:lnTo>
                  <a:lnTo>
                    <a:pt x="154" y="114"/>
                  </a:lnTo>
                  <a:lnTo>
                    <a:pt x="151" y="116"/>
                  </a:lnTo>
                  <a:lnTo>
                    <a:pt x="145" y="121"/>
                  </a:lnTo>
                  <a:lnTo>
                    <a:pt x="132" y="118"/>
                  </a:lnTo>
                  <a:lnTo>
                    <a:pt x="132" y="121"/>
                  </a:lnTo>
                  <a:lnTo>
                    <a:pt x="124" y="137"/>
                  </a:lnTo>
                  <a:lnTo>
                    <a:pt x="116" y="135"/>
                  </a:lnTo>
                  <a:lnTo>
                    <a:pt x="101" y="143"/>
                  </a:lnTo>
                  <a:lnTo>
                    <a:pt x="102" y="148"/>
                  </a:lnTo>
                  <a:lnTo>
                    <a:pt x="94" y="155"/>
                  </a:lnTo>
                  <a:lnTo>
                    <a:pt x="87" y="160"/>
                  </a:lnTo>
                  <a:lnTo>
                    <a:pt x="79" y="160"/>
                  </a:lnTo>
                  <a:lnTo>
                    <a:pt x="72" y="166"/>
                  </a:lnTo>
                  <a:lnTo>
                    <a:pt x="66" y="160"/>
                  </a:lnTo>
                  <a:lnTo>
                    <a:pt x="57" y="161"/>
                  </a:lnTo>
                  <a:lnTo>
                    <a:pt x="58" y="171"/>
                  </a:lnTo>
                  <a:lnTo>
                    <a:pt x="60" y="176"/>
                  </a:lnTo>
                  <a:lnTo>
                    <a:pt x="49" y="189"/>
                  </a:lnTo>
                  <a:lnTo>
                    <a:pt x="54" y="193"/>
                  </a:lnTo>
                  <a:lnTo>
                    <a:pt x="60" y="201"/>
                  </a:lnTo>
                  <a:lnTo>
                    <a:pt x="74" y="208"/>
                  </a:lnTo>
                  <a:lnTo>
                    <a:pt x="74" y="238"/>
                  </a:lnTo>
                  <a:lnTo>
                    <a:pt x="44" y="235"/>
                  </a:lnTo>
                  <a:lnTo>
                    <a:pt x="32" y="238"/>
                  </a:lnTo>
                  <a:lnTo>
                    <a:pt x="17" y="235"/>
                  </a:lnTo>
                  <a:lnTo>
                    <a:pt x="14" y="245"/>
                  </a:lnTo>
                  <a:lnTo>
                    <a:pt x="3" y="258"/>
                  </a:lnTo>
                  <a:lnTo>
                    <a:pt x="0" y="272"/>
                  </a:lnTo>
                  <a:lnTo>
                    <a:pt x="55" y="301"/>
                  </a:lnTo>
                  <a:lnTo>
                    <a:pt x="80" y="321"/>
                  </a:lnTo>
                  <a:lnTo>
                    <a:pt x="105" y="354"/>
                  </a:lnTo>
                  <a:lnTo>
                    <a:pt x="115" y="377"/>
                  </a:lnTo>
                  <a:lnTo>
                    <a:pt x="126" y="393"/>
                  </a:lnTo>
                  <a:lnTo>
                    <a:pt x="124" y="401"/>
                  </a:lnTo>
                  <a:lnTo>
                    <a:pt x="143" y="432"/>
                  </a:lnTo>
                  <a:lnTo>
                    <a:pt x="159" y="457"/>
                  </a:lnTo>
                  <a:lnTo>
                    <a:pt x="160" y="461"/>
                  </a:lnTo>
                  <a:lnTo>
                    <a:pt x="170" y="478"/>
                  </a:lnTo>
                  <a:lnTo>
                    <a:pt x="203" y="472"/>
                  </a:lnTo>
                  <a:lnTo>
                    <a:pt x="225" y="488"/>
                  </a:lnTo>
                  <a:lnTo>
                    <a:pt x="233" y="498"/>
                  </a:lnTo>
                  <a:lnTo>
                    <a:pt x="242" y="501"/>
                  </a:lnTo>
                  <a:lnTo>
                    <a:pt x="253" y="511"/>
                  </a:lnTo>
                  <a:lnTo>
                    <a:pt x="259" y="522"/>
                  </a:lnTo>
                  <a:lnTo>
                    <a:pt x="266" y="522"/>
                  </a:lnTo>
                  <a:lnTo>
                    <a:pt x="294" y="539"/>
                  </a:lnTo>
                  <a:lnTo>
                    <a:pt x="300" y="544"/>
                  </a:lnTo>
                  <a:lnTo>
                    <a:pt x="308" y="557"/>
                  </a:lnTo>
                  <a:lnTo>
                    <a:pt x="316" y="570"/>
                  </a:lnTo>
                  <a:lnTo>
                    <a:pt x="328" y="599"/>
                  </a:lnTo>
                  <a:lnTo>
                    <a:pt x="335" y="622"/>
                  </a:lnTo>
                  <a:lnTo>
                    <a:pt x="335" y="630"/>
                  </a:lnTo>
                  <a:lnTo>
                    <a:pt x="336" y="644"/>
                  </a:lnTo>
                  <a:lnTo>
                    <a:pt x="335" y="646"/>
                  </a:lnTo>
                  <a:lnTo>
                    <a:pt x="339" y="647"/>
                  </a:lnTo>
                  <a:lnTo>
                    <a:pt x="343" y="649"/>
                  </a:lnTo>
                  <a:lnTo>
                    <a:pt x="363" y="657"/>
                  </a:lnTo>
                  <a:lnTo>
                    <a:pt x="379" y="667"/>
                  </a:lnTo>
                  <a:lnTo>
                    <a:pt x="398" y="678"/>
                  </a:lnTo>
                  <a:lnTo>
                    <a:pt x="418" y="697"/>
                  </a:lnTo>
                  <a:lnTo>
                    <a:pt x="449" y="733"/>
                  </a:lnTo>
                  <a:lnTo>
                    <a:pt x="478" y="770"/>
                  </a:lnTo>
                  <a:lnTo>
                    <a:pt x="509" y="823"/>
                  </a:lnTo>
                  <a:lnTo>
                    <a:pt x="511" y="823"/>
                  </a:lnTo>
                  <a:lnTo>
                    <a:pt x="514" y="818"/>
                  </a:lnTo>
                  <a:lnTo>
                    <a:pt x="531" y="816"/>
                  </a:lnTo>
                  <a:lnTo>
                    <a:pt x="570" y="844"/>
                  </a:lnTo>
                  <a:lnTo>
                    <a:pt x="573" y="839"/>
                  </a:lnTo>
                  <a:lnTo>
                    <a:pt x="608" y="842"/>
                  </a:lnTo>
                  <a:lnTo>
                    <a:pt x="635" y="858"/>
                  </a:lnTo>
                  <a:lnTo>
                    <a:pt x="663" y="887"/>
                  </a:lnTo>
                  <a:lnTo>
                    <a:pt x="686" y="939"/>
                  </a:lnTo>
                  <a:lnTo>
                    <a:pt x="691" y="952"/>
                  </a:lnTo>
                  <a:lnTo>
                    <a:pt x="710" y="953"/>
                  </a:lnTo>
                  <a:lnTo>
                    <a:pt x="729" y="932"/>
                  </a:lnTo>
                  <a:lnTo>
                    <a:pt x="759" y="918"/>
                  </a:lnTo>
                  <a:lnTo>
                    <a:pt x="782" y="916"/>
                  </a:lnTo>
                  <a:lnTo>
                    <a:pt x="793" y="908"/>
                  </a:lnTo>
                  <a:lnTo>
                    <a:pt x="834" y="918"/>
                  </a:lnTo>
                  <a:lnTo>
                    <a:pt x="845" y="926"/>
                  </a:lnTo>
                  <a:lnTo>
                    <a:pt x="877" y="944"/>
                  </a:lnTo>
                  <a:lnTo>
                    <a:pt x="881" y="944"/>
                  </a:lnTo>
                  <a:lnTo>
                    <a:pt x="889" y="952"/>
                  </a:lnTo>
                  <a:lnTo>
                    <a:pt x="892" y="953"/>
                  </a:lnTo>
                  <a:lnTo>
                    <a:pt x="906" y="960"/>
                  </a:lnTo>
                  <a:lnTo>
                    <a:pt x="917" y="961"/>
                  </a:lnTo>
                  <a:lnTo>
                    <a:pt x="925" y="961"/>
                  </a:lnTo>
                  <a:lnTo>
                    <a:pt x="916" y="952"/>
                  </a:lnTo>
                  <a:lnTo>
                    <a:pt x="922" y="940"/>
                  </a:lnTo>
                  <a:lnTo>
                    <a:pt x="943" y="931"/>
                  </a:lnTo>
                  <a:lnTo>
                    <a:pt x="969" y="939"/>
                  </a:lnTo>
                  <a:lnTo>
                    <a:pt x="977" y="936"/>
                  </a:lnTo>
                  <a:lnTo>
                    <a:pt x="1001" y="953"/>
                  </a:lnTo>
                  <a:lnTo>
                    <a:pt x="1007" y="942"/>
                  </a:lnTo>
                  <a:lnTo>
                    <a:pt x="1019" y="939"/>
                  </a:lnTo>
                  <a:lnTo>
                    <a:pt x="1026" y="940"/>
                  </a:lnTo>
                  <a:lnTo>
                    <a:pt x="1032" y="934"/>
                  </a:lnTo>
                  <a:lnTo>
                    <a:pt x="1032" y="929"/>
                  </a:lnTo>
                  <a:lnTo>
                    <a:pt x="1035" y="929"/>
                  </a:lnTo>
                  <a:lnTo>
                    <a:pt x="1029" y="926"/>
                  </a:lnTo>
                  <a:lnTo>
                    <a:pt x="1029" y="918"/>
                  </a:lnTo>
                  <a:lnTo>
                    <a:pt x="1040" y="911"/>
                  </a:lnTo>
                  <a:lnTo>
                    <a:pt x="1046" y="913"/>
                  </a:lnTo>
                  <a:lnTo>
                    <a:pt x="1056" y="910"/>
                  </a:lnTo>
                  <a:lnTo>
                    <a:pt x="1056" y="897"/>
                  </a:lnTo>
                  <a:lnTo>
                    <a:pt x="1051" y="884"/>
                  </a:lnTo>
                  <a:close/>
                </a:path>
              </a:pathLst>
            </a:custGeom>
            <a:solidFill>
              <a:srgbClr val="759EE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10000"/>
                </a:spcBef>
                <a:spcAft>
                  <a:spcPts val="0"/>
                </a:spcAft>
                <a:buSzPct val="100000"/>
                <a:buFont typeface="Lucida Grande" pitchFamily="1" charset="0"/>
                <a:buNone/>
                <a:defRPr/>
              </a:pPr>
              <a:endParaRPr lang="en-US" sz="1200" b="1" kern="0" smtClean="0">
                <a:solidFill>
                  <a:srgbClr val="133B9C"/>
                </a:solidFill>
              </a:endParaRPr>
            </a:p>
          </p:txBody>
        </p:sp>
        <p:sp>
          <p:nvSpPr>
            <p:cNvPr id="114" name="Freeform 12"/>
            <p:cNvSpPr>
              <a:spLocks noChangeAspect="1"/>
            </p:cNvSpPr>
            <p:nvPr/>
          </p:nvSpPr>
          <p:spPr bwMode="auto">
            <a:xfrm>
              <a:off x="2353" y="1468"/>
              <a:ext cx="832" cy="466"/>
            </a:xfrm>
            <a:custGeom>
              <a:avLst/>
              <a:gdLst>
                <a:gd name="T0" fmla="*/ 11 w 1536"/>
                <a:gd name="T1" fmla="*/ 2 h 824"/>
                <a:gd name="T2" fmla="*/ 10 w 1536"/>
                <a:gd name="T3" fmla="*/ 3 h 824"/>
                <a:gd name="T4" fmla="*/ 9 w 1536"/>
                <a:gd name="T5" fmla="*/ 2 h 824"/>
                <a:gd name="T6" fmla="*/ 9 w 1536"/>
                <a:gd name="T7" fmla="*/ 2 h 824"/>
                <a:gd name="T8" fmla="*/ 8 w 1536"/>
                <a:gd name="T9" fmla="*/ 3 h 824"/>
                <a:gd name="T10" fmla="*/ 7 w 1536"/>
                <a:gd name="T11" fmla="*/ 2 h 824"/>
                <a:gd name="T12" fmla="*/ 6 w 1536"/>
                <a:gd name="T13" fmla="*/ 1 h 824"/>
                <a:gd name="T14" fmla="*/ 5 w 1536"/>
                <a:gd name="T15" fmla="*/ 1 h 824"/>
                <a:gd name="T16" fmla="*/ 4 w 1536"/>
                <a:gd name="T17" fmla="*/ 1 h 824"/>
                <a:gd name="T18" fmla="*/ 4 w 1536"/>
                <a:gd name="T19" fmla="*/ 1 h 824"/>
                <a:gd name="T20" fmla="*/ 3 w 1536"/>
                <a:gd name="T21" fmla="*/ 1 h 824"/>
                <a:gd name="T22" fmla="*/ 3 w 1536"/>
                <a:gd name="T23" fmla="*/ 1 h 824"/>
                <a:gd name="T24" fmla="*/ 2 w 1536"/>
                <a:gd name="T25" fmla="*/ 1 h 824"/>
                <a:gd name="T26" fmla="*/ 1 w 1536"/>
                <a:gd name="T27" fmla="*/ 1 h 824"/>
                <a:gd name="T28" fmla="*/ 1 w 1536"/>
                <a:gd name="T29" fmla="*/ 2 h 824"/>
                <a:gd name="T30" fmla="*/ 1 w 1536"/>
                <a:gd name="T31" fmla="*/ 3 h 824"/>
                <a:gd name="T32" fmla="*/ 1 w 1536"/>
                <a:gd name="T33" fmla="*/ 3 h 824"/>
                <a:gd name="T34" fmla="*/ 1 w 1536"/>
                <a:gd name="T35" fmla="*/ 5 h 824"/>
                <a:gd name="T36" fmla="*/ 0 w 1536"/>
                <a:gd name="T37" fmla="*/ 5 h 824"/>
                <a:gd name="T38" fmla="*/ 1 w 1536"/>
                <a:gd name="T39" fmla="*/ 6 h 824"/>
                <a:gd name="T40" fmla="*/ 1 w 1536"/>
                <a:gd name="T41" fmla="*/ 6 h 824"/>
                <a:gd name="T42" fmla="*/ 2 w 1536"/>
                <a:gd name="T43" fmla="*/ 7 h 824"/>
                <a:gd name="T44" fmla="*/ 2 w 1536"/>
                <a:gd name="T45" fmla="*/ 8 h 824"/>
                <a:gd name="T46" fmla="*/ 3 w 1536"/>
                <a:gd name="T47" fmla="*/ 8 h 824"/>
                <a:gd name="T48" fmla="*/ 4 w 1536"/>
                <a:gd name="T49" fmla="*/ 7 h 824"/>
                <a:gd name="T50" fmla="*/ 5 w 1536"/>
                <a:gd name="T51" fmla="*/ 8 h 824"/>
                <a:gd name="T52" fmla="*/ 6 w 1536"/>
                <a:gd name="T53" fmla="*/ 9 h 824"/>
                <a:gd name="T54" fmla="*/ 7 w 1536"/>
                <a:gd name="T55" fmla="*/ 10 h 824"/>
                <a:gd name="T56" fmla="*/ 8 w 1536"/>
                <a:gd name="T57" fmla="*/ 11 h 824"/>
                <a:gd name="T58" fmla="*/ 9 w 1536"/>
                <a:gd name="T59" fmla="*/ 11 h 824"/>
                <a:gd name="T60" fmla="*/ 10 w 1536"/>
                <a:gd name="T61" fmla="*/ 11 h 824"/>
                <a:gd name="T62" fmla="*/ 11 w 1536"/>
                <a:gd name="T63" fmla="*/ 11 h 824"/>
                <a:gd name="T64" fmla="*/ 11 w 1536"/>
                <a:gd name="T65" fmla="*/ 11 h 824"/>
                <a:gd name="T66" fmla="*/ 12 w 1536"/>
                <a:gd name="T67" fmla="*/ 11 h 824"/>
                <a:gd name="T68" fmla="*/ 13 w 1536"/>
                <a:gd name="T69" fmla="*/ 10 h 824"/>
                <a:gd name="T70" fmla="*/ 14 w 1536"/>
                <a:gd name="T71" fmla="*/ 11 h 824"/>
                <a:gd name="T72" fmla="*/ 15 w 1536"/>
                <a:gd name="T73" fmla="*/ 11 h 824"/>
                <a:gd name="T74" fmla="*/ 15 w 1536"/>
                <a:gd name="T75" fmla="*/ 11 h 824"/>
                <a:gd name="T76" fmla="*/ 15 w 1536"/>
                <a:gd name="T77" fmla="*/ 13 h 824"/>
                <a:gd name="T78" fmla="*/ 16 w 1536"/>
                <a:gd name="T79" fmla="*/ 15 h 824"/>
                <a:gd name="T80" fmla="*/ 17 w 1536"/>
                <a:gd name="T81" fmla="*/ 15 h 824"/>
                <a:gd name="T82" fmla="*/ 17 w 1536"/>
                <a:gd name="T83" fmla="*/ 14 h 824"/>
                <a:gd name="T84" fmla="*/ 17 w 1536"/>
                <a:gd name="T85" fmla="*/ 14 h 824"/>
                <a:gd name="T86" fmla="*/ 18 w 1536"/>
                <a:gd name="T87" fmla="*/ 13 h 824"/>
                <a:gd name="T88" fmla="*/ 19 w 1536"/>
                <a:gd name="T89" fmla="*/ 13 h 824"/>
                <a:gd name="T90" fmla="*/ 20 w 1536"/>
                <a:gd name="T91" fmla="*/ 13 h 824"/>
                <a:gd name="T92" fmla="*/ 20 w 1536"/>
                <a:gd name="T93" fmla="*/ 14 h 824"/>
                <a:gd name="T94" fmla="*/ 20 w 1536"/>
                <a:gd name="T95" fmla="*/ 14 h 824"/>
                <a:gd name="T96" fmla="*/ 21 w 1536"/>
                <a:gd name="T97" fmla="*/ 14 h 824"/>
                <a:gd name="T98" fmla="*/ 21 w 1536"/>
                <a:gd name="T99" fmla="*/ 13 h 824"/>
                <a:gd name="T100" fmla="*/ 20 w 1536"/>
                <a:gd name="T101" fmla="*/ 11 h 824"/>
                <a:gd name="T102" fmla="*/ 18 w 1536"/>
                <a:gd name="T103" fmla="*/ 8 h 824"/>
                <a:gd name="T104" fmla="*/ 18 w 1536"/>
                <a:gd name="T105" fmla="*/ 5 h 824"/>
                <a:gd name="T106" fmla="*/ 18 w 1536"/>
                <a:gd name="T107" fmla="*/ 3 h 824"/>
                <a:gd name="T108" fmla="*/ 18 w 1536"/>
                <a:gd name="T109" fmla="*/ 3 h 824"/>
                <a:gd name="T110" fmla="*/ 18 w 1536"/>
                <a:gd name="T111" fmla="*/ 2 h 824"/>
                <a:gd name="T112" fmla="*/ 17 w 1536"/>
                <a:gd name="T113" fmla="*/ 2 h 824"/>
                <a:gd name="T114" fmla="*/ 16 w 1536"/>
                <a:gd name="T115" fmla="*/ 2 h 824"/>
                <a:gd name="T116" fmla="*/ 15 w 1536"/>
                <a:gd name="T117" fmla="*/ 2 h 824"/>
                <a:gd name="T118" fmla="*/ 14 w 1536"/>
                <a:gd name="T119" fmla="*/ 2 h 824"/>
                <a:gd name="T120" fmla="*/ 12 w 1536"/>
                <a:gd name="T121" fmla="*/ 2 h 8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36"/>
                <a:gd name="T184" fmla="*/ 0 h 824"/>
                <a:gd name="T185" fmla="*/ 1536 w 1536"/>
                <a:gd name="T186" fmla="*/ 824 h 8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36" h="824">
                  <a:moveTo>
                    <a:pt x="886" y="111"/>
                  </a:moveTo>
                  <a:lnTo>
                    <a:pt x="872" y="116"/>
                  </a:lnTo>
                  <a:lnTo>
                    <a:pt x="867" y="117"/>
                  </a:lnTo>
                  <a:lnTo>
                    <a:pt x="848" y="117"/>
                  </a:lnTo>
                  <a:lnTo>
                    <a:pt x="845" y="122"/>
                  </a:lnTo>
                  <a:lnTo>
                    <a:pt x="832" y="111"/>
                  </a:lnTo>
                  <a:lnTo>
                    <a:pt x="817" y="106"/>
                  </a:lnTo>
                  <a:lnTo>
                    <a:pt x="809" y="105"/>
                  </a:lnTo>
                  <a:lnTo>
                    <a:pt x="804" y="111"/>
                  </a:lnTo>
                  <a:lnTo>
                    <a:pt x="790" y="109"/>
                  </a:lnTo>
                  <a:lnTo>
                    <a:pt x="781" y="108"/>
                  </a:lnTo>
                  <a:lnTo>
                    <a:pt x="768" y="116"/>
                  </a:lnTo>
                  <a:lnTo>
                    <a:pt x="757" y="121"/>
                  </a:lnTo>
                  <a:lnTo>
                    <a:pt x="754" y="127"/>
                  </a:lnTo>
                  <a:lnTo>
                    <a:pt x="743" y="127"/>
                  </a:lnTo>
                  <a:lnTo>
                    <a:pt x="730" y="135"/>
                  </a:lnTo>
                  <a:lnTo>
                    <a:pt x="733" y="129"/>
                  </a:lnTo>
                  <a:lnTo>
                    <a:pt x="726" y="132"/>
                  </a:lnTo>
                  <a:lnTo>
                    <a:pt x="724" y="129"/>
                  </a:lnTo>
                  <a:lnTo>
                    <a:pt x="722" y="129"/>
                  </a:lnTo>
                  <a:lnTo>
                    <a:pt x="721" y="124"/>
                  </a:lnTo>
                  <a:lnTo>
                    <a:pt x="711" y="124"/>
                  </a:lnTo>
                  <a:lnTo>
                    <a:pt x="702" y="121"/>
                  </a:lnTo>
                  <a:lnTo>
                    <a:pt x="696" y="122"/>
                  </a:lnTo>
                  <a:lnTo>
                    <a:pt x="693" y="119"/>
                  </a:lnTo>
                  <a:lnTo>
                    <a:pt x="678" y="116"/>
                  </a:lnTo>
                  <a:lnTo>
                    <a:pt x="667" y="109"/>
                  </a:lnTo>
                  <a:lnTo>
                    <a:pt x="669" y="105"/>
                  </a:lnTo>
                  <a:lnTo>
                    <a:pt x="661" y="90"/>
                  </a:lnTo>
                  <a:lnTo>
                    <a:pt x="658" y="89"/>
                  </a:lnTo>
                  <a:lnTo>
                    <a:pt x="653" y="97"/>
                  </a:lnTo>
                  <a:lnTo>
                    <a:pt x="645" y="105"/>
                  </a:lnTo>
                  <a:lnTo>
                    <a:pt x="645" y="101"/>
                  </a:lnTo>
                  <a:lnTo>
                    <a:pt x="642" y="92"/>
                  </a:lnTo>
                  <a:lnTo>
                    <a:pt x="627" y="113"/>
                  </a:lnTo>
                  <a:lnTo>
                    <a:pt x="619" y="122"/>
                  </a:lnTo>
                  <a:lnTo>
                    <a:pt x="611" y="129"/>
                  </a:lnTo>
                  <a:lnTo>
                    <a:pt x="603" y="134"/>
                  </a:lnTo>
                  <a:lnTo>
                    <a:pt x="598" y="134"/>
                  </a:lnTo>
                  <a:lnTo>
                    <a:pt x="573" y="134"/>
                  </a:lnTo>
                  <a:lnTo>
                    <a:pt x="564" y="129"/>
                  </a:lnTo>
                  <a:lnTo>
                    <a:pt x="548" y="119"/>
                  </a:lnTo>
                  <a:lnTo>
                    <a:pt x="539" y="117"/>
                  </a:lnTo>
                  <a:lnTo>
                    <a:pt x="529" y="106"/>
                  </a:lnTo>
                  <a:lnTo>
                    <a:pt x="526" y="95"/>
                  </a:lnTo>
                  <a:lnTo>
                    <a:pt x="515" y="92"/>
                  </a:lnTo>
                  <a:lnTo>
                    <a:pt x="501" y="103"/>
                  </a:lnTo>
                  <a:lnTo>
                    <a:pt x="484" y="92"/>
                  </a:lnTo>
                  <a:lnTo>
                    <a:pt x="479" y="90"/>
                  </a:lnTo>
                  <a:lnTo>
                    <a:pt x="479" y="85"/>
                  </a:lnTo>
                  <a:lnTo>
                    <a:pt x="463" y="82"/>
                  </a:lnTo>
                  <a:lnTo>
                    <a:pt x="460" y="79"/>
                  </a:lnTo>
                  <a:lnTo>
                    <a:pt x="451" y="69"/>
                  </a:lnTo>
                  <a:lnTo>
                    <a:pt x="437" y="63"/>
                  </a:lnTo>
                  <a:lnTo>
                    <a:pt x="424" y="64"/>
                  </a:lnTo>
                  <a:lnTo>
                    <a:pt x="419" y="56"/>
                  </a:lnTo>
                  <a:lnTo>
                    <a:pt x="413" y="58"/>
                  </a:lnTo>
                  <a:lnTo>
                    <a:pt x="402" y="64"/>
                  </a:lnTo>
                  <a:lnTo>
                    <a:pt x="399" y="66"/>
                  </a:lnTo>
                  <a:lnTo>
                    <a:pt x="386" y="68"/>
                  </a:lnTo>
                  <a:lnTo>
                    <a:pt x="382" y="56"/>
                  </a:lnTo>
                  <a:lnTo>
                    <a:pt x="367" y="58"/>
                  </a:lnTo>
                  <a:lnTo>
                    <a:pt x="369" y="51"/>
                  </a:lnTo>
                  <a:lnTo>
                    <a:pt x="364" y="45"/>
                  </a:lnTo>
                  <a:lnTo>
                    <a:pt x="358" y="40"/>
                  </a:lnTo>
                  <a:lnTo>
                    <a:pt x="358" y="31"/>
                  </a:lnTo>
                  <a:lnTo>
                    <a:pt x="355" y="21"/>
                  </a:lnTo>
                  <a:lnTo>
                    <a:pt x="341" y="5"/>
                  </a:lnTo>
                  <a:lnTo>
                    <a:pt x="334" y="6"/>
                  </a:lnTo>
                  <a:lnTo>
                    <a:pt x="333" y="8"/>
                  </a:lnTo>
                  <a:lnTo>
                    <a:pt x="322" y="18"/>
                  </a:lnTo>
                  <a:lnTo>
                    <a:pt x="311" y="24"/>
                  </a:lnTo>
                  <a:lnTo>
                    <a:pt x="311" y="16"/>
                  </a:lnTo>
                  <a:lnTo>
                    <a:pt x="314" y="5"/>
                  </a:lnTo>
                  <a:lnTo>
                    <a:pt x="306" y="0"/>
                  </a:lnTo>
                  <a:lnTo>
                    <a:pt x="298" y="5"/>
                  </a:lnTo>
                  <a:lnTo>
                    <a:pt x="292" y="11"/>
                  </a:lnTo>
                  <a:lnTo>
                    <a:pt x="303" y="29"/>
                  </a:lnTo>
                  <a:lnTo>
                    <a:pt x="295" y="39"/>
                  </a:lnTo>
                  <a:lnTo>
                    <a:pt x="281" y="24"/>
                  </a:lnTo>
                  <a:lnTo>
                    <a:pt x="278" y="26"/>
                  </a:lnTo>
                  <a:lnTo>
                    <a:pt x="273" y="35"/>
                  </a:lnTo>
                  <a:lnTo>
                    <a:pt x="270" y="50"/>
                  </a:lnTo>
                  <a:lnTo>
                    <a:pt x="267" y="40"/>
                  </a:lnTo>
                  <a:lnTo>
                    <a:pt x="251" y="29"/>
                  </a:lnTo>
                  <a:lnTo>
                    <a:pt x="243" y="18"/>
                  </a:lnTo>
                  <a:lnTo>
                    <a:pt x="242" y="16"/>
                  </a:lnTo>
                  <a:lnTo>
                    <a:pt x="237" y="16"/>
                  </a:lnTo>
                  <a:lnTo>
                    <a:pt x="235" y="19"/>
                  </a:lnTo>
                  <a:lnTo>
                    <a:pt x="242" y="29"/>
                  </a:lnTo>
                  <a:lnTo>
                    <a:pt x="225" y="47"/>
                  </a:lnTo>
                  <a:lnTo>
                    <a:pt x="204" y="35"/>
                  </a:lnTo>
                  <a:lnTo>
                    <a:pt x="188" y="32"/>
                  </a:lnTo>
                  <a:lnTo>
                    <a:pt x="190" y="21"/>
                  </a:lnTo>
                  <a:lnTo>
                    <a:pt x="190" y="8"/>
                  </a:lnTo>
                  <a:lnTo>
                    <a:pt x="188" y="6"/>
                  </a:lnTo>
                  <a:lnTo>
                    <a:pt x="181" y="3"/>
                  </a:lnTo>
                  <a:lnTo>
                    <a:pt x="177" y="16"/>
                  </a:lnTo>
                  <a:lnTo>
                    <a:pt x="163" y="22"/>
                  </a:lnTo>
                  <a:lnTo>
                    <a:pt x="152" y="5"/>
                  </a:lnTo>
                  <a:lnTo>
                    <a:pt x="148" y="5"/>
                  </a:lnTo>
                  <a:lnTo>
                    <a:pt x="146" y="8"/>
                  </a:lnTo>
                  <a:lnTo>
                    <a:pt x="144" y="10"/>
                  </a:lnTo>
                  <a:lnTo>
                    <a:pt x="152" y="27"/>
                  </a:lnTo>
                  <a:lnTo>
                    <a:pt x="143" y="35"/>
                  </a:lnTo>
                  <a:lnTo>
                    <a:pt x="141" y="35"/>
                  </a:lnTo>
                  <a:lnTo>
                    <a:pt x="132" y="21"/>
                  </a:lnTo>
                  <a:lnTo>
                    <a:pt x="121" y="24"/>
                  </a:lnTo>
                  <a:lnTo>
                    <a:pt x="104" y="27"/>
                  </a:lnTo>
                  <a:lnTo>
                    <a:pt x="102" y="32"/>
                  </a:lnTo>
                  <a:lnTo>
                    <a:pt x="91" y="35"/>
                  </a:lnTo>
                  <a:lnTo>
                    <a:pt x="82" y="45"/>
                  </a:lnTo>
                  <a:lnTo>
                    <a:pt x="74" y="55"/>
                  </a:lnTo>
                  <a:lnTo>
                    <a:pt x="75" y="56"/>
                  </a:lnTo>
                  <a:lnTo>
                    <a:pt x="74" y="68"/>
                  </a:lnTo>
                  <a:lnTo>
                    <a:pt x="75" y="69"/>
                  </a:lnTo>
                  <a:lnTo>
                    <a:pt x="74" y="76"/>
                  </a:lnTo>
                  <a:lnTo>
                    <a:pt x="64" y="84"/>
                  </a:lnTo>
                  <a:lnTo>
                    <a:pt x="60" y="103"/>
                  </a:lnTo>
                  <a:lnTo>
                    <a:pt x="55" y="108"/>
                  </a:lnTo>
                  <a:lnTo>
                    <a:pt x="53" y="111"/>
                  </a:lnTo>
                  <a:lnTo>
                    <a:pt x="47" y="121"/>
                  </a:lnTo>
                  <a:lnTo>
                    <a:pt x="38" y="122"/>
                  </a:lnTo>
                  <a:lnTo>
                    <a:pt x="41" y="126"/>
                  </a:lnTo>
                  <a:lnTo>
                    <a:pt x="42" y="129"/>
                  </a:lnTo>
                  <a:lnTo>
                    <a:pt x="39" y="135"/>
                  </a:lnTo>
                  <a:lnTo>
                    <a:pt x="34" y="145"/>
                  </a:lnTo>
                  <a:lnTo>
                    <a:pt x="41" y="148"/>
                  </a:lnTo>
                  <a:lnTo>
                    <a:pt x="42" y="155"/>
                  </a:lnTo>
                  <a:lnTo>
                    <a:pt x="52" y="153"/>
                  </a:lnTo>
                  <a:lnTo>
                    <a:pt x="55" y="158"/>
                  </a:lnTo>
                  <a:lnTo>
                    <a:pt x="63" y="159"/>
                  </a:lnTo>
                  <a:lnTo>
                    <a:pt x="69" y="185"/>
                  </a:lnTo>
                  <a:lnTo>
                    <a:pt x="71" y="187"/>
                  </a:lnTo>
                  <a:lnTo>
                    <a:pt x="67" y="193"/>
                  </a:lnTo>
                  <a:lnTo>
                    <a:pt x="53" y="200"/>
                  </a:lnTo>
                  <a:lnTo>
                    <a:pt x="52" y="206"/>
                  </a:lnTo>
                  <a:lnTo>
                    <a:pt x="38" y="217"/>
                  </a:lnTo>
                  <a:lnTo>
                    <a:pt x="38" y="225"/>
                  </a:lnTo>
                  <a:lnTo>
                    <a:pt x="53" y="233"/>
                  </a:lnTo>
                  <a:lnTo>
                    <a:pt x="55" y="240"/>
                  </a:lnTo>
                  <a:lnTo>
                    <a:pt x="49" y="259"/>
                  </a:lnTo>
                  <a:lnTo>
                    <a:pt x="53" y="266"/>
                  </a:lnTo>
                  <a:lnTo>
                    <a:pt x="45" y="266"/>
                  </a:lnTo>
                  <a:lnTo>
                    <a:pt x="42" y="270"/>
                  </a:lnTo>
                  <a:lnTo>
                    <a:pt x="27" y="272"/>
                  </a:lnTo>
                  <a:lnTo>
                    <a:pt x="23" y="264"/>
                  </a:lnTo>
                  <a:lnTo>
                    <a:pt x="16" y="250"/>
                  </a:lnTo>
                  <a:lnTo>
                    <a:pt x="17" y="269"/>
                  </a:lnTo>
                  <a:lnTo>
                    <a:pt x="1" y="266"/>
                  </a:lnTo>
                  <a:lnTo>
                    <a:pt x="3" y="277"/>
                  </a:lnTo>
                  <a:lnTo>
                    <a:pt x="0" y="288"/>
                  </a:lnTo>
                  <a:lnTo>
                    <a:pt x="1" y="309"/>
                  </a:lnTo>
                  <a:lnTo>
                    <a:pt x="20" y="304"/>
                  </a:lnTo>
                  <a:lnTo>
                    <a:pt x="25" y="311"/>
                  </a:lnTo>
                  <a:lnTo>
                    <a:pt x="19" y="317"/>
                  </a:lnTo>
                  <a:lnTo>
                    <a:pt x="38" y="320"/>
                  </a:lnTo>
                  <a:lnTo>
                    <a:pt x="38" y="312"/>
                  </a:lnTo>
                  <a:lnTo>
                    <a:pt x="42" y="314"/>
                  </a:lnTo>
                  <a:lnTo>
                    <a:pt x="49" y="320"/>
                  </a:lnTo>
                  <a:lnTo>
                    <a:pt x="66" y="333"/>
                  </a:lnTo>
                  <a:lnTo>
                    <a:pt x="75" y="330"/>
                  </a:lnTo>
                  <a:lnTo>
                    <a:pt x="78" y="332"/>
                  </a:lnTo>
                  <a:lnTo>
                    <a:pt x="82" y="324"/>
                  </a:lnTo>
                  <a:lnTo>
                    <a:pt x="86" y="325"/>
                  </a:lnTo>
                  <a:lnTo>
                    <a:pt x="89" y="319"/>
                  </a:lnTo>
                  <a:lnTo>
                    <a:pt x="94" y="325"/>
                  </a:lnTo>
                  <a:lnTo>
                    <a:pt x="96" y="332"/>
                  </a:lnTo>
                  <a:lnTo>
                    <a:pt x="104" y="336"/>
                  </a:lnTo>
                  <a:lnTo>
                    <a:pt x="108" y="333"/>
                  </a:lnTo>
                  <a:lnTo>
                    <a:pt x="110" y="341"/>
                  </a:lnTo>
                  <a:lnTo>
                    <a:pt x="126" y="341"/>
                  </a:lnTo>
                  <a:lnTo>
                    <a:pt x="127" y="344"/>
                  </a:lnTo>
                  <a:lnTo>
                    <a:pt x="124" y="349"/>
                  </a:lnTo>
                  <a:lnTo>
                    <a:pt x="132" y="359"/>
                  </a:lnTo>
                  <a:lnTo>
                    <a:pt x="127" y="377"/>
                  </a:lnTo>
                  <a:lnTo>
                    <a:pt x="127" y="386"/>
                  </a:lnTo>
                  <a:lnTo>
                    <a:pt x="119" y="388"/>
                  </a:lnTo>
                  <a:lnTo>
                    <a:pt x="116" y="391"/>
                  </a:lnTo>
                  <a:lnTo>
                    <a:pt x="108" y="412"/>
                  </a:lnTo>
                  <a:lnTo>
                    <a:pt x="102" y="425"/>
                  </a:lnTo>
                  <a:lnTo>
                    <a:pt x="104" y="425"/>
                  </a:lnTo>
                  <a:lnTo>
                    <a:pt x="118" y="422"/>
                  </a:lnTo>
                  <a:lnTo>
                    <a:pt x="121" y="431"/>
                  </a:lnTo>
                  <a:lnTo>
                    <a:pt x="130" y="422"/>
                  </a:lnTo>
                  <a:lnTo>
                    <a:pt x="152" y="420"/>
                  </a:lnTo>
                  <a:lnTo>
                    <a:pt x="154" y="412"/>
                  </a:lnTo>
                  <a:lnTo>
                    <a:pt x="163" y="415"/>
                  </a:lnTo>
                  <a:lnTo>
                    <a:pt x="165" y="420"/>
                  </a:lnTo>
                  <a:lnTo>
                    <a:pt x="176" y="415"/>
                  </a:lnTo>
                  <a:lnTo>
                    <a:pt x="184" y="423"/>
                  </a:lnTo>
                  <a:lnTo>
                    <a:pt x="196" y="428"/>
                  </a:lnTo>
                  <a:lnTo>
                    <a:pt x="206" y="456"/>
                  </a:lnTo>
                  <a:lnTo>
                    <a:pt x="210" y="456"/>
                  </a:lnTo>
                  <a:lnTo>
                    <a:pt x="226" y="446"/>
                  </a:lnTo>
                  <a:lnTo>
                    <a:pt x="234" y="448"/>
                  </a:lnTo>
                  <a:lnTo>
                    <a:pt x="237" y="443"/>
                  </a:lnTo>
                  <a:lnTo>
                    <a:pt x="242" y="443"/>
                  </a:lnTo>
                  <a:lnTo>
                    <a:pt x="240" y="431"/>
                  </a:lnTo>
                  <a:lnTo>
                    <a:pt x="265" y="404"/>
                  </a:lnTo>
                  <a:lnTo>
                    <a:pt x="270" y="396"/>
                  </a:lnTo>
                  <a:lnTo>
                    <a:pt x="301" y="393"/>
                  </a:lnTo>
                  <a:lnTo>
                    <a:pt x="311" y="393"/>
                  </a:lnTo>
                  <a:lnTo>
                    <a:pt x="333" y="399"/>
                  </a:lnTo>
                  <a:lnTo>
                    <a:pt x="333" y="404"/>
                  </a:lnTo>
                  <a:lnTo>
                    <a:pt x="341" y="409"/>
                  </a:lnTo>
                  <a:lnTo>
                    <a:pt x="347" y="414"/>
                  </a:lnTo>
                  <a:lnTo>
                    <a:pt x="341" y="433"/>
                  </a:lnTo>
                  <a:lnTo>
                    <a:pt x="353" y="444"/>
                  </a:lnTo>
                  <a:lnTo>
                    <a:pt x="369" y="452"/>
                  </a:lnTo>
                  <a:lnTo>
                    <a:pt x="378" y="462"/>
                  </a:lnTo>
                  <a:lnTo>
                    <a:pt x="389" y="467"/>
                  </a:lnTo>
                  <a:lnTo>
                    <a:pt x="407" y="464"/>
                  </a:lnTo>
                  <a:lnTo>
                    <a:pt x="416" y="473"/>
                  </a:lnTo>
                  <a:lnTo>
                    <a:pt x="427" y="483"/>
                  </a:lnTo>
                  <a:lnTo>
                    <a:pt x="430" y="486"/>
                  </a:lnTo>
                  <a:lnTo>
                    <a:pt x="433" y="488"/>
                  </a:lnTo>
                  <a:lnTo>
                    <a:pt x="440" y="493"/>
                  </a:lnTo>
                  <a:lnTo>
                    <a:pt x="446" y="499"/>
                  </a:lnTo>
                  <a:lnTo>
                    <a:pt x="455" y="514"/>
                  </a:lnTo>
                  <a:lnTo>
                    <a:pt x="474" y="502"/>
                  </a:lnTo>
                  <a:lnTo>
                    <a:pt x="498" y="512"/>
                  </a:lnTo>
                  <a:lnTo>
                    <a:pt x="510" y="517"/>
                  </a:lnTo>
                  <a:lnTo>
                    <a:pt x="523" y="525"/>
                  </a:lnTo>
                  <a:lnTo>
                    <a:pt x="526" y="533"/>
                  </a:lnTo>
                  <a:lnTo>
                    <a:pt x="534" y="538"/>
                  </a:lnTo>
                  <a:lnTo>
                    <a:pt x="550" y="538"/>
                  </a:lnTo>
                  <a:lnTo>
                    <a:pt x="550" y="539"/>
                  </a:lnTo>
                  <a:lnTo>
                    <a:pt x="559" y="544"/>
                  </a:lnTo>
                  <a:lnTo>
                    <a:pt x="559" y="555"/>
                  </a:lnTo>
                  <a:lnTo>
                    <a:pt x="565" y="562"/>
                  </a:lnTo>
                  <a:lnTo>
                    <a:pt x="573" y="568"/>
                  </a:lnTo>
                  <a:lnTo>
                    <a:pt x="572" y="575"/>
                  </a:lnTo>
                  <a:lnTo>
                    <a:pt x="573" y="580"/>
                  </a:lnTo>
                  <a:lnTo>
                    <a:pt x="598" y="597"/>
                  </a:lnTo>
                  <a:lnTo>
                    <a:pt x="598" y="600"/>
                  </a:lnTo>
                  <a:lnTo>
                    <a:pt x="609" y="602"/>
                  </a:lnTo>
                  <a:lnTo>
                    <a:pt x="616" y="600"/>
                  </a:lnTo>
                  <a:lnTo>
                    <a:pt x="617" y="600"/>
                  </a:lnTo>
                  <a:lnTo>
                    <a:pt x="617" y="588"/>
                  </a:lnTo>
                  <a:lnTo>
                    <a:pt x="625" y="580"/>
                  </a:lnTo>
                  <a:lnTo>
                    <a:pt x="639" y="581"/>
                  </a:lnTo>
                  <a:lnTo>
                    <a:pt x="653" y="581"/>
                  </a:lnTo>
                  <a:lnTo>
                    <a:pt x="655" y="580"/>
                  </a:lnTo>
                  <a:lnTo>
                    <a:pt x="674" y="583"/>
                  </a:lnTo>
                  <a:lnTo>
                    <a:pt x="685" y="596"/>
                  </a:lnTo>
                  <a:lnTo>
                    <a:pt x="699" y="604"/>
                  </a:lnTo>
                  <a:lnTo>
                    <a:pt x="708" y="605"/>
                  </a:lnTo>
                  <a:lnTo>
                    <a:pt x="715" y="613"/>
                  </a:lnTo>
                  <a:lnTo>
                    <a:pt x="716" y="613"/>
                  </a:lnTo>
                  <a:lnTo>
                    <a:pt x="721" y="612"/>
                  </a:lnTo>
                  <a:lnTo>
                    <a:pt x="727" y="615"/>
                  </a:lnTo>
                  <a:lnTo>
                    <a:pt x="737" y="625"/>
                  </a:lnTo>
                  <a:lnTo>
                    <a:pt x="737" y="634"/>
                  </a:lnTo>
                  <a:lnTo>
                    <a:pt x="743" y="634"/>
                  </a:lnTo>
                  <a:lnTo>
                    <a:pt x="765" y="609"/>
                  </a:lnTo>
                  <a:lnTo>
                    <a:pt x="781" y="591"/>
                  </a:lnTo>
                  <a:lnTo>
                    <a:pt x="782" y="591"/>
                  </a:lnTo>
                  <a:lnTo>
                    <a:pt x="785" y="596"/>
                  </a:lnTo>
                  <a:lnTo>
                    <a:pt x="782" y="609"/>
                  </a:lnTo>
                  <a:lnTo>
                    <a:pt x="793" y="615"/>
                  </a:lnTo>
                  <a:lnTo>
                    <a:pt x="799" y="618"/>
                  </a:lnTo>
                  <a:lnTo>
                    <a:pt x="818" y="618"/>
                  </a:lnTo>
                  <a:lnTo>
                    <a:pt x="820" y="617"/>
                  </a:lnTo>
                  <a:lnTo>
                    <a:pt x="834" y="607"/>
                  </a:lnTo>
                  <a:lnTo>
                    <a:pt x="861" y="610"/>
                  </a:lnTo>
                  <a:lnTo>
                    <a:pt x="865" y="613"/>
                  </a:lnTo>
                  <a:lnTo>
                    <a:pt x="886" y="613"/>
                  </a:lnTo>
                  <a:lnTo>
                    <a:pt x="892" y="612"/>
                  </a:lnTo>
                  <a:lnTo>
                    <a:pt x="892" y="607"/>
                  </a:lnTo>
                  <a:lnTo>
                    <a:pt x="872" y="594"/>
                  </a:lnTo>
                  <a:lnTo>
                    <a:pt x="864" y="583"/>
                  </a:lnTo>
                  <a:lnTo>
                    <a:pt x="897" y="578"/>
                  </a:lnTo>
                  <a:lnTo>
                    <a:pt x="901" y="578"/>
                  </a:lnTo>
                  <a:lnTo>
                    <a:pt x="906" y="571"/>
                  </a:lnTo>
                  <a:lnTo>
                    <a:pt x="917" y="565"/>
                  </a:lnTo>
                  <a:lnTo>
                    <a:pt x="923" y="554"/>
                  </a:lnTo>
                  <a:lnTo>
                    <a:pt x="938" y="552"/>
                  </a:lnTo>
                  <a:lnTo>
                    <a:pt x="945" y="552"/>
                  </a:lnTo>
                  <a:lnTo>
                    <a:pt x="945" y="547"/>
                  </a:lnTo>
                  <a:lnTo>
                    <a:pt x="961" y="533"/>
                  </a:lnTo>
                  <a:lnTo>
                    <a:pt x="975" y="547"/>
                  </a:lnTo>
                  <a:lnTo>
                    <a:pt x="974" y="557"/>
                  </a:lnTo>
                  <a:lnTo>
                    <a:pt x="978" y="560"/>
                  </a:lnTo>
                  <a:lnTo>
                    <a:pt x="989" y="567"/>
                  </a:lnTo>
                  <a:lnTo>
                    <a:pt x="999" y="575"/>
                  </a:lnTo>
                  <a:lnTo>
                    <a:pt x="1005" y="580"/>
                  </a:lnTo>
                  <a:lnTo>
                    <a:pt x="1015" y="581"/>
                  </a:lnTo>
                  <a:lnTo>
                    <a:pt x="1021" y="575"/>
                  </a:lnTo>
                  <a:lnTo>
                    <a:pt x="1041" y="576"/>
                  </a:lnTo>
                  <a:lnTo>
                    <a:pt x="1044" y="580"/>
                  </a:lnTo>
                  <a:lnTo>
                    <a:pt x="1044" y="589"/>
                  </a:lnTo>
                  <a:lnTo>
                    <a:pt x="1040" y="596"/>
                  </a:lnTo>
                  <a:lnTo>
                    <a:pt x="1030" y="604"/>
                  </a:lnTo>
                  <a:lnTo>
                    <a:pt x="1032" y="605"/>
                  </a:lnTo>
                  <a:lnTo>
                    <a:pt x="1044" y="602"/>
                  </a:lnTo>
                  <a:lnTo>
                    <a:pt x="1057" y="610"/>
                  </a:lnTo>
                  <a:lnTo>
                    <a:pt x="1063" y="610"/>
                  </a:lnTo>
                  <a:lnTo>
                    <a:pt x="1074" y="600"/>
                  </a:lnTo>
                  <a:lnTo>
                    <a:pt x="1088" y="600"/>
                  </a:lnTo>
                  <a:lnTo>
                    <a:pt x="1101" y="599"/>
                  </a:lnTo>
                  <a:lnTo>
                    <a:pt x="1104" y="600"/>
                  </a:lnTo>
                  <a:lnTo>
                    <a:pt x="1102" y="604"/>
                  </a:lnTo>
                  <a:lnTo>
                    <a:pt x="1095" y="623"/>
                  </a:lnTo>
                  <a:lnTo>
                    <a:pt x="1081" y="644"/>
                  </a:lnTo>
                  <a:lnTo>
                    <a:pt x="1073" y="660"/>
                  </a:lnTo>
                  <a:lnTo>
                    <a:pt x="1062" y="662"/>
                  </a:lnTo>
                  <a:lnTo>
                    <a:pt x="1063" y="670"/>
                  </a:lnTo>
                  <a:lnTo>
                    <a:pt x="1060" y="670"/>
                  </a:lnTo>
                  <a:lnTo>
                    <a:pt x="1057" y="676"/>
                  </a:lnTo>
                  <a:lnTo>
                    <a:pt x="1063" y="686"/>
                  </a:lnTo>
                  <a:lnTo>
                    <a:pt x="1077" y="699"/>
                  </a:lnTo>
                  <a:lnTo>
                    <a:pt x="1073" y="708"/>
                  </a:lnTo>
                  <a:lnTo>
                    <a:pt x="1087" y="718"/>
                  </a:lnTo>
                  <a:lnTo>
                    <a:pt x="1087" y="731"/>
                  </a:lnTo>
                  <a:lnTo>
                    <a:pt x="1085" y="744"/>
                  </a:lnTo>
                  <a:lnTo>
                    <a:pt x="1107" y="758"/>
                  </a:lnTo>
                  <a:lnTo>
                    <a:pt x="1120" y="763"/>
                  </a:lnTo>
                  <a:lnTo>
                    <a:pt x="1128" y="773"/>
                  </a:lnTo>
                  <a:lnTo>
                    <a:pt x="1143" y="786"/>
                  </a:lnTo>
                  <a:lnTo>
                    <a:pt x="1157" y="782"/>
                  </a:lnTo>
                  <a:lnTo>
                    <a:pt x="1167" y="786"/>
                  </a:lnTo>
                  <a:lnTo>
                    <a:pt x="1175" y="784"/>
                  </a:lnTo>
                  <a:lnTo>
                    <a:pt x="1175" y="790"/>
                  </a:lnTo>
                  <a:lnTo>
                    <a:pt x="1189" y="798"/>
                  </a:lnTo>
                  <a:lnTo>
                    <a:pt x="1189" y="800"/>
                  </a:lnTo>
                  <a:lnTo>
                    <a:pt x="1205" y="811"/>
                  </a:lnTo>
                  <a:lnTo>
                    <a:pt x="1217" y="811"/>
                  </a:lnTo>
                  <a:lnTo>
                    <a:pt x="1230" y="815"/>
                  </a:lnTo>
                  <a:lnTo>
                    <a:pt x="1238" y="819"/>
                  </a:lnTo>
                  <a:lnTo>
                    <a:pt x="1244" y="824"/>
                  </a:lnTo>
                  <a:lnTo>
                    <a:pt x="1256" y="818"/>
                  </a:lnTo>
                  <a:lnTo>
                    <a:pt x="1252" y="810"/>
                  </a:lnTo>
                  <a:lnTo>
                    <a:pt x="1255" y="795"/>
                  </a:lnTo>
                  <a:lnTo>
                    <a:pt x="1261" y="792"/>
                  </a:lnTo>
                  <a:lnTo>
                    <a:pt x="1261" y="781"/>
                  </a:lnTo>
                  <a:lnTo>
                    <a:pt x="1275" y="770"/>
                  </a:lnTo>
                  <a:lnTo>
                    <a:pt x="1271" y="761"/>
                  </a:lnTo>
                  <a:lnTo>
                    <a:pt x="1271" y="753"/>
                  </a:lnTo>
                  <a:lnTo>
                    <a:pt x="1280" y="744"/>
                  </a:lnTo>
                  <a:lnTo>
                    <a:pt x="1283" y="732"/>
                  </a:lnTo>
                  <a:lnTo>
                    <a:pt x="1278" y="728"/>
                  </a:lnTo>
                  <a:lnTo>
                    <a:pt x="1282" y="716"/>
                  </a:lnTo>
                  <a:lnTo>
                    <a:pt x="1283" y="716"/>
                  </a:lnTo>
                  <a:lnTo>
                    <a:pt x="1297" y="721"/>
                  </a:lnTo>
                  <a:lnTo>
                    <a:pt x="1299" y="723"/>
                  </a:lnTo>
                  <a:lnTo>
                    <a:pt x="1307" y="726"/>
                  </a:lnTo>
                  <a:lnTo>
                    <a:pt x="1307" y="721"/>
                  </a:lnTo>
                  <a:lnTo>
                    <a:pt x="1313" y="721"/>
                  </a:lnTo>
                  <a:lnTo>
                    <a:pt x="1321" y="724"/>
                  </a:lnTo>
                  <a:lnTo>
                    <a:pt x="1321" y="720"/>
                  </a:lnTo>
                  <a:lnTo>
                    <a:pt x="1327" y="713"/>
                  </a:lnTo>
                  <a:lnTo>
                    <a:pt x="1338" y="713"/>
                  </a:lnTo>
                  <a:lnTo>
                    <a:pt x="1346" y="704"/>
                  </a:lnTo>
                  <a:lnTo>
                    <a:pt x="1351" y="694"/>
                  </a:lnTo>
                  <a:lnTo>
                    <a:pt x="1362" y="699"/>
                  </a:lnTo>
                  <a:lnTo>
                    <a:pt x="1363" y="702"/>
                  </a:lnTo>
                  <a:lnTo>
                    <a:pt x="1371" y="694"/>
                  </a:lnTo>
                  <a:lnTo>
                    <a:pt x="1380" y="694"/>
                  </a:lnTo>
                  <a:lnTo>
                    <a:pt x="1384" y="694"/>
                  </a:lnTo>
                  <a:lnTo>
                    <a:pt x="1385" y="699"/>
                  </a:lnTo>
                  <a:lnTo>
                    <a:pt x="1390" y="699"/>
                  </a:lnTo>
                  <a:lnTo>
                    <a:pt x="1391" y="695"/>
                  </a:lnTo>
                  <a:lnTo>
                    <a:pt x="1399" y="697"/>
                  </a:lnTo>
                  <a:lnTo>
                    <a:pt x="1407" y="691"/>
                  </a:lnTo>
                  <a:lnTo>
                    <a:pt x="1432" y="678"/>
                  </a:lnTo>
                  <a:lnTo>
                    <a:pt x="1432" y="687"/>
                  </a:lnTo>
                  <a:lnTo>
                    <a:pt x="1429" y="697"/>
                  </a:lnTo>
                  <a:lnTo>
                    <a:pt x="1434" y="707"/>
                  </a:lnTo>
                  <a:lnTo>
                    <a:pt x="1429" y="718"/>
                  </a:lnTo>
                  <a:lnTo>
                    <a:pt x="1423" y="721"/>
                  </a:lnTo>
                  <a:lnTo>
                    <a:pt x="1439" y="732"/>
                  </a:lnTo>
                  <a:lnTo>
                    <a:pt x="1442" y="732"/>
                  </a:lnTo>
                  <a:lnTo>
                    <a:pt x="1443" y="742"/>
                  </a:lnTo>
                  <a:lnTo>
                    <a:pt x="1440" y="744"/>
                  </a:lnTo>
                  <a:lnTo>
                    <a:pt x="1442" y="749"/>
                  </a:lnTo>
                  <a:lnTo>
                    <a:pt x="1445" y="752"/>
                  </a:lnTo>
                  <a:lnTo>
                    <a:pt x="1448" y="750"/>
                  </a:lnTo>
                  <a:lnTo>
                    <a:pt x="1454" y="749"/>
                  </a:lnTo>
                  <a:lnTo>
                    <a:pt x="1457" y="739"/>
                  </a:lnTo>
                  <a:lnTo>
                    <a:pt x="1465" y="737"/>
                  </a:lnTo>
                  <a:lnTo>
                    <a:pt x="1465" y="750"/>
                  </a:lnTo>
                  <a:lnTo>
                    <a:pt x="1472" y="752"/>
                  </a:lnTo>
                  <a:lnTo>
                    <a:pt x="1473" y="763"/>
                  </a:lnTo>
                  <a:lnTo>
                    <a:pt x="1476" y="763"/>
                  </a:lnTo>
                  <a:lnTo>
                    <a:pt x="1478" y="765"/>
                  </a:lnTo>
                  <a:lnTo>
                    <a:pt x="1476" y="773"/>
                  </a:lnTo>
                  <a:lnTo>
                    <a:pt x="1479" y="776"/>
                  </a:lnTo>
                  <a:lnTo>
                    <a:pt x="1487" y="776"/>
                  </a:lnTo>
                  <a:lnTo>
                    <a:pt x="1508" y="774"/>
                  </a:lnTo>
                  <a:lnTo>
                    <a:pt x="1506" y="758"/>
                  </a:lnTo>
                  <a:lnTo>
                    <a:pt x="1514" y="758"/>
                  </a:lnTo>
                  <a:lnTo>
                    <a:pt x="1523" y="753"/>
                  </a:lnTo>
                  <a:lnTo>
                    <a:pt x="1528" y="749"/>
                  </a:lnTo>
                  <a:lnTo>
                    <a:pt x="1530" y="749"/>
                  </a:lnTo>
                  <a:lnTo>
                    <a:pt x="1523" y="742"/>
                  </a:lnTo>
                  <a:lnTo>
                    <a:pt x="1530" y="734"/>
                  </a:lnTo>
                  <a:lnTo>
                    <a:pt x="1527" y="724"/>
                  </a:lnTo>
                  <a:lnTo>
                    <a:pt x="1528" y="713"/>
                  </a:lnTo>
                  <a:lnTo>
                    <a:pt x="1531" y="707"/>
                  </a:lnTo>
                  <a:lnTo>
                    <a:pt x="1536" y="700"/>
                  </a:lnTo>
                  <a:lnTo>
                    <a:pt x="1536" y="691"/>
                  </a:lnTo>
                  <a:lnTo>
                    <a:pt x="1536" y="689"/>
                  </a:lnTo>
                  <a:lnTo>
                    <a:pt x="1523" y="687"/>
                  </a:lnTo>
                  <a:lnTo>
                    <a:pt x="1509" y="679"/>
                  </a:lnTo>
                  <a:lnTo>
                    <a:pt x="1484" y="657"/>
                  </a:lnTo>
                  <a:lnTo>
                    <a:pt x="1459" y="626"/>
                  </a:lnTo>
                  <a:lnTo>
                    <a:pt x="1454" y="628"/>
                  </a:lnTo>
                  <a:lnTo>
                    <a:pt x="1429" y="604"/>
                  </a:lnTo>
                  <a:lnTo>
                    <a:pt x="1406" y="576"/>
                  </a:lnTo>
                  <a:lnTo>
                    <a:pt x="1402" y="573"/>
                  </a:lnTo>
                  <a:lnTo>
                    <a:pt x="1401" y="571"/>
                  </a:lnTo>
                  <a:lnTo>
                    <a:pt x="1399" y="568"/>
                  </a:lnTo>
                  <a:lnTo>
                    <a:pt x="1376" y="539"/>
                  </a:lnTo>
                  <a:lnTo>
                    <a:pt x="1362" y="494"/>
                  </a:lnTo>
                  <a:lnTo>
                    <a:pt x="1351" y="460"/>
                  </a:lnTo>
                  <a:lnTo>
                    <a:pt x="1351" y="435"/>
                  </a:lnTo>
                  <a:lnTo>
                    <a:pt x="1341" y="415"/>
                  </a:lnTo>
                  <a:lnTo>
                    <a:pt x="1333" y="382"/>
                  </a:lnTo>
                  <a:lnTo>
                    <a:pt x="1335" y="311"/>
                  </a:lnTo>
                  <a:lnTo>
                    <a:pt x="1330" y="299"/>
                  </a:lnTo>
                  <a:lnTo>
                    <a:pt x="1329" y="306"/>
                  </a:lnTo>
                  <a:lnTo>
                    <a:pt x="1324" y="303"/>
                  </a:lnTo>
                  <a:lnTo>
                    <a:pt x="1316" y="272"/>
                  </a:lnTo>
                  <a:lnTo>
                    <a:pt x="1319" y="224"/>
                  </a:lnTo>
                  <a:lnTo>
                    <a:pt x="1332" y="188"/>
                  </a:lnTo>
                  <a:lnTo>
                    <a:pt x="1332" y="185"/>
                  </a:lnTo>
                  <a:lnTo>
                    <a:pt x="1322" y="190"/>
                  </a:lnTo>
                  <a:lnTo>
                    <a:pt x="1333" y="180"/>
                  </a:lnTo>
                  <a:lnTo>
                    <a:pt x="1333" y="175"/>
                  </a:lnTo>
                  <a:lnTo>
                    <a:pt x="1343" y="169"/>
                  </a:lnTo>
                  <a:lnTo>
                    <a:pt x="1355" y="174"/>
                  </a:lnTo>
                  <a:lnTo>
                    <a:pt x="1360" y="188"/>
                  </a:lnTo>
                  <a:lnTo>
                    <a:pt x="1366" y="196"/>
                  </a:lnTo>
                  <a:lnTo>
                    <a:pt x="1362" y="198"/>
                  </a:lnTo>
                  <a:lnTo>
                    <a:pt x="1382" y="204"/>
                  </a:lnTo>
                  <a:lnTo>
                    <a:pt x="1362" y="185"/>
                  </a:lnTo>
                  <a:lnTo>
                    <a:pt x="1359" y="171"/>
                  </a:lnTo>
                  <a:lnTo>
                    <a:pt x="1340" y="166"/>
                  </a:lnTo>
                  <a:lnTo>
                    <a:pt x="1333" y="158"/>
                  </a:lnTo>
                  <a:lnTo>
                    <a:pt x="1333" y="145"/>
                  </a:lnTo>
                  <a:lnTo>
                    <a:pt x="1333" y="137"/>
                  </a:lnTo>
                  <a:lnTo>
                    <a:pt x="1338" y="124"/>
                  </a:lnTo>
                  <a:lnTo>
                    <a:pt x="1330" y="114"/>
                  </a:lnTo>
                  <a:lnTo>
                    <a:pt x="1324" y="119"/>
                  </a:lnTo>
                  <a:lnTo>
                    <a:pt x="1322" y="114"/>
                  </a:lnTo>
                  <a:lnTo>
                    <a:pt x="1321" y="117"/>
                  </a:lnTo>
                  <a:lnTo>
                    <a:pt x="1316" y="119"/>
                  </a:lnTo>
                  <a:lnTo>
                    <a:pt x="1310" y="126"/>
                  </a:lnTo>
                  <a:lnTo>
                    <a:pt x="1293" y="126"/>
                  </a:lnTo>
                  <a:lnTo>
                    <a:pt x="1283" y="116"/>
                  </a:lnTo>
                  <a:lnTo>
                    <a:pt x="1280" y="122"/>
                  </a:lnTo>
                  <a:lnTo>
                    <a:pt x="1272" y="124"/>
                  </a:lnTo>
                  <a:lnTo>
                    <a:pt x="1261" y="114"/>
                  </a:lnTo>
                  <a:lnTo>
                    <a:pt x="1261" y="106"/>
                  </a:lnTo>
                  <a:lnTo>
                    <a:pt x="1253" y="105"/>
                  </a:lnTo>
                  <a:lnTo>
                    <a:pt x="1255" y="98"/>
                  </a:lnTo>
                  <a:lnTo>
                    <a:pt x="1247" y="101"/>
                  </a:lnTo>
                  <a:lnTo>
                    <a:pt x="1245" y="97"/>
                  </a:lnTo>
                  <a:lnTo>
                    <a:pt x="1238" y="100"/>
                  </a:lnTo>
                  <a:lnTo>
                    <a:pt x="1231" y="97"/>
                  </a:lnTo>
                  <a:lnTo>
                    <a:pt x="1217" y="97"/>
                  </a:lnTo>
                  <a:lnTo>
                    <a:pt x="1205" y="92"/>
                  </a:lnTo>
                  <a:lnTo>
                    <a:pt x="1195" y="90"/>
                  </a:lnTo>
                  <a:lnTo>
                    <a:pt x="1179" y="97"/>
                  </a:lnTo>
                  <a:lnTo>
                    <a:pt x="1143" y="98"/>
                  </a:lnTo>
                  <a:lnTo>
                    <a:pt x="1140" y="98"/>
                  </a:lnTo>
                  <a:lnTo>
                    <a:pt x="1124" y="95"/>
                  </a:lnTo>
                  <a:lnTo>
                    <a:pt x="1112" y="105"/>
                  </a:lnTo>
                  <a:lnTo>
                    <a:pt x="1101" y="106"/>
                  </a:lnTo>
                  <a:lnTo>
                    <a:pt x="1098" y="111"/>
                  </a:lnTo>
                  <a:lnTo>
                    <a:pt x="1099" y="121"/>
                  </a:lnTo>
                  <a:lnTo>
                    <a:pt x="1091" y="126"/>
                  </a:lnTo>
                  <a:lnTo>
                    <a:pt x="1063" y="137"/>
                  </a:lnTo>
                  <a:lnTo>
                    <a:pt x="1051" y="146"/>
                  </a:lnTo>
                  <a:lnTo>
                    <a:pt x="1033" y="146"/>
                  </a:lnTo>
                  <a:lnTo>
                    <a:pt x="1032" y="135"/>
                  </a:lnTo>
                  <a:lnTo>
                    <a:pt x="1016" y="124"/>
                  </a:lnTo>
                  <a:lnTo>
                    <a:pt x="1005" y="119"/>
                  </a:lnTo>
                  <a:lnTo>
                    <a:pt x="980" y="119"/>
                  </a:lnTo>
                  <a:lnTo>
                    <a:pt x="978" y="121"/>
                  </a:lnTo>
                  <a:lnTo>
                    <a:pt x="963" y="124"/>
                  </a:lnTo>
                  <a:lnTo>
                    <a:pt x="963" y="113"/>
                  </a:lnTo>
                  <a:lnTo>
                    <a:pt x="950" y="111"/>
                  </a:lnTo>
                  <a:lnTo>
                    <a:pt x="941" y="106"/>
                  </a:lnTo>
                  <a:lnTo>
                    <a:pt x="934" y="113"/>
                  </a:lnTo>
                  <a:lnTo>
                    <a:pt x="920" y="105"/>
                  </a:lnTo>
                  <a:lnTo>
                    <a:pt x="914" y="106"/>
                  </a:lnTo>
                  <a:lnTo>
                    <a:pt x="911" y="105"/>
                  </a:lnTo>
                  <a:lnTo>
                    <a:pt x="909" y="108"/>
                  </a:lnTo>
                  <a:lnTo>
                    <a:pt x="901" y="108"/>
                  </a:lnTo>
                  <a:lnTo>
                    <a:pt x="895" y="117"/>
                  </a:lnTo>
                  <a:lnTo>
                    <a:pt x="886" y="111"/>
                  </a:lnTo>
                  <a:close/>
                </a:path>
              </a:pathLst>
            </a:custGeom>
            <a:solidFill>
              <a:srgbClr val="759EE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10000"/>
                </a:spcBef>
                <a:spcAft>
                  <a:spcPts val="0"/>
                </a:spcAft>
                <a:buSzPct val="100000"/>
                <a:buFont typeface="Lucida Grande" pitchFamily="1" charset="0"/>
                <a:buNone/>
                <a:defRPr/>
              </a:pPr>
              <a:endParaRPr lang="en-US" sz="1200" b="1" kern="0" smtClean="0">
                <a:solidFill>
                  <a:srgbClr val="133B9C"/>
                </a:solidFill>
              </a:endParaRPr>
            </a:p>
          </p:txBody>
        </p:sp>
        <p:sp>
          <p:nvSpPr>
            <p:cNvPr id="115" name="Freeform 13"/>
            <p:cNvSpPr>
              <a:spLocks noChangeAspect="1"/>
            </p:cNvSpPr>
            <p:nvPr/>
          </p:nvSpPr>
          <p:spPr bwMode="auto">
            <a:xfrm>
              <a:off x="3081" y="967"/>
              <a:ext cx="373" cy="355"/>
            </a:xfrm>
            <a:custGeom>
              <a:avLst/>
              <a:gdLst>
                <a:gd name="T0" fmla="*/ 4 w 690"/>
                <a:gd name="T1" fmla="*/ 9 h 628"/>
                <a:gd name="T2" fmla="*/ 4 w 690"/>
                <a:gd name="T3" fmla="*/ 9 h 628"/>
                <a:gd name="T4" fmla="*/ 4 w 690"/>
                <a:gd name="T5" fmla="*/ 10 h 628"/>
                <a:gd name="T6" fmla="*/ 4 w 690"/>
                <a:gd name="T7" fmla="*/ 11 h 628"/>
                <a:gd name="T8" fmla="*/ 4 w 690"/>
                <a:gd name="T9" fmla="*/ 11 h 628"/>
                <a:gd name="T10" fmla="*/ 5 w 690"/>
                <a:gd name="T11" fmla="*/ 11 h 628"/>
                <a:gd name="T12" fmla="*/ 5 w 690"/>
                <a:gd name="T13" fmla="*/ 10 h 628"/>
                <a:gd name="T14" fmla="*/ 5 w 690"/>
                <a:gd name="T15" fmla="*/ 10 h 628"/>
                <a:gd name="T16" fmla="*/ 5 w 690"/>
                <a:gd name="T17" fmla="*/ 10 h 628"/>
                <a:gd name="T18" fmla="*/ 5 w 690"/>
                <a:gd name="T19" fmla="*/ 10 h 628"/>
                <a:gd name="T20" fmla="*/ 6 w 690"/>
                <a:gd name="T21" fmla="*/ 10 h 628"/>
                <a:gd name="T22" fmla="*/ 6 w 690"/>
                <a:gd name="T23" fmla="*/ 11 h 628"/>
                <a:gd name="T24" fmla="*/ 7 w 690"/>
                <a:gd name="T25" fmla="*/ 10 h 628"/>
                <a:gd name="T26" fmla="*/ 7 w 690"/>
                <a:gd name="T27" fmla="*/ 9 h 628"/>
                <a:gd name="T28" fmla="*/ 8 w 690"/>
                <a:gd name="T29" fmla="*/ 9 h 628"/>
                <a:gd name="T30" fmla="*/ 9 w 690"/>
                <a:gd name="T31" fmla="*/ 11 h 628"/>
                <a:gd name="T32" fmla="*/ 9 w 690"/>
                <a:gd name="T33" fmla="*/ 11 h 628"/>
                <a:gd name="T34" fmla="*/ 8 w 690"/>
                <a:gd name="T35" fmla="*/ 11 h 628"/>
                <a:gd name="T36" fmla="*/ 9 w 690"/>
                <a:gd name="T37" fmla="*/ 11 h 628"/>
                <a:gd name="T38" fmla="*/ 9 w 690"/>
                <a:gd name="T39" fmla="*/ 11 h 628"/>
                <a:gd name="T40" fmla="*/ 8 w 690"/>
                <a:gd name="T41" fmla="*/ 9 h 628"/>
                <a:gd name="T42" fmla="*/ 8 w 690"/>
                <a:gd name="T43" fmla="*/ 8 h 628"/>
                <a:gd name="T44" fmla="*/ 8 w 690"/>
                <a:gd name="T45" fmla="*/ 7 h 628"/>
                <a:gd name="T46" fmla="*/ 7 w 690"/>
                <a:gd name="T47" fmla="*/ 7 h 628"/>
                <a:gd name="T48" fmla="*/ 7 w 690"/>
                <a:gd name="T49" fmla="*/ 6 h 628"/>
                <a:gd name="T50" fmla="*/ 8 w 690"/>
                <a:gd name="T51" fmla="*/ 6 h 628"/>
                <a:gd name="T52" fmla="*/ 8 w 690"/>
                <a:gd name="T53" fmla="*/ 5 h 628"/>
                <a:gd name="T54" fmla="*/ 7 w 690"/>
                <a:gd name="T55" fmla="*/ 5 h 628"/>
                <a:gd name="T56" fmla="*/ 6 w 690"/>
                <a:gd name="T57" fmla="*/ 5 h 628"/>
                <a:gd name="T58" fmla="*/ 6 w 690"/>
                <a:gd name="T59" fmla="*/ 4 h 628"/>
                <a:gd name="T60" fmla="*/ 6 w 690"/>
                <a:gd name="T61" fmla="*/ 3 h 628"/>
                <a:gd name="T62" fmla="*/ 7 w 690"/>
                <a:gd name="T63" fmla="*/ 3 h 628"/>
                <a:gd name="T64" fmla="*/ 8 w 690"/>
                <a:gd name="T65" fmla="*/ 2 h 628"/>
                <a:gd name="T66" fmla="*/ 8 w 690"/>
                <a:gd name="T67" fmla="*/ 2 h 628"/>
                <a:gd name="T68" fmla="*/ 8 w 690"/>
                <a:gd name="T69" fmla="*/ 1 h 628"/>
                <a:gd name="T70" fmla="*/ 6 w 690"/>
                <a:gd name="T71" fmla="*/ 1 h 628"/>
                <a:gd name="T72" fmla="*/ 6 w 690"/>
                <a:gd name="T73" fmla="*/ 1 h 628"/>
                <a:gd name="T74" fmla="*/ 5 w 690"/>
                <a:gd name="T75" fmla="*/ 1 h 628"/>
                <a:gd name="T76" fmla="*/ 3 w 690"/>
                <a:gd name="T77" fmla="*/ 1 h 628"/>
                <a:gd name="T78" fmla="*/ 3 w 690"/>
                <a:gd name="T79" fmla="*/ 0 h 628"/>
                <a:gd name="T80" fmla="*/ 2 w 690"/>
                <a:gd name="T81" fmla="*/ 1 h 628"/>
                <a:gd name="T82" fmla="*/ 2 w 690"/>
                <a:gd name="T83" fmla="*/ 2 h 628"/>
                <a:gd name="T84" fmla="*/ 2 w 690"/>
                <a:gd name="T85" fmla="*/ 2 h 628"/>
                <a:gd name="T86" fmla="*/ 1 w 690"/>
                <a:gd name="T87" fmla="*/ 2 h 628"/>
                <a:gd name="T88" fmla="*/ 1 w 690"/>
                <a:gd name="T89" fmla="*/ 3 h 628"/>
                <a:gd name="T90" fmla="*/ 1 w 690"/>
                <a:gd name="T91" fmla="*/ 3 h 628"/>
                <a:gd name="T92" fmla="*/ 1 w 690"/>
                <a:gd name="T93" fmla="*/ 4 h 628"/>
                <a:gd name="T94" fmla="*/ 1 w 690"/>
                <a:gd name="T95" fmla="*/ 5 h 628"/>
                <a:gd name="T96" fmla="*/ 1 w 690"/>
                <a:gd name="T97" fmla="*/ 5 h 628"/>
                <a:gd name="T98" fmla="*/ 1 w 690"/>
                <a:gd name="T99" fmla="*/ 6 h 628"/>
                <a:gd name="T100" fmla="*/ 1 w 690"/>
                <a:gd name="T101" fmla="*/ 6 h 628"/>
                <a:gd name="T102" fmla="*/ 1 w 690"/>
                <a:gd name="T103" fmla="*/ 8 h 628"/>
                <a:gd name="T104" fmla="*/ 1 w 690"/>
                <a:gd name="T105" fmla="*/ 8 h 628"/>
                <a:gd name="T106" fmla="*/ 2 w 690"/>
                <a:gd name="T107" fmla="*/ 9 h 628"/>
                <a:gd name="T108" fmla="*/ 2 w 690"/>
                <a:gd name="T109" fmla="*/ 9 h 628"/>
                <a:gd name="T110" fmla="*/ 2 w 690"/>
                <a:gd name="T111" fmla="*/ 9 h 628"/>
                <a:gd name="T112" fmla="*/ 2 w 690"/>
                <a:gd name="T113" fmla="*/ 9 h 628"/>
                <a:gd name="T114" fmla="*/ 3 w 690"/>
                <a:gd name="T115" fmla="*/ 9 h 628"/>
                <a:gd name="T116" fmla="*/ 3 w 690"/>
                <a:gd name="T117" fmla="*/ 9 h 628"/>
                <a:gd name="T118" fmla="*/ 3 w 690"/>
                <a:gd name="T119" fmla="*/ 9 h 628"/>
                <a:gd name="T120" fmla="*/ 3 w 690"/>
                <a:gd name="T121" fmla="*/ 9 h 6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90"/>
                <a:gd name="T184" fmla="*/ 0 h 628"/>
                <a:gd name="T185" fmla="*/ 690 w 690"/>
                <a:gd name="T186" fmla="*/ 628 h 6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90" h="628">
                  <a:moveTo>
                    <a:pt x="284" y="480"/>
                  </a:moveTo>
                  <a:lnTo>
                    <a:pt x="283" y="485"/>
                  </a:lnTo>
                  <a:lnTo>
                    <a:pt x="288" y="483"/>
                  </a:lnTo>
                  <a:lnTo>
                    <a:pt x="284" y="486"/>
                  </a:lnTo>
                  <a:lnTo>
                    <a:pt x="292" y="493"/>
                  </a:lnTo>
                  <a:lnTo>
                    <a:pt x="286" y="491"/>
                  </a:lnTo>
                  <a:lnTo>
                    <a:pt x="286" y="501"/>
                  </a:lnTo>
                  <a:lnTo>
                    <a:pt x="289" y="499"/>
                  </a:lnTo>
                  <a:lnTo>
                    <a:pt x="289" y="503"/>
                  </a:lnTo>
                  <a:lnTo>
                    <a:pt x="283" y="507"/>
                  </a:lnTo>
                  <a:lnTo>
                    <a:pt x="288" y="512"/>
                  </a:lnTo>
                  <a:lnTo>
                    <a:pt x="297" y="522"/>
                  </a:lnTo>
                  <a:lnTo>
                    <a:pt x="295" y="525"/>
                  </a:lnTo>
                  <a:lnTo>
                    <a:pt x="299" y="532"/>
                  </a:lnTo>
                  <a:lnTo>
                    <a:pt x="299" y="540"/>
                  </a:lnTo>
                  <a:lnTo>
                    <a:pt x="300" y="544"/>
                  </a:lnTo>
                  <a:lnTo>
                    <a:pt x="306" y="540"/>
                  </a:lnTo>
                  <a:lnTo>
                    <a:pt x="313" y="557"/>
                  </a:lnTo>
                  <a:lnTo>
                    <a:pt x="311" y="561"/>
                  </a:lnTo>
                  <a:lnTo>
                    <a:pt x="317" y="564"/>
                  </a:lnTo>
                  <a:lnTo>
                    <a:pt x="314" y="567"/>
                  </a:lnTo>
                  <a:lnTo>
                    <a:pt x="324" y="575"/>
                  </a:lnTo>
                  <a:lnTo>
                    <a:pt x="324" y="585"/>
                  </a:lnTo>
                  <a:lnTo>
                    <a:pt x="331" y="585"/>
                  </a:lnTo>
                  <a:lnTo>
                    <a:pt x="330" y="588"/>
                  </a:lnTo>
                  <a:lnTo>
                    <a:pt x="338" y="593"/>
                  </a:lnTo>
                  <a:lnTo>
                    <a:pt x="341" y="581"/>
                  </a:lnTo>
                  <a:lnTo>
                    <a:pt x="360" y="561"/>
                  </a:lnTo>
                  <a:lnTo>
                    <a:pt x="349" y="564"/>
                  </a:lnTo>
                  <a:lnTo>
                    <a:pt x="336" y="564"/>
                  </a:lnTo>
                  <a:lnTo>
                    <a:pt x="330" y="564"/>
                  </a:lnTo>
                  <a:lnTo>
                    <a:pt x="325" y="549"/>
                  </a:lnTo>
                  <a:lnTo>
                    <a:pt x="328" y="549"/>
                  </a:lnTo>
                  <a:lnTo>
                    <a:pt x="330" y="546"/>
                  </a:lnTo>
                  <a:lnTo>
                    <a:pt x="335" y="540"/>
                  </a:lnTo>
                  <a:lnTo>
                    <a:pt x="342" y="540"/>
                  </a:lnTo>
                  <a:lnTo>
                    <a:pt x="347" y="540"/>
                  </a:lnTo>
                  <a:lnTo>
                    <a:pt x="346" y="535"/>
                  </a:lnTo>
                  <a:lnTo>
                    <a:pt x="344" y="533"/>
                  </a:lnTo>
                  <a:lnTo>
                    <a:pt x="342" y="525"/>
                  </a:lnTo>
                  <a:lnTo>
                    <a:pt x="347" y="522"/>
                  </a:lnTo>
                  <a:lnTo>
                    <a:pt x="352" y="520"/>
                  </a:lnTo>
                  <a:lnTo>
                    <a:pt x="357" y="532"/>
                  </a:lnTo>
                  <a:lnTo>
                    <a:pt x="360" y="522"/>
                  </a:lnTo>
                  <a:lnTo>
                    <a:pt x="363" y="528"/>
                  </a:lnTo>
                  <a:lnTo>
                    <a:pt x="366" y="522"/>
                  </a:lnTo>
                  <a:lnTo>
                    <a:pt x="372" y="520"/>
                  </a:lnTo>
                  <a:lnTo>
                    <a:pt x="375" y="515"/>
                  </a:lnTo>
                  <a:lnTo>
                    <a:pt x="385" y="517"/>
                  </a:lnTo>
                  <a:lnTo>
                    <a:pt x="390" y="515"/>
                  </a:lnTo>
                  <a:lnTo>
                    <a:pt x="391" y="522"/>
                  </a:lnTo>
                  <a:lnTo>
                    <a:pt x="396" y="527"/>
                  </a:lnTo>
                  <a:lnTo>
                    <a:pt x="404" y="528"/>
                  </a:lnTo>
                  <a:lnTo>
                    <a:pt x="412" y="528"/>
                  </a:lnTo>
                  <a:lnTo>
                    <a:pt x="435" y="533"/>
                  </a:lnTo>
                  <a:lnTo>
                    <a:pt x="446" y="536"/>
                  </a:lnTo>
                  <a:lnTo>
                    <a:pt x="452" y="540"/>
                  </a:lnTo>
                  <a:lnTo>
                    <a:pt x="460" y="544"/>
                  </a:lnTo>
                  <a:lnTo>
                    <a:pt x="460" y="569"/>
                  </a:lnTo>
                  <a:lnTo>
                    <a:pt x="457" y="570"/>
                  </a:lnTo>
                  <a:lnTo>
                    <a:pt x="463" y="572"/>
                  </a:lnTo>
                  <a:lnTo>
                    <a:pt x="481" y="569"/>
                  </a:lnTo>
                  <a:lnTo>
                    <a:pt x="495" y="559"/>
                  </a:lnTo>
                  <a:lnTo>
                    <a:pt x="517" y="549"/>
                  </a:lnTo>
                  <a:lnTo>
                    <a:pt x="533" y="544"/>
                  </a:lnTo>
                  <a:lnTo>
                    <a:pt x="534" y="543"/>
                  </a:lnTo>
                  <a:lnTo>
                    <a:pt x="517" y="530"/>
                  </a:lnTo>
                  <a:lnTo>
                    <a:pt x="522" y="530"/>
                  </a:lnTo>
                  <a:lnTo>
                    <a:pt x="523" y="517"/>
                  </a:lnTo>
                  <a:lnTo>
                    <a:pt x="529" y="507"/>
                  </a:lnTo>
                  <a:lnTo>
                    <a:pt x="525" y="507"/>
                  </a:lnTo>
                  <a:lnTo>
                    <a:pt x="529" y="503"/>
                  </a:lnTo>
                  <a:lnTo>
                    <a:pt x="529" y="501"/>
                  </a:lnTo>
                  <a:lnTo>
                    <a:pt x="536" y="511"/>
                  </a:lnTo>
                  <a:lnTo>
                    <a:pt x="545" y="511"/>
                  </a:lnTo>
                  <a:lnTo>
                    <a:pt x="566" y="517"/>
                  </a:lnTo>
                  <a:lnTo>
                    <a:pt x="583" y="533"/>
                  </a:lnTo>
                  <a:lnTo>
                    <a:pt x="603" y="554"/>
                  </a:lnTo>
                  <a:lnTo>
                    <a:pt x="611" y="561"/>
                  </a:lnTo>
                  <a:lnTo>
                    <a:pt x="625" y="583"/>
                  </a:lnTo>
                  <a:lnTo>
                    <a:pt x="620" y="590"/>
                  </a:lnTo>
                  <a:lnTo>
                    <a:pt x="616" y="593"/>
                  </a:lnTo>
                  <a:lnTo>
                    <a:pt x="628" y="596"/>
                  </a:lnTo>
                  <a:lnTo>
                    <a:pt x="628" y="602"/>
                  </a:lnTo>
                  <a:lnTo>
                    <a:pt x="633" y="609"/>
                  </a:lnTo>
                  <a:lnTo>
                    <a:pt x="646" y="609"/>
                  </a:lnTo>
                  <a:lnTo>
                    <a:pt x="641" y="614"/>
                  </a:lnTo>
                  <a:lnTo>
                    <a:pt x="631" y="617"/>
                  </a:lnTo>
                  <a:lnTo>
                    <a:pt x="613" y="612"/>
                  </a:lnTo>
                  <a:lnTo>
                    <a:pt x="605" y="615"/>
                  </a:lnTo>
                  <a:lnTo>
                    <a:pt x="611" y="620"/>
                  </a:lnTo>
                  <a:lnTo>
                    <a:pt x="625" y="623"/>
                  </a:lnTo>
                  <a:lnTo>
                    <a:pt x="646" y="628"/>
                  </a:lnTo>
                  <a:lnTo>
                    <a:pt x="650" y="628"/>
                  </a:lnTo>
                  <a:lnTo>
                    <a:pt x="663" y="625"/>
                  </a:lnTo>
                  <a:lnTo>
                    <a:pt x="672" y="612"/>
                  </a:lnTo>
                  <a:lnTo>
                    <a:pt x="690" y="598"/>
                  </a:lnTo>
                  <a:lnTo>
                    <a:pt x="682" y="591"/>
                  </a:lnTo>
                  <a:lnTo>
                    <a:pt x="679" y="590"/>
                  </a:lnTo>
                  <a:lnTo>
                    <a:pt x="653" y="564"/>
                  </a:lnTo>
                  <a:lnTo>
                    <a:pt x="655" y="557"/>
                  </a:lnTo>
                  <a:lnTo>
                    <a:pt x="636" y="530"/>
                  </a:lnTo>
                  <a:lnTo>
                    <a:pt x="619" y="527"/>
                  </a:lnTo>
                  <a:lnTo>
                    <a:pt x="606" y="517"/>
                  </a:lnTo>
                  <a:lnTo>
                    <a:pt x="584" y="503"/>
                  </a:lnTo>
                  <a:lnTo>
                    <a:pt x="567" y="501"/>
                  </a:lnTo>
                  <a:lnTo>
                    <a:pt x="551" y="496"/>
                  </a:lnTo>
                  <a:lnTo>
                    <a:pt x="545" y="478"/>
                  </a:lnTo>
                  <a:lnTo>
                    <a:pt x="545" y="469"/>
                  </a:lnTo>
                  <a:lnTo>
                    <a:pt x="547" y="459"/>
                  </a:lnTo>
                  <a:lnTo>
                    <a:pt x="561" y="437"/>
                  </a:lnTo>
                  <a:lnTo>
                    <a:pt x="569" y="417"/>
                  </a:lnTo>
                  <a:lnTo>
                    <a:pt x="567" y="387"/>
                  </a:lnTo>
                  <a:lnTo>
                    <a:pt x="555" y="390"/>
                  </a:lnTo>
                  <a:lnTo>
                    <a:pt x="550" y="388"/>
                  </a:lnTo>
                  <a:lnTo>
                    <a:pt x="542" y="396"/>
                  </a:lnTo>
                  <a:lnTo>
                    <a:pt x="529" y="401"/>
                  </a:lnTo>
                  <a:lnTo>
                    <a:pt x="522" y="400"/>
                  </a:lnTo>
                  <a:lnTo>
                    <a:pt x="522" y="396"/>
                  </a:lnTo>
                  <a:lnTo>
                    <a:pt x="515" y="393"/>
                  </a:lnTo>
                  <a:lnTo>
                    <a:pt x="507" y="390"/>
                  </a:lnTo>
                  <a:lnTo>
                    <a:pt x="504" y="380"/>
                  </a:lnTo>
                  <a:lnTo>
                    <a:pt x="500" y="380"/>
                  </a:lnTo>
                  <a:lnTo>
                    <a:pt x="506" y="372"/>
                  </a:lnTo>
                  <a:lnTo>
                    <a:pt x="515" y="354"/>
                  </a:lnTo>
                  <a:lnTo>
                    <a:pt x="511" y="350"/>
                  </a:lnTo>
                  <a:lnTo>
                    <a:pt x="509" y="350"/>
                  </a:lnTo>
                  <a:lnTo>
                    <a:pt x="514" y="345"/>
                  </a:lnTo>
                  <a:lnTo>
                    <a:pt x="537" y="330"/>
                  </a:lnTo>
                  <a:lnTo>
                    <a:pt x="555" y="316"/>
                  </a:lnTo>
                  <a:lnTo>
                    <a:pt x="577" y="295"/>
                  </a:lnTo>
                  <a:lnTo>
                    <a:pt x="578" y="288"/>
                  </a:lnTo>
                  <a:lnTo>
                    <a:pt x="584" y="279"/>
                  </a:lnTo>
                  <a:lnTo>
                    <a:pt x="567" y="271"/>
                  </a:lnTo>
                  <a:lnTo>
                    <a:pt x="561" y="274"/>
                  </a:lnTo>
                  <a:lnTo>
                    <a:pt x="551" y="271"/>
                  </a:lnTo>
                  <a:lnTo>
                    <a:pt x="540" y="272"/>
                  </a:lnTo>
                  <a:lnTo>
                    <a:pt x="537" y="263"/>
                  </a:lnTo>
                  <a:lnTo>
                    <a:pt x="523" y="256"/>
                  </a:lnTo>
                  <a:lnTo>
                    <a:pt x="523" y="255"/>
                  </a:lnTo>
                  <a:lnTo>
                    <a:pt x="511" y="251"/>
                  </a:lnTo>
                  <a:lnTo>
                    <a:pt x="489" y="248"/>
                  </a:lnTo>
                  <a:lnTo>
                    <a:pt x="493" y="258"/>
                  </a:lnTo>
                  <a:lnTo>
                    <a:pt x="490" y="258"/>
                  </a:lnTo>
                  <a:lnTo>
                    <a:pt x="476" y="259"/>
                  </a:lnTo>
                  <a:lnTo>
                    <a:pt x="473" y="256"/>
                  </a:lnTo>
                  <a:lnTo>
                    <a:pt x="473" y="248"/>
                  </a:lnTo>
                  <a:lnTo>
                    <a:pt x="478" y="245"/>
                  </a:lnTo>
                  <a:lnTo>
                    <a:pt x="473" y="240"/>
                  </a:lnTo>
                  <a:lnTo>
                    <a:pt x="463" y="219"/>
                  </a:lnTo>
                  <a:lnTo>
                    <a:pt x="457" y="206"/>
                  </a:lnTo>
                  <a:lnTo>
                    <a:pt x="457" y="205"/>
                  </a:lnTo>
                  <a:lnTo>
                    <a:pt x="460" y="205"/>
                  </a:lnTo>
                  <a:lnTo>
                    <a:pt x="474" y="198"/>
                  </a:lnTo>
                  <a:lnTo>
                    <a:pt x="481" y="190"/>
                  </a:lnTo>
                  <a:lnTo>
                    <a:pt x="487" y="185"/>
                  </a:lnTo>
                  <a:lnTo>
                    <a:pt x="482" y="169"/>
                  </a:lnTo>
                  <a:lnTo>
                    <a:pt x="493" y="168"/>
                  </a:lnTo>
                  <a:lnTo>
                    <a:pt x="503" y="164"/>
                  </a:lnTo>
                  <a:lnTo>
                    <a:pt x="517" y="156"/>
                  </a:lnTo>
                  <a:lnTo>
                    <a:pt x="518" y="155"/>
                  </a:lnTo>
                  <a:lnTo>
                    <a:pt x="534" y="148"/>
                  </a:lnTo>
                  <a:lnTo>
                    <a:pt x="544" y="137"/>
                  </a:lnTo>
                  <a:lnTo>
                    <a:pt x="550" y="124"/>
                  </a:lnTo>
                  <a:lnTo>
                    <a:pt x="577" y="121"/>
                  </a:lnTo>
                  <a:lnTo>
                    <a:pt x="591" y="123"/>
                  </a:lnTo>
                  <a:lnTo>
                    <a:pt x="595" y="108"/>
                  </a:lnTo>
                  <a:lnTo>
                    <a:pt x="598" y="100"/>
                  </a:lnTo>
                  <a:lnTo>
                    <a:pt x="598" y="92"/>
                  </a:lnTo>
                  <a:lnTo>
                    <a:pt x="602" y="84"/>
                  </a:lnTo>
                  <a:lnTo>
                    <a:pt x="603" y="74"/>
                  </a:lnTo>
                  <a:lnTo>
                    <a:pt x="583" y="71"/>
                  </a:lnTo>
                  <a:lnTo>
                    <a:pt x="553" y="61"/>
                  </a:lnTo>
                  <a:lnTo>
                    <a:pt x="544" y="65"/>
                  </a:lnTo>
                  <a:lnTo>
                    <a:pt x="537" y="57"/>
                  </a:lnTo>
                  <a:lnTo>
                    <a:pt x="518" y="60"/>
                  </a:lnTo>
                  <a:lnTo>
                    <a:pt x="512" y="49"/>
                  </a:lnTo>
                  <a:lnTo>
                    <a:pt x="503" y="50"/>
                  </a:lnTo>
                  <a:lnTo>
                    <a:pt x="473" y="50"/>
                  </a:lnTo>
                  <a:lnTo>
                    <a:pt x="471" y="45"/>
                  </a:lnTo>
                  <a:lnTo>
                    <a:pt x="457" y="41"/>
                  </a:lnTo>
                  <a:lnTo>
                    <a:pt x="454" y="45"/>
                  </a:lnTo>
                  <a:lnTo>
                    <a:pt x="451" y="45"/>
                  </a:lnTo>
                  <a:lnTo>
                    <a:pt x="445" y="47"/>
                  </a:lnTo>
                  <a:lnTo>
                    <a:pt x="435" y="55"/>
                  </a:lnTo>
                  <a:lnTo>
                    <a:pt x="415" y="52"/>
                  </a:lnTo>
                  <a:lnTo>
                    <a:pt x="394" y="55"/>
                  </a:lnTo>
                  <a:lnTo>
                    <a:pt x="393" y="50"/>
                  </a:lnTo>
                  <a:lnTo>
                    <a:pt x="382" y="45"/>
                  </a:lnTo>
                  <a:lnTo>
                    <a:pt x="364" y="34"/>
                  </a:lnTo>
                  <a:lnTo>
                    <a:pt x="335" y="28"/>
                  </a:lnTo>
                  <a:lnTo>
                    <a:pt x="317" y="29"/>
                  </a:lnTo>
                  <a:lnTo>
                    <a:pt x="267" y="24"/>
                  </a:lnTo>
                  <a:lnTo>
                    <a:pt x="245" y="23"/>
                  </a:lnTo>
                  <a:lnTo>
                    <a:pt x="233" y="23"/>
                  </a:lnTo>
                  <a:lnTo>
                    <a:pt x="223" y="23"/>
                  </a:lnTo>
                  <a:lnTo>
                    <a:pt x="223" y="12"/>
                  </a:lnTo>
                  <a:lnTo>
                    <a:pt x="217" y="12"/>
                  </a:lnTo>
                  <a:lnTo>
                    <a:pt x="206" y="5"/>
                  </a:lnTo>
                  <a:lnTo>
                    <a:pt x="193" y="0"/>
                  </a:lnTo>
                  <a:lnTo>
                    <a:pt x="179" y="7"/>
                  </a:lnTo>
                  <a:lnTo>
                    <a:pt x="176" y="10"/>
                  </a:lnTo>
                  <a:lnTo>
                    <a:pt x="179" y="24"/>
                  </a:lnTo>
                  <a:lnTo>
                    <a:pt x="184" y="36"/>
                  </a:lnTo>
                  <a:lnTo>
                    <a:pt x="178" y="52"/>
                  </a:lnTo>
                  <a:lnTo>
                    <a:pt x="185" y="60"/>
                  </a:lnTo>
                  <a:lnTo>
                    <a:pt x="179" y="61"/>
                  </a:lnTo>
                  <a:lnTo>
                    <a:pt x="171" y="60"/>
                  </a:lnTo>
                  <a:lnTo>
                    <a:pt x="156" y="69"/>
                  </a:lnTo>
                  <a:lnTo>
                    <a:pt x="134" y="79"/>
                  </a:lnTo>
                  <a:lnTo>
                    <a:pt x="134" y="86"/>
                  </a:lnTo>
                  <a:lnTo>
                    <a:pt x="145" y="95"/>
                  </a:lnTo>
                  <a:lnTo>
                    <a:pt x="146" y="107"/>
                  </a:lnTo>
                  <a:lnTo>
                    <a:pt x="130" y="102"/>
                  </a:lnTo>
                  <a:lnTo>
                    <a:pt x="123" y="108"/>
                  </a:lnTo>
                  <a:lnTo>
                    <a:pt x="108" y="102"/>
                  </a:lnTo>
                  <a:lnTo>
                    <a:pt x="96" y="111"/>
                  </a:lnTo>
                  <a:lnTo>
                    <a:pt x="91" y="107"/>
                  </a:lnTo>
                  <a:lnTo>
                    <a:pt x="90" y="113"/>
                  </a:lnTo>
                  <a:lnTo>
                    <a:pt x="86" y="118"/>
                  </a:lnTo>
                  <a:lnTo>
                    <a:pt x="75" y="131"/>
                  </a:lnTo>
                  <a:lnTo>
                    <a:pt x="77" y="137"/>
                  </a:lnTo>
                  <a:lnTo>
                    <a:pt x="66" y="148"/>
                  </a:lnTo>
                  <a:lnTo>
                    <a:pt x="60" y="150"/>
                  </a:lnTo>
                  <a:lnTo>
                    <a:pt x="63" y="163"/>
                  </a:lnTo>
                  <a:lnTo>
                    <a:pt x="58" y="160"/>
                  </a:lnTo>
                  <a:lnTo>
                    <a:pt x="57" y="166"/>
                  </a:lnTo>
                  <a:lnTo>
                    <a:pt x="42" y="173"/>
                  </a:lnTo>
                  <a:lnTo>
                    <a:pt x="41" y="187"/>
                  </a:lnTo>
                  <a:lnTo>
                    <a:pt x="36" y="187"/>
                  </a:lnTo>
                  <a:lnTo>
                    <a:pt x="25" y="185"/>
                  </a:lnTo>
                  <a:lnTo>
                    <a:pt x="22" y="189"/>
                  </a:lnTo>
                  <a:lnTo>
                    <a:pt x="17" y="192"/>
                  </a:lnTo>
                  <a:lnTo>
                    <a:pt x="14" y="206"/>
                  </a:lnTo>
                  <a:lnTo>
                    <a:pt x="11" y="210"/>
                  </a:lnTo>
                  <a:lnTo>
                    <a:pt x="8" y="213"/>
                  </a:lnTo>
                  <a:lnTo>
                    <a:pt x="0" y="224"/>
                  </a:lnTo>
                  <a:lnTo>
                    <a:pt x="10" y="240"/>
                  </a:lnTo>
                  <a:lnTo>
                    <a:pt x="24" y="250"/>
                  </a:lnTo>
                  <a:lnTo>
                    <a:pt x="30" y="248"/>
                  </a:lnTo>
                  <a:lnTo>
                    <a:pt x="36" y="247"/>
                  </a:lnTo>
                  <a:lnTo>
                    <a:pt x="38" y="248"/>
                  </a:lnTo>
                  <a:lnTo>
                    <a:pt x="35" y="258"/>
                  </a:lnTo>
                  <a:lnTo>
                    <a:pt x="55" y="259"/>
                  </a:lnTo>
                  <a:lnTo>
                    <a:pt x="57" y="277"/>
                  </a:lnTo>
                  <a:lnTo>
                    <a:pt x="75" y="295"/>
                  </a:lnTo>
                  <a:lnTo>
                    <a:pt x="77" y="303"/>
                  </a:lnTo>
                  <a:lnTo>
                    <a:pt x="77" y="306"/>
                  </a:lnTo>
                  <a:lnTo>
                    <a:pt x="74" y="313"/>
                  </a:lnTo>
                  <a:lnTo>
                    <a:pt x="72" y="316"/>
                  </a:lnTo>
                  <a:lnTo>
                    <a:pt x="58" y="329"/>
                  </a:lnTo>
                  <a:lnTo>
                    <a:pt x="55" y="330"/>
                  </a:lnTo>
                  <a:lnTo>
                    <a:pt x="39" y="346"/>
                  </a:lnTo>
                  <a:lnTo>
                    <a:pt x="38" y="348"/>
                  </a:lnTo>
                  <a:lnTo>
                    <a:pt x="33" y="356"/>
                  </a:lnTo>
                  <a:lnTo>
                    <a:pt x="35" y="358"/>
                  </a:lnTo>
                  <a:lnTo>
                    <a:pt x="41" y="371"/>
                  </a:lnTo>
                  <a:lnTo>
                    <a:pt x="46" y="391"/>
                  </a:lnTo>
                  <a:lnTo>
                    <a:pt x="47" y="412"/>
                  </a:lnTo>
                  <a:lnTo>
                    <a:pt x="60" y="414"/>
                  </a:lnTo>
                  <a:lnTo>
                    <a:pt x="61" y="419"/>
                  </a:lnTo>
                  <a:lnTo>
                    <a:pt x="72" y="425"/>
                  </a:lnTo>
                  <a:lnTo>
                    <a:pt x="80" y="429"/>
                  </a:lnTo>
                  <a:lnTo>
                    <a:pt x="86" y="438"/>
                  </a:lnTo>
                  <a:lnTo>
                    <a:pt x="83" y="441"/>
                  </a:lnTo>
                  <a:lnTo>
                    <a:pt x="90" y="449"/>
                  </a:lnTo>
                  <a:lnTo>
                    <a:pt x="91" y="462"/>
                  </a:lnTo>
                  <a:lnTo>
                    <a:pt x="99" y="464"/>
                  </a:lnTo>
                  <a:lnTo>
                    <a:pt x="102" y="474"/>
                  </a:lnTo>
                  <a:lnTo>
                    <a:pt x="101" y="477"/>
                  </a:lnTo>
                  <a:lnTo>
                    <a:pt x="105" y="483"/>
                  </a:lnTo>
                  <a:lnTo>
                    <a:pt x="107" y="483"/>
                  </a:lnTo>
                  <a:lnTo>
                    <a:pt x="108" y="483"/>
                  </a:lnTo>
                  <a:lnTo>
                    <a:pt x="110" y="485"/>
                  </a:lnTo>
                  <a:lnTo>
                    <a:pt x="113" y="486"/>
                  </a:lnTo>
                  <a:lnTo>
                    <a:pt x="119" y="490"/>
                  </a:lnTo>
                  <a:lnTo>
                    <a:pt x="121" y="486"/>
                  </a:lnTo>
                  <a:lnTo>
                    <a:pt x="123" y="477"/>
                  </a:lnTo>
                  <a:lnTo>
                    <a:pt x="130" y="483"/>
                  </a:lnTo>
                  <a:lnTo>
                    <a:pt x="135" y="485"/>
                  </a:lnTo>
                  <a:lnTo>
                    <a:pt x="138" y="488"/>
                  </a:lnTo>
                  <a:lnTo>
                    <a:pt x="141" y="490"/>
                  </a:lnTo>
                  <a:lnTo>
                    <a:pt x="145" y="495"/>
                  </a:lnTo>
                  <a:lnTo>
                    <a:pt x="143" y="496"/>
                  </a:lnTo>
                  <a:lnTo>
                    <a:pt x="148" y="504"/>
                  </a:lnTo>
                  <a:lnTo>
                    <a:pt x="159" y="498"/>
                  </a:lnTo>
                  <a:lnTo>
                    <a:pt x="162" y="496"/>
                  </a:lnTo>
                  <a:lnTo>
                    <a:pt x="171" y="483"/>
                  </a:lnTo>
                  <a:lnTo>
                    <a:pt x="178" y="477"/>
                  </a:lnTo>
                  <a:lnTo>
                    <a:pt x="182" y="483"/>
                  </a:lnTo>
                  <a:lnTo>
                    <a:pt x="198" y="467"/>
                  </a:lnTo>
                  <a:lnTo>
                    <a:pt x="207" y="472"/>
                  </a:lnTo>
                  <a:lnTo>
                    <a:pt x="207" y="486"/>
                  </a:lnTo>
                  <a:lnTo>
                    <a:pt x="215" y="485"/>
                  </a:lnTo>
                  <a:lnTo>
                    <a:pt x="218" y="478"/>
                  </a:lnTo>
                  <a:lnTo>
                    <a:pt x="223" y="474"/>
                  </a:lnTo>
                  <a:lnTo>
                    <a:pt x="236" y="470"/>
                  </a:lnTo>
                  <a:lnTo>
                    <a:pt x="240" y="472"/>
                  </a:lnTo>
                  <a:lnTo>
                    <a:pt x="237" y="480"/>
                  </a:lnTo>
                  <a:lnTo>
                    <a:pt x="244" y="483"/>
                  </a:lnTo>
                  <a:lnTo>
                    <a:pt x="250" y="486"/>
                  </a:lnTo>
                  <a:lnTo>
                    <a:pt x="256" y="485"/>
                  </a:lnTo>
                  <a:lnTo>
                    <a:pt x="259" y="482"/>
                  </a:lnTo>
                  <a:lnTo>
                    <a:pt x="264" y="490"/>
                  </a:lnTo>
                  <a:lnTo>
                    <a:pt x="269" y="488"/>
                  </a:lnTo>
                  <a:lnTo>
                    <a:pt x="275" y="485"/>
                  </a:lnTo>
                  <a:lnTo>
                    <a:pt x="275" y="474"/>
                  </a:lnTo>
                  <a:lnTo>
                    <a:pt x="280" y="475"/>
                  </a:lnTo>
                  <a:lnTo>
                    <a:pt x="284" y="480"/>
                  </a:lnTo>
                  <a:close/>
                </a:path>
              </a:pathLst>
            </a:custGeom>
            <a:solidFill>
              <a:srgbClr val="759EE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10000"/>
                </a:spcBef>
                <a:spcAft>
                  <a:spcPts val="0"/>
                </a:spcAft>
                <a:buSzPct val="100000"/>
                <a:buFont typeface="Lucida Grande" pitchFamily="1" charset="0"/>
                <a:buNone/>
                <a:defRPr/>
              </a:pPr>
              <a:endParaRPr lang="en-US" sz="1200" b="1" kern="0" smtClean="0">
                <a:solidFill>
                  <a:srgbClr val="133B9C"/>
                </a:solidFill>
              </a:endParaRPr>
            </a:p>
          </p:txBody>
        </p:sp>
        <p:sp>
          <p:nvSpPr>
            <p:cNvPr id="116" name="Freeform 14"/>
            <p:cNvSpPr>
              <a:spLocks noChangeAspect="1"/>
            </p:cNvSpPr>
            <p:nvPr/>
          </p:nvSpPr>
          <p:spPr bwMode="auto">
            <a:xfrm>
              <a:off x="2192" y="971"/>
              <a:ext cx="680" cy="653"/>
            </a:xfrm>
            <a:custGeom>
              <a:avLst/>
              <a:gdLst>
                <a:gd name="T0" fmla="*/ 12 w 1266"/>
                <a:gd name="T1" fmla="*/ 14 h 1154"/>
                <a:gd name="T2" fmla="*/ 13 w 1266"/>
                <a:gd name="T3" fmla="*/ 15 h 1154"/>
                <a:gd name="T4" fmla="*/ 14 w 1266"/>
                <a:gd name="T5" fmla="*/ 16 h 1154"/>
                <a:gd name="T6" fmla="*/ 15 w 1266"/>
                <a:gd name="T7" fmla="*/ 16 h 1154"/>
                <a:gd name="T8" fmla="*/ 15 w 1266"/>
                <a:gd name="T9" fmla="*/ 18 h 1154"/>
                <a:gd name="T10" fmla="*/ 16 w 1266"/>
                <a:gd name="T11" fmla="*/ 19 h 1154"/>
                <a:gd name="T12" fmla="*/ 15 w 1266"/>
                <a:gd name="T13" fmla="*/ 19 h 1154"/>
                <a:gd name="T14" fmla="*/ 13 w 1266"/>
                <a:gd name="T15" fmla="*/ 19 h 1154"/>
                <a:gd name="T16" fmla="*/ 13 w 1266"/>
                <a:gd name="T17" fmla="*/ 18 h 1154"/>
                <a:gd name="T18" fmla="*/ 12 w 1266"/>
                <a:gd name="T19" fmla="*/ 19 h 1154"/>
                <a:gd name="T20" fmla="*/ 10 w 1266"/>
                <a:gd name="T21" fmla="*/ 18 h 1154"/>
                <a:gd name="T22" fmla="*/ 9 w 1266"/>
                <a:gd name="T23" fmla="*/ 18 h 1154"/>
                <a:gd name="T24" fmla="*/ 8 w 1266"/>
                <a:gd name="T25" fmla="*/ 16 h 1154"/>
                <a:gd name="T26" fmla="*/ 8 w 1266"/>
                <a:gd name="T27" fmla="*/ 17 h 1154"/>
                <a:gd name="T28" fmla="*/ 6 w 1266"/>
                <a:gd name="T29" fmla="*/ 17 h 1154"/>
                <a:gd name="T30" fmla="*/ 6 w 1266"/>
                <a:gd name="T31" fmla="*/ 17 h 1154"/>
                <a:gd name="T32" fmla="*/ 5 w 1266"/>
                <a:gd name="T33" fmla="*/ 18 h 1154"/>
                <a:gd name="T34" fmla="*/ 4 w 1266"/>
                <a:gd name="T35" fmla="*/ 19 h 1154"/>
                <a:gd name="T36" fmla="*/ 5 w 1266"/>
                <a:gd name="T37" fmla="*/ 20 h 1154"/>
                <a:gd name="T38" fmla="*/ 4 w 1266"/>
                <a:gd name="T39" fmla="*/ 21 h 1154"/>
                <a:gd name="T40" fmla="*/ 3 w 1266"/>
                <a:gd name="T41" fmla="*/ 20 h 1154"/>
                <a:gd name="T42" fmla="*/ 3 w 1266"/>
                <a:gd name="T43" fmla="*/ 19 h 1154"/>
                <a:gd name="T44" fmla="*/ 2 w 1266"/>
                <a:gd name="T45" fmla="*/ 18 h 1154"/>
                <a:gd name="T46" fmla="*/ 2 w 1266"/>
                <a:gd name="T47" fmla="*/ 18 h 1154"/>
                <a:gd name="T48" fmla="*/ 2 w 1266"/>
                <a:gd name="T49" fmla="*/ 18 h 1154"/>
                <a:gd name="T50" fmla="*/ 1 w 1266"/>
                <a:gd name="T51" fmla="*/ 17 h 1154"/>
                <a:gd name="T52" fmla="*/ 1 w 1266"/>
                <a:gd name="T53" fmla="*/ 16 h 1154"/>
                <a:gd name="T54" fmla="*/ 1 w 1266"/>
                <a:gd name="T55" fmla="*/ 15 h 1154"/>
                <a:gd name="T56" fmla="*/ 1 w 1266"/>
                <a:gd name="T57" fmla="*/ 15 h 1154"/>
                <a:gd name="T58" fmla="*/ 1 w 1266"/>
                <a:gd name="T59" fmla="*/ 14 h 1154"/>
                <a:gd name="T60" fmla="*/ 2 w 1266"/>
                <a:gd name="T61" fmla="*/ 14 h 1154"/>
                <a:gd name="T62" fmla="*/ 2 w 1266"/>
                <a:gd name="T63" fmla="*/ 14 h 1154"/>
                <a:gd name="T64" fmla="*/ 2 w 1266"/>
                <a:gd name="T65" fmla="*/ 13 h 1154"/>
                <a:gd name="T66" fmla="*/ 1 w 1266"/>
                <a:gd name="T67" fmla="*/ 11 h 1154"/>
                <a:gd name="T68" fmla="*/ 1 w 1266"/>
                <a:gd name="T69" fmla="*/ 11 h 1154"/>
                <a:gd name="T70" fmla="*/ 1 w 1266"/>
                <a:gd name="T71" fmla="*/ 9 h 1154"/>
                <a:gd name="T72" fmla="*/ 1 w 1266"/>
                <a:gd name="T73" fmla="*/ 7 h 1154"/>
                <a:gd name="T74" fmla="*/ 2 w 1266"/>
                <a:gd name="T75" fmla="*/ 6 h 1154"/>
                <a:gd name="T76" fmla="*/ 2 w 1266"/>
                <a:gd name="T77" fmla="*/ 7 h 1154"/>
                <a:gd name="T78" fmla="*/ 2 w 1266"/>
                <a:gd name="T79" fmla="*/ 9 h 1154"/>
                <a:gd name="T80" fmla="*/ 3 w 1266"/>
                <a:gd name="T81" fmla="*/ 8 h 1154"/>
                <a:gd name="T82" fmla="*/ 3 w 1266"/>
                <a:gd name="T83" fmla="*/ 7 h 1154"/>
                <a:gd name="T84" fmla="*/ 4 w 1266"/>
                <a:gd name="T85" fmla="*/ 5 h 1154"/>
                <a:gd name="T86" fmla="*/ 4 w 1266"/>
                <a:gd name="T87" fmla="*/ 3 h 1154"/>
                <a:gd name="T88" fmla="*/ 5 w 1266"/>
                <a:gd name="T89" fmla="*/ 2 h 1154"/>
                <a:gd name="T90" fmla="*/ 6 w 1266"/>
                <a:gd name="T91" fmla="*/ 3 h 1154"/>
                <a:gd name="T92" fmla="*/ 7 w 1266"/>
                <a:gd name="T93" fmla="*/ 3 h 1154"/>
                <a:gd name="T94" fmla="*/ 8 w 1266"/>
                <a:gd name="T95" fmla="*/ 3 h 1154"/>
                <a:gd name="T96" fmla="*/ 9 w 1266"/>
                <a:gd name="T97" fmla="*/ 4 h 1154"/>
                <a:gd name="T98" fmla="*/ 9 w 1266"/>
                <a:gd name="T99" fmla="*/ 3 h 1154"/>
                <a:gd name="T100" fmla="*/ 9 w 1266"/>
                <a:gd name="T101" fmla="*/ 1 h 1154"/>
                <a:gd name="T102" fmla="*/ 10 w 1266"/>
                <a:gd name="T103" fmla="*/ 1 h 1154"/>
                <a:gd name="T104" fmla="*/ 11 w 1266"/>
                <a:gd name="T105" fmla="*/ 2 h 1154"/>
                <a:gd name="T106" fmla="*/ 11 w 1266"/>
                <a:gd name="T107" fmla="*/ 3 h 1154"/>
                <a:gd name="T108" fmla="*/ 11 w 1266"/>
                <a:gd name="T109" fmla="*/ 5 h 1154"/>
                <a:gd name="T110" fmla="*/ 11 w 1266"/>
                <a:gd name="T111" fmla="*/ 8 h 1154"/>
                <a:gd name="T112" fmla="*/ 11 w 1266"/>
                <a:gd name="T113" fmla="*/ 9 h 1154"/>
                <a:gd name="T114" fmla="*/ 13 w 1266"/>
                <a:gd name="T115" fmla="*/ 8 h 1154"/>
                <a:gd name="T116" fmla="*/ 12 w 1266"/>
                <a:gd name="T117" fmla="*/ 12 h 1154"/>
                <a:gd name="T118" fmla="*/ 4 w 1266"/>
                <a:gd name="T119" fmla="*/ 21 h 11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66"/>
                <a:gd name="T181" fmla="*/ 0 h 1154"/>
                <a:gd name="T182" fmla="*/ 1266 w 1266"/>
                <a:gd name="T183" fmla="*/ 1154 h 11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66" h="1154">
                  <a:moveTo>
                    <a:pt x="933" y="719"/>
                  </a:moveTo>
                  <a:lnTo>
                    <a:pt x="939" y="713"/>
                  </a:lnTo>
                  <a:lnTo>
                    <a:pt x="958" y="718"/>
                  </a:lnTo>
                  <a:lnTo>
                    <a:pt x="959" y="727"/>
                  </a:lnTo>
                  <a:lnTo>
                    <a:pt x="961" y="727"/>
                  </a:lnTo>
                  <a:lnTo>
                    <a:pt x="950" y="740"/>
                  </a:lnTo>
                  <a:lnTo>
                    <a:pt x="958" y="747"/>
                  </a:lnTo>
                  <a:lnTo>
                    <a:pt x="945" y="756"/>
                  </a:lnTo>
                  <a:lnTo>
                    <a:pt x="945" y="763"/>
                  </a:lnTo>
                  <a:lnTo>
                    <a:pt x="958" y="768"/>
                  </a:lnTo>
                  <a:lnTo>
                    <a:pt x="955" y="777"/>
                  </a:lnTo>
                  <a:lnTo>
                    <a:pt x="964" y="777"/>
                  </a:lnTo>
                  <a:lnTo>
                    <a:pt x="964" y="792"/>
                  </a:lnTo>
                  <a:lnTo>
                    <a:pt x="967" y="795"/>
                  </a:lnTo>
                  <a:lnTo>
                    <a:pt x="972" y="792"/>
                  </a:lnTo>
                  <a:lnTo>
                    <a:pt x="988" y="779"/>
                  </a:lnTo>
                  <a:lnTo>
                    <a:pt x="1010" y="801"/>
                  </a:lnTo>
                  <a:lnTo>
                    <a:pt x="1013" y="803"/>
                  </a:lnTo>
                  <a:lnTo>
                    <a:pt x="1014" y="813"/>
                  </a:lnTo>
                  <a:lnTo>
                    <a:pt x="1029" y="818"/>
                  </a:lnTo>
                  <a:lnTo>
                    <a:pt x="1033" y="818"/>
                  </a:lnTo>
                  <a:lnTo>
                    <a:pt x="1036" y="819"/>
                  </a:lnTo>
                  <a:lnTo>
                    <a:pt x="1040" y="826"/>
                  </a:lnTo>
                  <a:lnTo>
                    <a:pt x="1054" y="827"/>
                  </a:lnTo>
                  <a:lnTo>
                    <a:pt x="1054" y="838"/>
                  </a:lnTo>
                  <a:lnTo>
                    <a:pt x="1058" y="843"/>
                  </a:lnTo>
                  <a:lnTo>
                    <a:pt x="1073" y="847"/>
                  </a:lnTo>
                  <a:lnTo>
                    <a:pt x="1080" y="855"/>
                  </a:lnTo>
                  <a:lnTo>
                    <a:pt x="1079" y="874"/>
                  </a:lnTo>
                  <a:lnTo>
                    <a:pt x="1087" y="877"/>
                  </a:lnTo>
                  <a:lnTo>
                    <a:pt x="1095" y="872"/>
                  </a:lnTo>
                  <a:lnTo>
                    <a:pt x="1098" y="876"/>
                  </a:lnTo>
                  <a:lnTo>
                    <a:pt x="1104" y="877"/>
                  </a:lnTo>
                  <a:lnTo>
                    <a:pt x="1101" y="885"/>
                  </a:lnTo>
                  <a:lnTo>
                    <a:pt x="1095" y="892"/>
                  </a:lnTo>
                  <a:lnTo>
                    <a:pt x="1104" y="900"/>
                  </a:lnTo>
                  <a:lnTo>
                    <a:pt x="1113" y="906"/>
                  </a:lnTo>
                  <a:lnTo>
                    <a:pt x="1124" y="908"/>
                  </a:lnTo>
                  <a:lnTo>
                    <a:pt x="1126" y="896"/>
                  </a:lnTo>
                  <a:lnTo>
                    <a:pt x="1137" y="903"/>
                  </a:lnTo>
                  <a:lnTo>
                    <a:pt x="1142" y="892"/>
                  </a:lnTo>
                  <a:lnTo>
                    <a:pt x="1145" y="890"/>
                  </a:lnTo>
                  <a:lnTo>
                    <a:pt x="1167" y="898"/>
                  </a:lnTo>
                  <a:lnTo>
                    <a:pt x="1168" y="898"/>
                  </a:lnTo>
                  <a:lnTo>
                    <a:pt x="1170" y="900"/>
                  </a:lnTo>
                  <a:lnTo>
                    <a:pt x="1157" y="909"/>
                  </a:lnTo>
                  <a:lnTo>
                    <a:pt x="1162" y="917"/>
                  </a:lnTo>
                  <a:lnTo>
                    <a:pt x="1157" y="927"/>
                  </a:lnTo>
                  <a:lnTo>
                    <a:pt x="1157" y="929"/>
                  </a:lnTo>
                  <a:lnTo>
                    <a:pt x="1170" y="930"/>
                  </a:lnTo>
                  <a:lnTo>
                    <a:pt x="1179" y="937"/>
                  </a:lnTo>
                  <a:lnTo>
                    <a:pt x="1181" y="937"/>
                  </a:lnTo>
                  <a:lnTo>
                    <a:pt x="1189" y="938"/>
                  </a:lnTo>
                  <a:lnTo>
                    <a:pt x="1197" y="932"/>
                  </a:lnTo>
                  <a:lnTo>
                    <a:pt x="1198" y="938"/>
                  </a:lnTo>
                  <a:lnTo>
                    <a:pt x="1195" y="946"/>
                  </a:lnTo>
                  <a:lnTo>
                    <a:pt x="1204" y="954"/>
                  </a:lnTo>
                  <a:lnTo>
                    <a:pt x="1211" y="956"/>
                  </a:lnTo>
                  <a:lnTo>
                    <a:pt x="1223" y="966"/>
                  </a:lnTo>
                  <a:lnTo>
                    <a:pt x="1248" y="979"/>
                  </a:lnTo>
                  <a:lnTo>
                    <a:pt x="1261" y="983"/>
                  </a:lnTo>
                  <a:lnTo>
                    <a:pt x="1266" y="988"/>
                  </a:lnTo>
                  <a:lnTo>
                    <a:pt x="1266" y="995"/>
                  </a:lnTo>
                  <a:lnTo>
                    <a:pt x="1253" y="993"/>
                  </a:lnTo>
                  <a:lnTo>
                    <a:pt x="1244" y="988"/>
                  </a:lnTo>
                  <a:lnTo>
                    <a:pt x="1237" y="995"/>
                  </a:lnTo>
                  <a:lnTo>
                    <a:pt x="1223" y="987"/>
                  </a:lnTo>
                  <a:lnTo>
                    <a:pt x="1217" y="988"/>
                  </a:lnTo>
                  <a:lnTo>
                    <a:pt x="1214" y="987"/>
                  </a:lnTo>
                  <a:lnTo>
                    <a:pt x="1212" y="990"/>
                  </a:lnTo>
                  <a:lnTo>
                    <a:pt x="1204" y="990"/>
                  </a:lnTo>
                  <a:lnTo>
                    <a:pt x="1198" y="999"/>
                  </a:lnTo>
                  <a:lnTo>
                    <a:pt x="1189" y="993"/>
                  </a:lnTo>
                  <a:lnTo>
                    <a:pt x="1175" y="998"/>
                  </a:lnTo>
                  <a:lnTo>
                    <a:pt x="1170" y="999"/>
                  </a:lnTo>
                  <a:lnTo>
                    <a:pt x="1151" y="999"/>
                  </a:lnTo>
                  <a:lnTo>
                    <a:pt x="1148" y="1004"/>
                  </a:lnTo>
                  <a:lnTo>
                    <a:pt x="1135" y="993"/>
                  </a:lnTo>
                  <a:lnTo>
                    <a:pt x="1120" y="988"/>
                  </a:lnTo>
                  <a:lnTo>
                    <a:pt x="1112" y="987"/>
                  </a:lnTo>
                  <a:lnTo>
                    <a:pt x="1107" y="993"/>
                  </a:lnTo>
                  <a:lnTo>
                    <a:pt x="1093" y="991"/>
                  </a:lnTo>
                  <a:lnTo>
                    <a:pt x="1084" y="990"/>
                  </a:lnTo>
                  <a:lnTo>
                    <a:pt x="1071" y="998"/>
                  </a:lnTo>
                  <a:lnTo>
                    <a:pt x="1060" y="1003"/>
                  </a:lnTo>
                  <a:lnTo>
                    <a:pt x="1057" y="1009"/>
                  </a:lnTo>
                  <a:lnTo>
                    <a:pt x="1046" y="1009"/>
                  </a:lnTo>
                  <a:lnTo>
                    <a:pt x="1033" y="1017"/>
                  </a:lnTo>
                  <a:lnTo>
                    <a:pt x="1036" y="1011"/>
                  </a:lnTo>
                  <a:lnTo>
                    <a:pt x="1029" y="1014"/>
                  </a:lnTo>
                  <a:lnTo>
                    <a:pt x="1027" y="1011"/>
                  </a:lnTo>
                  <a:lnTo>
                    <a:pt x="1025" y="1011"/>
                  </a:lnTo>
                  <a:lnTo>
                    <a:pt x="1024" y="1006"/>
                  </a:lnTo>
                  <a:lnTo>
                    <a:pt x="1014" y="1006"/>
                  </a:lnTo>
                  <a:lnTo>
                    <a:pt x="1005" y="1003"/>
                  </a:lnTo>
                  <a:lnTo>
                    <a:pt x="999" y="1004"/>
                  </a:lnTo>
                  <a:lnTo>
                    <a:pt x="996" y="1001"/>
                  </a:lnTo>
                  <a:lnTo>
                    <a:pt x="981" y="998"/>
                  </a:lnTo>
                  <a:lnTo>
                    <a:pt x="970" y="991"/>
                  </a:lnTo>
                  <a:lnTo>
                    <a:pt x="972" y="987"/>
                  </a:lnTo>
                  <a:lnTo>
                    <a:pt x="964" y="972"/>
                  </a:lnTo>
                  <a:lnTo>
                    <a:pt x="961" y="971"/>
                  </a:lnTo>
                  <a:lnTo>
                    <a:pt x="956" y="979"/>
                  </a:lnTo>
                  <a:lnTo>
                    <a:pt x="948" y="987"/>
                  </a:lnTo>
                  <a:lnTo>
                    <a:pt x="948" y="983"/>
                  </a:lnTo>
                  <a:lnTo>
                    <a:pt x="945" y="974"/>
                  </a:lnTo>
                  <a:lnTo>
                    <a:pt x="930" y="995"/>
                  </a:lnTo>
                  <a:lnTo>
                    <a:pt x="922" y="1004"/>
                  </a:lnTo>
                  <a:lnTo>
                    <a:pt x="914" y="1011"/>
                  </a:lnTo>
                  <a:lnTo>
                    <a:pt x="906" y="1016"/>
                  </a:lnTo>
                  <a:lnTo>
                    <a:pt x="901" y="1016"/>
                  </a:lnTo>
                  <a:lnTo>
                    <a:pt x="876" y="1016"/>
                  </a:lnTo>
                  <a:lnTo>
                    <a:pt x="867" y="1011"/>
                  </a:lnTo>
                  <a:lnTo>
                    <a:pt x="851" y="1001"/>
                  </a:lnTo>
                  <a:lnTo>
                    <a:pt x="842" y="999"/>
                  </a:lnTo>
                  <a:lnTo>
                    <a:pt x="832" y="988"/>
                  </a:lnTo>
                  <a:lnTo>
                    <a:pt x="829" y="977"/>
                  </a:lnTo>
                  <a:lnTo>
                    <a:pt x="818" y="974"/>
                  </a:lnTo>
                  <a:lnTo>
                    <a:pt x="804" y="985"/>
                  </a:lnTo>
                  <a:lnTo>
                    <a:pt x="787" y="974"/>
                  </a:lnTo>
                  <a:lnTo>
                    <a:pt x="782" y="972"/>
                  </a:lnTo>
                  <a:lnTo>
                    <a:pt x="782" y="967"/>
                  </a:lnTo>
                  <a:lnTo>
                    <a:pt x="766" y="964"/>
                  </a:lnTo>
                  <a:lnTo>
                    <a:pt x="763" y="961"/>
                  </a:lnTo>
                  <a:lnTo>
                    <a:pt x="754" y="951"/>
                  </a:lnTo>
                  <a:lnTo>
                    <a:pt x="740" y="945"/>
                  </a:lnTo>
                  <a:lnTo>
                    <a:pt x="727" y="946"/>
                  </a:lnTo>
                  <a:lnTo>
                    <a:pt x="722" y="938"/>
                  </a:lnTo>
                  <a:lnTo>
                    <a:pt x="716" y="940"/>
                  </a:lnTo>
                  <a:lnTo>
                    <a:pt x="705" y="946"/>
                  </a:lnTo>
                  <a:lnTo>
                    <a:pt x="702" y="948"/>
                  </a:lnTo>
                  <a:lnTo>
                    <a:pt x="689" y="950"/>
                  </a:lnTo>
                  <a:lnTo>
                    <a:pt x="685" y="938"/>
                  </a:lnTo>
                  <a:lnTo>
                    <a:pt x="670" y="940"/>
                  </a:lnTo>
                  <a:lnTo>
                    <a:pt x="672" y="933"/>
                  </a:lnTo>
                  <a:lnTo>
                    <a:pt x="667" y="927"/>
                  </a:lnTo>
                  <a:lnTo>
                    <a:pt x="661" y="922"/>
                  </a:lnTo>
                  <a:lnTo>
                    <a:pt x="661" y="913"/>
                  </a:lnTo>
                  <a:lnTo>
                    <a:pt x="658" y="903"/>
                  </a:lnTo>
                  <a:lnTo>
                    <a:pt x="644" y="887"/>
                  </a:lnTo>
                  <a:lnTo>
                    <a:pt x="637" y="888"/>
                  </a:lnTo>
                  <a:lnTo>
                    <a:pt x="636" y="890"/>
                  </a:lnTo>
                  <a:lnTo>
                    <a:pt x="625" y="900"/>
                  </a:lnTo>
                  <a:lnTo>
                    <a:pt x="614" y="906"/>
                  </a:lnTo>
                  <a:lnTo>
                    <a:pt x="614" y="898"/>
                  </a:lnTo>
                  <a:lnTo>
                    <a:pt x="617" y="887"/>
                  </a:lnTo>
                  <a:lnTo>
                    <a:pt x="609" y="882"/>
                  </a:lnTo>
                  <a:lnTo>
                    <a:pt x="601" y="887"/>
                  </a:lnTo>
                  <a:lnTo>
                    <a:pt x="595" y="893"/>
                  </a:lnTo>
                  <a:lnTo>
                    <a:pt x="606" y="911"/>
                  </a:lnTo>
                  <a:lnTo>
                    <a:pt x="598" y="921"/>
                  </a:lnTo>
                  <a:lnTo>
                    <a:pt x="584" y="906"/>
                  </a:lnTo>
                  <a:lnTo>
                    <a:pt x="581" y="908"/>
                  </a:lnTo>
                  <a:lnTo>
                    <a:pt x="576" y="917"/>
                  </a:lnTo>
                  <a:lnTo>
                    <a:pt x="573" y="932"/>
                  </a:lnTo>
                  <a:lnTo>
                    <a:pt x="570" y="922"/>
                  </a:lnTo>
                  <a:lnTo>
                    <a:pt x="554" y="911"/>
                  </a:lnTo>
                  <a:lnTo>
                    <a:pt x="546" y="900"/>
                  </a:lnTo>
                  <a:lnTo>
                    <a:pt x="545" y="898"/>
                  </a:lnTo>
                  <a:lnTo>
                    <a:pt x="540" y="898"/>
                  </a:lnTo>
                  <a:lnTo>
                    <a:pt x="538" y="901"/>
                  </a:lnTo>
                  <a:lnTo>
                    <a:pt x="545" y="911"/>
                  </a:lnTo>
                  <a:lnTo>
                    <a:pt x="528" y="929"/>
                  </a:lnTo>
                  <a:lnTo>
                    <a:pt x="507" y="917"/>
                  </a:lnTo>
                  <a:lnTo>
                    <a:pt x="491" y="914"/>
                  </a:lnTo>
                  <a:lnTo>
                    <a:pt x="493" y="903"/>
                  </a:lnTo>
                  <a:lnTo>
                    <a:pt x="493" y="890"/>
                  </a:lnTo>
                  <a:lnTo>
                    <a:pt x="491" y="888"/>
                  </a:lnTo>
                  <a:lnTo>
                    <a:pt x="484" y="885"/>
                  </a:lnTo>
                  <a:lnTo>
                    <a:pt x="480" y="898"/>
                  </a:lnTo>
                  <a:lnTo>
                    <a:pt x="466" y="904"/>
                  </a:lnTo>
                  <a:lnTo>
                    <a:pt x="455" y="887"/>
                  </a:lnTo>
                  <a:lnTo>
                    <a:pt x="451" y="887"/>
                  </a:lnTo>
                  <a:lnTo>
                    <a:pt x="449" y="890"/>
                  </a:lnTo>
                  <a:lnTo>
                    <a:pt x="447" y="892"/>
                  </a:lnTo>
                  <a:lnTo>
                    <a:pt x="455" y="909"/>
                  </a:lnTo>
                  <a:lnTo>
                    <a:pt x="446" y="917"/>
                  </a:lnTo>
                  <a:lnTo>
                    <a:pt x="444" y="917"/>
                  </a:lnTo>
                  <a:lnTo>
                    <a:pt x="435" y="903"/>
                  </a:lnTo>
                  <a:lnTo>
                    <a:pt x="424" y="906"/>
                  </a:lnTo>
                  <a:lnTo>
                    <a:pt x="407" y="909"/>
                  </a:lnTo>
                  <a:lnTo>
                    <a:pt x="405" y="914"/>
                  </a:lnTo>
                  <a:lnTo>
                    <a:pt x="394" y="917"/>
                  </a:lnTo>
                  <a:lnTo>
                    <a:pt x="385" y="927"/>
                  </a:lnTo>
                  <a:lnTo>
                    <a:pt x="377" y="937"/>
                  </a:lnTo>
                  <a:lnTo>
                    <a:pt x="378" y="938"/>
                  </a:lnTo>
                  <a:lnTo>
                    <a:pt x="377" y="950"/>
                  </a:lnTo>
                  <a:lnTo>
                    <a:pt x="378" y="951"/>
                  </a:lnTo>
                  <a:lnTo>
                    <a:pt x="377" y="958"/>
                  </a:lnTo>
                  <a:lnTo>
                    <a:pt x="367" y="966"/>
                  </a:lnTo>
                  <a:lnTo>
                    <a:pt x="363" y="985"/>
                  </a:lnTo>
                  <a:lnTo>
                    <a:pt x="358" y="990"/>
                  </a:lnTo>
                  <a:lnTo>
                    <a:pt x="356" y="993"/>
                  </a:lnTo>
                  <a:lnTo>
                    <a:pt x="350" y="1003"/>
                  </a:lnTo>
                  <a:lnTo>
                    <a:pt x="341" y="1004"/>
                  </a:lnTo>
                  <a:lnTo>
                    <a:pt x="344" y="1008"/>
                  </a:lnTo>
                  <a:lnTo>
                    <a:pt x="345" y="1011"/>
                  </a:lnTo>
                  <a:lnTo>
                    <a:pt x="342" y="1017"/>
                  </a:lnTo>
                  <a:lnTo>
                    <a:pt x="337" y="1027"/>
                  </a:lnTo>
                  <a:lnTo>
                    <a:pt x="344" y="1030"/>
                  </a:lnTo>
                  <a:lnTo>
                    <a:pt x="345" y="1037"/>
                  </a:lnTo>
                  <a:lnTo>
                    <a:pt x="355" y="1035"/>
                  </a:lnTo>
                  <a:lnTo>
                    <a:pt x="358" y="1040"/>
                  </a:lnTo>
                  <a:lnTo>
                    <a:pt x="366" y="1041"/>
                  </a:lnTo>
                  <a:lnTo>
                    <a:pt x="372" y="1067"/>
                  </a:lnTo>
                  <a:lnTo>
                    <a:pt x="374" y="1069"/>
                  </a:lnTo>
                  <a:lnTo>
                    <a:pt x="370" y="1075"/>
                  </a:lnTo>
                  <a:lnTo>
                    <a:pt x="356" y="1082"/>
                  </a:lnTo>
                  <a:lnTo>
                    <a:pt x="355" y="1088"/>
                  </a:lnTo>
                  <a:lnTo>
                    <a:pt x="341" y="1099"/>
                  </a:lnTo>
                  <a:lnTo>
                    <a:pt x="341" y="1107"/>
                  </a:lnTo>
                  <a:lnTo>
                    <a:pt x="356" y="1115"/>
                  </a:lnTo>
                  <a:lnTo>
                    <a:pt x="358" y="1122"/>
                  </a:lnTo>
                  <a:lnTo>
                    <a:pt x="352" y="1141"/>
                  </a:lnTo>
                  <a:lnTo>
                    <a:pt x="356" y="1148"/>
                  </a:lnTo>
                  <a:lnTo>
                    <a:pt x="348" y="1148"/>
                  </a:lnTo>
                  <a:lnTo>
                    <a:pt x="345" y="1152"/>
                  </a:lnTo>
                  <a:lnTo>
                    <a:pt x="330" y="1154"/>
                  </a:lnTo>
                  <a:lnTo>
                    <a:pt x="326" y="1146"/>
                  </a:lnTo>
                  <a:lnTo>
                    <a:pt x="319" y="1132"/>
                  </a:lnTo>
                  <a:lnTo>
                    <a:pt x="320" y="1151"/>
                  </a:lnTo>
                  <a:lnTo>
                    <a:pt x="304" y="1148"/>
                  </a:lnTo>
                  <a:lnTo>
                    <a:pt x="306" y="1146"/>
                  </a:lnTo>
                  <a:lnTo>
                    <a:pt x="306" y="1132"/>
                  </a:lnTo>
                  <a:lnTo>
                    <a:pt x="309" y="1109"/>
                  </a:lnTo>
                  <a:lnTo>
                    <a:pt x="295" y="1099"/>
                  </a:lnTo>
                  <a:lnTo>
                    <a:pt x="292" y="1086"/>
                  </a:lnTo>
                  <a:lnTo>
                    <a:pt x="289" y="1082"/>
                  </a:lnTo>
                  <a:lnTo>
                    <a:pt x="284" y="1074"/>
                  </a:lnTo>
                  <a:lnTo>
                    <a:pt x="284" y="1075"/>
                  </a:lnTo>
                  <a:lnTo>
                    <a:pt x="265" y="1078"/>
                  </a:lnTo>
                  <a:lnTo>
                    <a:pt x="257" y="1072"/>
                  </a:lnTo>
                  <a:lnTo>
                    <a:pt x="254" y="1072"/>
                  </a:lnTo>
                  <a:lnTo>
                    <a:pt x="248" y="1072"/>
                  </a:lnTo>
                  <a:lnTo>
                    <a:pt x="245" y="1064"/>
                  </a:lnTo>
                  <a:lnTo>
                    <a:pt x="239" y="1053"/>
                  </a:lnTo>
                  <a:lnTo>
                    <a:pt x="246" y="1045"/>
                  </a:lnTo>
                  <a:lnTo>
                    <a:pt x="242" y="1033"/>
                  </a:lnTo>
                  <a:lnTo>
                    <a:pt x="239" y="1032"/>
                  </a:lnTo>
                  <a:lnTo>
                    <a:pt x="229" y="1030"/>
                  </a:lnTo>
                  <a:lnTo>
                    <a:pt x="228" y="1025"/>
                  </a:lnTo>
                  <a:lnTo>
                    <a:pt x="224" y="1024"/>
                  </a:lnTo>
                  <a:lnTo>
                    <a:pt x="215" y="1012"/>
                  </a:lnTo>
                  <a:lnTo>
                    <a:pt x="213" y="1006"/>
                  </a:lnTo>
                  <a:lnTo>
                    <a:pt x="204" y="998"/>
                  </a:lnTo>
                  <a:lnTo>
                    <a:pt x="206" y="991"/>
                  </a:lnTo>
                  <a:lnTo>
                    <a:pt x="207" y="990"/>
                  </a:lnTo>
                  <a:lnTo>
                    <a:pt x="207" y="983"/>
                  </a:lnTo>
                  <a:lnTo>
                    <a:pt x="199" y="972"/>
                  </a:lnTo>
                  <a:lnTo>
                    <a:pt x="191" y="972"/>
                  </a:lnTo>
                  <a:lnTo>
                    <a:pt x="184" y="974"/>
                  </a:lnTo>
                  <a:lnTo>
                    <a:pt x="180" y="972"/>
                  </a:lnTo>
                  <a:lnTo>
                    <a:pt x="174" y="954"/>
                  </a:lnTo>
                  <a:lnTo>
                    <a:pt x="174" y="942"/>
                  </a:lnTo>
                  <a:lnTo>
                    <a:pt x="171" y="940"/>
                  </a:lnTo>
                  <a:lnTo>
                    <a:pt x="173" y="938"/>
                  </a:lnTo>
                  <a:lnTo>
                    <a:pt x="169" y="933"/>
                  </a:lnTo>
                  <a:lnTo>
                    <a:pt x="168" y="935"/>
                  </a:lnTo>
                  <a:lnTo>
                    <a:pt x="168" y="929"/>
                  </a:lnTo>
                  <a:lnTo>
                    <a:pt x="160" y="933"/>
                  </a:lnTo>
                  <a:lnTo>
                    <a:pt x="158" y="937"/>
                  </a:lnTo>
                  <a:lnTo>
                    <a:pt x="155" y="933"/>
                  </a:lnTo>
                  <a:lnTo>
                    <a:pt x="147" y="937"/>
                  </a:lnTo>
                  <a:lnTo>
                    <a:pt x="141" y="940"/>
                  </a:lnTo>
                  <a:lnTo>
                    <a:pt x="138" y="938"/>
                  </a:lnTo>
                  <a:lnTo>
                    <a:pt x="138" y="943"/>
                  </a:lnTo>
                  <a:lnTo>
                    <a:pt x="133" y="943"/>
                  </a:lnTo>
                  <a:lnTo>
                    <a:pt x="135" y="946"/>
                  </a:lnTo>
                  <a:lnTo>
                    <a:pt x="129" y="945"/>
                  </a:lnTo>
                  <a:lnTo>
                    <a:pt x="130" y="948"/>
                  </a:lnTo>
                  <a:lnTo>
                    <a:pt x="130" y="951"/>
                  </a:lnTo>
                  <a:lnTo>
                    <a:pt x="121" y="951"/>
                  </a:lnTo>
                  <a:lnTo>
                    <a:pt x="121" y="956"/>
                  </a:lnTo>
                  <a:lnTo>
                    <a:pt x="116" y="958"/>
                  </a:lnTo>
                  <a:lnTo>
                    <a:pt x="108" y="958"/>
                  </a:lnTo>
                  <a:lnTo>
                    <a:pt x="108" y="951"/>
                  </a:lnTo>
                  <a:lnTo>
                    <a:pt x="99" y="951"/>
                  </a:lnTo>
                  <a:lnTo>
                    <a:pt x="91" y="942"/>
                  </a:lnTo>
                  <a:lnTo>
                    <a:pt x="88" y="948"/>
                  </a:lnTo>
                  <a:lnTo>
                    <a:pt x="83" y="951"/>
                  </a:lnTo>
                  <a:lnTo>
                    <a:pt x="67" y="945"/>
                  </a:lnTo>
                  <a:lnTo>
                    <a:pt x="61" y="937"/>
                  </a:lnTo>
                  <a:lnTo>
                    <a:pt x="63" y="929"/>
                  </a:lnTo>
                  <a:lnTo>
                    <a:pt x="63" y="927"/>
                  </a:lnTo>
                  <a:lnTo>
                    <a:pt x="61" y="922"/>
                  </a:lnTo>
                  <a:lnTo>
                    <a:pt x="63" y="921"/>
                  </a:lnTo>
                  <a:lnTo>
                    <a:pt x="59" y="914"/>
                  </a:lnTo>
                  <a:lnTo>
                    <a:pt x="53" y="911"/>
                  </a:lnTo>
                  <a:lnTo>
                    <a:pt x="53" y="908"/>
                  </a:lnTo>
                  <a:lnTo>
                    <a:pt x="50" y="904"/>
                  </a:lnTo>
                  <a:lnTo>
                    <a:pt x="47" y="901"/>
                  </a:lnTo>
                  <a:lnTo>
                    <a:pt x="48" y="892"/>
                  </a:lnTo>
                  <a:lnTo>
                    <a:pt x="39" y="887"/>
                  </a:lnTo>
                  <a:lnTo>
                    <a:pt x="37" y="879"/>
                  </a:lnTo>
                  <a:lnTo>
                    <a:pt x="22" y="871"/>
                  </a:lnTo>
                  <a:lnTo>
                    <a:pt x="23" y="867"/>
                  </a:lnTo>
                  <a:lnTo>
                    <a:pt x="20" y="864"/>
                  </a:lnTo>
                  <a:lnTo>
                    <a:pt x="20" y="855"/>
                  </a:lnTo>
                  <a:lnTo>
                    <a:pt x="36" y="845"/>
                  </a:lnTo>
                  <a:lnTo>
                    <a:pt x="34" y="843"/>
                  </a:lnTo>
                  <a:lnTo>
                    <a:pt x="23" y="843"/>
                  </a:lnTo>
                  <a:lnTo>
                    <a:pt x="23" y="848"/>
                  </a:lnTo>
                  <a:lnTo>
                    <a:pt x="12" y="850"/>
                  </a:lnTo>
                  <a:lnTo>
                    <a:pt x="11" y="847"/>
                  </a:lnTo>
                  <a:lnTo>
                    <a:pt x="11" y="845"/>
                  </a:lnTo>
                  <a:lnTo>
                    <a:pt x="20" y="843"/>
                  </a:lnTo>
                  <a:lnTo>
                    <a:pt x="11" y="830"/>
                  </a:lnTo>
                  <a:lnTo>
                    <a:pt x="19" y="827"/>
                  </a:lnTo>
                  <a:lnTo>
                    <a:pt x="14" y="824"/>
                  </a:lnTo>
                  <a:lnTo>
                    <a:pt x="12" y="822"/>
                  </a:lnTo>
                  <a:lnTo>
                    <a:pt x="23" y="821"/>
                  </a:lnTo>
                  <a:lnTo>
                    <a:pt x="12" y="819"/>
                  </a:lnTo>
                  <a:lnTo>
                    <a:pt x="11" y="814"/>
                  </a:lnTo>
                  <a:lnTo>
                    <a:pt x="15" y="818"/>
                  </a:lnTo>
                  <a:lnTo>
                    <a:pt x="19" y="814"/>
                  </a:lnTo>
                  <a:lnTo>
                    <a:pt x="15" y="810"/>
                  </a:lnTo>
                  <a:lnTo>
                    <a:pt x="15" y="800"/>
                  </a:lnTo>
                  <a:lnTo>
                    <a:pt x="6" y="801"/>
                  </a:lnTo>
                  <a:lnTo>
                    <a:pt x="9" y="795"/>
                  </a:lnTo>
                  <a:lnTo>
                    <a:pt x="0" y="790"/>
                  </a:lnTo>
                  <a:lnTo>
                    <a:pt x="6" y="779"/>
                  </a:lnTo>
                  <a:lnTo>
                    <a:pt x="17" y="777"/>
                  </a:lnTo>
                  <a:lnTo>
                    <a:pt x="12" y="763"/>
                  </a:lnTo>
                  <a:lnTo>
                    <a:pt x="23" y="753"/>
                  </a:lnTo>
                  <a:lnTo>
                    <a:pt x="23" y="752"/>
                  </a:lnTo>
                  <a:lnTo>
                    <a:pt x="30" y="758"/>
                  </a:lnTo>
                  <a:lnTo>
                    <a:pt x="41" y="758"/>
                  </a:lnTo>
                  <a:lnTo>
                    <a:pt x="50" y="755"/>
                  </a:lnTo>
                  <a:lnTo>
                    <a:pt x="55" y="755"/>
                  </a:lnTo>
                  <a:lnTo>
                    <a:pt x="58" y="760"/>
                  </a:lnTo>
                  <a:lnTo>
                    <a:pt x="58" y="764"/>
                  </a:lnTo>
                  <a:lnTo>
                    <a:pt x="69" y="772"/>
                  </a:lnTo>
                  <a:lnTo>
                    <a:pt x="69" y="779"/>
                  </a:lnTo>
                  <a:lnTo>
                    <a:pt x="69" y="784"/>
                  </a:lnTo>
                  <a:lnTo>
                    <a:pt x="72" y="790"/>
                  </a:lnTo>
                  <a:lnTo>
                    <a:pt x="83" y="792"/>
                  </a:lnTo>
                  <a:lnTo>
                    <a:pt x="89" y="785"/>
                  </a:lnTo>
                  <a:lnTo>
                    <a:pt x="89" y="789"/>
                  </a:lnTo>
                  <a:lnTo>
                    <a:pt x="92" y="787"/>
                  </a:lnTo>
                  <a:lnTo>
                    <a:pt x="99" y="768"/>
                  </a:lnTo>
                  <a:lnTo>
                    <a:pt x="105" y="769"/>
                  </a:lnTo>
                  <a:lnTo>
                    <a:pt x="114" y="758"/>
                  </a:lnTo>
                  <a:lnTo>
                    <a:pt x="114" y="755"/>
                  </a:lnTo>
                  <a:lnTo>
                    <a:pt x="103" y="752"/>
                  </a:lnTo>
                  <a:lnTo>
                    <a:pt x="96" y="744"/>
                  </a:lnTo>
                  <a:lnTo>
                    <a:pt x="96" y="740"/>
                  </a:lnTo>
                  <a:lnTo>
                    <a:pt x="100" y="744"/>
                  </a:lnTo>
                  <a:lnTo>
                    <a:pt x="116" y="742"/>
                  </a:lnTo>
                  <a:lnTo>
                    <a:pt x="116" y="735"/>
                  </a:lnTo>
                  <a:lnTo>
                    <a:pt x="132" y="740"/>
                  </a:lnTo>
                  <a:lnTo>
                    <a:pt x="141" y="732"/>
                  </a:lnTo>
                  <a:lnTo>
                    <a:pt x="143" y="735"/>
                  </a:lnTo>
                  <a:lnTo>
                    <a:pt x="149" y="732"/>
                  </a:lnTo>
                  <a:lnTo>
                    <a:pt x="149" y="729"/>
                  </a:lnTo>
                  <a:lnTo>
                    <a:pt x="141" y="716"/>
                  </a:lnTo>
                  <a:lnTo>
                    <a:pt x="141" y="710"/>
                  </a:lnTo>
                  <a:lnTo>
                    <a:pt x="138" y="708"/>
                  </a:lnTo>
                  <a:lnTo>
                    <a:pt x="135" y="711"/>
                  </a:lnTo>
                  <a:lnTo>
                    <a:pt x="130" y="695"/>
                  </a:lnTo>
                  <a:lnTo>
                    <a:pt x="127" y="694"/>
                  </a:lnTo>
                  <a:lnTo>
                    <a:pt x="125" y="692"/>
                  </a:lnTo>
                  <a:lnTo>
                    <a:pt x="125" y="690"/>
                  </a:lnTo>
                  <a:lnTo>
                    <a:pt x="125" y="679"/>
                  </a:lnTo>
                  <a:lnTo>
                    <a:pt x="124" y="677"/>
                  </a:lnTo>
                  <a:lnTo>
                    <a:pt x="121" y="679"/>
                  </a:lnTo>
                  <a:lnTo>
                    <a:pt x="113" y="671"/>
                  </a:lnTo>
                  <a:lnTo>
                    <a:pt x="97" y="665"/>
                  </a:lnTo>
                  <a:lnTo>
                    <a:pt x="94" y="658"/>
                  </a:lnTo>
                  <a:lnTo>
                    <a:pt x="96" y="652"/>
                  </a:lnTo>
                  <a:lnTo>
                    <a:pt x="92" y="645"/>
                  </a:lnTo>
                  <a:lnTo>
                    <a:pt x="89" y="637"/>
                  </a:lnTo>
                  <a:lnTo>
                    <a:pt x="89" y="636"/>
                  </a:lnTo>
                  <a:lnTo>
                    <a:pt x="89" y="632"/>
                  </a:lnTo>
                  <a:lnTo>
                    <a:pt x="85" y="624"/>
                  </a:lnTo>
                  <a:lnTo>
                    <a:pt x="89" y="613"/>
                  </a:lnTo>
                  <a:lnTo>
                    <a:pt x="85" y="605"/>
                  </a:lnTo>
                  <a:lnTo>
                    <a:pt x="81" y="600"/>
                  </a:lnTo>
                  <a:lnTo>
                    <a:pt x="70" y="597"/>
                  </a:lnTo>
                  <a:lnTo>
                    <a:pt x="70" y="591"/>
                  </a:lnTo>
                  <a:lnTo>
                    <a:pt x="74" y="586"/>
                  </a:lnTo>
                  <a:lnTo>
                    <a:pt x="81" y="591"/>
                  </a:lnTo>
                  <a:lnTo>
                    <a:pt x="83" y="589"/>
                  </a:lnTo>
                  <a:lnTo>
                    <a:pt x="77" y="578"/>
                  </a:lnTo>
                  <a:lnTo>
                    <a:pt x="78" y="566"/>
                  </a:lnTo>
                  <a:lnTo>
                    <a:pt x="66" y="566"/>
                  </a:lnTo>
                  <a:lnTo>
                    <a:pt x="61" y="560"/>
                  </a:lnTo>
                  <a:lnTo>
                    <a:pt x="63" y="558"/>
                  </a:lnTo>
                  <a:lnTo>
                    <a:pt x="67" y="544"/>
                  </a:lnTo>
                  <a:lnTo>
                    <a:pt x="61" y="537"/>
                  </a:lnTo>
                  <a:lnTo>
                    <a:pt x="41" y="533"/>
                  </a:lnTo>
                  <a:lnTo>
                    <a:pt x="36" y="521"/>
                  </a:lnTo>
                  <a:lnTo>
                    <a:pt x="25" y="507"/>
                  </a:lnTo>
                  <a:lnTo>
                    <a:pt x="23" y="499"/>
                  </a:lnTo>
                  <a:lnTo>
                    <a:pt x="23" y="494"/>
                  </a:lnTo>
                  <a:lnTo>
                    <a:pt x="34" y="484"/>
                  </a:lnTo>
                  <a:lnTo>
                    <a:pt x="41" y="473"/>
                  </a:lnTo>
                  <a:lnTo>
                    <a:pt x="41" y="470"/>
                  </a:lnTo>
                  <a:lnTo>
                    <a:pt x="41" y="465"/>
                  </a:lnTo>
                  <a:lnTo>
                    <a:pt x="39" y="460"/>
                  </a:lnTo>
                  <a:lnTo>
                    <a:pt x="37" y="455"/>
                  </a:lnTo>
                  <a:lnTo>
                    <a:pt x="30" y="436"/>
                  </a:lnTo>
                  <a:lnTo>
                    <a:pt x="47" y="415"/>
                  </a:lnTo>
                  <a:lnTo>
                    <a:pt x="69" y="393"/>
                  </a:lnTo>
                  <a:lnTo>
                    <a:pt x="77" y="384"/>
                  </a:lnTo>
                  <a:lnTo>
                    <a:pt x="85" y="376"/>
                  </a:lnTo>
                  <a:lnTo>
                    <a:pt x="88" y="373"/>
                  </a:lnTo>
                  <a:lnTo>
                    <a:pt x="92" y="370"/>
                  </a:lnTo>
                  <a:lnTo>
                    <a:pt x="99" y="357"/>
                  </a:lnTo>
                  <a:lnTo>
                    <a:pt x="99" y="354"/>
                  </a:lnTo>
                  <a:lnTo>
                    <a:pt x="97" y="354"/>
                  </a:lnTo>
                  <a:lnTo>
                    <a:pt x="97" y="352"/>
                  </a:lnTo>
                  <a:lnTo>
                    <a:pt x="92" y="333"/>
                  </a:lnTo>
                  <a:lnTo>
                    <a:pt x="92" y="318"/>
                  </a:lnTo>
                  <a:lnTo>
                    <a:pt x="92" y="317"/>
                  </a:lnTo>
                  <a:lnTo>
                    <a:pt x="105" y="302"/>
                  </a:lnTo>
                  <a:lnTo>
                    <a:pt x="114" y="315"/>
                  </a:lnTo>
                  <a:lnTo>
                    <a:pt x="124" y="318"/>
                  </a:lnTo>
                  <a:lnTo>
                    <a:pt x="136" y="317"/>
                  </a:lnTo>
                  <a:lnTo>
                    <a:pt x="151" y="330"/>
                  </a:lnTo>
                  <a:lnTo>
                    <a:pt x="152" y="330"/>
                  </a:lnTo>
                  <a:lnTo>
                    <a:pt x="149" y="346"/>
                  </a:lnTo>
                  <a:lnTo>
                    <a:pt x="144" y="344"/>
                  </a:lnTo>
                  <a:lnTo>
                    <a:pt x="143" y="349"/>
                  </a:lnTo>
                  <a:lnTo>
                    <a:pt x="143" y="354"/>
                  </a:lnTo>
                  <a:lnTo>
                    <a:pt x="132" y="362"/>
                  </a:lnTo>
                  <a:lnTo>
                    <a:pt x="125" y="373"/>
                  </a:lnTo>
                  <a:lnTo>
                    <a:pt x="122" y="381"/>
                  </a:lnTo>
                  <a:lnTo>
                    <a:pt x="138" y="381"/>
                  </a:lnTo>
                  <a:lnTo>
                    <a:pt x="147" y="386"/>
                  </a:lnTo>
                  <a:lnTo>
                    <a:pt x="151" y="389"/>
                  </a:lnTo>
                  <a:lnTo>
                    <a:pt x="165" y="399"/>
                  </a:lnTo>
                  <a:lnTo>
                    <a:pt x="171" y="399"/>
                  </a:lnTo>
                  <a:lnTo>
                    <a:pt x="173" y="418"/>
                  </a:lnTo>
                  <a:lnTo>
                    <a:pt x="176" y="422"/>
                  </a:lnTo>
                  <a:lnTo>
                    <a:pt x="184" y="433"/>
                  </a:lnTo>
                  <a:lnTo>
                    <a:pt x="184" y="436"/>
                  </a:lnTo>
                  <a:lnTo>
                    <a:pt x="188" y="450"/>
                  </a:lnTo>
                  <a:lnTo>
                    <a:pt x="191" y="450"/>
                  </a:lnTo>
                  <a:lnTo>
                    <a:pt x="180" y="467"/>
                  </a:lnTo>
                  <a:lnTo>
                    <a:pt x="179" y="475"/>
                  </a:lnTo>
                  <a:lnTo>
                    <a:pt x="185" y="471"/>
                  </a:lnTo>
                  <a:lnTo>
                    <a:pt x="198" y="468"/>
                  </a:lnTo>
                  <a:lnTo>
                    <a:pt x="201" y="470"/>
                  </a:lnTo>
                  <a:lnTo>
                    <a:pt x="204" y="473"/>
                  </a:lnTo>
                  <a:lnTo>
                    <a:pt x="215" y="471"/>
                  </a:lnTo>
                  <a:lnTo>
                    <a:pt x="215" y="476"/>
                  </a:lnTo>
                  <a:lnTo>
                    <a:pt x="220" y="481"/>
                  </a:lnTo>
                  <a:lnTo>
                    <a:pt x="226" y="479"/>
                  </a:lnTo>
                  <a:lnTo>
                    <a:pt x="231" y="478"/>
                  </a:lnTo>
                  <a:lnTo>
                    <a:pt x="234" y="467"/>
                  </a:lnTo>
                  <a:lnTo>
                    <a:pt x="237" y="462"/>
                  </a:lnTo>
                  <a:lnTo>
                    <a:pt x="242" y="447"/>
                  </a:lnTo>
                  <a:lnTo>
                    <a:pt x="249" y="442"/>
                  </a:lnTo>
                  <a:lnTo>
                    <a:pt x="254" y="433"/>
                  </a:lnTo>
                  <a:lnTo>
                    <a:pt x="249" y="431"/>
                  </a:lnTo>
                  <a:lnTo>
                    <a:pt x="249" y="428"/>
                  </a:lnTo>
                  <a:lnTo>
                    <a:pt x="239" y="420"/>
                  </a:lnTo>
                  <a:lnTo>
                    <a:pt x="228" y="417"/>
                  </a:lnTo>
                  <a:lnTo>
                    <a:pt x="226" y="410"/>
                  </a:lnTo>
                  <a:lnTo>
                    <a:pt x="223" y="404"/>
                  </a:lnTo>
                  <a:lnTo>
                    <a:pt x="223" y="401"/>
                  </a:lnTo>
                  <a:lnTo>
                    <a:pt x="213" y="394"/>
                  </a:lnTo>
                  <a:lnTo>
                    <a:pt x="215" y="388"/>
                  </a:lnTo>
                  <a:lnTo>
                    <a:pt x="229" y="378"/>
                  </a:lnTo>
                  <a:lnTo>
                    <a:pt x="221" y="359"/>
                  </a:lnTo>
                  <a:lnTo>
                    <a:pt x="224" y="346"/>
                  </a:lnTo>
                  <a:lnTo>
                    <a:pt x="249" y="336"/>
                  </a:lnTo>
                  <a:lnTo>
                    <a:pt x="256" y="323"/>
                  </a:lnTo>
                  <a:lnTo>
                    <a:pt x="251" y="302"/>
                  </a:lnTo>
                  <a:lnTo>
                    <a:pt x="267" y="294"/>
                  </a:lnTo>
                  <a:lnTo>
                    <a:pt x="268" y="294"/>
                  </a:lnTo>
                  <a:lnTo>
                    <a:pt x="279" y="281"/>
                  </a:lnTo>
                  <a:lnTo>
                    <a:pt x="290" y="273"/>
                  </a:lnTo>
                  <a:lnTo>
                    <a:pt x="295" y="275"/>
                  </a:lnTo>
                  <a:lnTo>
                    <a:pt x="301" y="264"/>
                  </a:lnTo>
                  <a:lnTo>
                    <a:pt x="304" y="251"/>
                  </a:lnTo>
                  <a:lnTo>
                    <a:pt x="311" y="244"/>
                  </a:lnTo>
                  <a:lnTo>
                    <a:pt x="315" y="238"/>
                  </a:lnTo>
                  <a:lnTo>
                    <a:pt x="323" y="236"/>
                  </a:lnTo>
                  <a:lnTo>
                    <a:pt x="325" y="219"/>
                  </a:lnTo>
                  <a:lnTo>
                    <a:pt x="339" y="199"/>
                  </a:lnTo>
                  <a:lnTo>
                    <a:pt x="341" y="188"/>
                  </a:lnTo>
                  <a:lnTo>
                    <a:pt x="345" y="182"/>
                  </a:lnTo>
                  <a:lnTo>
                    <a:pt x="345" y="170"/>
                  </a:lnTo>
                  <a:lnTo>
                    <a:pt x="337" y="161"/>
                  </a:lnTo>
                  <a:lnTo>
                    <a:pt x="339" y="146"/>
                  </a:lnTo>
                  <a:lnTo>
                    <a:pt x="336" y="140"/>
                  </a:lnTo>
                  <a:lnTo>
                    <a:pt x="334" y="127"/>
                  </a:lnTo>
                  <a:lnTo>
                    <a:pt x="325" y="122"/>
                  </a:lnTo>
                  <a:lnTo>
                    <a:pt x="323" y="111"/>
                  </a:lnTo>
                  <a:lnTo>
                    <a:pt x="334" y="106"/>
                  </a:lnTo>
                  <a:lnTo>
                    <a:pt x="336" y="85"/>
                  </a:lnTo>
                  <a:lnTo>
                    <a:pt x="347" y="79"/>
                  </a:lnTo>
                  <a:lnTo>
                    <a:pt x="375" y="77"/>
                  </a:lnTo>
                  <a:lnTo>
                    <a:pt x="375" y="82"/>
                  </a:lnTo>
                  <a:lnTo>
                    <a:pt x="383" y="91"/>
                  </a:lnTo>
                  <a:lnTo>
                    <a:pt x="394" y="100"/>
                  </a:lnTo>
                  <a:lnTo>
                    <a:pt x="400" y="88"/>
                  </a:lnTo>
                  <a:lnTo>
                    <a:pt x="408" y="80"/>
                  </a:lnTo>
                  <a:lnTo>
                    <a:pt x="416" y="77"/>
                  </a:lnTo>
                  <a:lnTo>
                    <a:pt x="418" y="100"/>
                  </a:lnTo>
                  <a:lnTo>
                    <a:pt x="416" y="130"/>
                  </a:lnTo>
                  <a:lnTo>
                    <a:pt x="418" y="148"/>
                  </a:lnTo>
                  <a:lnTo>
                    <a:pt x="419" y="154"/>
                  </a:lnTo>
                  <a:lnTo>
                    <a:pt x="427" y="159"/>
                  </a:lnTo>
                  <a:lnTo>
                    <a:pt x="436" y="169"/>
                  </a:lnTo>
                  <a:lnTo>
                    <a:pt x="449" y="191"/>
                  </a:lnTo>
                  <a:lnTo>
                    <a:pt x="454" y="196"/>
                  </a:lnTo>
                  <a:lnTo>
                    <a:pt x="462" y="196"/>
                  </a:lnTo>
                  <a:lnTo>
                    <a:pt x="468" y="201"/>
                  </a:lnTo>
                  <a:lnTo>
                    <a:pt x="496" y="204"/>
                  </a:lnTo>
                  <a:lnTo>
                    <a:pt x="510" y="198"/>
                  </a:lnTo>
                  <a:lnTo>
                    <a:pt x="524" y="201"/>
                  </a:lnTo>
                  <a:lnTo>
                    <a:pt x="526" y="201"/>
                  </a:lnTo>
                  <a:lnTo>
                    <a:pt x="529" y="185"/>
                  </a:lnTo>
                  <a:lnTo>
                    <a:pt x="531" y="178"/>
                  </a:lnTo>
                  <a:lnTo>
                    <a:pt x="534" y="169"/>
                  </a:lnTo>
                  <a:lnTo>
                    <a:pt x="540" y="169"/>
                  </a:lnTo>
                  <a:lnTo>
                    <a:pt x="553" y="177"/>
                  </a:lnTo>
                  <a:lnTo>
                    <a:pt x="573" y="167"/>
                  </a:lnTo>
                  <a:lnTo>
                    <a:pt x="579" y="161"/>
                  </a:lnTo>
                  <a:lnTo>
                    <a:pt x="598" y="157"/>
                  </a:lnTo>
                  <a:lnTo>
                    <a:pt x="609" y="149"/>
                  </a:lnTo>
                  <a:lnTo>
                    <a:pt x="617" y="159"/>
                  </a:lnTo>
                  <a:lnTo>
                    <a:pt x="628" y="151"/>
                  </a:lnTo>
                  <a:lnTo>
                    <a:pt x="642" y="167"/>
                  </a:lnTo>
                  <a:lnTo>
                    <a:pt x="647" y="169"/>
                  </a:lnTo>
                  <a:lnTo>
                    <a:pt x="642" y="185"/>
                  </a:lnTo>
                  <a:lnTo>
                    <a:pt x="648" y="191"/>
                  </a:lnTo>
                  <a:lnTo>
                    <a:pt x="647" y="206"/>
                  </a:lnTo>
                  <a:lnTo>
                    <a:pt x="648" y="207"/>
                  </a:lnTo>
                  <a:lnTo>
                    <a:pt x="672" y="219"/>
                  </a:lnTo>
                  <a:lnTo>
                    <a:pt x="672" y="235"/>
                  </a:lnTo>
                  <a:lnTo>
                    <a:pt x="670" y="240"/>
                  </a:lnTo>
                  <a:lnTo>
                    <a:pt x="680" y="246"/>
                  </a:lnTo>
                  <a:lnTo>
                    <a:pt x="691" y="240"/>
                  </a:lnTo>
                  <a:lnTo>
                    <a:pt x="692" y="240"/>
                  </a:lnTo>
                  <a:lnTo>
                    <a:pt x="705" y="241"/>
                  </a:lnTo>
                  <a:lnTo>
                    <a:pt x="724" y="222"/>
                  </a:lnTo>
                  <a:lnTo>
                    <a:pt x="719" y="212"/>
                  </a:lnTo>
                  <a:lnTo>
                    <a:pt x="719" y="211"/>
                  </a:lnTo>
                  <a:lnTo>
                    <a:pt x="710" y="193"/>
                  </a:lnTo>
                  <a:lnTo>
                    <a:pt x="697" y="185"/>
                  </a:lnTo>
                  <a:lnTo>
                    <a:pt x="694" y="174"/>
                  </a:lnTo>
                  <a:lnTo>
                    <a:pt x="697" y="167"/>
                  </a:lnTo>
                  <a:lnTo>
                    <a:pt x="703" y="159"/>
                  </a:lnTo>
                  <a:lnTo>
                    <a:pt x="707" y="149"/>
                  </a:lnTo>
                  <a:lnTo>
                    <a:pt x="718" y="146"/>
                  </a:lnTo>
                  <a:lnTo>
                    <a:pt x="721" y="133"/>
                  </a:lnTo>
                  <a:lnTo>
                    <a:pt x="714" y="130"/>
                  </a:lnTo>
                  <a:lnTo>
                    <a:pt x="713" y="125"/>
                  </a:lnTo>
                  <a:lnTo>
                    <a:pt x="705" y="120"/>
                  </a:lnTo>
                  <a:lnTo>
                    <a:pt x="692" y="127"/>
                  </a:lnTo>
                  <a:lnTo>
                    <a:pt x="678" y="124"/>
                  </a:lnTo>
                  <a:lnTo>
                    <a:pt x="674" y="117"/>
                  </a:lnTo>
                  <a:lnTo>
                    <a:pt x="667" y="114"/>
                  </a:lnTo>
                  <a:lnTo>
                    <a:pt x="669" y="104"/>
                  </a:lnTo>
                  <a:lnTo>
                    <a:pt x="667" y="79"/>
                  </a:lnTo>
                  <a:lnTo>
                    <a:pt x="670" y="74"/>
                  </a:lnTo>
                  <a:lnTo>
                    <a:pt x="667" y="58"/>
                  </a:lnTo>
                  <a:lnTo>
                    <a:pt x="683" y="43"/>
                  </a:lnTo>
                  <a:lnTo>
                    <a:pt x="683" y="37"/>
                  </a:lnTo>
                  <a:lnTo>
                    <a:pt x="689" y="34"/>
                  </a:lnTo>
                  <a:lnTo>
                    <a:pt x="692" y="16"/>
                  </a:lnTo>
                  <a:lnTo>
                    <a:pt x="699" y="16"/>
                  </a:lnTo>
                  <a:lnTo>
                    <a:pt x="727" y="6"/>
                  </a:lnTo>
                  <a:lnTo>
                    <a:pt x="740" y="9"/>
                  </a:lnTo>
                  <a:lnTo>
                    <a:pt x="751" y="0"/>
                  </a:lnTo>
                  <a:lnTo>
                    <a:pt x="758" y="13"/>
                  </a:lnTo>
                  <a:lnTo>
                    <a:pt x="752" y="24"/>
                  </a:lnTo>
                  <a:lnTo>
                    <a:pt x="758" y="37"/>
                  </a:lnTo>
                  <a:lnTo>
                    <a:pt x="766" y="35"/>
                  </a:lnTo>
                  <a:lnTo>
                    <a:pt x="777" y="45"/>
                  </a:lnTo>
                  <a:lnTo>
                    <a:pt x="779" y="50"/>
                  </a:lnTo>
                  <a:lnTo>
                    <a:pt x="791" y="50"/>
                  </a:lnTo>
                  <a:lnTo>
                    <a:pt x="796" y="53"/>
                  </a:lnTo>
                  <a:lnTo>
                    <a:pt x="802" y="46"/>
                  </a:lnTo>
                  <a:lnTo>
                    <a:pt x="824" y="53"/>
                  </a:lnTo>
                  <a:lnTo>
                    <a:pt x="831" y="51"/>
                  </a:lnTo>
                  <a:lnTo>
                    <a:pt x="835" y="54"/>
                  </a:lnTo>
                  <a:lnTo>
                    <a:pt x="843" y="61"/>
                  </a:lnTo>
                  <a:lnTo>
                    <a:pt x="846" y="74"/>
                  </a:lnTo>
                  <a:lnTo>
                    <a:pt x="854" y="82"/>
                  </a:lnTo>
                  <a:lnTo>
                    <a:pt x="876" y="82"/>
                  </a:lnTo>
                  <a:lnTo>
                    <a:pt x="889" y="88"/>
                  </a:lnTo>
                  <a:lnTo>
                    <a:pt x="909" y="100"/>
                  </a:lnTo>
                  <a:lnTo>
                    <a:pt x="919" y="111"/>
                  </a:lnTo>
                  <a:lnTo>
                    <a:pt x="915" y="124"/>
                  </a:lnTo>
                  <a:lnTo>
                    <a:pt x="922" y="135"/>
                  </a:lnTo>
                  <a:lnTo>
                    <a:pt x="912" y="149"/>
                  </a:lnTo>
                  <a:lnTo>
                    <a:pt x="897" y="153"/>
                  </a:lnTo>
                  <a:lnTo>
                    <a:pt x="886" y="159"/>
                  </a:lnTo>
                  <a:lnTo>
                    <a:pt x="884" y="162"/>
                  </a:lnTo>
                  <a:lnTo>
                    <a:pt x="878" y="164"/>
                  </a:lnTo>
                  <a:lnTo>
                    <a:pt x="871" y="172"/>
                  </a:lnTo>
                  <a:lnTo>
                    <a:pt x="893" y="183"/>
                  </a:lnTo>
                  <a:lnTo>
                    <a:pt x="898" y="198"/>
                  </a:lnTo>
                  <a:lnTo>
                    <a:pt x="892" y="209"/>
                  </a:lnTo>
                  <a:lnTo>
                    <a:pt x="900" y="217"/>
                  </a:lnTo>
                  <a:lnTo>
                    <a:pt x="900" y="232"/>
                  </a:lnTo>
                  <a:lnTo>
                    <a:pt x="895" y="240"/>
                  </a:lnTo>
                  <a:lnTo>
                    <a:pt x="897" y="243"/>
                  </a:lnTo>
                  <a:lnTo>
                    <a:pt x="884" y="264"/>
                  </a:lnTo>
                  <a:lnTo>
                    <a:pt x="892" y="280"/>
                  </a:lnTo>
                  <a:lnTo>
                    <a:pt x="890" y="288"/>
                  </a:lnTo>
                  <a:lnTo>
                    <a:pt x="882" y="318"/>
                  </a:lnTo>
                  <a:lnTo>
                    <a:pt x="868" y="330"/>
                  </a:lnTo>
                  <a:lnTo>
                    <a:pt x="857" y="341"/>
                  </a:lnTo>
                  <a:lnTo>
                    <a:pt x="859" y="359"/>
                  </a:lnTo>
                  <a:lnTo>
                    <a:pt x="853" y="360"/>
                  </a:lnTo>
                  <a:lnTo>
                    <a:pt x="846" y="376"/>
                  </a:lnTo>
                  <a:lnTo>
                    <a:pt x="843" y="388"/>
                  </a:lnTo>
                  <a:lnTo>
                    <a:pt x="859" y="393"/>
                  </a:lnTo>
                  <a:lnTo>
                    <a:pt x="860" y="409"/>
                  </a:lnTo>
                  <a:lnTo>
                    <a:pt x="860" y="413"/>
                  </a:lnTo>
                  <a:lnTo>
                    <a:pt x="865" y="418"/>
                  </a:lnTo>
                  <a:lnTo>
                    <a:pt x="868" y="431"/>
                  </a:lnTo>
                  <a:lnTo>
                    <a:pt x="865" y="434"/>
                  </a:lnTo>
                  <a:lnTo>
                    <a:pt x="862" y="441"/>
                  </a:lnTo>
                  <a:lnTo>
                    <a:pt x="865" y="447"/>
                  </a:lnTo>
                  <a:lnTo>
                    <a:pt x="867" y="476"/>
                  </a:lnTo>
                  <a:lnTo>
                    <a:pt x="875" y="478"/>
                  </a:lnTo>
                  <a:lnTo>
                    <a:pt x="884" y="484"/>
                  </a:lnTo>
                  <a:lnTo>
                    <a:pt x="878" y="488"/>
                  </a:lnTo>
                  <a:lnTo>
                    <a:pt x="882" y="500"/>
                  </a:lnTo>
                  <a:lnTo>
                    <a:pt x="884" y="502"/>
                  </a:lnTo>
                  <a:lnTo>
                    <a:pt x="900" y="499"/>
                  </a:lnTo>
                  <a:lnTo>
                    <a:pt x="908" y="492"/>
                  </a:lnTo>
                  <a:lnTo>
                    <a:pt x="923" y="489"/>
                  </a:lnTo>
                  <a:lnTo>
                    <a:pt x="926" y="491"/>
                  </a:lnTo>
                  <a:lnTo>
                    <a:pt x="933" y="476"/>
                  </a:lnTo>
                  <a:lnTo>
                    <a:pt x="936" y="475"/>
                  </a:lnTo>
                  <a:lnTo>
                    <a:pt x="948" y="470"/>
                  </a:lnTo>
                  <a:lnTo>
                    <a:pt x="950" y="468"/>
                  </a:lnTo>
                  <a:lnTo>
                    <a:pt x="959" y="470"/>
                  </a:lnTo>
                  <a:lnTo>
                    <a:pt x="972" y="470"/>
                  </a:lnTo>
                  <a:lnTo>
                    <a:pt x="975" y="475"/>
                  </a:lnTo>
                  <a:lnTo>
                    <a:pt x="983" y="468"/>
                  </a:lnTo>
                  <a:lnTo>
                    <a:pt x="992" y="471"/>
                  </a:lnTo>
                  <a:lnTo>
                    <a:pt x="1007" y="470"/>
                  </a:lnTo>
                  <a:lnTo>
                    <a:pt x="1014" y="473"/>
                  </a:lnTo>
                  <a:lnTo>
                    <a:pt x="997" y="497"/>
                  </a:lnTo>
                  <a:lnTo>
                    <a:pt x="980" y="526"/>
                  </a:lnTo>
                  <a:lnTo>
                    <a:pt x="964" y="549"/>
                  </a:lnTo>
                  <a:lnTo>
                    <a:pt x="947" y="573"/>
                  </a:lnTo>
                  <a:lnTo>
                    <a:pt x="920" y="607"/>
                  </a:lnTo>
                  <a:lnTo>
                    <a:pt x="922" y="624"/>
                  </a:lnTo>
                  <a:lnTo>
                    <a:pt x="922" y="632"/>
                  </a:lnTo>
                  <a:lnTo>
                    <a:pt x="923" y="652"/>
                  </a:lnTo>
                  <a:lnTo>
                    <a:pt x="925" y="661"/>
                  </a:lnTo>
                  <a:lnTo>
                    <a:pt x="926" y="681"/>
                  </a:lnTo>
                  <a:lnTo>
                    <a:pt x="926" y="702"/>
                  </a:lnTo>
                  <a:lnTo>
                    <a:pt x="919" y="703"/>
                  </a:lnTo>
                  <a:lnTo>
                    <a:pt x="920" y="706"/>
                  </a:lnTo>
                  <a:lnTo>
                    <a:pt x="930" y="705"/>
                  </a:lnTo>
                  <a:lnTo>
                    <a:pt x="930" y="718"/>
                  </a:lnTo>
                  <a:lnTo>
                    <a:pt x="933" y="719"/>
                  </a:lnTo>
                  <a:lnTo>
                    <a:pt x="342" y="1141"/>
                  </a:lnTo>
                  <a:lnTo>
                    <a:pt x="348" y="1140"/>
                  </a:lnTo>
                  <a:lnTo>
                    <a:pt x="345" y="1140"/>
                  </a:lnTo>
                  <a:lnTo>
                    <a:pt x="342" y="1141"/>
                  </a:lnTo>
                  <a:lnTo>
                    <a:pt x="933" y="719"/>
                  </a:lnTo>
                  <a:lnTo>
                    <a:pt x="347" y="1146"/>
                  </a:lnTo>
                  <a:lnTo>
                    <a:pt x="348" y="1144"/>
                  </a:lnTo>
                  <a:lnTo>
                    <a:pt x="347" y="1146"/>
                  </a:lnTo>
                  <a:lnTo>
                    <a:pt x="933" y="719"/>
                  </a:lnTo>
                  <a:close/>
                </a:path>
              </a:pathLst>
            </a:custGeom>
            <a:solidFill>
              <a:srgbClr val="759EE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10000"/>
                </a:spcBef>
                <a:spcAft>
                  <a:spcPts val="0"/>
                </a:spcAft>
                <a:buSzPct val="100000"/>
                <a:buFont typeface="Lucida Grande" pitchFamily="1" charset="0"/>
                <a:buNone/>
                <a:defRPr/>
              </a:pPr>
              <a:endParaRPr lang="en-US" sz="1200" b="1" kern="0" smtClean="0">
                <a:solidFill>
                  <a:srgbClr val="133B9C"/>
                </a:solidFill>
              </a:endParaRPr>
            </a:p>
          </p:txBody>
        </p:sp>
        <p:sp>
          <p:nvSpPr>
            <p:cNvPr id="117" name="Freeform 15"/>
            <p:cNvSpPr>
              <a:spLocks noChangeAspect="1"/>
            </p:cNvSpPr>
            <p:nvPr/>
          </p:nvSpPr>
          <p:spPr bwMode="auto">
            <a:xfrm>
              <a:off x="3030" y="1862"/>
              <a:ext cx="424" cy="424"/>
            </a:xfrm>
            <a:custGeom>
              <a:avLst/>
              <a:gdLst>
                <a:gd name="T0" fmla="*/ 9 w 788"/>
                <a:gd name="T1" fmla="*/ 5 h 755"/>
                <a:gd name="T2" fmla="*/ 9 w 788"/>
                <a:gd name="T3" fmla="*/ 4 h 755"/>
                <a:gd name="T4" fmla="*/ 8 w 788"/>
                <a:gd name="T5" fmla="*/ 3 h 755"/>
                <a:gd name="T6" fmla="*/ 8 w 788"/>
                <a:gd name="T7" fmla="*/ 4 h 755"/>
                <a:gd name="T8" fmla="*/ 7 w 788"/>
                <a:gd name="T9" fmla="*/ 3 h 755"/>
                <a:gd name="T10" fmla="*/ 5 w 788"/>
                <a:gd name="T11" fmla="*/ 1 h 755"/>
                <a:gd name="T12" fmla="*/ 4 w 788"/>
                <a:gd name="T13" fmla="*/ 1 h 755"/>
                <a:gd name="T14" fmla="*/ 3 w 788"/>
                <a:gd name="T15" fmla="*/ 1 h 755"/>
                <a:gd name="T16" fmla="*/ 3 w 788"/>
                <a:gd name="T17" fmla="*/ 1 h 755"/>
                <a:gd name="T18" fmla="*/ 3 w 788"/>
                <a:gd name="T19" fmla="*/ 1 h 755"/>
                <a:gd name="T20" fmla="*/ 3 w 788"/>
                <a:gd name="T21" fmla="*/ 1 h 755"/>
                <a:gd name="T22" fmla="*/ 3 w 788"/>
                <a:gd name="T23" fmla="*/ 1 h 755"/>
                <a:gd name="T24" fmla="*/ 3 w 788"/>
                <a:gd name="T25" fmla="*/ 1 h 755"/>
                <a:gd name="T26" fmla="*/ 2 w 788"/>
                <a:gd name="T27" fmla="*/ 1 h 755"/>
                <a:gd name="T28" fmla="*/ 2 w 788"/>
                <a:gd name="T29" fmla="*/ 1 h 755"/>
                <a:gd name="T30" fmla="*/ 2 w 788"/>
                <a:gd name="T31" fmla="*/ 1 h 755"/>
                <a:gd name="T32" fmla="*/ 1 w 788"/>
                <a:gd name="T33" fmla="*/ 1 h 755"/>
                <a:gd name="T34" fmla="*/ 1 w 788"/>
                <a:gd name="T35" fmla="*/ 1 h 755"/>
                <a:gd name="T36" fmla="*/ 1 w 788"/>
                <a:gd name="T37" fmla="*/ 1 h 755"/>
                <a:gd name="T38" fmla="*/ 1 w 788"/>
                <a:gd name="T39" fmla="*/ 1 h 755"/>
                <a:gd name="T40" fmla="*/ 0 w 788"/>
                <a:gd name="T41" fmla="*/ 2 h 755"/>
                <a:gd name="T42" fmla="*/ 1 w 788"/>
                <a:gd name="T43" fmla="*/ 2 h 755"/>
                <a:gd name="T44" fmla="*/ 1 w 788"/>
                <a:gd name="T45" fmla="*/ 2 h 755"/>
                <a:gd name="T46" fmla="*/ 2 w 788"/>
                <a:gd name="T47" fmla="*/ 2 h 755"/>
                <a:gd name="T48" fmla="*/ 1 w 788"/>
                <a:gd name="T49" fmla="*/ 2 h 755"/>
                <a:gd name="T50" fmla="*/ 1 w 788"/>
                <a:gd name="T51" fmla="*/ 3 h 755"/>
                <a:gd name="T52" fmla="*/ 1 w 788"/>
                <a:gd name="T53" fmla="*/ 4 h 755"/>
                <a:gd name="T54" fmla="*/ 2 w 788"/>
                <a:gd name="T55" fmla="*/ 4 h 755"/>
                <a:gd name="T56" fmla="*/ 2 w 788"/>
                <a:gd name="T57" fmla="*/ 4 h 755"/>
                <a:gd name="T58" fmla="*/ 2 w 788"/>
                <a:gd name="T59" fmla="*/ 4 h 755"/>
                <a:gd name="T60" fmla="*/ 2 w 788"/>
                <a:gd name="T61" fmla="*/ 4 h 755"/>
                <a:gd name="T62" fmla="*/ 2 w 788"/>
                <a:gd name="T63" fmla="*/ 4 h 755"/>
                <a:gd name="T64" fmla="*/ 3 w 788"/>
                <a:gd name="T65" fmla="*/ 6 h 755"/>
                <a:gd name="T66" fmla="*/ 3 w 788"/>
                <a:gd name="T67" fmla="*/ 6 h 755"/>
                <a:gd name="T68" fmla="*/ 4 w 788"/>
                <a:gd name="T69" fmla="*/ 6 h 755"/>
                <a:gd name="T70" fmla="*/ 4 w 788"/>
                <a:gd name="T71" fmla="*/ 6 h 755"/>
                <a:gd name="T72" fmla="*/ 4 w 788"/>
                <a:gd name="T73" fmla="*/ 6 h 755"/>
                <a:gd name="T74" fmla="*/ 4 w 788"/>
                <a:gd name="T75" fmla="*/ 7 h 755"/>
                <a:gd name="T76" fmla="*/ 4 w 788"/>
                <a:gd name="T77" fmla="*/ 7 h 755"/>
                <a:gd name="T78" fmla="*/ 4 w 788"/>
                <a:gd name="T79" fmla="*/ 8 h 755"/>
                <a:gd name="T80" fmla="*/ 5 w 788"/>
                <a:gd name="T81" fmla="*/ 9 h 755"/>
                <a:gd name="T82" fmla="*/ 5 w 788"/>
                <a:gd name="T83" fmla="*/ 10 h 755"/>
                <a:gd name="T84" fmla="*/ 5 w 788"/>
                <a:gd name="T85" fmla="*/ 11 h 755"/>
                <a:gd name="T86" fmla="*/ 5 w 788"/>
                <a:gd name="T87" fmla="*/ 12 h 755"/>
                <a:gd name="T88" fmla="*/ 5 w 788"/>
                <a:gd name="T89" fmla="*/ 11 h 755"/>
                <a:gd name="T90" fmla="*/ 5 w 788"/>
                <a:gd name="T91" fmla="*/ 11 h 755"/>
                <a:gd name="T92" fmla="*/ 6 w 788"/>
                <a:gd name="T93" fmla="*/ 12 h 755"/>
                <a:gd name="T94" fmla="*/ 6 w 788"/>
                <a:gd name="T95" fmla="*/ 12 h 755"/>
                <a:gd name="T96" fmla="*/ 6 w 788"/>
                <a:gd name="T97" fmla="*/ 12 h 755"/>
                <a:gd name="T98" fmla="*/ 6 w 788"/>
                <a:gd name="T99" fmla="*/ 12 h 755"/>
                <a:gd name="T100" fmla="*/ 7 w 788"/>
                <a:gd name="T101" fmla="*/ 13 h 755"/>
                <a:gd name="T102" fmla="*/ 8 w 788"/>
                <a:gd name="T103" fmla="*/ 12 h 755"/>
                <a:gd name="T104" fmla="*/ 8 w 788"/>
                <a:gd name="T105" fmla="*/ 12 h 755"/>
                <a:gd name="T106" fmla="*/ 9 w 788"/>
                <a:gd name="T107" fmla="*/ 12 h 755"/>
                <a:gd name="T108" fmla="*/ 9 w 788"/>
                <a:gd name="T109" fmla="*/ 12 h 755"/>
                <a:gd name="T110" fmla="*/ 10 w 788"/>
                <a:gd name="T111" fmla="*/ 11 h 755"/>
                <a:gd name="T112" fmla="*/ 10 w 788"/>
                <a:gd name="T113" fmla="*/ 11 h 755"/>
                <a:gd name="T114" fmla="*/ 10 w 788"/>
                <a:gd name="T115" fmla="*/ 10 h 755"/>
                <a:gd name="T116" fmla="*/ 10 w 788"/>
                <a:gd name="T117" fmla="*/ 9 h 7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88"/>
                <a:gd name="T178" fmla="*/ 0 h 755"/>
                <a:gd name="T179" fmla="*/ 788 w 788"/>
                <a:gd name="T180" fmla="*/ 755 h 7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88" h="755">
                  <a:moveTo>
                    <a:pt x="713" y="397"/>
                  </a:moveTo>
                  <a:lnTo>
                    <a:pt x="708" y="388"/>
                  </a:lnTo>
                  <a:lnTo>
                    <a:pt x="695" y="365"/>
                  </a:lnTo>
                  <a:lnTo>
                    <a:pt x="686" y="333"/>
                  </a:lnTo>
                  <a:lnTo>
                    <a:pt x="669" y="291"/>
                  </a:lnTo>
                  <a:lnTo>
                    <a:pt x="659" y="272"/>
                  </a:lnTo>
                  <a:lnTo>
                    <a:pt x="661" y="265"/>
                  </a:lnTo>
                  <a:lnTo>
                    <a:pt x="663" y="248"/>
                  </a:lnTo>
                  <a:lnTo>
                    <a:pt x="655" y="241"/>
                  </a:lnTo>
                  <a:lnTo>
                    <a:pt x="647" y="238"/>
                  </a:lnTo>
                  <a:lnTo>
                    <a:pt x="637" y="227"/>
                  </a:lnTo>
                  <a:lnTo>
                    <a:pt x="639" y="228"/>
                  </a:lnTo>
                  <a:lnTo>
                    <a:pt x="631" y="215"/>
                  </a:lnTo>
                  <a:lnTo>
                    <a:pt x="612" y="201"/>
                  </a:lnTo>
                  <a:lnTo>
                    <a:pt x="604" y="201"/>
                  </a:lnTo>
                  <a:lnTo>
                    <a:pt x="609" y="201"/>
                  </a:lnTo>
                  <a:lnTo>
                    <a:pt x="609" y="207"/>
                  </a:lnTo>
                  <a:lnTo>
                    <a:pt x="608" y="204"/>
                  </a:lnTo>
                  <a:lnTo>
                    <a:pt x="608" y="207"/>
                  </a:lnTo>
                  <a:lnTo>
                    <a:pt x="601" y="214"/>
                  </a:lnTo>
                  <a:lnTo>
                    <a:pt x="573" y="204"/>
                  </a:lnTo>
                  <a:lnTo>
                    <a:pt x="557" y="194"/>
                  </a:lnTo>
                  <a:lnTo>
                    <a:pt x="560" y="188"/>
                  </a:lnTo>
                  <a:lnTo>
                    <a:pt x="557" y="194"/>
                  </a:lnTo>
                  <a:lnTo>
                    <a:pt x="542" y="185"/>
                  </a:lnTo>
                  <a:lnTo>
                    <a:pt x="523" y="174"/>
                  </a:lnTo>
                  <a:lnTo>
                    <a:pt x="466" y="127"/>
                  </a:lnTo>
                  <a:lnTo>
                    <a:pt x="449" y="114"/>
                  </a:lnTo>
                  <a:lnTo>
                    <a:pt x="416" y="82"/>
                  </a:lnTo>
                  <a:lnTo>
                    <a:pt x="397" y="70"/>
                  </a:lnTo>
                  <a:lnTo>
                    <a:pt x="375" y="51"/>
                  </a:lnTo>
                  <a:lnTo>
                    <a:pt x="350" y="25"/>
                  </a:lnTo>
                  <a:lnTo>
                    <a:pt x="348" y="27"/>
                  </a:lnTo>
                  <a:lnTo>
                    <a:pt x="304" y="1"/>
                  </a:lnTo>
                  <a:lnTo>
                    <a:pt x="298" y="1"/>
                  </a:lnTo>
                  <a:lnTo>
                    <a:pt x="284" y="0"/>
                  </a:lnTo>
                  <a:lnTo>
                    <a:pt x="284" y="9"/>
                  </a:lnTo>
                  <a:lnTo>
                    <a:pt x="279" y="16"/>
                  </a:lnTo>
                  <a:lnTo>
                    <a:pt x="276" y="22"/>
                  </a:lnTo>
                  <a:lnTo>
                    <a:pt x="275" y="33"/>
                  </a:lnTo>
                  <a:lnTo>
                    <a:pt x="278" y="43"/>
                  </a:lnTo>
                  <a:lnTo>
                    <a:pt x="271" y="51"/>
                  </a:lnTo>
                  <a:lnTo>
                    <a:pt x="278" y="58"/>
                  </a:lnTo>
                  <a:lnTo>
                    <a:pt x="276" y="58"/>
                  </a:lnTo>
                  <a:lnTo>
                    <a:pt x="271" y="62"/>
                  </a:lnTo>
                  <a:lnTo>
                    <a:pt x="262" y="67"/>
                  </a:lnTo>
                  <a:lnTo>
                    <a:pt x="254" y="67"/>
                  </a:lnTo>
                  <a:lnTo>
                    <a:pt x="256" y="83"/>
                  </a:lnTo>
                  <a:lnTo>
                    <a:pt x="235" y="85"/>
                  </a:lnTo>
                  <a:lnTo>
                    <a:pt x="227" y="85"/>
                  </a:lnTo>
                  <a:lnTo>
                    <a:pt x="224" y="82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1" y="72"/>
                  </a:lnTo>
                  <a:lnTo>
                    <a:pt x="220" y="61"/>
                  </a:lnTo>
                  <a:lnTo>
                    <a:pt x="213" y="59"/>
                  </a:lnTo>
                  <a:lnTo>
                    <a:pt x="213" y="46"/>
                  </a:lnTo>
                  <a:lnTo>
                    <a:pt x="205" y="48"/>
                  </a:lnTo>
                  <a:lnTo>
                    <a:pt x="202" y="58"/>
                  </a:lnTo>
                  <a:lnTo>
                    <a:pt x="196" y="59"/>
                  </a:lnTo>
                  <a:lnTo>
                    <a:pt x="193" y="61"/>
                  </a:lnTo>
                  <a:lnTo>
                    <a:pt x="190" y="58"/>
                  </a:lnTo>
                  <a:lnTo>
                    <a:pt x="188" y="53"/>
                  </a:lnTo>
                  <a:lnTo>
                    <a:pt x="191" y="51"/>
                  </a:lnTo>
                  <a:lnTo>
                    <a:pt x="190" y="41"/>
                  </a:lnTo>
                  <a:lnTo>
                    <a:pt x="187" y="41"/>
                  </a:lnTo>
                  <a:lnTo>
                    <a:pt x="171" y="30"/>
                  </a:lnTo>
                  <a:lnTo>
                    <a:pt x="169" y="41"/>
                  </a:lnTo>
                  <a:lnTo>
                    <a:pt x="161" y="41"/>
                  </a:lnTo>
                  <a:lnTo>
                    <a:pt x="152" y="41"/>
                  </a:lnTo>
                  <a:lnTo>
                    <a:pt x="149" y="37"/>
                  </a:lnTo>
                  <a:lnTo>
                    <a:pt x="139" y="41"/>
                  </a:lnTo>
                  <a:lnTo>
                    <a:pt x="132" y="45"/>
                  </a:lnTo>
                  <a:lnTo>
                    <a:pt x="127" y="40"/>
                  </a:lnTo>
                  <a:lnTo>
                    <a:pt x="133" y="37"/>
                  </a:lnTo>
                  <a:lnTo>
                    <a:pt x="138" y="22"/>
                  </a:lnTo>
                  <a:lnTo>
                    <a:pt x="133" y="8"/>
                  </a:lnTo>
                  <a:lnTo>
                    <a:pt x="132" y="3"/>
                  </a:lnTo>
                  <a:lnTo>
                    <a:pt x="128" y="3"/>
                  </a:lnTo>
                  <a:lnTo>
                    <a:pt x="119" y="3"/>
                  </a:lnTo>
                  <a:lnTo>
                    <a:pt x="111" y="11"/>
                  </a:lnTo>
                  <a:lnTo>
                    <a:pt x="110" y="8"/>
                  </a:lnTo>
                  <a:lnTo>
                    <a:pt x="99" y="3"/>
                  </a:lnTo>
                  <a:lnTo>
                    <a:pt x="94" y="13"/>
                  </a:lnTo>
                  <a:lnTo>
                    <a:pt x="86" y="22"/>
                  </a:lnTo>
                  <a:lnTo>
                    <a:pt x="75" y="22"/>
                  </a:lnTo>
                  <a:lnTo>
                    <a:pt x="69" y="29"/>
                  </a:lnTo>
                  <a:lnTo>
                    <a:pt x="69" y="33"/>
                  </a:lnTo>
                  <a:lnTo>
                    <a:pt x="61" y="30"/>
                  </a:lnTo>
                  <a:lnTo>
                    <a:pt x="55" y="30"/>
                  </a:lnTo>
                  <a:lnTo>
                    <a:pt x="55" y="35"/>
                  </a:lnTo>
                  <a:lnTo>
                    <a:pt x="47" y="32"/>
                  </a:lnTo>
                  <a:lnTo>
                    <a:pt x="45" y="30"/>
                  </a:lnTo>
                  <a:lnTo>
                    <a:pt x="31" y="25"/>
                  </a:lnTo>
                  <a:lnTo>
                    <a:pt x="30" y="25"/>
                  </a:lnTo>
                  <a:lnTo>
                    <a:pt x="26" y="37"/>
                  </a:lnTo>
                  <a:lnTo>
                    <a:pt x="31" y="41"/>
                  </a:lnTo>
                  <a:lnTo>
                    <a:pt x="28" y="53"/>
                  </a:lnTo>
                  <a:lnTo>
                    <a:pt x="19" y="62"/>
                  </a:lnTo>
                  <a:lnTo>
                    <a:pt x="19" y="70"/>
                  </a:lnTo>
                  <a:lnTo>
                    <a:pt x="23" y="79"/>
                  </a:lnTo>
                  <a:lnTo>
                    <a:pt x="9" y="90"/>
                  </a:lnTo>
                  <a:lnTo>
                    <a:pt x="9" y="101"/>
                  </a:lnTo>
                  <a:lnTo>
                    <a:pt x="3" y="104"/>
                  </a:lnTo>
                  <a:lnTo>
                    <a:pt x="0" y="119"/>
                  </a:lnTo>
                  <a:lnTo>
                    <a:pt x="4" y="127"/>
                  </a:lnTo>
                  <a:lnTo>
                    <a:pt x="19" y="127"/>
                  </a:lnTo>
                  <a:lnTo>
                    <a:pt x="30" y="122"/>
                  </a:lnTo>
                  <a:lnTo>
                    <a:pt x="42" y="138"/>
                  </a:lnTo>
                  <a:lnTo>
                    <a:pt x="44" y="132"/>
                  </a:lnTo>
                  <a:lnTo>
                    <a:pt x="52" y="124"/>
                  </a:lnTo>
                  <a:lnTo>
                    <a:pt x="69" y="127"/>
                  </a:lnTo>
                  <a:lnTo>
                    <a:pt x="69" y="122"/>
                  </a:lnTo>
                  <a:lnTo>
                    <a:pt x="80" y="120"/>
                  </a:lnTo>
                  <a:lnTo>
                    <a:pt x="91" y="125"/>
                  </a:lnTo>
                  <a:lnTo>
                    <a:pt x="102" y="132"/>
                  </a:lnTo>
                  <a:lnTo>
                    <a:pt x="105" y="136"/>
                  </a:lnTo>
                  <a:lnTo>
                    <a:pt x="119" y="153"/>
                  </a:lnTo>
                  <a:lnTo>
                    <a:pt x="111" y="156"/>
                  </a:lnTo>
                  <a:lnTo>
                    <a:pt x="103" y="153"/>
                  </a:lnTo>
                  <a:lnTo>
                    <a:pt x="103" y="170"/>
                  </a:lnTo>
                  <a:lnTo>
                    <a:pt x="96" y="170"/>
                  </a:lnTo>
                  <a:lnTo>
                    <a:pt x="96" y="169"/>
                  </a:lnTo>
                  <a:lnTo>
                    <a:pt x="94" y="157"/>
                  </a:lnTo>
                  <a:lnTo>
                    <a:pt x="91" y="140"/>
                  </a:lnTo>
                  <a:lnTo>
                    <a:pt x="91" y="159"/>
                  </a:lnTo>
                  <a:lnTo>
                    <a:pt x="81" y="169"/>
                  </a:lnTo>
                  <a:lnTo>
                    <a:pt x="64" y="169"/>
                  </a:lnTo>
                  <a:lnTo>
                    <a:pt x="64" y="180"/>
                  </a:lnTo>
                  <a:lnTo>
                    <a:pt x="50" y="188"/>
                  </a:lnTo>
                  <a:lnTo>
                    <a:pt x="44" y="191"/>
                  </a:lnTo>
                  <a:lnTo>
                    <a:pt x="39" y="193"/>
                  </a:lnTo>
                  <a:lnTo>
                    <a:pt x="52" y="211"/>
                  </a:lnTo>
                  <a:lnTo>
                    <a:pt x="56" y="222"/>
                  </a:lnTo>
                  <a:lnTo>
                    <a:pt x="69" y="223"/>
                  </a:lnTo>
                  <a:lnTo>
                    <a:pt x="88" y="222"/>
                  </a:lnTo>
                  <a:lnTo>
                    <a:pt x="85" y="227"/>
                  </a:lnTo>
                  <a:lnTo>
                    <a:pt x="91" y="222"/>
                  </a:lnTo>
                  <a:lnTo>
                    <a:pt x="94" y="215"/>
                  </a:lnTo>
                  <a:lnTo>
                    <a:pt x="99" y="217"/>
                  </a:lnTo>
                  <a:lnTo>
                    <a:pt x="103" y="211"/>
                  </a:lnTo>
                  <a:lnTo>
                    <a:pt x="111" y="212"/>
                  </a:lnTo>
                  <a:lnTo>
                    <a:pt x="113" y="207"/>
                  </a:lnTo>
                  <a:lnTo>
                    <a:pt x="119" y="211"/>
                  </a:lnTo>
                  <a:lnTo>
                    <a:pt x="116" y="215"/>
                  </a:lnTo>
                  <a:lnTo>
                    <a:pt x="121" y="227"/>
                  </a:lnTo>
                  <a:lnTo>
                    <a:pt x="108" y="244"/>
                  </a:lnTo>
                  <a:lnTo>
                    <a:pt x="97" y="244"/>
                  </a:lnTo>
                  <a:lnTo>
                    <a:pt x="94" y="249"/>
                  </a:lnTo>
                  <a:lnTo>
                    <a:pt x="100" y="259"/>
                  </a:lnTo>
                  <a:lnTo>
                    <a:pt x="111" y="264"/>
                  </a:lnTo>
                  <a:lnTo>
                    <a:pt x="118" y="256"/>
                  </a:lnTo>
                  <a:lnTo>
                    <a:pt x="127" y="264"/>
                  </a:lnTo>
                  <a:lnTo>
                    <a:pt x="125" y="268"/>
                  </a:lnTo>
                  <a:lnTo>
                    <a:pt x="133" y="270"/>
                  </a:lnTo>
                  <a:lnTo>
                    <a:pt x="141" y="252"/>
                  </a:lnTo>
                  <a:lnTo>
                    <a:pt x="144" y="256"/>
                  </a:lnTo>
                  <a:lnTo>
                    <a:pt x="146" y="252"/>
                  </a:lnTo>
                  <a:lnTo>
                    <a:pt x="157" y="267"/>
                  </a:lnTo>
                  <a:lnTo>
                    <a:pt x="165" y="267"/>
                  </a:lnTo>
                  <a:lnTo>
                    <a:pt x="166" y="260"/>
                  </a:lnTo>
                  <a:lnTo>
                    <a:pt x="176" y="265"/>
                  </a:lnTo>
                  <a:lnTo>
                    <a:pt x="185" y="275"/>
                  </a:lnTo>
                  <a:lnTo>
                    <a:pt x="193" y="288"/>
                  </a:lnTo>
                  <a:lnTo>
                    <a:pt x="212" y="309"/>
                  </a:lnTo>
                  <a:lnTo>
                    <a:pt x="229" y="320"/>
                  </a:lnTo>
                  <a:lnTo>
                    <a:pt x="227" y="325"/>
                  </a:lnTo>
                  <a:lnTo>
                    <a:pt x="237" y="315"/>
                  </a:lnTo>
                  <a:lnTo>
                    <a:pt x="253" y="315"/>
                  </a:lnTo>
                  <a:lnTo>
                    <a:pt x="265" y="318"/>
                  </a:lnTo>
                  <a:lnTo>
                    <a:pt x="268" y="307"/>
                  </a:lnTo>
                  <a:lnTo>
                    <a:pt x="271" y="304"/>
                  </a:lnTo>
                  <a:lnTo>
                    <a:pt x="276" y="296"/>
                  </a:lnTo>
                  <a:lnTo>
                    <a:pt x="290" y="299"/>
                  </a:lnTo>
                  <a:lnTo>
                    <a:pt x="295" y="304"/>
                  </a:lnTo>
                  <a:lnTo>
                    <a:pt x="290" y="307"/>
                  </a:lnTo>
                  <a:lnTo>
                    <a:pt x="293" y="315"/>
                  </a:lnTo>
                  <a:lnTo>
                    <a:pt x="289" y="315"/>
                  </a:lnTo>
                  <a:lnTo>
                    <a:pt x="297" y="325"/>
                  </a:lnTo>
                  <a:lnTo>
                    <a:pt x="293" y="333"/>
                  </a:lnTo>
                  <a:lnTo>
                    <a:pt x="281" y="339"/>
                  </a:lnTo>
                  <a:lnTo>
                    <a:pt x="282" y="341"/>
                  </a:lnTo>
                  <a:lnTo>
                    <a:pt x="284" y="343"/>
                  </a:lnTo>
                  <a:lnTo>
                    <a:pt x="282" y="347"/>
                  </a:lnTo>
                  <a:lnTo>
                    <a:pt x="287" y="355"/>
                  </a:lnTo>
                  <a:lnTo>
                    <a:pt x="292" y="357"/>
                  </a:lnTo>
                  <a:lnTo>
                    <a:pt x="293" y="363"/>
                  </a:lnTo>
                  <a:lnTo>
                    <a:pt x="297" y="370"/>
                  </a:lnTo>
                  <a:lnTo>
                    <a:pt x="301" y="373"/>
                  </a:lnTo>
                  <a:lnTo>
                    <a:pt x="304" y="399"/>
                  </a:lnTo>
                  <a:lnTo>
                    <a:pt x="300" y="405"/>
                  </a:lnTo>
                  <a:lnTo>
                    <a:pt x="306" y="412"/>
                  </a:lnTo>
                  <a:lnTo>
                    <a:pt x="315" y="413"/>
                  </a:lnTo>
                  <a:lnTo>
                    <a:pt x="319" y="418"/>
                  </a:lnTo>
                  <a:lnTo>
                    <a:pt x="315" y="425"/>
                  </a:lnTo>
                  <a:lnTo>
                    <a:pt x="320" y="444"/>
                  </a:lnTo>
                  <a:lnTo>
                    <a:pt x="331" y="447"/>
                  </a:lnTo>
                  <a:lnTo>
                    <a:pt x="333" y="446"/>
                  </a:lnTo>
                  <a:lnTo>
                    <a:pt x="333" y="468"/>
                  </a:lnTo>
                  <a:lnTo>
                    <a:pt x="328" y="479"/>
                  </a:lnTo>
                  <a:lnTo>
                    <a:pt x="317" y="484"/>
                  </a:lnTo>
                  <a:lnTo>
                    <a:pt x="323" y="499"/>
                  </a:lnTo>
                  <a:lnTo>
                    <a:pt x="331" y="497"/>
                  </a:lnTo>
                  <a:lnTo>
                    <a:pt x="341" y="500"/>
                  </a:lnTo>
                  <a:lnTo>
                    <a:pt x="345" y="516"/>
                  </a:lnTo>
                  <a:lnTo>
                    <a:pt x="347" y="515"/>
                  </a:lnTo>
                  <a:lnTo>
                    <a:pt x="344" y="536"/>
                  </a:lnTo>
                  <a:lnTo>
                    <a:pt x="348" y="545"/>
                  </a:lnTo>
                  <a:lnTo>
                    <a:pt x="350" y="560"/>
                  </a:lnTo>
                  <a:lnTo>
                    <a:pt x="347" y="557"/>
                  </a:lnTo>
                  <a:lnTo>
                    <a:pt x="342" y="565"/>
                  </a:lnTo>
                  <a:lnTo>
                    <a:pt x="350" y="582"/>
                  </a:lnTo>
                  <a:lnTo>
                    <a:pt x="345" y="592"/>
                  </a:lnTo>
                  <a:lnTo>
                    <a:pt x="356" y="597"/>
                  </a:lnTo>
                  <a:lnTo>
                    <a:pt x="367" y="605"/>
                  </a:lnTo>
                  <a:lnTo>
                    <a:pt x="367" y="608"/>
                  </a:lnTo>
                  <a:lnTo>
                    <a:pt x="369" y="613"/>
                  </a:lnTo>
                  <a:lnTo>
                    <a:pt x="381" y="615"/>
                  </a:lnTo>
                  <a:lnTo>
                    <a:pt x="377" y="634"/>
                  </a:lnTo>
                  <a:lnTo>
                    <a:pt x="381" y="647"/>
                  </a:lnTo>
                  <a:lnTo>
                    <a:pt x="381" y="648"/>
                  </a:lnTo>
                  <a:lnTo>
                    <a:pt x="388" y="648"/>
                  </a:lnTo>
                  <a:lnTo>
                    <a:pt x="392" y="632"/>
                  </a:lnTo>
                  <a:lnTo>
                    <a:pt x="388" y="629"/>
                  </a:lnTo>
                  <a:lnTo>
                    <a:pt x="394" y="623"/>
                  </a:lnTo>
                  <a:lnTo>
                    <a:pt x="396" y="629"/>
                  </a:lnTo>
                  <a:lnTo>
                    <a:pt x="406" y="626"/>
                  </a:lnTo>
                  <a:lnTo>
                    <a:pt x="414" y="618"/>
                  </a:lnTo>
                  <a:lnTo>
                    <a:pt x="425" y="631"/>
                  </a:lnTo>
                  <a:lnTo>
                    <a:pt x="430" y="629"/>
                  </a:lnTo>
                  <a:lnTo>
                    <a:pt x="432" y="632"/>
                  </a:lnTo>
                  <a:lnTo>
                    <a:pt x="439" y="637"/>
                  </a:lnTo>
                  <a:lnTo>
                    <a:pt x="460" y="671"/>
                  </a:lnTo>
                  <a:lnTo>
                    <a:pt x="469" y="666"/>
                  </a:lnTo>
                  <a:lnTo>
                    <a:pt x="474" y="666"/>
                  </a:lnTo>
                  <a:lnTo>
                    <a:pt x="487" y="663"/>
                  </a:lnTo>
                  <a:lnTo>
                    <a:pt x="493" y="650"/>
                  </a:lnTo>
                  <a:lnTo>
                    <a:pt x="505" y="681"/>
                  </a:lnTo>
                  <a:lnTo>
                    <a:pt x="504" y="687"/>
                  </a:lnTo>
                  <a:lnTo>
                    <a:pt x="501" y="692"/>
                  </a:lnTo>
                  <a:lnTo>
                    <a:pt x="504" y="695"/>
                  </a:lnTo>
                  <a:lnTo>
                    <a:pt x="499" y="695"/>
                  </a:lnTo>
                  <a:lnTo>
                    <a:pt x="494" y="711"/>
                  </a:lnTo>
                  <a:lnTo>
                    <a:pt x="493" y="706"/>
                  </a:lnTo>
                  <a:lnTo>
                    <a:pt x="490" y="706"/>
                  </a:lnTo>
                  <a:lnTo>
                    <a:pt x="476" y="713"/>
                  </a:lnTo>
                  <a:lnTo>
                    <a:pt x="477" y="716"/>
                  </a:lnTo>
                  <a:lnTo>
                    <a:pt x="472" y="727"/>
                  </a:lnTo>
                  <a:lnTo>
                    <a:pt x="501" y="735"/>
                  </a:lnTo>
                  <a:lnTo>
                    <a:pt x="509" y="724"/>
                  </a:lnTo>
                  <a:lnTo>
                    <a:pt x="515" y="724"/>
                  </a:lnTo>
                  <a:lnTo>
                    <a:pt x="520" y="731"/>
                  </a:lnTo>
                  <a:lnTo>
                    <a:pt x="535" y="743"/>
                  </a:lnTo>
                  <a:lnTo>
                    <a:pt x="545" y="751"/>
                  </a:lnTo>
                  <a:lnTo>
                    <a:pt x="546" y="750"/>
                  </a:lnTo>
                  <a:lnTo>
                    <a:pt x="557" y="755"/>
                  </a:lnTo>
                  <a:lnTo>
                    <a:pt x="576" y="743"/>
                  </a:lnTo>
                  <a:lnTo>
                    <a:pt x="579" y="748"/>
                  </a:lnTo>
                  <a:lnTo>
                    <a:pt x="582" y="731"/>
                  </a:lnTo>
                  <a:lnTo>
                    <a:pt x="593" y="729"/>
                  </a:lnTo>
                  <a:lnTo>
                    <a:pt x="604" y="726"/>
                  </a:lnTo>
                  <a:lnTo>
                    <a:pt x="609" y="718"/>
                  </a:lnTo>
                  <a:lnTo>
                    <a:pt x="609" y="703"/>
                  </a:lnTo>
                  <a:lnTo>
                    <a:pt x="622" y="685"/>
                  </a:lnTo>
                  <a:lnTo>
                    <a:pt x="623" y="679"/>
                  </a:lnTo>
                  <a:lnTo>
                    <a:pt x="634" y="687"/>
                  </a:lnTo>
                  <a:lnTo>
                    <a:pt x="639" y="689"/>
                  </a:lnTo>
                  <a:lnTo>
                    <a:pt x="659" y="681"/>
                  </a:lnTo>
                  <a:lnTo>
                    <a:pt x="663" y="681"/>
                  </a:lnTo>
                  <a:lnTo>
                    <a:pt x="666" y="687"/>
                  </a:lnTo>
                  <a:lnTo>
                    <a:pt x="677" y="685"/>
                  </a:lnTo>
                  <a:lnTo>
                    <a:pt x="688" y="679"/>
                  </a:lnTo>
                  <a:lnTo>
                    <a:pt x="694" y="677"/>
                  </a:lnTo>
                  <a:lnTo>
                    <a:pt x="697" y="668"/>
                  </a:lnTo>
                  <a:lnTo>
                    <a:pt x="697" y="660"/>
                  </a:lnTo>
                  <a:lnTo>
                    <a:pt x="703" y="656"/>
                  </a:lnTo>
                  <a:lnTo>
                    <a:pt x="713" y="656"/>
                  </a:lnTo>
                  <a:lnTo>
                    <a:pt x="721" y="655"/>
                  </a:lnTo>
                  <a:lnTo>
                    <a:pt x="724" y="653"/>
                  </a:lnTo>
                  <a:lnTo>
                    <a:pt x="743" y="645"/>
                  </a:lnTo>
                  <a:lnTo>
                    <a:pt x="750" y="640"/>
                  </a:lnTo>
                  <a:lnTo>
                    <a:pt x="772" y="636"/>
                  </a:lnTo>
                  <a:lnTo>
                    <a:pt x="776" y="634"/>
                  </a:lnTo>
                  <a:lnTo>
                    <a:pt x="788" y="632"/>
                  </a:lnTo>
                  <a:lnTo>
                    <a:pt x="780" y="615"/>
                  </a:lnTo>
                  <a:lnTo>
                    <a:pt x="777" y="597"/>
                  </a:lnTo>
                  <a:lnTo>
                    <a:pt x="776" y="599"/>
                  </a:lnTo>
                  <a:lnTo>
                    <a:pt x="774" y="595"/>
                  </a:lnTo>
                  <a:lnTo>
                    <a:pt x="772" y="592"/>
                  </a:lnTo>
                  <a:lnTo>
                    <a:pt x="766" y="565"/>
                  </a:lnTo>
                  <a:lnTo>
                    <a:pt x="760" y="539"/>
                  </a:lnTo>
                  <a:lnTo>
                    <a:pt x="758" y="531"/>
                  </a:lnTo>
                  <a:lnTo>
                    <a:pt x="757" y="524"/>
                  </a:lnTo>
                  <a:lnTo>
                    <a:pt x="755" y="510"/>
                  </a:lnTo>
                  <a:lnTo>
                    <a:pt x="749" y="497"/>
                  </a:lnTo>
                  <a:lnTo>
                    <a:pt x="741" y="475"/>
                  </a:lnTo>
                  <a:lnTo>
                    <a:pt x="733" y="454"/>
                  </a:lnTo>
                  <a:lnTo>
                    <a:pt x="727" y="433"/>
                  </a:lnTo>
                  <a:lnTo>
                    <a:pt x="713" y="397"/>
                  </a:lnTo>
                  <a:close/>
                </a:path>
              </a:pathLst>
            </a:custGeom>
            <a:solidFill>
              <a:srgbClr val="759EE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10000"/>
                </a:spcBef>
                <a:spcAft>
                  <a:spcPts val="0"/>
                </a:spcAft>
                <a:buSzPct val="100000"/>
                <a:buFont typeface="Lucida Grande" pitchFamily="1" charset="0"/>
                <a:buNone/>
                <a:defRPr/>
              </a:pPr>
              <a:endParaRPr lang="en-US" sz="1200" b="1" kern="0" smtClean="0">
                <a:solidFill>
                  <a:srgbClr val="133B9C"/>
                </a:solidFill>
              </a:endParaRPr>
            </a:p>
          </p:txBody>
        </p:sp>
        <p:sp>
          <p:nvSpPr>
            <p:cNvPr id="118" name="Freeform 16"/>
            <p:cNvSpPr>
              <a:spLocks noChangeAspect="1"/>
            </p:cNvSpPr>
            <p:nvPr/>
          </p:nvSpPr>
          <p:spPr bwMode="auto">
            <a:xfrm>
              <a:off x="2471" y="1686"/>
              <a:ext cx="625" cy="707"/>
            </a:xfrm>
            <a:custGeom>
              <a:avLst/>
              <a:gdLst>
                <a:gd name="T0" fmla="*/ 8 w 1161"/>
                <a:gd name="T1" fmla="*/ 4 h 1246"/>
                <a:gd name="T2" fmla="*/ 7 w 1161"/>
                <a:gd name="T3" fmla="*/ 4 h 1246"/>
                <a:gd name="T4" fmla="*/ 6 w 1161"/>
                <a:gd name="T5" fmla="*/ 4 h 1246"/>
                <a:gd name="T6" fmla="*/ 6 w 1161"/>
                <a:gd name="T7" fmla="*/ 3 h 1246"/>
                <a:gd name="T8" fmla="*/ 5 w 1161"/>
                <a:gd name="T9" fmla="*/ 4 h 1246"/>
                <a:gd name="T10" fmla="*/ 5 w 1161"/>
                <a:gd name="T11" fmla="*/ 3 h 1246"/>
                <a:gd name="T12" fmla="*/ 4 w 1161"/>
                <a:gd name="T13" fmla="*/ 3 h 1246"/>
                <a:gd name="T14" fmla="*/ 3 w 1161"/>
                <a:gd name="T15" fmla="*/ 2 h 1246"/>
                <a:gd name="T16" fmla="*/ 3 w 1161"/>
                <a:gd name="T17" fmla="*/ 2 h 1246"/>
                <a:gd name="T18" fmla="*/ 2 w 1161"/>
                <a:gd name="T19" fmla="*/ 1 h 1246"/>
                <a:gd name="T20" fmla="*/ 1 w 1161"/>
                <a:gd name="T21" fmla="*/ 0 h 1246"/>
                <a:gd name="T22" fmla="*/ 1 w 1161"/>
                <a:gd name="T23" fmla="*/ 1 h 1246"/>
                <a:gd name="T24" fmla="*/ 1 w 1161"/>
                <a:gd name="T25" fmla="*/ 2 h 1246"/>
                <a:gd name="T26" fmla="*/ 1 w 1161"/>
                <a:gd name="T27" fmla="*/ 3 h 1246"/>
                <a:gd name="T28" fmla="*/ 2 w 1161"/>
                <a:gd name="T29" fmla="*/ 3 h 1246"/>
                <a:gd name="T30" fmla="*/ 2 w 1161"/>
                <a:gd name="T31" fmla="*/ 3 h 1246"/>
                <a:gd name="T32" fmla="*/ 2 w 1161"/>
                <a:gd name="T33" fmla="*/ 4 h 1246"/>
                <a:gd name="T34" fmla="*/ 2 w 1161"/>
                <a:gd name="T35" fmla="*/ 5 h 1246"/>
                <a:gd name="T36" fmla="*/ 3 w 1161"/>
                <a:gd name="T37" fmla="*/ 6 h 1246"/>
                <a:gd name="T38" fmla="*/ 3 w 1161"/>
                <a:gd name="T39" fmla="*/ 9 h 1246"/>
                <a:gd name="T40" fmla="*/ 4 w 1161"/>
                <a:gd name="T41" fmla="*/ 11 h 1246"/>
                <a:gd name="T42" fmla="*/ 4 w 1161"/>
                <a:gd name="T43" fmla="*/ 13 h 1246"/>
                <a:gd name="T44" fmla="*/ 5 w 1161"/>
                <a:gd name="T45" fmla="*/ 16 h 1246"/>
                <a:gd name="T46" fmla="*/ 5 w 1161"/>
                <a:gd name="T47" fmla="*/ 18 h 1246"/>
                <a:gd name="T48" fmla="*/ 6 w 1161"/>
                <a:gd name="T49" fmla="*/ 18 h 1246"/>
                <a:gd name="T50" fmla="*/ 6 w 1161"/>
                <a:gd name="T51" fmla="*/ 19 h 1246"/>
                <a:gd name="T52" fmla="*/ 8 w 1161"/>
                <a:gd name="T53" fmla="*/ 20 h 1246"/>
                <a:gd name="T54" fmla="*/ 9 w 1161"/>
                <a:gd name="T55" fmla="*/ 23 h 1246"/>
                <a:gd name="T56" fmla="*/ 8 w 1161"/>
                <a:gd name="T57" fmla="*/ 23 h 1246"/>
                <a:gd name="T58" fmla="*/ 9 w 1161"/>
                <a:gd name="T59" fmla="*/ 23 h 1246"/>
                <a:gd name="T60" fmla="*/ 9 w 1161"/>
                <a:gd name="T61" fmla="*/ 23 h 1246"/>
                <a:gd name="T62" fmla="*/ 11 w 1161"/>
                <a:gd name="T63" fmla="*/ 23 h 1246"/>
                <a:gd name="T64" fmla="*/ 11 w 1161"/>
                <a:gd name="T65" fmla="*/ 22 h 1246"/>
                <a:gd name="T66" fmla="*/ 11 w 1161"/>
                <a:gd name="T67" fmla="*/ 21 h 1246"/>
                <a:gd name="T68" fmla="*/ 12 w 1161"/>
                <a:gd name="T69" fmla="*/ 20 h 1246"/>
                <a:gd name="T70" fmla="*/ 12 w 1161"/>
                <a:gd name="T71" fmla="*/ 20 h 1246"/>
                <a:gd name="T72" fmla="*/ 12 w 1161"/>
                <a:gd name="T73" fmla="*/ 19 h 1246"/>
                <a:gd name="T74" fmla="*/ 12 w 1161"/>
                <a:gd name="T75" fmla="*/ 19 h 1246"/>
                <a:gd name="T76" fmla="*/ 13 w 1161"/>
                <a:gd name="T77" fmla="*/ 18 h 1246"/>
                <a:gd name="T78" fmla="*/ 13 w 1161"/>
                <a:gd name="T79" fmla="*/ 17 h 1246"/>
                <a:gd name="T80" fmla="*/ 13 w 1161"/>
                <a:gd name="T81" fmla="*/ 16 h 1246"/>
                <a:gd name="T82" fmla="*/ 13 w 1161"/>
                <a:gd name="T83" fmla="*/ 15 h 1246"/>
                <a:gd name="T84" fmla="*/ 13 w 1161"/>
                <a:gd name="T85" fmla="*/ 14 h 1246"/>
                <a:gd name="T86" fmla="*/ 14 w 1161"/>
                <a:gd name="T87" fmla="*/ 13 h 1246"/>
                <a:gd name="T88" fmla="*/ 13 w 1161"/>
                <a:gd name="T89" fmla="*/ 12 h 1246"/>
                <a:gd name="T90" fmla="*/ 13 w 1161"/>
                <a:gd name="T91" fmla="*/ 11 h 1246"/>
                <a:gd name="T92" fmla="*/ 13 w 1161"/>
                <a:gd name="T93" fmla="*/ 11 h 1246"/>
                <a:gd name="T94" fmla="*/ 14 w 1161"/>
                <a:gd name="T95" fmla="*/ 9 h 1246"/>
                <a:gd name="T96" fmla="*/ 15 w 1161"/>
                <a:gd name="T97" fmla="*/ 9 h 1246"/>
                <a:gd name="T98" fmla="*/ 15 w 1161"/>
                <a:gd name="T99" fmla="*/ 9 h 1246"/>
                <a:gd name="T100" fmla="*/ 15 w 1161"/>
                <a:gd name="T101" fmla="*/ 8 h 1246"/>
                <a:gd name="T102" fmla="*/ 14 w 1161"/>
                <a:gd name="T103" fmla="*/ 8 h 1246"/>
                <a:gd name="T104" fmla="*/ 13 w 1161"/>
                <a:gd name="T105" fmla="*/ 8 h 1246"/>
                <a:gd name="T106" fmla="*/ 12 w 1161"/>
                <a:gd name="T107" fmla="*/ 7 h 1246"/>
                <a:gd name="T108" fmla="*/ 12 w 1161"/>
                <a:gd name="T109" fmla="*/ 6 h 1246"/>
                <a:gd name="T110" fmla="*/ 11 w 1161"/>
                <a:gd name="T111" fmla="*/ 5 h 1246"/>
                <a:gd name="T112" fmla="*/ 12 w 1161"/>
                <a:gd name="T113" fmla="*/ 4 h 1246"/>
                <a:gd name="T114" fmla="*/ 11 w 1161"/>
                <a:gd name="T115" fmla="*/ 4 h 1246"/>
                <a:gd name="T116" fmla="*/ 11 w 1161"/>
                <a:gd name="T117" fmla="*/ 3 h 1246"/>
                <a:gd name="T118" fmla="*/ 10 w 1161"/>
                <a:gd name="T119" fmla="*/ 3 h 1246"/>
                <a:gd name="T120" fmla="*/ 10 w 1161"/>
                <a:gd name="T121" fmla="*/ 3 h 1246"/>
                <a:gd name="T122" fmla="*/ 9 w 1161"/>
                <a:gd name="T123" fmla="*/ 3 h 1246"/>
                <a:gd name="T124" fmla="*/ 9 w 1161"/>
                <a:gd name="T125" fmla="*/ 4 h 12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61"/>
                <a:gd name="T190" fmla="*/ 0 h 1246"/>
                <a:gd name="T191" fmla="*/ 1161 w 1161"/>
                <a:gd name="T192" fmla="*/ 1246 h 12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61" h="1246">
                  <a:moveTo>
                    <a:pt x="655" y="220"/>
                  </a:moveTo>
                  <a:lnTo>
                    <a:pt x="651" y="217"/>
                  </a:lnTo>
                  <a:lnTo>
                    <a:pt x="624" y="214"/>
                  </a:lnTo>
                  <a:lnTo>
                    <a:pt x="610" y="224"/>
                  </a:lnTo>
                  <a:lnTo>
                    <a:pt x="608" y="225"/>
                  </a:lnTo>
                  <a:lnTo>
                    <a:pt x="589" y="225"/>
                  </a:lnTo>
                  <a:lnTo>
                    <a:pt x="583" y="222"/>
                  </a:lnTo>
                  <a:lnTo>
                    <a:pt x="572" y="216"/>
                  </a:lnTo>
                  <a:lnTo>
                    <a:pt x="575" y="203"/>
                  </a:lnTo>
                  <a:lnTo>
                    <a:pt x="572" y="198"/>
                  </a:lnTo>
                  <a:lnTo>
                    <a:pt x="571" y="198"/>
                  </a:lnTo>
                  <a:lnTo>
                    <a:pt x="555" y="216"/>
                  </a:lnTo>
                  <a:lnTo>
                    <a:pt x="533" y="241"/>
                  </a:lnTo>
                  <a:lnTo>
                    <a:pt x="527" y="241"/>
                  </a:lnTo>
                  <a:lnTo>
                    <a:pt x="527" y="232"/>
                  </a:lnTo>
                  <a:lnTo>
                    <a:pt x="517" y="222"/>
                  </a:lnTo>
                  <a:lnTo>
                    <a:pt x="511" y="219"/>
                  </a:lnTo>
                  <a:lnTo>
                    <a:pt x="506" y="220"/>
                  </a:lnTo>
                  <a:lnTo>
                    <a:pt x="505" y="220"/>
                  </a:lnTo>
                  <a:lnTo>
                    <a:pt x="498" y="212"/>
                  </a:lnTo>
                  <a:lnTo>
                    <a:pt x="489" y="211"/>
                  </a:lnTo>
                  <a:lnTo>
                    <a:pt x="475" y="203"/>
                  </a:lnTo>
                  <a:lnTo>
                    <a:pt x="464" y="190"/>
                  </a:lnTo>
                  <a:lnTo>
                    <a:pt x="445" y="187"/>
                  </a:lnTo>
                  <a:lnTo>
                    <a:pt x="443" y="188"/>
                  </a:lnTo>
                  <a:lnTo>
                    <a:pt x="429" y="188"/>
                  </a:lnTo>
                  <a:lnTo>
                    <a:pt x="415" y="187"/>
                  </a:lnTo>
                  <a:lnTo>
                    <a:pt x="407" y="195"/>
                  </a:lnTo>
                  <a:lnTo>
                    <a:pt x="407" y="207"/>
                  </a:lnTo>
                  <a:lnTo>
                    <a:pt x="406" y="207"/>
                  </a:lnTo>
                  <a:lnTo>
                    <a:pt x="399" y="209"/>
                  </a:lnTo>
                  <a:lnTo>
                    <a:pt x="388" y="207"/>
                  </a:lnTo>
                  <a:lnTo>
                    <a:pt x="388" y="204"/>
                  </a:lnTo>
                  <a:lnTo>
                    <a:pt x="363" y="187"/>
                  </a:lnTo>
                  <a:lnTo>
                    <a:pt x="362" y="182"/>
                  </a:lnTo>
                  <a:lnTo>
                    <a:pt x="363" y="175"/>
                  </a:lnTo>
                  <a:lnTo>
                    <a:pt x="355" y="169"/>
                  </a:lnTo>
                  <a:lnTo>
                    <a:pt x="349" y="162"/>
                  </a:lnTo>
                  <a:lnTo>
                    <a:pt x="349" y="151"/>
                  </a:lnTo>
                  <a:lnTo>
                    <a:pt x="340" y="146"/>
                  </a:lnTo>
                  <a:lnTo>
                    <a:pt x="340" y="145"/>
                  </a:lnTo>
                  <a:lnTo>
                    <a:pt x="324" y="145"/>
                  </a:lnTo>
                  <a:lnTo>
                    <a:pt x="316" y="140"/>
                  </a:lnTo>
                  <a:lnTo>
                    <a:pt x="313" y="132"/>
                  </a:lnTo>
                  <a:lnTo>
                    <a:pt x="300" y="124"/>
                  </a:lnTo>
                  <a:lnTo>
                    <a:pt x="288" y="119"/>
                  </a:lnTo>
                  <a:lnTo>
                    <a:pt x="264" y="109"/>
                  </a:lnTo>
                  <a:lnTo>
                    <a:pt x="245" y="121"/>
                  </a:lnTo>
                  <a:lnTo>
                    <a:pt x="236" y="106"/>
                  </a:lnTo>
                  <a:lnTo>
                    <a:pt x="230" y="100"/>
                  </a:lnTo>
                  <a:lnTo>
                    <a:pt x="223" y="95"/>
                  </a:lnTo>
                  <a:lnTo>
                    <a:pt x="220" y="93"/>
                  </a:lnTo>
                  <a:lnTo>
                    <a:pt x="217" y="90"/>
                  </a:lnTo>
                  <a:lnTo>
                    <a:pt x="206" y="80"/>
                  </a:lnTo>
                  <a:lnTo>
                    <a:pt x="197" y="71"/>
                  </a:lnTo>
                  <a:lnTo>
                    <a:pt x="179" y="74"/>
                  </a:lnTo>
                  <a:lnTo>
                    <a:pt x="168" y="69"/>
                  </a:lnTo>
                  <a:lnTo>
                    <a:pt x="159" y="59"/>
                  </a:lnTo>
                  <a:lnTo>
                    <a:pt x="143" y="51"/>
                  </a:lnTo>
                  <a:lnTo>
                    <a:pt x="131" y="40"/>
                  </a:lnTo>
                  <a:lnTo>
                    <a:pt x="137" y="21"/>
                  </a:lnTo>
                  <a:lnTo>
                    <a:pt x="131" y="16"/>
                  </a:lnTo>
                  <a:lnTo>
                    <a:pt x="123" y="11"/>
                  </a:lnTo>
                  <a:lnTo>
                    <a:pt x="123" y="6"/>
                  </a:lnTo>
                  <a:lnTo>
                    <a:pt x="101" y="0"/>
                  </a:lnTo>
                  <a:lnTo>
                    <a:pt x="91" y="0"/>
                  </a:lnTo>
                  <a:lnTo>
                    <a:pt x="60" y="3"/>
                  </a:lnTo>
                  <a:lnTo>
                    <a:pt x="55" y="11"/>
                  </a:lnTo>
                  <a:lnTo>
                    <a:pt x="30" y="38"/>
                  </a:lnTo>
                  <a:lnTo>
                    <a:pt x="32" y="50"/>
                  </a:lnTo>
                  <a:lnTo>
                    <a:pt x="27" y="50"/>
                  </a:lnTo>
                  <a:lnTo>
                    <a:pt x="24" y="55"/>
                  </a:lnTo>
                  <a:lnTo>
                    <a:pt x="16" y="53"/>
                  </a:lnTo>
                  <a:lnTo>
                    <a:pt x="0" y="63"/>
                  </a:lnTo>
                  <a:lnTo>
                    <a:pt x="11" y="64"/>
                  </a:lnTo>
                  <a:lnTo>
                    <a:pt x="18" y="85"/>
                  </a:lnTo>
                  <a:lnTo>
                    <a:pt x="32" y="93"/>
                  </a:lnTo>
                  <a:lnTo>
                    <a:pt x="41" y="104"/>
                  </a:lnTo>
                  <a:lnTo>
                    <a:pt x="54" y="111"/>
                  </a:lnTo>
                  <a:lnTo>
                    <a:pt x="55" y="111"/>
                  </a:lnTo>
                  <a:lnTo>
                    <a:pt x="58" y="112"/>
                  </a:lnTo>
                  <a:lnTo>
                    <a:pt x="73" y="121"/>
                  </a:lnTo>
                  <a:lnTo>
                    <a:pt x="77" y="145"/>
                  </a:lnTo>
                  <a:lnTo>
                    <a:pt x="82" y="146"/>
                  </a:lnTo>
                  <a:lnTo>
                    <a:pt x="74" y="164"/>
                  </a:lnTo>
                  <a:lnTo>
                    <a:pt x="77" y="172"/>
                  </a:lnTo>
                  <a:lnTo>
                    <a:pt x="87" y="159"/>
                  </a:lnTo>
                  <a:lnTo>
                    <a:pt x="90" y="156"/>
                  </a:lnTo>
                  <a:lnTo>
                    <a:pt x="96" y="154"/>
                  </a:lnTo>
                  <a:lnTo>
                    <a:pt x="102" y="161"/>
                  </a:lnTo>
                  <a:lnTo>
                    <a:pt x="107" y="162"/>
                  </a:lnTo>
                  <a:lnTo>
                    <a:pt x="104" y="164"/>
                  </a:lnTo>
                  <a:lnTo>
                    <a:pt x="91" y="178"/>
                  </a:lnTo>
                  <a:lnTo>
                    <a:pt x="91" y="182"/>
                  </a:lnTo>
                  <a:lnTo>
                    <a:pt x="106" y="180"/>
                  </a:lnTo>
                  <a:lnTo>
                    <a:pt x="118" y="180"/>
                  </a:lnTo>
                  <a:lnTo>
                    <a:pt x="126" y="183"/>
                  </a:lnTo>
                  <a:lnTo>
                    <a:pt x="128" y="206"/>
                  </a:lnTo>
                  <a:lnTo>
                    <a:pt x="134" y="212"/>
                  </a:lnTo>
                  <a:lnTo>
                    <a:pt x="129" y="222"/>
                  </a:lnTo>
                  <a:lnTo>
                    <a:pt x="132" y="225"/>
                  </a:lnTo>
                  <a:lnTo>
                    <a:pt x="143" y="209"/>
                  </a:lnTo>
                  <a:lnTo>
                    <a:pt x="156" y="211"/>
                  </a:lnTo>
                  <a:lnTo>
                    <a:pt x="165" y="222"/>
                  </a:lnTo>
                  <a:lnTo>
                    <a:pt x="165" y="227"/>
                  </a:lnTo>
                  <a:lnTo>
                    <a:pt x="150" y="241"/>
                  </a:lnTo>
                  <a:lnTo>
                    <a:pt x="145" y="251"/>
                  </a:lnTo>
                  <a:lnTo>
                    <a:pt x="145" y="253"/>
                  </a:lnTo>
                  <a:lnTo>
                    <a:pt x="162" y="261"/>
                  </a:lnTo>
                  <a:lnTo>
                    <a:pt x="195" y="291"/>
                  </a:lnTo>
                  <a:lnTo>
                    <a:pt x="198" y="293"/>
                  </a:lnTo>
                  <a:lnTo>
                    <a:pt x="214" y="314"/>
                  </a:lnTo>
                  <a:lnTo>
                    <a:pt x="227" y="331"/>
                  </a:lnTo>
                  <a:lnTo>
                    <a:pt x="234" y="346"/>
                  </a:lnTo>
                  <a:lnTo>
                    <a:pt x="241" y="362"/>
                  </a:lnTo>
                  <a:lnTo>
                    <a:pt x="249" y="388"/>
                  </a:lnTo>
                  <a:lnTo>
                    <a:pt x="252" y="407"/>
                  </a:lnTo>
                  <a:lnTo>
                    <a:pt x="253" y="425"/>
                  </a:lnTo>
                  <a:lnTo>
                    <a:pt x="256" y="463"/>
                  </a:lnTo>
                  <a:lnTo>
                    <a:pt x="253" y="468"/>
                  </a:lnTo>
                  <a:lnTo>
                    <a:pt x="266" y="526"/>
                  </a:lnTo>
                  <a:lnTo>
                    <a:pt x="266" y="541"/>
                  </a:lnTo>
                  <a:lnTo>
                    <a:pt x="267" y="555"/>
                  </a:lnTo>
                  <a:lnTo>
                    <a:pt x="275" y="575"/>
                  </a:lnTo>
                  <a:lnTo>
                    <a:pt x="278" y="589"/>
                  </a:lnTo>
                  <a:lnTo>
                    <a:pt x="288" y="595"/>
                  </a:lnTo>
                  <a:lnTo>
                    <a:pt x="300" y="605"/>
                  </a:lnTo>
                  <a:lnTo>
                    <a:pt x="313" y="629"/>
                  </a:lnTo>
                  <a:lnTo>
                    <a:pt x="313" y="631"/>
                  </a:lnTo>
                  <a:lnTo>
                    <a:pt x="319" y="636"/>
                  </a:lnTo>
                  <a:lnTo>
                    <a:pt x="333" y="671"/>
                  </a:lnTo>
                  <a:lnTo>
                    <a:pt x="336" y="681"/>
                  </a:lnTo>
                  <a:lnTo>
                    <a:pt x="351" y="697"/>
                  </a:lnTo>
                  <a:lnTo>
                    <a:pt x="357" y="708"/>
                  </a:lnTo>
                  <a:lnTo>
                    <a:pt x="365" y="732"/>
                  </a:lnTo>
                  <a:lnTo>
                    <a:pt x="369" y="802"/>
                  </a:lnTo>
                  <a:lnTo>
                    <a:pt x="360" y="860"/>
                  </a:lnTo>
                  <a:lnTo>
                    <a:pt x="358" y="860"/>
                  </a:lnTo>
                  <a:lnTo>
                    <a:pt x="358" y="871"/>
                  </a:lnTo>
                  <a:lnTo>
                    <a:pt x="347" y="874"/>
                  </a:lnTo>
                  <a:lnTo>
                    <a:pt x="346" y="885"/>
                  </a:lnTo>
                  <a:lnTo>
                    <a:pt x="352" y="909"/>
                  </a:lnTo>
                  <a:lnTo>
                    <a:pt x="360" y="913"/>
                  </a:lnTo>
                  <a:lnTo>
                    <a:pt x="369" y="917"/>
                  </a:lnTo>
                  <a:lnTo>
                    <a:pt x="369" y="906"/>
                  </a:lnTo>
                  <a:lnTo>
                    <a:pt x="380" y="898"/>
                  </a:lnTo>
                  <a:lnTo>
                    <a:pt x="420" y="897"/>
                  </a:lnTo>
                  <a:lnTo>
                    <a:pt x="457" y="911"/>
                  </a:lnTo>
                  <a:lnTo>
                    <a:pt x="470" y="921"/>
                  </a:lnTo>
                  <a:lnTo>
                    <a:pt x="475" y="937"/>
                  </a:lnTo>
                  <a:lnTo>
                    <a:pt x="468" y="951"/>
                  </a:lnTo>
                  <a:lnTo>
                    <a:pt x="472" y="961"/>
                  </a:lnTo>
                  <a:lnTo>
                    <a:pt x="467" y="979"/>
                  </a:lnTo>
                  <a:lnTo>
                    <a:pt x="457" y="983"/>
                  </a:lnTo>
                  <a:lnTo>
                    <a:pt x="451" y="987"/>
                  </a:lnTo>
                  <a:lnTo>
                    <a:pt x="478" y="1001"/>
                  </a:lnTo>
                  <a:lnTo>
                    <a:pt x="523" y="1012"/>
                  </a:lnTo>
                  <a:lnTo>
                    <a:pt x="556" y="1032"/>
                  </a:lnTo>
                  <a:lnTo>
                    <a:pt x="569" y="1056"/>
                  </a:lnTo>
                  <a:lnTo>
                    <a:pt x="574" y="1072"/>
                  </a:lnTo>
                  <a:lnTo>
                    <a:pt x="605" y="1088"/>
                  </a:lnTo>
                  <a:lnTo>
                    <a:pt x="603" y="1095"/>
                  </a:lnTo>
                  <a:lnTo>
                    <a:pt x="613" y="1107"/>
                  </a:lnTo>
                  <a:lnTo>
                    <a:pt x="619" y="1127"/>
                  </a:lnTo>
                  <a:lnTo>
                    <a:pt x="627" y="1132"/>
                  </a:lnTo>
                  <a:lnTo>
                    <a:pt x="635" y="1127"/>
                  </a:lnTo>
                  <a:lnTo>
                    <a:pt x="651" y="1154"/>
                  </a:lnTo>
                  <a:lnTo>
                    <a:pt x="646" y="1190"/>
                  </a:lnTo>
                  <a:lnTo>
                    <a:pt x="636" y="1202"/>
                  </a:lnTo>
                  <a:lnTo>
                    <a:pt x="624" y="1201"/>
                  </a:lnTo>
                  <a:lnTo>
                    <a:pt x="613" y="1194"/>
                  </a:lnTo>
                  <a:lnTo>
                    <a:pt x="608" y="1206"/>
                  </a:lnTo>
                  <a:lnTo>
                    <a:pt x="608" y="1214"/>
                  </a:lnTo>
                  <a:lnTo>
                    <a:pt x="610" y="1225"/>
                  </a:lnTo>
                  <a:lnTo>
                    <a:pt x="629" y="1236"/>
                  </a:lnTo>
                  <a:lnTo>
                    <a:pt x="635" y="1246"/>
                  </a:lnTo>
                  <a:lnTo>
                    <a:pt x="638" y="1243"/>
                  </a:lnTo>
                  <a:lnTo>
                    <a:pt x="651" y="1244"/>
                  </a:lnTo>
                  <a:lnTo>
                    <a:pt x="649" y="1239"/>
                  </a:lnTo>
                  <a:lnTo>
                    <a:pt x="658" y="1231"/>
                  </a:lnTo>
                  <a:lnTo>
                    <a:pt x="657" y="1227"/>
                  </a:lnTo>
                  <a:lnTo>
                    <a:pt x="657" y="1222"/>
                  </a:lnTo>
                  <a:lnTo>
                    <a:pt x="662" y="1217"/>
                  </a:lnTo>
                  <a:lnTo>
                    <a:pt x="687" y="1212"/>
                  </a:lnTo>
                  <a:lnTo>
                    <a:pt x="693" y="1220"/>
                  </a:lnTo>
                  <a:lnTo>
                    <a:pt x="704" y="1220"/>
                  </a:lnTo>
                  <a:lnTo>
                    <a:pt x="762" y="1236"/>
                  </a:lnTo>
                  <a:lnTo>
                    <a:pt x="765" y="1222"/>
                  </a:lnTo>
                  <a:lnTo>
                    <a:pt x="776" y="1209"/>
                  </a:lnTo>
                  <a:lnTo>
                    <a:pt x="779" y="1199"/>
                  </a:lnTo>
                  <a:lnTo>
                    <a:pt x="794" y="1202"/>
                  </a:lnTo>
                  <a:lnTo>
                    <a:pt x="806" y="1199"/>
                  </a:lnTo>
                  <a:lnTo>
                    <a:pt x="836" y="1202"/>
                  </a:lnTo>
                  <a:lnTo>
                    <a:pt x="836" y="1172"/>
                  </a:lnTo>
                  <a:lnTo>
                    <a:pt x="822" y="1165"/>
                  </a:lnTo>
                  <a:lnTo>
                    <a:pt x="816" y="1157"/>
                  </a:lnTo>
                  <a:lnTo>
                    <a:pt x="811" y="1153"/>
                  </a:lnTo>
                  <a:lnTo>
                    <a:pt x="822" y="1140"/>
                  </a:lnTo>
                  <a:lnTo>
                    <a:pt x="820" y="1135"/>
                  </a:lnTo>
                  <a:lnTo>
                    <a:pt x="819" y="1125"/>
                  </a:lnTo>
                  <a:lnTo>
                    <a:pt x="828" y="1124"/>
                  </a:lnTo>
                  <a:lnTo>
                    <a:pt x="834" y="1130"/>
                  </a:lnTo>
                  <a:lnTo>
                    <a:pt x="841" y="1124"/>
                  </a:lnTo>
                  <a:lnTo>
                    <a:pt x="849" y="1124"/>
                  </a:lnTo>
                  <a:lnTo>
                    <a:pt x="856" y="1119"/>
                  </a:lnTo>
                  <a:lnTo>
                    <a:pt x="864" y="1112"/>
                  </a:lnTo>
                  <a:lnTo>
                    <a:pt x="863" y="1107"/>
                  </a:lnTo>
                  <a:lnTo>
                    <a:pt x="878" y="1099"/>
                  </a:lnTo>
                  <a:lnTo>
                    <a:pt x="886" y="1101"/>
                  </a:lnTo>
                  <a:lnTo>
                    <a:pt x="894" y="1085"/>
                  </a:lnTo>
                  <a:lnTo>
                    <a:pt x="894" y="1082"/>
                  </a:lnTo>
                  <a:lnTo>
                    <a:pt x="907" y="1085"/>
                  </a:lnTo>
                  <a:lnTo>
                    <a:pt x="913" y="1080"/>
                  </a:lnTo>
                  <a:lnTo>
                    <a:pt x="916" y="1078"/>
                  </a:lnTo>
                  <a:lnTo>
                    <a:pt x="916" y="1066"/>
                  </a:lnTo>
                  <a:lnTo>
                    <a:pt x="908" y="1061"/>
                  </a:lnTo>
                  <a:lnTo>
                    <a:pt x="905" y="1041"/>
                  </a:lnTo>
                  <a:lnTo>
                    <a:pt x="914" y="1040"/>
                  </a:lnTo>
                  <a:lnTo>
                    <a:pt x="919" y="1025"/>
                  </a:lnTo>
                  <a:lnTo>
                    <a:pt x="922" y="1019"/>
                  </a:lnTo>
                  <a:lnTo>
                    <a:pt x="908" y="1012"/>
                  </a:lnTo>
                  <a:lnTo>
                    <a:pt x="907" y="1008"/>
                  </a:lnTo>
                  <a:lnTo>
                    <a:pt x="899" y="1000"/>
                  </a:lnTo>
                  <a:lnTo>
                    <a:pt x="891" y="995"/>
                  </a:lnTo>
                  <a:lnTo>
                    <a:pt x="900" y="975"/>
                  </a:lnTo>
                  <a:lnTo>
                    <a:pt x="903" y="974"/>
                  </a:lnTo>
                  <a:lnTo>
                    <a:pt x="918" y="990"/>
                  </a:lnTo>
                  <a:lnTo>
                    <a:pt x="919" y="982"/>
                  </a:lnTo>
                  <a:lnTo>
                    <a:pt x="922" y="972"/>
                  </a:lnTo>
                  <a:lnTo>
                    <a:pt x="938" y="964"/>
                  </a:lnTo>
                  <a:lnTo>
                    <a:pt x="955" y="967"/>
                  </a:lnTo>
                  <a:lnTo>
                    <a:pt x="954" y="961"/>
                  </a:lnTo>
                  <a:lnTo>
                    <a:pt x="958" y="959"/>
                  </a:lnTo>
                  <a:lnTo>
                    <a:pt x="971" y="946"/>
                  </a:lnTo>
                  <a:lnTo>
                    <a:pt x="984" y="946"/>
                  </a:lnTo>
                  <a:lnTo>
                    <a:pt x="982" y="943"/>
                  </a:lnTo>
                  <a:lnTo>
                    <a:pt x="982" y="934"/>
                  </a:lnTo>
                  <a:lnTo>
                    <a:pt x="979" y="927"/>
                  </a:lnTo>
                  <a:lnTo>
                    <a:pt x="973" y="924"/>
                  </a:lnTo>
                  <a:lnTo>
                    <a:pt x="977" y="901"/>
                  </a:lnTo>
                  <a:lnTo>
                    <a:pt x="979" y="882"/>
                  </a:lnTo>
                  <a:lnTo>
                    <a:pt x="987" y="860"/>
                  </a:lnTo>
                  <a:lnTo>
                    <a:pt x="987" y="858"/>
                  </a:lnTo>
                  <a:lnTo>
                    <a:pt x="993" y="835"/>
                  </a:lnTo>
                  <a:lnTo>
                    <a:pt x="982" y="829"/>
                  </a:lnTo>
                  <a:lnTo>
                    <a:pt x="974" y="837"/>
                  </a:lnTo>
                  <a:lnTo>
                    <a:pt x="968" y="824"/>
                  </a:lnTo>
                  <a:lnTo>
                    <a:pt x="971" y="818"/>
                  </a:lnTo>
                  <a:lnTo>
                    <a:pt x="965" y="795"/>
                  </a:lnTo>
                  <a:lnTo>
                    <a:pt x="968" y="785"/>
                  </a:lnTo>
                  <a:lnTo>
                    <a:pt x="984" y="771"/>
                  </a:lnTo>
                  <a:lnTo>
                    <a:pt x="999" y="761"/>
                  </a:lnTo>
                  <a:lnTo>
                    <a:pt x="1009" y="760"/>
                  </a:lnTo>
                  <a:lnTo>
                    <a:pt x="1018" y="731"/>
                  </a:lnTo>
                  <a:lnTo>
                    <a:pt x="1018" y="723"/>
                  </a:lnTo>
                  <a:lnTo>
                    <a:pt x="1024" y="721"/>
                  </a:lnTo>
                  <a:lnTo>
                    <a:pt x="1042" y="729"/>
                  </a:lnTo>
                  <a:lnTo>
                    <a:pt x="1054" y="719"/>
                  </a:lnTo>
                  <a:lnTo>
                    <a:pt x="1067" y="716"/>
                  </a:lnTo>
                  <a:lnTo>
                    <a:pt x="1089" y="703"/>
                  </a:lnTo>
                  <a:lnTo>
                    <a:pt x="1090" y="703"/>
                  </a:lnTo>
                  <a:lnTo>
                    <a:pt x="1097" y="697"/>
                  </a:lnTo>
                  <a:lnTo>
                    <a:pt x="1084" y="684"/>
                  </a:lnTo>
                  <a:lnTo>
                    <a:pt x="1079" y="692"/>
                  </a:lnTo>
                  <a:lnTo>
                    <a:pt x="1078" y="703"/>
                  </a:lnTo>
                  <a:lnTo>
                    <a:pt x="1061" y="697"/>
                  </a:lnTo>
                  <a:lnTo>
                    <a:pt x="1056" y="687"/>
                  </a:lnTo>
                  <a:lnTo>
                    <a:pt x="1059" y="668"/>
                  </a:lnTo>
                  <a:lnTo>
                    <a:pt x="1046" y="650"/>
                  </a:lnTo>
                  <a:lnTo>
                    <a:pt x="1034" y="653"/>
                  </a:lnTo>
                  <a:lnTo>
                    <a:pt x="1032" y="631"/>
                  </a:lnTo>
                  <a:lnTo>
                    <a:pt x="1028" y="633"/>
                  </a:lnTo>
                  <a:lnTo>
                    <a:pt x="1015" y="633"/>
                  </a:lnTo>
                  <a:lnTo>
                    <a:pt x="1012" y="624"/>
                  </a:lnTo>
                  <a:lnTo>
                    <a:pt x="1024" y="613"/>
                  </a:lnTo>
                  <a:lnTo>
                    <a:pt x="1039" y="610"/>
                  </a:lnTo>
                  <a:lnTo>
                    <a:pt x="1043" y="604"/>
                  </a:lnTo>
                  <a:lnTo>
                    <a:pt x="1057" y="591"/>
                  </a:lnTo>
                  <a:lnTo>
                    <a:pt x="1062" y="591"/>
                  </a:lnTo>
                  <a:lnTo>
                    <a:pt x="1064" y="586"/>
                  </a:lnTo>
                  <a:lnTo>
                    <a:pt x="1057" y="583"/>
                  </a:lnTo>
                  <a:lnTo>
                    <a:pt x="1040" y="571"/>
                  </a:lnTo>
                  <a:lnTo>
                    <a:pt x="1045" y="557"/>
                  </a:lnTo>
                  <a:lnTo>
                    <a:pt x="1064" y="555"/>
                  </a:lnTo>
                  <a:lnTo>
                    <a:pt x="1067" y="557"/>
                  </a:lnTo>
                  <a:lnTo>
                    <a:pt x="1075" y="534"/>
                  </a:lnTo>
                  <a:lnTo>
                    <a:pt x="1094" y="509"/>
                  </a:lnTo>
                  <a:lnTo>
                    <a:pt x="1081" y="491"/>
                  </a:lnTo>
                  <a:lnTo>
                    <a:pt x="1086" y="489"/>
                  </a:lnTo>
                  <a:lnTo>
                    <a:pt x="1092" y="486"/>
                  </a:lnTo>
                  <a:lnTo>
                    <a:pt x="1106" y="478"/>
                  </a:lnTo>
                  <a:lnTo>
                    <a:pt x="1106" y="467"/>
                  </a:lnTo>
                  <a:lnTo>
                    <a:pt x="1123" y="467"/>
                  </a:lnTo>
                  <a:lnTo>
                    <a:pt x="1133" y="457"/>
                  </a:lnTo>
                  <a:lnTo>
                    <a:pt x="1136" y="455"/>
                  </a:lnTo>
                  <a:lnTo>
                    <a:pt x="1138" y="467"/>
                  </a:lnTo>
                  <a:lnTo>
                    <a:pt x="1138" y="468"/>
                  </a:lnTo>
                  <a:lnTo>
                    <a:pt x="1145" y="468"/>
                  </a:lnTo>
                  <a:lnTo>
                    <a:pt x="1145" y="451"/>
                  </a:lnTo>
                  <a:lnTo>
                    <a:pt x="1153" y="454"/>
                  </a:lnTo>
                  <a:lnTo>
                    <a:pt x="1161" y="451"/>
                  </a:lnTo>
                  <a:lnTo>
                    <a:pt x="1147" y="434"/>
                  </a:lnTo>
                  <a:lnTo>
                    <a:pt x="1144" y="430"/>
                  </a:lnTo>
                  <a:lnTo>
                    <a:pt x="1133" y="423"/>
                  </a:lnTo>
                  <a:lnTo>
                    <a:pt x="1122" y="418"/>
                  </a:lnTo>
                  <a:lnTo>
                    <a:pt x="1111" y="420"/>
                  </a:lnTo>
                  <a:lnTo>
                    <a:pt x="1111" y="425"/>
                  </a:lnTo>
                  <a:lnTo>
                    <a:pt x="1094" y="422"/>
                  </a:lnTo>
                  <a:lnTo>
                    <a:pt x="1086" y="430"/>
                  </a:lnTo>
                  <a:lnTo>
                    <a:pt x="1084" y="436"/>
                  </a:lnTo>
                  <a:lnTo>
                    <a:pt x="1072" y="420"/>
                  </a:lnTo>
                  <a:lnTo>
                    <a:pt x="1061" y="425"/>
                  </a:lnTo>
                  <a:lnTo>
                    <a:pt x="1046" y="425"/>
                  </a:lnTo>
                  <a:lnTo>
                    <a:pt x="1034" y="431"/>
                  </a:lnTo>
                  <a:lnTo>
                    <a:pt x="1028" y="426"/>
                  </a:lnTo>
                  <a:lnTo>
                    <a:pt x="1020" y="422"/>
                  </a:lnTo>
                  <a:lnTo>
                    <a:pt x="1007" y="418"/>
                  </a:lnTo>
                  <a:lnTo>
                    <a:pt x="995" y="418"/>
                  </a:lnTo>
                  <a:lnTo>
                    <a:pt x="979" y="407"/>
                  </a:lnTo>
                  <a:lnTo>
                    <a:pt x="979" y="405"/>
                  </a:lnTo>
                  <a:lnTo>
                    <a:pt x="965" y="397"/>
                  </a:lnTo>
                  <a:lnTo>
                    <a:pt x="965" y="391"/>
                  </a:lnTo>
                  <a:lnTo>
                    <a:pt x="957" y="393"/>
                  </a:lnTo>
                  <a:lnTo>
                    <a:pt x="947" y="389"/>
                  </a:lnTo>
                  <a:lnTo>
                    <a:pt x="933" y="393"/>
                  </a:lnTo>
                  <a:lnTo>
                    <a:pt x="918" y="380"/>
                  </a:lnTo>
                  <a:lnTo>
                    <a:pt x="910" y="370"/>
                  </a:lnTo>
                  <a:lnTo>
                    <a:pt x="897" y="365"/>
                  </a:lnTo>
                  <a:lnTo>
                    <a:pt x="875" y="351"/>
                  </a:lnTo>
                  <a:lnTo>
                    <a:pt x="877" y="338"/>
                  </a:lnTo>
                  <a:lnTo>
                    <a:pt x="877" y="325"/>
                  </a:lnTo>
                  <a:lnTo>
                    <a:pt x="863" y="315"/>
                  </a:lnTo>
                  <a:lnTo>
                    <a:pt x="867" y="306"/>
                  </a:lnTo>
                  <a:lnTo>
                    <a:pt x="853" y="293"/>
                  </a:lnTo>
                  <a:lnTo>
                    <a:pt x="847" y="283"/>
                  </a:lnTo>
                  <a:lnTo>
                    <a:pt x="850" y="277"/>
                  </a:lnTo>
                  <a:lnTo>
                    <a:pt x="853" y="277"/>
                  </a:lnTo>
                  <a:lnTo>
                    <a:pt x="852" y="269"/>
                  </a:lnTo>
                  <a:lnTo>
                    <a:pt x="863" y="267"/>
                  </a:lnTo>
                  <a:lnTo>
                    <a:pt x="871" y="251"/>
                  </a:lnTo>
                  <a:lnTo>
                    <a:pt x="885" y="230"/>
                  </a:lnTo>
                  <a:lnTo>
                    <a:pt x="892" y="211"/>
                  </a:lnTo>
                  <a:lnTo>
                    <a:pt x="894" y="207"/>
                  </a:lnTo>
                  <a:lnTo>
                    <a:pt x="891" y="206"/>
                  </a:lnTo>
                  <a:lnTo>
                    <a:pt x="878" y="207"/>
                  </a:lnTo>
                  <a:lnTo>
                    <a:pt x="864" y="207"/>
                  </a:lnTo>
                  <a:lnTo>
                    <a:pt x="853" y="217"/>
                  </a:lnTo>
                  <a:lnTo>
                    <a:pt x="847" y="217"/>
                  </a:lnTo>
                  <a:lnTo>
                    <a:pt x="834" y="209"/>
                  </a:lnTo>
                  <a:lnTo>
                    <a:pt x="822" y="212"/>
                  </a:lnTo>
                  <a:lnTo>
                    <a:pt x="820" y="211"/>
                  </a:lnTo>
                  <a:lnTo>
                    <a:pt x="830" y="203"/>
                  </a:lnTo>
                  <a:lnTo>
                    <a:pt x="834" y="196"/>
                  </a:lnTo>
                  <a:lnTo>
                    <a:pt x="834" y="187"/>
                  </a:lnTo>
                  <a:lnTo>
                    <a:pt x="831" y="183"/>
                  </a:lnTo>
                  <a:lnTo>
                    <a:pt x="811" y="182"/>
                  </a:lnTo>
                  <a:lnTo>
                    <a:pt x="805" y="188"/>
                  </a:lnTo>
                  <a:lnTo>
                    <a:pt x="795" y="187"/>
                  </a:lnTo>
                  <a:lnTo>
                    <a:pt x="789" y="182"/>
                  </a:lnTo>
                  <a:lnTo>
                    <a:pt x="779" y="174"/>
                  </a:lnTo>
                  <a:lnTo>
                    <a:pt x="768" y="167"/>
                  </a:lnTo>
                  <a:lnTo>
                    <a:pt x="764" y="164"/>
                  </a:lnTo>
                  <a:lnTo>
                    <a:pt x="765" y="154"/>
                  </a:lnTo>
                  <a:lnTo>
                    <a:pt x="751" y="140"/>
                  </a:lnTo>
                  <a:lnTo>
                    <a:pt x="735" y="154"/>
                  </a:lnTo>
                  <a:lnTo>
                    <a:pt x="735" y="159"/>
                  </a:lnTo>
                  <a:lnTo>
                    <a:pt x="728" y="159"/>
                  </a:lnTo>
                  <a:lnTo>
                    <a:pt x="713" y="161"/>
                  </a:lnTo>
                  <a:lnTo>
                    <a:pt x="707" y="172"/>
                  </a:lnTo>
                  <a:lnTo>
                    <a:pt x="696" y="178"/>
                  </a:lnTo>
                  <a:lnTo>
                    <a:pt x="691" y="185"/>
                  </a:lnTo>
                  <a:lnTo>
                    <a:pt x="687" y="185"/>
                  </a:lnTo>
                  <a:lnTo>
                    <a:pt x="654" y="190"/>
                  </a:lnTo>
                  <a:lnTo>
                    <a:pt x="662" y="201"/>
                  </a:lnTo>
                  <a:lnTo>
                    <a:pt x="682" y="214"/>
                  </a:lnTo>
                  <a:lnTo>
                    <a:pt x="682" y="219"/>
                  </a:lnTo>
                  <a:lnTo>
                    <a:pt x="676" y="220"/>
                  </a:lnTo>
                  <a:lnTo>
                    <a:pt x="655" y="220"/>
                  </a:lnTo>
                  <a:close/>
                </a:path>
              </a:pathLst>
            </a:custGeom>
            <a:solidFill>
              <a:srgbClr val="FF9900"/>
            </a:solidFill>
            <a:ln w="6350" cap="flat" cmpd="sng">
              <a:solidFill>
                <a:srgbClr val="759EE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fontAlgn="auto">
                <a:spcBef>
                  <a:spcPct val="10000"/>
                </a:spcBef>
                <a:spcAft>
                  <a:spcPts val="0"/>
                </a:spcAft>
                <a:buSzPct val="100000"/>
                <a:buFont typeface="Lucida Grande" pitchFamily="1" charset="0"/>
                <a:buNone/>
                <a:defRPr/>
              </a:pPr>
              <a:endParaRPr lang="en-US" sz="1200" b="1" kern="0" smtClean="0">
                <a:solidFill>
                  <a:srgbClr val="133B9C"/>
                </a:solidFill>
              </a:endParaRPr>
            </a:p>
          </p:txBody>
        </p:sp>
        <p:sp>
          <p:nvSpPr>
            <p:cNvPr id="119" name="Freeform 17"/>
            <p:cNvSpPr>
              <a:spLocks noChangeAspect="1"/>
            </p:cNvSpPr>
            <p:nvPr/>
          </p:nvSpPr>
          <p:spPr bwMode="auto">
            <a:xfrm>
              <a:off x="2984" y="1979"/>
              <a:ext cx="321" cy="419"/>
            </a:xfrm>
            <a:custGeom>
              <a:avLst/>
              <a:gdLst>
                <a:gd name="T0" fmla="*/ 0 w 593"/>
                <a:gd name="T1" fmla="*/ 9 h 739"/>
                <a:gd name="T2" fmla="*/ 1 w 593"/>
                <a:gd name="T3" fmla="*/ 9 h 739"/>
                <a:gd name="T4" fmla="*/ 1 w 593"/>
                <a:gd name="T5" fmla="*/ 10 h 739"/>
                <a:gd name="T6" fmla="*/ 1 w 593"/>
                <a:gd name="T7" fmla="*/ 11 h 739"/>
                <a:gd name="T8" fmla="*/ 2 w 593"/>
                <a:gd name="T9" fmla="*/ 11 h 739"/>
                <a:gd name="T10" fmla="*/ 2 w 593"/>
                <a:gd name="T11" fmla="*/ 11 h 739"/>
                <a:gd name="T12" fmla="*/ 2 w 593"/>
                <a:gd name="T13" fmla="*/ 11 h 739"/>
                <a:gd name="T14" fmla="*/ 2 w 593"/>
                <a:gd name="T15" fmla="*/ 12 h 739"/>
                <a:gd name="T16" fmla="*/ 2 w 593"/>
                <a:gd name="T17" fmla="*/ 12 h 739"/>
                <a:gd name="T18" fmla="*/ 3 w 593"/>
                <a:gd name="T19" fmla="*/ 12 h 739"/>
                <a:gd name="T20" fmla="*/ 3 w 593"/>
                <a:gd name="T21" fmla="*/ 12 h 739"/>
                <a:gd name="T22" fmla="*/ 3 w 593"/>
                <a:gd name="T23" fmla="*/ 13 h 739"/>
                <a:gd name="T24" fmla="*/ 3 w 593"/>
                <a:gd name="T25" fmla="*/ 14 h 739"/>
                <a:gd name="T26" fmla="*/ 3 w 593"/>
                <a:gd name="T27" fmla="*/ 14 h 739"/>
                <a:gd name="T28" fmla="*/ 4 w 593"/>
                <a:gd name="T29" fmla="*/ 14 h 739"/>
                <a:gd name="T30" fmla="*/ 4 w 593"/>
                <a:gd name="T31" fmla="*/ 13 h 739"/>
                <a:gd name="T32" fmla="*/ 5 w 593"/>
                <a:gd name="T33" fmla="*/ 13 h 739"/>
                <a:gd name="T34" fmla="*/ 5 w 593"/>
                <a:gd name="T35" fmla="*/ 12 h 739"/>
                <a:gd name="T36" fmla="*/ 5 w 593"/>
                <a:gd name="T37" fmla="*/ 12 h 739"/>
                <a:gd name="T38" fmla="*/ 6 w 593"/>
                <a:gd name="T39" fmla="*/ 11 h 739"/>
                <a:gd name="T40" fmla="*/ 6 w 593"/>
                <a:gd name="T41" fmla="*/ 11 h 739"/>
                <a:gd name="T42" fmla="*/ 8 w 593"/>
                <a:gd name="T43" fmla="*/ 11 h 739"/>
                <a:gd name="T44" fmla="*/ 8 w 593"/>
                <a:gd name="T45" fmla="*/ 10 h 739"/>
                <a:gd name="T46" fmla="*/ 8 w 593"/>
                <a:gd name="T47" fmla="*/ 9 h 739"/>
                <a:gd name="T48" fmla="*/ 8 w 593"/>
                <a:gd name="T49" fmla="*/ 9 h 739"/>
                <a:gd name="T50" fmla="*/ 8 w 593"/>
                <a:gd name="T51" fmla="*/ 9 h 739"/>
                <a:gd name="T52" fmla="*/ 6 w 593"/>
                <a:gd name="T53" fmla="*/ 8 h 739"/>
                <a:gd name="T54" fmla="*/ 6 w 593"/>
                <a:gd name="T55" fmla="*/ 8 h 739"/>
                <a:gd name="T56" fmla="*/ 6 w 593"/>
                <a:gd name="T57" fmla="*/ 8 h 739"/>
                <a:gd name="T58" fmla="*/ 6 w 593"/>
                <a:gd name="T59" fmla="*/ 7 h 739"/>
                <a:gd name="T60" fmla="*/ 6 w 593"/>
                <a:gd name="T61" fmla="*/ 6 h 739"/>
                <a:gd name="T62" fmla="*/ 5 w 593"/>
                <a:gd name="T63" fmla="*/ 6 h 739"/>
                <a:gd name="T64" fmla="*/ 5 w 593"/>
                <a:gd name="T65" fmla="*/ 5 h 739"/>
                <a:gd name="T66" fmla="*/ 5 w 593"/>
                <a:gd name="T67" fmla="*/ 4 h 739"/>
                <a:gd name="T68" fmla="*/ 5 w 593"/>
                <a:gd name="T69" fmla="*/ 3 h 739"/>
                <a:gd name="T70" fmla="*/ 5 w 593"/>
                <a:gd name="T71" fmla="*/ 3 h 739"/>
                <a:gd name="T72" fmla="*/ 5 w 593"/>
                <a:gd name="T73" fmla="*/ 2 h 739"/>
                <a:gd name="T74" fmla="*/ 5 w 593"/>
                <a:gd name="T75" fmla="*/ 2 h 739"/>
                <a:gd name="T76" fmla="*/ 4 w 593"/>
                <a:gd name="T77" fmla="*/ 2 h 739"/>
                <a:gd name="T78" fmla="*/ 3 w 593"/>
                <a:gd name="T79" fmla="*/ 1 h 739"/>
                <a:gd name="T80" fmla="*/ 3 w 593"/>
                <a:gd name="T81" fmla="*/ 1 h 739"/>
                <a:gd name="T82" fmla="*/ 3 w 593"/>
                <a:gd name="T83" fmla="*/ 1 h 739"/>
                <a:gd name="T84" fmla="*/ 3 w 593"/>
                <a:gd name="T85" fmla="*/ 1 h 739"/>
                <a:gd name="T86" fmla="*/ 3 w 593"/>
                <a:gd name="T87" fmla="*/ 0 h 739"/>
                <a:gd name="T88" fmla="*/ 3 w 593"/>
                <a:gd name="T89" fmla="*/ 1 h 739"/>
                <a:gd name="T90" fmla="*/ 2 w 593"/>
                <a:gd name="T91" fmla="*/ 1 h 739"/>
                <a:gd name="T92" fmla="*/ 1 w 593"/>
                <a:gd name="T93" fmla="*/ 1 h 739"/>
                <a:gd name="T94" fmla="*/ 1 w 593"/>
                <a:gd name="T95" fmla="*/ 2 h 739"/>
                <a:gd name="T96" fmla="*/ 1 w 593"/>
                <a:gd name="T97" fmla="*/ 2 h 739"/>
                <a:gd name="T98" fmla="*/ 2 w 593"/>
                <a:gd name="T99" fmla="*/ 3 h 739"/>
                <a:gd name="T100" fmla="*/ 2 w 593"/>
                <a:gd name="T101" fmla="*/ 3 h 739"/>
                <a:gd name="T102" fmla="*/ 1 w 593"/>
                <a:gd name="T103" fmla="*/ 4 h 739"/>
                <a:gd name="T104" fmla="*/ 1 w 593"/>
                <a:gd name="T105" fmla="*/ 5 h 739"/>
                <a:gd name="T106" fmla="*/ 1 w 593"/>
                <a:gd name="T107" fmla="*/ 6 h 739"/>
                <a:gd name="T108" fmla="*/ 1 w 593"/>
                <a:gd name="T109" fmla="*/ 7 h 739"/>
                <a:gd name="T110" fmla="*/ 1 w 593"/>
                <a:gd name="T111" fmla="*/ 8 h 7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739"/>
                <a:gd name="T170" fmla="*/ 593 w 593"/>
                <a:gd name="T171" fmla="*/ 739 h 7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739">
                  <a:moveTo>
                    <a:pt x="28" y="438"/>
                  </a:moveTo>
                  <a:lnTo>
                    <a:pt x="30" y="441"/>
                  </a:lnTo>
                  <a:lnTo>
                    <a:pt x="17" y="441"/>
                  </a:lnTo>
                  <a:lnTo>
                    <a:pt x="4" y="454"/>
                  </a:lnTo>
                  <a:lnTo>
                    <a:pt x="0" y="456"/>
                  </a:lnTo>
                  <a:lnTo>
                    <a:pt x="1" y="462"/>
                  </a:lnTo>
                  <a:lnTo>
                    <a:pt x="6" y="464"/>
                  </a:lnTo>
                  <a:lnTo>
                    <a:pt x="17" y="495"/>
                  </a:lnTo>
                  <a:lnTo>
                    <a:pt x="37" y="504"/>
                  </a:lnTo>
                  <a:lnTo>
                    <a:pt x="37" y="506"/>
                  </a:lnTo>
                  <a:lnTo>
                    <a:pt x="34" y="519"/>
                  </a:lnTo>
                  <a:lnTo>
                    <a:pt x="30" y="525"/>
                  </a:lnTo>
                  <a:lnTo>
                    <a:pt x="23" y="525"/>
                  </a:lnTo>
                  <a:lnTo>
                    <a:pt x="14" y="538"/>
                  </a:lnTo>
                  <a:lnTo>
                    <a:pt x="25" y="543"/>
                  </a:lnTo>
                  <a:lnTo>
                    <a:pt x="22" y="549"/>
                  </a:lnTo>
                  <a:lnTo>
                    <a:pt x="50" y="562"/>
                  </a:lnTo>
                  <a:lnTo>
                    <a:pt x="59" y="573"/>
                  </a:lnTo>
                  <a:lnTo>
                    <a:pt x="67" y="570"/>
                  </a:lnTo>
                  <a:lnTo>
                    <a:pt x="80" y="565"/>
                  </a:lnTo>
                  <a:lnTo>
                    <a:pt x="89" y="564"/>
                  </a:lnTo>
                  <a:lnTo>
                    <a:pt x="91" y="562"/>
                  </a:lnTo>
                  <a:lnTo>
                    <a:pt x="100" y="569"/>
                  </a:lnTo>
                  <a:lnTo>
                    <a:pt x="105" y="564"/>
                  </a:lnTo>
                  <a:lnTo>
                    <a:pt x="108" y="565"/>
                  </a:lnTo>
                  <a:lnTo>
                    <a:pt x="116" y="554"/>
                  </a:lnTo>
                  <a:lnTo>
                    <a:pt x="132" y="562"/>
                  </a:lnTo>
                  <a:lnTo>
                    <a:pt x="140" y="569"/>
                  </a:lnTo>
                  <a:lnTo>
                    <a:pt x="144" y="578"/>
                  </a:lnTo>
                  <a:lnTo>
                    <a:pt x="152" y="583"/>
                  </a:lnTo>
                  <a:lnTo>
                    <a:pt x="149" y="586"/>
                  </a:lnTo>
                  <a:lnTo>
                    <a:pt x="147" y="591"/>
                  </a:lnTo>
                  <a:lnTo>
                    <a:pt x="149" y="594"/>
                  </a:lnTo>
                  <a:lnTo>
                    <a:pt x="154" y="601"/>
                  </a:lnTo>
                  <a:lnTo>
                    <a:pt x="149" y="609"/>
                  </a:lnTo>
                  <a:lnTo>
                    <a:pt x="152" y="619"/>
                  </a:lnTo>
                  <a:lnTo>
                    <a:pt x="162" y="623"/>
                  </a:lnTo>
                  <a:lnTo>
                    <a:pt x="166" y="625"/>
                  </a:lnTo>
                  <a:lnTo>
                    <a:pt x="168" y="635"/>
                  </a:lnTo>
                  <a:lnTo>
                    <a:pt x="162" y="638"/>
                  </a:lnTo>
                  <a:lnTo>
                    <a:pt x="166" y="646"/>
                  </a:lnTo>
                  <a:lnTo>
                    <a:pt x="171" y="649"/>
                  </a:lnTo>
                  <a:lnTo>
                    <a:pt x="166" y="652"/>
                  </a:lnTo>
                  <a:lnTo>
                    <a:pt x="169" y="654"/>
                  </a:lnTo>
                  <a:lnTo>
                    <a:pt x="176" y="657"/>
                  </a:lnTo>
                  <a:lnTo>
                    <a:pt x="179" y="660"/>
                  </a:lnTo>
                  <a:lnTo>
                    <a:pt x="173" y="662"/>
                  </a:lnTo>
                  <a:lnTo>
                    <a:pt x="176" y="667"/>
                  </a:lnTo>
                  <a:lnTo>
                    <a:pt x="179" y="665"/>
                  </a:lnTo>
                  <a:lnTo>
                    <a:pt x="190" y="664"/>
                  </a:lnTo>
                  <a:lnTo>
                    <a:pt x="191" y="665"/>
                  </a:lnTo>
                  <a:lnTo>
                    <a:pt x="199" y="673"/>
                  </a:lnTo>
                  <a:lnTo>
                    <a:pt x="215" y="664"/>
                  </a:lnTo>
                  <a:lnTo>
                    <a:pt x="215" y="660"/>
                  </a:lnTo>
                  <a:lnTo>
                    <a:pt x="227" y="664"/>
                  </a:lnTo>
                  <a:lnTo>
                    <a:pt x="231" y="668"/>
                  </a:lnTo>
                  <a:lnTo>
                    <a:pt x="224" y="675"/>
                  </a:lnTo>
                  <a:lnTo>
                    <a:pt x="229" y="680"/>
                  </a:lnTo>
                  <a:lnTo>
                    <a:pt x="231" y="685"/>
                  </a:lnTo>
                  <a:lnTo>
                    <a:pt x="226" y="685"/>
                  </a:lnTo>
                  <a:lnTo>
                    <a:pt x="227" y="704"/>
                  </a:lnTo>
                  <a:lnTo>
                    <a:pt x="243" y="702"/>
                  </a:lnTo>
                  <a:lnTo>
                    <a:pt x="248" y="701"/>
                  </a:lnTo>
                  <a:lnTo>
                    <a:pt x="245" y="714"/>
                  </a:lnTo>
                  <a:lnTo>
                    <a:pt x="237" y="718"/>
                  </a:lnTo>
                  <a:lnTo>
                    <a:pt x="248" y="718"/>
                  </a:lnTo>
                  <a:lnTo>
                    <a:pt x="248" y="722"/>
                  </a:lnTo>
                  <a:lnTo>
                    <a:pt x="256" y="715"/>
                  </a:lnTo>
                  <a:lnTo>
                    <a:pt x="257" y="718"/>
                  </a:lnTo>
                  <a:lnTo>
                    <a:pt x="268" y="715"/>
                  </a:lnTo>
                  <a:lnTo>
                    <a:pt x="270" y="723"/>
                  </a:lnTo>
                  <a:lnTo>
                    <a:pt x="271" y="736"/>
                  </a:lnTo>
                  <a:lnTo>
                    <a:pt x="275" y="739"/>
                  </a:lnTo>
                  <a:lnTo>
                    <a:pt x="286" y="728"/>
                  </a:lnTo>
                  <a:lnTo>
                    <a:pt x="297" y="725"/>
                  </a:lnTo>
                  <a:lnTo>
                    <a:pt x="308" y="717"/>
                  </a:lnTo>
                  <a:lnTo>
                    <a:pt x="309" y="715"/>
                  </a:lnTo>
                  <a:lnTo>
                    <a:pt x="312" y="710"/>
                  </a:lnTo>
                  <a:lnTo>
                    <a:pt x="311" y="702"/>
                  </a:lnTo>
                  <a:lnTo>
                    <a:pt x="315" y="689"/>
                  </a:lnTo>
                  <a:lnTo>
                    <a:pt x="312" y="680"/>
                  </a:lnTo>
                  <a:lnTo>
                    <a:pt x="323" y="678"/>
                  </a:lnTo>
                  <a:lnTo>
                    <a:pt x="328" y="689"/>
                  </a:lnTo>
                  <a:lnTo>
                    <a:pt x="333" y="694"/>
                  </a:lnTo>
                  <a:lnTo>
                    <a:pt x="350" y="685"/>
                  </a:lnTo>
                  <a:lnTo>
                    <a:pt x="355" y="680"/>
                  </a:lnTo>
                  <a:lnTo>
                    <a:pt x="361" y="683"/>
                  </a:lnTo>
                  <a:lnTo>
                    <a:pt x="367" y="676"/>
                  </a:lnTo>
                  <a:lnTo>
                    <a:pt x="355" y="659"/>
                  </a:lnTo>
                  <a:lnTo>
                    <a:pt x="369" y="654"/>
                  </a:lnTo>
                  <a:lnTo>
                    <a:pt x="381" y="651"/>
                  </a:lnTo>
                  <a:lnTo>
                    <a:pt x="381" y="641"/>
                  </a:lnTo>
                  <a:lnTo>
                    <a:pt x="386" y="639"/>
                  </a:lnTo>
                  <a:lnTo>
                    <a:pt x="400" y="639"/>
                  </a:lnTo>
                  <a:lnTo>
                    <a:pt x="419" y="625"/>
                  </a:lnTo>
                  <a:lnTo>
                    <a:pt x="424" y="623"/>
                  </a:lnTo>
                  <a:lnTo>
                    <a:pt x="432" y="622"/>
                  </a:lnTo>
                  <a:lnTo>
                    <a:pt x="427" y="594"/>
                  </a:lnTo>
                  <a:lnTo>
                    <a:pt x="433" y="590"/>
                  </a:lnTo>
                  <a:lnTo>
                    <a:pt x="446" y="598"/>
                  </a:lnTo>
                  <a:lnTo>
                    <a:pt x="458" y="588"/>
                  </a:lnTo>
                  <a:lnTo>
                    <a:pt x="485" y="588"/>
                  </a:lnTo>
                  <a:lnTo>
                    <a:pt x="488" y="580"/>
                  </a:lnTo>
                  <a:lnTo>
                    <a:pt x="493" y="578"/>
                  </a:lnTo>
                  <a:lnTo>
                    <a:pt x="494" y="585"/>
                  </a:lnTo>
                  <a:lnTo>
                    <a:pt x="505" y="586"/>
                  </a:lnTo>
                  <a:lnTo>
                    <a:pt x="524" y="577"/>
                  </a:lnTo>
                  <a:lnTo>
                    <a:pt x="535" y="564"/>
                  </a:lnTo>
                  <a:lnTo>
                    <a:pt x="543" y="572"/>
                  </a:lnTo>
                  <a:lnTo>
                    <a:pt x="549" y="567"/>
                  </a:lnTo>
                  <a:lnTo>
                    <a:pt x="549" y="565"/>
                  </a:lnTo>
                  <a:lnTo>
                    <a:pt x="557" y="551"/>
                  </a:lnTo>
                  <a:lnTo>
                    <a:pt x="554" y="548"/>
                  </a:lnTo>
                  <a:lnTo>
                    <a:pt x="562" y="533"/>
                  </a:lnTo>
                  <a:lnTo>
                    <a:pt x="560" y="520"/>
                  </a:lnTo>
                  <a:lnTo>
                    <a:pt x="565" y="509"/>
                  </a:lnTo>
                  <a:lnTo>
                    <a:pt x="564" y="506"/>
                  </a:lnTo>
                  <a:lnTo>
                    <a:pt x="578" y="499"/>
                  </a:lnTo>
                  <a:lnTo>
                    <a:pt x="581" y="499"/>
                  </a:lnTo>
                  <a:lnTo>
                    <a:pt x="582" y="504"/>
                  </a:lnTo>
                  <a:lnTo>
                    <a:pt x="587" y="488"/>
                  </a:lnTo>
                  <a:lnTo>
                    <a:pt x="592" y="488"/>
                  </a:lnTo>
                  <a:lnTo>
                    <a:pt x="589" y="485"/>
                  </a:lnTo>
                  <a:lnTo>
                    <a:pt x="592" y="480"/>
                  </a:lnTo>
                  <a:lnTo>
                    <a:pt x="593" y="474"/>
                  </a:lnTo>
                  <a:lnTo>
                    <a:pt x="581" y="443"/>
                  </a:lnTo>
                  <a:lnTo>
                    <a:pt x="575" y="456"/>
                  </a:lnTo>
                  <a:lnTo>
                    <a:pt x="562" y="459"/>
                  </a:lnTo>
                  <a:lnTo>
                    <a:pt x="557" y="459"/>
                  </a:lnTo>
                  <a:lnTo>
                    <a:pt x="548" y="464"/>
                  </a:lnTo>
                  <a:lnTo>
                    <a:pt x="527" y="430"/>
                  </a:lnTo>
                  <a:lnTo>
                    <a:pt x="520" y="425"/>
                  </a:lnTo>
                  <a:lnTo>
                    <a:pt x="518" y="422"/>
                  </a:lnTo>
                  <a:lnTo>
                    <a:pt x="513" y="424"/>
                  </a:lnTo>
                  <a:lnTo>
                    <a:pt x="502" y="411"/>
                  </a:lnTo>
                  <a:lnTo>
                    <a:pt x="494" y="419"/>
                  </a:lnTo>
                  <a:lnTo>
                    <a:pt x="484" y="422"/>
                  </a:lnTo>
                  <a:lnTo>
                    <a:pt x="482" y="416"/>
                  </a:lnTo>
                  <a:lnTo>
                    <a:pt x="476" y="422"/>
                  </a:lnTo>
                  <a:lnTo>
                    <a:pt x="480" y="425"/>
                  </a:lnTo>
                  <a:lnTo>
                    <a:pt x="476" y="441"/>
                  </a:lnTo>
                  <a:lnTo>
                    <a:pt x="469" y="441"/>
                  </a:lnTo>
                  <a:lnTo>
                    <a:pt x="469" y="440"/>
                  </a:lnTo>
                  <a:lnTo>
                    <a:pt x="465" y="427"/>
                  </a:lnTo>
                  <a:lnTo>
                    <a:pt x="469" y="408"/>
                  </a:lnTo>
                  <a:lnTo>
                    <a:pt x="457" y="406"/>
                  </a:lnTo>
                  <a:lnTo>
                    <a:pt x="455" y="401"/>
                  </a:lnTo>
                  <a:lnTo>
                    <a:pt x="455" y="398"/>
                  </a:lnTo>
                  <a:lnTo>
                    <a:pt x="444" y="390"/>
                  </a:lnTo>
                  <a:lnTo>
                    <a:pt x="433" y="385"/>
                  </a:lnTo>
                  <a:lnTo>
                    <a:pt x="438" y="375"/>
                  </a:lnTo>
                  <a:lnTo>
                    <a:pt x="430" y="358"/>
                  </a:lnTo>
                  <a:lnTo>
                    <a:pt x="435" y="350"/>
                  </a:lnTo>
                  <a:lnTo>
                    <a:pt x="438" y="353"/>
                  </a:lnTo>
                  <a:lnTo>
                    <a:pt x="436" y="338"/>
                  </a:lnTo>
                  <a:lnTo>
                    <a:pt x="432" y="329"/>
                  </a:lnTo>
                  <a:lnTo>
                    <a:pt x="435" y="308"/>
                  </a:lnTo>
                  <a:lnTo>
                    <a:pt x="433" y="309"/>
                  </a:lnTo>
                  <a:lnTo>
                    <a:pt x="429" y="293"/>
                  </a:lnTo>
                  <a:lnTo>
                    <a:pt x="419" y="290"/>
                  </a:lnTo>
                  <a:lnTo>
                    <a:pt x="411" y="292"/>
                  </a:lnTo>
                  <a:lnTo>
                    <a:pt x="405" y="277"/>
                  </a:lnTo>
                  <a:lnTo>
                    <a:pt x="416" y="272"/>
                  </a:lnTo>
                  <a:lnTo>
                    <a:pt x="421" y="261"/>
                  </a:lnTo>
                  <a:lnTo>
                    <a:pt x="421" y="239"/>
                  </a:lnTo>
                  <a:lnTo>
                    <a:pt x="419" y="240"/>
                  </a:lnTo>
                  <a:lnTo>
                    <a:pt x="408" y="237"/>
                  </a:lnTo>
                  <a:lnTo>
                    <a:pt x="403" y="218"/>
                  </a:lnTo>
                  <a:lnTo>
                    <a:pt x="407" y="211"/>
                  </a:lnTo>
                  <a:lnTo>
                    <a:pt x="403" y="206"/>
                  </a:lnTo>
                  <a:lnTo>
                    <a:pt x="394" y="205"/>
                  </a:lnTo>
                  <a:lnTo>
                    <a:pt x="388" y="198"/>
                  </a:lnTo>
                  <a:lnTo>
                    <a:pt x="392" y="192"/>
                  </a:lnTo>
                  <a:lnTo>
                    <a:pt x="389" y="166"/>
                  </a:lnTo>
                  <a:lnTo>
                    <a:pt x="385" y="163"/>
                  </a:lnTo>
                  <a:lnTo>
                    <a:pt x="381" y="156"/>
                  </a:lnTo>
                  <a:lnTo>
                    <a:pt x="380" y="150"/>
                  </a:lnTo>
                  <a:lnTo>
                    <a:pt x="375" y="148"/>
                  </a:lnTo>
                  <a:lnTo>
                    <a:pt x="370" y="140"/>
                  </a:lnTo>
                  <a:lnTo>
                    <a:pt x="372" y="136"/>
                  </a:lnTo>
                  <a:lnTo>
                    <a:pt x="370" y="134"/>
                  </a:lnTo>
                  <a:lnTo>
                    <a:pt x="369" y="132"/>
                  </a:lnTo>
                  <a:lnTo>
                    <a:pt x="381" y="126"/>
                  </a:lnTo>
                  <a:lnTo>
                    <a:pt x="385" y="118"/>
                  </a:lnTo>
                  <a:lnTo>
                    <a:pt x="377" y="108"/>
                  </a:lnTo>
                  <a:lnTo>
                    <a:pt x="381" y="108"/>
                  </a:lnTo>
                  <a:lnTo>
                    <a:pt x="378" y="100"/>
                  </a:lnTo>
                  <a:lnTo>
                    <a:pt x="383" y="97"/>
                  </a:lnTo>
                  <a:lnTo>
                    <a:pt x="378" y="92"/>
                  </a:lnTo>
                  <a:lnTo>
                    <a:pt x="364" y="89"/>
                  </a:lnTo>
                  <a:lnTo>
                    <a:pt x="359" y="97"/>
                  </a:lnTo>
                  <a:lnTo>
                    <a:pt x="356" y="100"/>
                  </a:lnTo>
                  <a:lnTo>
                    <a:pt x="353" y="111"/>
                  </a:lnTo>
                  <a:lnTo>
                    <a:pt x="341" y="108"/>
                  </a:lnTo>
                  <a:lnTo>
                    <a:pt x="325" y="108"/>
                  </a:lnTo>
                  <a:lnTo>
                    <a:pt x="315" y="118"/>
                  </a:lnTo>
                  <a:lnTo>
                    <a:pt x="317" y="113"/>
                  </a:lnTo>
                  <a:lnTo>
                    <a:pt x="300" y="102"/>
                  </a:lnTo>
                  <a:lnTo>
                    <a:pt x="281" y="81"/>
                  </a:lnTo>
                  <a:lnTo>
                    <a:pt x="273" y="68"/>
                  </a:lnTo>
                  <a:lnTo>
                    <a:pt x="264" y="58"/>
                  </a:lnTo>
                  <a:lnTo>
                    <a:pt x="254" y="53"/>
                  </a:lnTo>
                  <a:lnTo>
                    <a:pt x="253" y="60"/>
                  </a:lnTo>
                  <a:lnTo>
                    <a:pt x="245" y="60"/>
                  </a:lnTo>
                  <a:lnTo>
                    <a:pt x="234" y="45"/>
                  </a:lnTo>
                  <a:lnTo>
                    <a:pt x="232" y="49"/>
                  </a:lnTo>
                  <a:lnTo>
                    <a:pt x="229" y="45"/>
                  </a:lnTo>
                  <a:lnTo>
                    <a:pt x="221" y="63"/>
                  </a:lnTo>
                  <a:lnTo>
                    <a:pt x="213" y="61"/>
                  </a:lnTo>
                  <a:lnTo>
                    <a:pt x="215" y="57"/>
                  </a:lnTo>
                  <a:lnTo>
                    <a:pt x="206" y="49"/>
                  </a:lnTo>
                  <a:lnTo>
                    <a:pt x="199" y="57"/>
                  </a:lnTo>
                  <a:lnTo>
                    <a:pt x="188" y="52"/>
                  </a:lnTo>
                  <a:lnTo>
                    <a:pt x="182" y="42"/>
                  </a:lnTo>
                  <a:lnTo>
                    <a:pt x="185" y="37"/>
                  </a:lnTo>
                  <a:lnTo>
                    <a:pt x="196" y="37"/>
                  </a:lnTo>
                  <a:lnTo>
                    <a:pt x="209" y="20"/>
                  </a:lnTo>
                  <a:lnTo>
                    <a:pt x="204" y="8"/>
                  </a:lnTo>
                  <a:lnTo>
                    <a:pt x="207" y="4"/>
                  </a:lnTo>
                  <a:lnTo>
                    <a:pt x="201" y="0"/>
                  </a:lnTo>
                  <a:lnTo>
                    <a:pt x="199" y="5"/>
                  </a:lnTo>
                  <a:lnTo>
                    <a:pt x="191" y="4"/>
                  </a:lnTo>
                  <a:lnTo>
                    <a:pt x="187" y="10"/>
                  </a:lnTo>
                  <a:lnTo>
                    <a:pt x="182" y="8"/>
                  </a:lnTo>
                  <a:lnTo>
                    <a:pt x="179" y="15"/>
                  </a:lnTo>
                  <a:lnTo>
                    <a:pt x="173" y="20"/>
                  </a:lnTo>
                  <a:lnTo>
                    <a:pt x="176" y="15"/>
                  </a:lnTo>
                  <a:lnTo>
                    <a:pt x="157" y="16"/>
                  </a:lnTo>
                  <a:lnTo>
                    <a:pt x="144" y="15"/>
                  </a:lnTo>
                  <a:lnTo>
                    <a:pt x="140" y="4"/>
                  </a:lnTo>
                  <a:lnTo>
                    <a:pt x="121" y="29"/>
                  </a:lnTo>
                  <a:lnTo>
                    <a:pt x="113" y="52"/>
                  </a:lnTo>
                  <a:lnTo>
                    <a:pt x="110" y="50"/>
                  </a:lnTo>
                  <a:lnTo>
                    <a:pt x="91" y="52"/>
                  </a:lnTo>
                  <a:lnTo>
                    <a:pt x="86" y="66"/>
                  </a:lnTo>
                  <a:lnTo>
                    <a:pt x="103" y="78"/>
                  </a:lnTo>
                  <a:lnTo>
                    <a:pt x="110" y="81"/>
                  </a:lnTo>
                  <a:lnTo>
                    <a:pt x="108" y="86"/>
                  </a:lnTo>
                  <a:lnTo>
                    <a:pt x="103" y="86"/>
                  </a:lnTo>
                  <a:lnTo>
                    <a:pt x="89" y="99"/>
                  </a:lnTo>
                  <a:lnTo>
                    <a:pt x="85" y="105"/>
                  </a:lnTo>
                  <a:lnTo>
                    <a:pt x="70" y="108"/>
                  </a:lnTo>
                  <a:lnTo>
                    <a:pt x="58" y="119"/>
                  </a:lnTo>
                  <a:lnTo>
                    <a:pt x="61" y="128"/>
                  </a:lnTo>
                  <a:lnTo>
                    <a:pt x="74" y="128"/>
                  </a:lnTo>
                  <a:lnTo>
                    <a:pt x="78" y="126"/>
                  </a:lnTo>
                  <a:lnTo>
                    <a:pt x="80" y="148"/>
                  </a:lnTo>
                  <a:lnTo>
                    <a:pt x="92" y="145"/>
                  </a:lnTo>
                  <a:lnTo>
                    <a:pt x="105" y="163"/>
                  </a:lnTo>
                  <a:lnTo>
                    <a:pt x="102" y="182"/>
                  </a:lnTo>
                  <a:lnTo>
                    <a:pt x="107" y="192"/>
                  </a:lnTo>
                  <a:lnTo>
                    <a:pt x="124" y="198"/>
                  </a:lnTo>
                  <a:lnTo>
                    <a:pt x="125" y="187"/>
                  </a:lnTo>
                  <a:lnTo>
                    <a:pt x="130" y="179"/>
                  </a:lnTo>
                  <a:lnTo>
                    <a:pt x="143" y="192"/>
                  </a:lnTo>
                  <a:lnTo>
                    <a:pt x="136" y="198"/>
                  </a:lnTo>
                  <a:lnTo>
                    <a:pt x="135" y="198"/>
                  </a:lnTo>
                  <a:lnTo>
                    <a:pt x="113" y="211"/>
                  </a:lnTo>
                  <a:lnTo>
                    <a:pt x="100" y="214"/>
                  </a:lnTo>
                  <a:lnTo>
                    <a:pt x="88" y="224"/>
                  </a:lnTo>
                  <a:lnTo>
                    <a:pt x="70" y="216"/>
                  </a:lnTo>
                  <a:lnTo>
                    <a:pt x="64" y="218"/>
                  </a:lnTo>
                  <a:lnTo>
                    <a:pt x="64" y="226"/>
                  </a:lnTo>
                  <a:lnTo>
                    <a:pt x="55" y="255"/>
                  </a:lnTo>
                  <a:lnTo>
                    <a:pt x="45" y="256"/>
                  </a:lnTo>
                  <a:lnTo>
                    <a:pt x="30" y="266"/>
                  </a:lnTo>
                  <a:lnTo>
                    <a:pt x="14" y="280"/>
                  </a:lnTo>
                  <a:lnTo>
                    <a:pt x="11" y="290"/>
                  </a:lnTo>
                  <a:lnTo>
                    <a:pt x="17" y="313"/>
                  </a:lnTo>
                  <a:lnTo>
                    <a:pt x="14" y="319"/>
                  </a:lnTo>
                  <a:lnTo>
                    <a:pt x="20" y="332"/>
                  </a:lnTo>
                  <a:lnTo>
                    <a:pt x="28" y="324"/>
                  </a:lnTo>
                  <a:lnTo>
                    <a:pt x="39" y="330"/>
                  </a:lnTo>
                  <a:lnTo>
                    <a:pt x="33" y="353"/>
                  </a:lnTo>
                  <a:lnTo>
                    <a:pt x="33" y="355"/>
                  </a:lnTo>
                  <a:lnTo>
                    <a:pt x="25" y="377"/>
                  </a:lnTo>
                  <a:lnTo>
                    <a:pt x="23" y="396"/>
                  </a:lnTo>
                  <a:lnTo>
                    <a:pt x="19" y="419"/>
                  </a:lnTo>
                  <a:lnTo>
                    <a:pt x="25" y="422"/>
                  </a:lnTo>
                  <a:lnTo>
                    <a:pt x="28" y="429"/>
                  </a:lnTo>
                  <a:lnTo>
                    <a:pt x="28" y="438"/>
                  </a:lnTo>
                  <a:close/>
                </a:path>
              </a:pathLst>
            </a:custGeom>
            <a:solidFill>
              <a:srgbClr val="759EE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10000"/>
                </a:spcBef>
                <a:spcAft>
                  <a:spcPts val="0"/>
                </a:spcAft>
                <a:buSzPct val="100000"/>
                <a:buFont typeface="Lucida Grande" pitchFamily="1" charset="0"/>
                <a:buNone/>
                <a:defRPr/>
              </a:pPr>
              <a:endParaRPr lang="en-US" sz="1200" b="1" kern="0" smtClean="0">
                <a:solidFill>
                  <a:srgbClr val="133B9C"/>
                </a:solidFill>
              </a:endParaRPr>
            </a:p>
          </p:txBody>
        </p:sp>
        <p:sp>
          <p:nvSpPr>
            <p:cNvPr id="120" name="Freeform 18"/>
            <p:cNvSpPr>
              <a:spLocks noChangeAspect="1"/>
            </p:cNvSpPr>
            <p:nvPr/>
          </p:nvSpPr>
          <p:spPr bwMode="auto">
            <a:xfrm>
              <a:off x="2684" y="953"/>
              <a:ext cx="579" cy="631"/>
            </a:xfrm>
            <a:custGeom>
              <a:avLst/>
              <a:gdLst>
                <a:gd name="T0" fmla="*/ 12 w 1071"/>
                <a:gd name="T1" fmla="*/ 9 h 1114"/>
                <a:gd name="T2" fmla="*/ 12 w 1071"/>
                <a:gd name="T3" fmla="*/ 9 h 1114"/>
                <a:gd name="T4" fmla="*/ 13 w 1071"/>
                <a:gd name="T5" fmla="*/ 9 h 1114"/>
                <a:gd name="T6" fmla="*/ 14 w 1071"/>
                <a:gd name="T7" fmla="*/ 9 h 1114"/>
                <a:gd name="T8" fmla="*/ 14 w 1071"/>
                <a:gd name="T9" fmla="*/ 10 h 1114"/>
                <a:gd name="T10" fmla="*/ 14 w 1071"/>
                <a:gd name="T11" fmla="*/ 11 h 1114"/>
                <a:gd name="T12" fmla="*/ 14 w 1071"/>
                <a:gd name="T13" fmla="*/ 11 h 1114"/>
                <a:gd name="T14" fmla="*/ 13 w 1071"/>
                <a:gd name="T15" fmla="*/ 11 h 1114"/>
                <a:gd name="T16" fmla="*/ 12 w 1071"/>
                <a:gd name="T17" fmla="*/ 13 h 1114"/>
                <a:gd name="T18" fmla="*/ 11 w 1071"/>
                <a:gd name="T19" fmla="*/ 13 h 1114"/>
                <a:gd name="T20" fmla="*/ 11 w 1071"/>
                <a:gd name="T21" fmla="*/ 13 h 1114"/>
                <a:gd name="T22" fmla="*/ 11 w 1071"/>
                <a:gd name="T23" fmla="*/ 12 h 1114"/>
                <a:gd name="T24" fmla="*/ 11 w 1071"/>
                <a:gd name="T25" fmla="*/ 13 h 1114"/>
                <a:gd name="T26" fmla="*/ 10 w 1071"/>
                <a:gd name="T27" fmla="*/ 13 h 1114"/>
                <a:gd name="T28" fmla="*/ 10 w 1071"/>
                <a:gd name="T29" fmla="*/ 13 h 1114"/>
                <a:gd name="T30" fmla="*/ 10 w 1071"/>
                <a:gd name="T31" fmla="*/ 14 h 1114"/>
                <a:gd name="T32" fmla="*/ 10 w 1071"/>
                <a:gd name="T33" fmla="*/ 14 h 1114"/>
                <a:gd name="T34" fmla="*/ 10 w 1071"/>
                <a:gd name="T35" fmla="*/ 14 h 1114"/>
                <a:gd name="T36" fmla="*/ 9 w 1071"/>
                <a:gd name="T37" fmla="*/ 15 h 1114"/>
                <a:gd name="T38" fmla="*/ 9 w 1071"/>
                <a:gd name="T39" fmla="*/ 16 h 1114"/>
                <a:gd name="T40" fmla="*/ 10 w 1071"/>
                <a:gd name="T41" fmla="*/ 16 h 1114"/>
                <a:gd name="T42" fmla="*/ 10 w 1071"/>
                <a:gd name="T43" fmla="*/ 18 h 1114"/>
                <a:gd name="T44" fmla="*/ 11 w 1071"/>
                <a:gd name="T45" fmla="*/ 19 h 1114"/>
                <a:gd name="T46" fmla="*/ 11 w 1071"/>
                <a:gd name="T47" fmla="*/ 20 h 1114"/>
                <a:gd name="T48" fmla="*/ 10 w 1071"/>
                <a:gd name="T49" fmla="*/ 20 h 1114"/>
                <a:gd name="T50" fmla="*/ 10 w 1071"/>
                <a:gd name="T51" fmla="*/ 20 h 1114"/>
                <a:gd name="T52" fmla="*/ 10 w 1071"/>
                <a:gd name="T53" fmla="*/ 20 h 1114"/>
                <a:gd name="T54" fmla="*/ 9 w 1071"/>
                <a:gd name="T55" fmla="*/ 19 h 1114"/>
                <a:gd name="T56" fmla="*/ 8 w 1071"/>
                <a:gd name="T57" fmla="*/ 19 h 1114"/>
                <a:gd name="T58" fmla="*/ 6 w 1071"/>
                <a:gd name="T59" fmla="*/ 19 h 1114"/>
                <a:gd name="T60" fmla="*/ 5 w 1071"/>
                <a:gd name="T61" fmla="*/ 19 h 1114"/>
                <a:gd name="T62" fmla="*/ 4 w 1071"/>
                <a:gd name="T63" fmla="*/ 18 h 1114"/>
                <a:gd name="T64" fmla="*/ 3 w 1071"/>
                <a:gd name="T65" fmla="*/ 18 h 1114"/>
                <a:gd name="T66" fmla="*/ 3 w 1071"/>
                <a:gd name="T67" fmla="*/ 17 h 1114"/>
                <a:gd name="T68" fmla="*/ 2 w 1071"/>
                <a:gd name="T69" fmla="*/ 16 h 1114"/>
                <a:gd name="T70" fmla="*/ 1 w 1071"/>
                <a:gd name="T71" fmla="*/ 15 h 1114"/>
                <a:gd name="T72" fmla="*/ 1 w 1071"/>
                <a:gd name="T73" fmla="*/ 14 h 1114"/>
                <a:gd name="T74" fmla="*/ 1 w 1071"/>
                <a:gd name="T75" fmla="*/ 13 h 1114"/>
                <a:gd name="T76" fmla="*/ 2 w 1071"/>
                <a:gd name="T77" fmla="*/ 10 h 1114"/>
                <a:gd name="T78" fmla="*/ 2 w 1071"/>
                <a:gd name="T79" fmla="*/ 11 h 1114"/>
                <a:gd name="T80" fmla="*/ 3 w 1071"/>
                <a:gd name="T81" fmla="*/ 11 h 1114"/>
                <a:gd name="T82" fmla="*/ 3 w 1071"/>
                <a:gd name="T83" fmla="*/ 10 h 1114"/>
                <a:gd name="T84" fmla="*/ 3 w 1071"/>
                <a:gd name="T85" fmla="*/ 8 h 1114"/>
                <a:gd name="T86" fmla="*/ 4 w 1071"/>
                <a:gd name="T87" fmla="*/ 8 h 1114"/>
                <a:gd name="T88" fmla="*/ 5 w 1071"/>
                <a:gd name="T89" fmla="*/ 7 h 1114"/>
                <a:gd name="T90" fmla="*/ 6 w 1071"/>
                <a:gd name="T91" fmla="*/ 7 h 1114"/>
                <a:gd name="T92" fmla="*/ 7 w 1071"/>
                <a:gd name="T93" fmla="*/ 6 h 1114"/>
                <a:gd name="T94" fmla="*/ 8 w 1071"/>
                <a:gd name="T95" fmla="*/ 5 h 1114"/>
                <a:gd name="T96" fmla="*/ 7 w 1071"/>
                <a:gd name="T97" fmla="*/ 4 h 1114"/>
                <a:gd name="T98" fmla="*/ 8 w 1071"/>
                <a:gd name="T99" fmla="*/ 3 h 1114"/>
                <a:gd name="T100" fmla="*/ 8 w 1071"/>
                <a:gd name="T101" fmla="*/ 2 h 1114"/>
                <a:gd name="T102" fmla="*/ 9 w 1071"/>
                <a:gd name="T103" fmla="*/ 1 h 1114"/>
                <a:gd name="T104" fmla="*/ 10 w 1071"/>
                <a:gd name="T105" fmla="*/ 1 h 1114"/>
                <a:gd name="T106" fmla="*/ 11 w 1071"/>
                <a:gd name="T107" fmla="*/ 1 h 1114"/>
                <a:gd name="T108" fmla="*/ 12 w 1071"/>
                <a:gd name="T109" fmla="*/ 2 h 1114"/>
                <a:gd name="T110" fmla="*/ 11 w 1071"/>
                <a:gd name="T111" fmla="*/ 2 h 1114"/>
                <a:gd name="T112" fmla="*/ 11 w 1071"/>
                <a:gd name="T113" fmla="*/ 3 h 1114"/>
                <a:gd name="T114" fmla="*/ 10 w 1071"/>
                <a:gd name="T115" fmla="*/ 5 h 1114"/>
                <a:gd name="T116" fmla="*/ 11 w 1071"/>
                <a:gd name="T117" fmla="*/ 6 h 11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71"/>
                <a:gd name="T178" fmla="*/ 0 h 1114"/>
                <a:gd name="T179" fmla="*/ 1071 w 1071"/>
                <a:gd name="T180" fmla="*/ 1114 h 11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71" h="1114">
                  <a:moveTo>
                    <a:pt x="840" y="504"/>
                  </a:moveTo>
                  <a:lnTo>
                    <a:pt x="841" y="504"/>
                  </a:lnTo>
                  <a:lnTo>
                    <a:pt x="843" y="506"/>
                  </a:lnTo>
                  <a:lnTo>
                    <a:pt x="846" y="507"/>
                  </a:lnTo>
                  <a:lnTo>
                    <a:pt x="852" y="511"/>
                  </a:lnTo>
                  <a:lnTo>
                    <a:pt x="854" y="507"/>
                  </a:lnTo>
                  <a:lnTo>
                    <a:pt x="856" y="498"/>
                  </a:lnTo>
                  <a:lnTo>
                    <a:pt x="863" y="504"/>
                  </a:lnTo>
                  <a:lnTo>
                    <a:pt x="868" y="506"/>
                  </a:lnTo>
                  <a:lnTo>
                    <a:pt x="871" y="509"/>
                  </a:lnTo>
                  <a:lnTo>
                    <a:pt x="874" y="511"/>
                  </a:lnTo>
                  <a:lnTo>
                    <a:pt x="878" y="516"/>
                  </a:lnTo>
                  <a:lnTo>
                    <a:pt x="876" y="517"/>
                  </a:lnTo>
                  <a:lnTo>
                    <a:pt x="881" y="525"/>
                  </a:lnTo>
                  <a:lnTo>
                    <a:pt x="892" y="519"/>
                  </a:lnTo>
                  <a:lnTo>
                    <a:pt x="895" y="517"/>
                  </a:lnTo>
                  <a:lnTo>
                    <a:pt x="904" y="504"/>
                  </a:lnTo>
                  <a:lnTo>
                    <a:pt x="911" y="498"/>
                  </a:lnTo>
                  <a:lnTo>
                    <a:pt x="915" y="504"/>
                  </a:lnTo>
                  <a:lnTo>
                    <a:pt x="931" y="488"/>
                  </a:lnTo>
                  <a:lnTo>
                    <a:pt x="940" y="493"/>
                  </a:lnTo>
                  <a:lnTo>
                    <a:pt x="940" y="507"/>
                  </a:lnTo>
                  <a:lnTo>
                    <a:pt x="948" y="506"/>
                  </a:lnTo>
                  <a:lnTo>
                    <a:pt x="951" y="499"/>
                  </a:lnTo>
                  <a:lnTo>
                    <a:pt x="956" y="495"/>
                  </a:lnTo>
                  <a:lnTo>
                    <a:pt x="969" y="491"/>
                  </a:lnTo>
                  <a:lnTo>
                    <a:pt x="973" y="493"/>
                  </a:lnTo>
                  <a:lnTo>
                    <a:pt x="970" y="501"/>
                  </a:lnTo>
                  <a:lnTo>
                    <a:pt x="977" y="504"/>
                  </a:lnTo>
                  <a:lnTo>
                    <a:pt x="983" y="507"/>
                  </a:lnTo>
                  <a:lnTo>
                    <a:pt x="989" y="506"/>
                  </a:lnTo>
                  <a:lnTo>
                    <a:pt x="992" y="503"/>
                  </a:lnTo>
                  <a:lnTo>
                    <a:pt x="997" y="511"/>
                  </a:lnTo>
                  <a:lnTo>
                    <a:pt x="1002" y="509"/>
                  </a:lnTo>
                  <a:lnTo>
                    <a:pt x="1008" y="506"/>
                  </a:lnTo>
                  <a:lnTo>
                    <a:pt x="1008" y="495"/>
                  </a:lnTo>
                  <a:lnTo>
                    <a:pt x="1013" y="496"/>
                  </a:lnTo>
                  <a:lnTo>
                    <a:pt x="1017" y="501"/>
                  </a:lnTo>
                  <a:lnTo>
                    <a:pt x="1016" y="506"/>
                  </a:lnTo>
                  <a:lnTo>
                    <a:pt x="1021" y="504"/>
                  </a:lnTo>
                  <a:lnTo>
                    <a:pt x="1017" y="507"/>
                  </a:lnTo>
                  <a:lnTo>
                    <a:pt x="1025" y="514"/>
                  </a:lnTo>
                  <a:lnTo>
                    <a:pt x="1019" y="512"/>
                  </a:lnTo>
                  <a:lnTo>
                    <a:pt x="1019" y="522"/>
                  </a:lnTo>
                  <a:lnTo>
                    <a:pt x="1022" y="520"/>
                  </a:lnTo>
                  <a:lnTo>
                    <a:pt x="1022" y="524"/>
                  </a:lnTo>
                  <a:lnTo>
                    <a:pt x="1016" y="528"/>
                  </a:lnTo>
                  <a:lnTo>
                    <a:pt x="1021" y="533"/>
                  </a:lnTo>
                  <a:lnTo>
                    <a:pt x="1030" y="543"/>
                  </a:lnTo>
                  <a:lnTo>
                    <a:pt x="1028" y="546"/>
                  </a:lnTo>
                  <a:lnTo>
                    <a:pt x="1032" y="553"/>
                  </a:lnTo>
                  <a:lnTo>
                    <a:pt x="1032" y="561"/>
                  </a:lnTo>
                  <a:lnTo>
                    <a:pt x="1033" y="565"/>
                  </a:lnTo>
                  <a:lnTo>
                    <a:pt x="1039" y="561"/>
                  </a:lnTo>
                  <a:lnTo>
                    <a:pt x="1046" y="578"/>
                  </a:lnTo>
                  <a:lnTo>
                    <a:pt x="1044" y="582"/>
                  </a:lnTo>
                  <a:lnTo>
                    <a:pt x="1050" y="585"/>
                  </a:lnTo>
                  <a:lnTo>
                    <a:pt x="1047" y="588"/>
                  </a:lnTo>
                  <a:lnTo>
                    <a:pt x="1057" y="596"/>
                  </a:lnTo>
                  <a:lnTo>
                    <a:pt x="1057" y="606"/>
                  </a:lnTo>
                  <a:lnTo>
                    <a:pt x="1064" y="606"/>
                  </a:lnTo>
                  <a:lnTo>
                    <a:pt x="1063" y="609"/>
                  </a:lnTo>
                  <a:lnTo>
                    <a:pt x="1071" y="614"/>
                  </a:lnTo>
                  <a:lnTo>
                    <a:pt x="1071" y="617"/>
                  </a:lnTo>
                  <a:lnTo>
                    <a:pt x="1024" y="622"/>
                  </a:lnTo>
                  <a:lnTo>
                    <a:pt x="1025" y="619"/>
                  </a:lnTo>
                  <a:lnTo>
                    <a:pt x="1016" y="612"/>
                  </a:lnTo>
                  <a:lnTo>
                    <a:pt x="1014" y="623"/>
                  </a:lnTo>
                  <a:lnTo>
                    <a:pt x="991" y="628"/>
                  </a:lnTo>
                  <a:lnTo>
                    <a:pt x="992" y="622"/>
                  </a:lnTo>
                  <a:lnTo>
                    <a:pt x="1003" y="617"/>
                  </a:lnTo>
                  <a:lnTo>
                    <a:pt x="989" y="602"/>
                  </a:lnTo>
                  <a:lnTo>
                    <a:pt x="997" y="596"/>
                  </a:lnTo>
                  <a:lnTo>
                    <a:pt x="991" y="591"/>
                  </a:lnTo>
                  <a:lnTo>
                    <a:pt x="986" y="585"/>
                  </a:lnTo>
                  <a:lnTo>
                    <a:pt x="984" y="580"/>
                  </a:lnTo>
                  <a:lnTo>
                    <a:pt x="981" y="582"/>
                  </a:lnTo>
                  <a:lnTo>
                    <a:pt x="978" y="583"/>
                  </a:lnTo>
                  <a:lnTo>
                    <a:pt x="975" y="585"/>
                  </a:lnTo>
                  <a:lnTo>
                    <a:pt x="975" y="593"/>
                  </a:lnTo>
                  <a:lnTo>
                    <a:pt x="988" y="604"/>
                  </a:lnTo>
                  <a:lnTo>
                    <a:pt x="988" y="611"/>
                  </a:lnTo>
                  <a:lnTo>
                    <a:pt x="991" y="614"/>
                  </a:lnTo>
                  <a:lnTo>
                    <a:pt x="981" y="623"/>
                  </a:lnTo>
                  <a:lnTo>
                    <a:pt x="986" y="630"/>
                  </a:lnTo>
                  <a:lnTo>
                    <a:pt x="973" y="643"/>
                  </a:lnTo>
                  <a:lnTo>
                    <a:pt x="936" y="664"/>
                  </a:lnTo>
                  <a:lnTo>
                    <a:pt x="914" y="675"/>
                  </a:lnTo>
                  <a:lnTo>
                    <a:pt x="923" y="672"/>
                  </a:lnTo>
                  <a:lnTo>
                    <a:pt x="912" y="678"/>
                  </a:lnTo>
                  <a:lnTo>
                    <a:pt x="848" y="707"/>
                  </a:lnTo>
                  <a:lnTo>
                    <a:pt x="846" y="709"/>
                  </a:lnTo>
                  <a:lnTo>
                    <a:pt x="818" y="722"/>
                  </a:lnTo>
                  <a:lnTo>
                    <a:pt x="786" y="733"/>
                  </a:lnTo>
                  <a:lnTo>
                    <a:pt x="780" y="739"/>
                  </a:lnTo>
                  <a:lnTo>
                    <a:pt x="777" y="733"/>
                  </a:lnTo>
                  <a:lnTo>
                    <a:pt x="779" y="725"/>
                  </a:lnTo>
                  <a:lnTo>
                    <a:pt x="788" y="714"/>
                  </a:lnTo>
                  <a:lnTo>
                    <a:pt x="799" y="710"/>
                  </a:lnTo>
                  <a:lnTo>
                    <a:pt x="802" y="705"/>
                  </a:lnTo>
                  <a:lnTo>
                    <a:pt x="801" y="702"/>
                  </a:lnTo>
                  <a:lnTo>
                    <a:pt x="802" y="702"/>
                  </a:lnTo>
                  <a:lnTo>
                    <a:pt x="805" y="697"/>
                  </a:lnTo>
                  <a:lnTo>
                    <a:pt x="812" y="699"/>
                  </a:lnTo>
                  <a:lnTo>
                    <a:pt x="816" y="699"/>
                  </a:lnTo>
                  <a:lnTo>
                    <a:pt x="813" y="701"/>
                  </a:lnTo>
                  <a:lnTo>
                    <a:pt x="823" y="699"/>
                  </a:lnTo>
                  <a:lnTo>
                    <a:pt x="823" y="696"/>
                  </a:lnTo>
                  <a:lnTo>
                    <a:pt x="824" y="694"/>
                  </a:lnTo>
                  <a:lnTo>
                    <a:pt x="821" y="689"/>
                  </a:lnTo>
                  <a:lnTo>
                    <a:pt x="827" y="689"/>
                  </a:lnTo>
                  <a:lnTo>
                    <a:pt x="848" y="675"/>
                  </a:lnTo>
                  <a:lnTo>
                    <a:pt x="852" y="670"/>
                  </a:lnTo>
                  <a:lnTo>
                    <a:pt x="841" y="667"/>
                  </a:lnTo>
                  <a:lnTo>
                    <a:pt x="834" y="654"/>
                  </a:lnTo>
                  <a:lnTo>
                    <a:pt x="812" y="657"/>
                  </a:lnTo>
                  <a:lnTo>
                    <a:pt x="799" y="660"/>
                  </a:lnTo>
                  <a:lnTo>
                    <a:pt x="804" y="665"/>
                  </a:lnTo>
                  <a:lnTo>
                    <a:pt x="804" y="668"/>
                  </a:lnTo>
                  <a:lnTo>
                    <a:pt x="799" y="668"/>
                  </a:lnTo>
                  <a:lnTo>
                    <a:pt x="793" y="675"/>
                  </a:lnTo>
                  <a:lnTo>
                    <a:pt x="790" y="680"/>
                  </a:lnTo>
                  <a:lnTo>
                    <a:pt x="783" y="681"/>
                  </a:lnTo>
                  <a:lnTo>
                    <a:pt x="785" y="686"/>
                  </a:lnTo>
                  <a:lnTo>
                    <a:pt x="794" y="693"/>
                  </a:lnTo>
                  <a:lnTo>
                    <a:pt x="786" y="693"/>
                  </a:lnTo>
                  <a:lnTo>
                    <a:pt x="783" y="699"/>
                  </a:lnTo>
                  <a:lnTo>
                    <a:pt x="780" y="701"/>
                  </a:lnTo>
                  <a:lnTo>
                    <a:pt x="788" y="707"/>
                  </a:lnTo>
                  <a:lnTo>
                    <a:pt x="794" y="704"/>
                  </a:lnTo>
                  <a:lnTo>
                    <a:pt x="796" y="707"/>
                  </a:lnTo>
                  <a:lnTo>
                    <a:pt x="797" y="707"/>
                  </a:lnTo>
                  <a:lnTo>
                    <a:pt x="799" y="702"/>
                  </a:lnTo>
                  <a:lnTo>
                    <a:pt x="801" y="705"/>
                  </a:lnTo>
                  <a:lnTo>
                    <a:pt x="796" y="712"/>
                  </a:lnTo>
                  <a:lnTo>
                    <a:pt x="790" y="710"/>
                  </a:lnTo>
                  <a:lnTo>
                    <a:pt x="785" y="712"/>
                  </a:lnTo>
                  <a:lnTo>
                    <a:pt x="782" y="704"/>
                  </a:lnTo>
                  <a:lnTo>
                    <a:pt x="772" y="705"/>
                  </a:lnTo>
                  <a:lnTo>
                    <a:pt x="768" y="705"/>
                  </a:lnTo>
                  <a:lnTo>
                    <a:pt x="766" y="702"/>
                  </a:lnTo>
                  <a:lnTo>
                    <a:pt x="758" y="701"/>
                  </a:lnTo>
                  <a:lnTo>
                    <a:pt x="760" y="699"/>
                  </a:lnTo>
                  <a:lnTo>
                    <a:pt x="766" y="701"/>
                  </a:lnTo>
                  <a:lnTo>
                    <a:pt x="754" y="693"/>
                  </a:lnTo>
                  <a:lnTo>
                    <a:pt x="752" y="693"/>
                  </a:lnTo>
                  <a:lnTo>
                    <a:pt x="752" y="691"/>
                  </a:lnTo>
                  <a:lnTo>
                    <a:pt x="741" y="704"/>
                  </a:lnTo>
                  <a:lnTo>
                    <a:pt x="730" y="709"/>
                  </a:lnTo>
                  <a:lnTo>
                    <a:pt x="722" y="712"/>
                  </a:lnTo>
                  <a:lnTo>
                    <a:pt x="719" y="710"/>
                  </a:lnTo>
                  <a:lnTo>
                    <a:pt x="717" y="712"/>
                  </a:lnTo>
                  <a:lnTo>
                    <a:pt x="716" y="717"/>
                  </a:lnTo>
                  <a:lnTo>
                    <a:pt x="732" y="728"/>
                  </a:lnTo>
                  <a:lnTo>
                    <a:pt x="738" y="728"/>
                  </a:lnTo>
                  <a:lnTo>
                    <a:pt x="743" y="731"/>
                  </a:lnTo>
                  <a:lnTo>
                    <a:pt x="749" y="733"/>
                  </a:lnTo>
                  <a:lnTo>
                    <a:pt x="752" y="733"/>
                  </a:lnTo>
                  <a:lnTo>
                    <a:pt x="747" y="736"/>
                  </a:lnTo>
                  <a:lnTo>
                    <a:pt x="750" y="736"/>
                  </a:lnTo>
                  <a:lnTo>
                    <a:pt x="752" y="738"/>
                  </a:lnTo>
                  <a:lnTo>
                    <a:pt x="752" y="741"/>
                  </a:lnTo>
                  <a:lnTo>
                    <a:pt x="750" y="741"/>
                  </a:lnTo>
                  <a:lnTo>
                    <a:pt x="749" y="739"/>
                  </a:lnTo>
                  <a:lnTo>
                    <a:pt x="743" y="736"/>
                  </a:lnTo>
                  <a:lnTo>
                    <a:pt x="741" y="738"/>
                  </a:lnTo>
                  <a:lnTo>
                    <a:pt x="739" y="738"/>
                  </a:lnTo>
                  <a:lnTo>
                    <a:pt x="730" y="738"/>
                  </a:lnTo>
                  <a:lnTo>
                    <a:pt x="730" y="734"/>
                  </a:lnTo>
                  <a:lnTo>
                    <a:pt x="728" y="738"/>
                  </a:lnTo>
                  <a:lnTo>
                    <a:pt x="730" y="734"/>
                  </a:lnTo>
                  <a:lnTo>
                    <a:pt x="727" y="736"/>
                  </a:lnTo>
                  <a:lnTo>
                    <a:pt x="728" y="733"/>
                  </a:lnTo>
                  <a:lnTo>
                    <a:pt x="725" y="734"/>
                  </a:lnTo>
                  <a:lnTo>
                    <a:pt x="727" y="731"/>
                  </a:lnTo>
                  <a:lnTo>
                    <a:pt x="730" y="731"/>
                  </a:lnTo>
                  <a:lnTo>
                    <a:pt x="714" y="718"/>
                  </a:lnTo>
                  <a:lnTo>
                    <a:pt x="713" y="717"/>
                  </a:lnTo>
                  <a:lnTo>
                    <a:pt x="711" y="718"/>
                  </a:lnTo>
                  <a:lnTo>
                    <a:pt x="714" y="722"/>
                  </a:lnTo>
                  <a:lnTo>
                    <a:pt x="713" y="726"/>
                  </a:lnTo>
                  <a:lnTo>
                    <a:pt x="706" y="728"/>
                  </a:lnTo>
                  <a:lnTo>
                    <a:pt x="708" y="746"/>
                  </a:lnTo>
                  <a:lnTo>
                    <a:pt x="702" y="759"/>
                  </a:lnTo>
                  <a:lnTo>
                    <a:pt x="710" y="759"/>
                  </a:lnTo>
                  <a:lnTo>
                    <a:pt x="711" y="780"/>
                  </a:lnTo>
                  <a:lnTo>
                    <a:pt x="705" y="789"/>
                  </a:lnTo>
                  <a:lnTo>
                    <a:pt x="691" y="810"/>
                  </a:lnTo>
                  <a:lnTo>
                    <a:pt x="689" y="817"/>
                  </a:lnTo>
                  <a:lnTo>
                    <a:pt x="688" y="817"/>
                  </a:lnTo>
                  <a:lnTo>
                    <a:pt x="684" y="821"/>
                  </a:lnTo>
                  <a:lnTo>
                    <a:pt x="689" y="825"/>
                  </a:lnTo>
                  <a:lnTo>
                    <a:pt x="694" y="825"/>
                  </a:lnTo>
                  <a:lnTo>
                    <a:pt x="686" y="836"/>
                  </a:lnTo>
                  <a:lnTo>
                    <a:pt x="689" y="836"/>
                  </a:lnTo>
                  <a:lnTo>
                    <a:pt x="689" y="842"/>
                  </a:lnTo>
                  <a:lnTo>
                    <a:pt x="692" y="842"/>
                  </a:lnTo>
                  <a:lnTo>
                    <a:pt x="695" y="850"/>
                  </a:lnTo>
                  <a:lnTo>
                    <a:pt x="686" y="850"/>
                  </a:lnTo>
                  <a:lnTo>
                    <a:pt x="686" y="858"/>
                  </a:lnTo>
                  <a:lnTo>
                    <a:pt x="694" y="862"/>
                  </a:lnTo>
                  <a:lnTo>
                    <a:pt x="691" y="868"/>
                  </a:lnTo>
                  <a:lnTo>
                    <a:pt x="697" y="870"/>
                  </a:lnTo>
                  <a:lnTo>
                    <a:pt x="697" y="881"/>
                  </a:lnTo>
                  <a:lnTo>
                    <a:pt x="710" y="883"/>
                  </a:lnTo>
                  <a:lnTo>
                    <a:pt x="711" y="879"/>
                  </a:lnTo>
                  <a:lnTo>
                    <a:pt x="708" y="866"/>
                  </a:lnTo>
                  <a:lnTo>
                    <a:pt x="713" y="870"/>
                  </a:lnTo>
                  <a:lnTo>
                    <a:pt x="714" y="858"/>
                  </a:lnTo>
                  <a:lnTo>
                    <a:pt x="717" y="862"/>
                  </a:lnTo>
                  <a:lnTo>
                    <a:pt x="717" y="873"/>
                  </a:lnTo>
                  <a:lnTo>
                    <a:pt x="719" y="855"/>
                  </a:lnTo>
                  <a:lnTo>
                    <a:pt x="732" y="857"/>
                  </a:lnTo>
                  <a:lnTo>
                    <a:pt x="725" y="857"/>
                  </a:lnTo>
                  <a:lnTo>
                    <a:pt x="728" y="884"/>
                  </a:lnTo>
                  <a:lnTo>
                    <a:pt x="739" y="894"/>
                  </a:lnTo>
                  <a:lnTo>
                    <a:pt x="736" y="923"/>
                  </a:lnTo>
                  <a:lnTo>
                    <a:pt x="739" y="939"/>
                  </a:lnTo>
                  <a:lnTo>
                    <a:pt x="750" y="953"/>
                  </a:lnTo>
                  <a:lnTo>
                    <a:pt x="772" y="966"/>
                  </a:lnTo>
                  <a:lnTo>
                    <a:pt x="777" y="971"/>
                  </a:lnTo>
                  <a:lnTo>
                    <a:pt x="775" y="973"/>
                  </a:lnTo>
                  <a:lnTo>
                    <a:pt x="783" y="982"/>
                  </a:lnTo>
                  <a:lnTo>
                    <a:pt x="785" y="979"/>
                  </a:lnTo>
                  <a:lnTo>
                    <a:pt x="780" y="973"/>
                  </a:lnTo>
                  <a:lnTo>
                    <a:pt x="801" y="1003"/>
                  </a:lnTo>
                  <a:lnTo>
                    <a:pt x="804" y="999"/>
                  </a:lnTo>
                  <a:lnTo>
                    <a:pt x="801" y="995"/>
                  </a:lnTo>
                  <a:lnTo>
                    <a:pt x="818" y="1000"/>
                  </a:lnTo>
                  <a:lnTo>
                    <a:pt x="821" y="1003"/>
                  </a:lnTo>
                  <a:lnTo>
                    <a:pt x="827" y="1011"/>
                  </a:lnTo>
                  <a:lnTo>
                    <a:pt x="827" y="1018"/>
                  </a:lnTo>
                  <a:lnTo>
                    <a:pt x="821" y="1021"/>
                  </a:lnTo>
                  <a:lnTo>
                    <a:pt x="821" y="1027"/>
                  </a:lnTo>
                  <a:lnTo>
                    <a:pt x="823" y="1027"/>
                  </a:lnTo>
                  <a:lnTo>
                    <a:pt x="812" y="1044"/>
                  </a:lnTo>
                  <a:lnTo>
                    <a:pt x="813" y="1037"/>
                  </a:lnTo>
                  <a:lnTo>
                    <a:pt x="810" y="1031"/>
                  </a:lnTo>
                  <a:lnTo>
                    <a:pt x="808" y="1045"/>
                  </a:lnTo>
                  <a:lnTo>
                    <a:pt x="810" y="1042"/>
                  </a:lnTo>
                  <a:lnTo>
                    <a:pt x="812" y="1050"/>
                  </a:lnTo>
                  <a:lnTo>
                    <a:pt x="808" y="1050"/>
                  </a:lnTo>
                  <a:lnTo>
                    <a:pt x="810" y="1056"/>
                  </a:lnTo>
                  <a:lnTo>
                    <a:pt x="801" y="1076"/>
                  </a:lnTo>
                  <a:lnTo>
                    <a:pt x="801" y="1081"/>
                  </a:lnTo>
                  <a:lnTo>
                    <a:pt x="802" y="1079"/>
                  </a:lnTo>
                  <a:lnTo>
                    <a:pt x="790" y="1095"/>
                  </a:lnTo>
                  <a:lnTo>
                    <a:pt x="785" y="1085"/>
                  </a:lnTo>
                  <a:lnTo>
                    <a:pt x="779" y="1081"/>
                  </a:lnTo>
                  <a:lnTo>
                    <a:pt x="785" y="1066"/>
                  </a:lnTo>
                  <a:lnTo>
                    <a:pt x="783" y="1053"/>
                  </a:lnTo>
                  <a:lnTo>
                    <a:pt x="774" y="1053"/>
                  </a:lnTo>
                  <a:lnTo>
                    <a:pt x="772" y="1056"/>
                  </a:lnTo>
                  <a:lnTo>
                    <a:pt x="763" y="1073"/>
                  </a:lnTo>
                  <a:lnTo>
                    <a:pt x="766" y="1077"/>
                  </a:lnTo>
                  <a:lnTo>
                    <a:pt x="768" y="1074"/>
                  </a:lnTo>
                  <a:lnTo>
                    <a:pt x="775" y="1085"/>
                  </a:lnTo>
                  <a:lnTo>
                    <a:pt x="766" y="1089"/>
                  </a:lnTo>
                  <a:lnTo>
                    <a:pt x="766" y="1095"/>
                  </a:lnTo>
                  <a:lnTo>
                    <a:pt x="774" y="1097"/>
                  </a:lnTo>
                  <a:lnTo>
                    <a:pt x="779" y="1100"/>
                  </a:lnTo>
                  <a:lnTo>
                    <a:pt x="774" y="1108"/>
                  </a:lnTo>
                  <a:lnTo>
                    <a:pt x="772" y="1111"/>
                  </a:lnTo>
                  <a:lnTo>
                    <a:pt x="766" y="1114"/>
                  </a:lnTo>
                  <a:lnTo>
                    <a:pt x="746" y="1095"/>
                  </a:lnTo>
                  <a:lnTo>
                    <a:pt x="743" y="1081"/>
                  </a:lnTo>
                  <a:lnTo>
                    <a:pt x="724" y="1076"/>
                  </a:lnTo>
                  <a:lnTo>
                    <a:pt x="717" y="1068"/>
                  </a:lnTo>
                  <a:lnTo>
                    <a:pt x="717" y="1055"/>
                  </a:lnTo>
                  <a:lnTo>
                    <a:pt x="717" y="1047"/>
                  </a:lnTo>
                  <a:lnTo>
                    <a:pt x="722" y="1034"/>
                  </a:lnTo>
                  <a:lnTo>
                    <a:pt x="714" y="1024"/>
                  </a:lnTo>
                  <a:lnTo>
                    <a:pt x="708" y="1029"/>
                  </a:lnTo>
                  <a:lnTo>
                    <a:pt x="706" y="1024"/>
                  </a:lnTo>
                  <a:lnTo>
                    <a:pt x="705" y="1027"/>
                  </a:lnTo>
                  <a:lnTo>
                    <a:pt x="700" y="1029"/>
                  </a:lnTo>
                  <a:lnTo>
                    <a:pt x="694" y="1036"/>
                  </a:lnTo>
                  <a:lnTo>
                    <a:pt x="677" y="1036"/>
                  </a:lnTo>
                  <a:lnTo>
                    <a:pt x="667" y="1026"/>
                  </a:lnTo>
                  <a:lnTo>
                    <a:pt x="664" y="1032"/>
                  </a:lnTo>
                  <a:lnTo>
                    <a:pt x="656" y="1034"/>
                  </a:lnTo>
                  <a:lnTo>
                    <a:pt x="645" y="1024"/>
                  </a:lnTo>
                  <a:lnTo>
                    <a:pt x="645" y="1016"/>
                  </a:lnTo>
                  <a:lnTo>
                    <a:pt x="637" y="1015"/>
                  </a:lnTo>
                  <a:lnTo>
                    <a:pt x="639" y="1008"/>
                  </a:lnTo>
                  <a:lnTo>
                    <a:pt x="631" y="1011"/>
                  </a:lnTo>
                  <a:lnTo>
                    <a:pt x="629" y="1007"/>
                  </a:lnTo>
                  <a:lnTo>
                    <a:pt x="622" y="1010"/>
                  </a:lnTo>
                  <a:lnTo>
                    <a:pt x="615" y="1007"/>
                  </a:lnTo>
                  <a:lnTo>
                    <a:pt x="601" y="1007"/>
                  </a:lnTo>
                  <a:lnTo>
                    <a:pt x="589" y="1002"/>
                  </a:lnTo>
                  <a:lnTo>
                    <a:pt x="579" y="1000"/>
                  </a:lnTo>
                  <a:lnTo>
                    <a:pt x="563" y="1007"/>
                  </a:lnTo>
                  <a:lnTo>
                    <a:pt x="527" y="1008"/>
                  </a:lnTo>
                  <a:lnTo>
                    <a:pt x="524" y="1008"/>
                  </a:lnTo>
                  <a:lnTo>
                    <a:pt x="508" y="1005"/>
                  </a:lnTo>
                  <a:lnTo>
                    <a:pt x="496" y="1015"/>
                  </a:lnTo>
                  <a:lnTo>
                    <a:pt x="485" y="1016"/>
                  </a:lnTo>
                  <a:lnTo>
                    <a:pt x="482" y="1021"/>
                  </a:lnTo>
                  <a:lnTo>
                    <a:pt x="483" y="1031"/>
                  </a:lnTo>
                  <a:lnTo>
                    <a:pt x="475" y="1036"/>
                  </a:lnTo>
                  <a:lnTo>
                    <a:pt x="447" y="1047"/>
                  </a:lnTo>
                  <a:lnTo>
                    <a:pt x="435" y="1056"/>
                  </a:lnTo>
                  <a:lnTo>
                    <a:pt x="417" y="1056"/>
                  </a:lnTo>
                  <a:lnTo>
                    <a:pt x="416" y="1045"/>
                  </a:lnTo>
                  <a:lnTo>
                    <a:pt x="400" y="1034"/>
                  </a:lnTo>
                  <a:lnTo>
                    <a:pt x="389" y="1029"/>
                  </a:lnTo>
                  <a:lnTo>
                    <a:pt x="364" y="1029"/>
                  </a:lnTo>
                  <a:lnTo>
                    <a:pt x="362" y="1031"/>
                  </a:lnTo>
                  <a:lnTo>
                    <a:pt x="347" y="1034"/>
                  </a:lnTo>
                  <a:lnTo>
                    <a:pt x="347" y="1023"/>
                  </a:lnTo>
                  <a:lnTo>
                    <a:pt x="347" y="1016"/>
                  </a:lnTo>
                  <a:lnTo>
                    <a:pt x="342" y="1011"/>
                  </a:lnTo>
                  <a:lnTo>
                    <a:pt x="329" y="1007"/>
                  </a:lnTo>
                  <a:lnTo>
                    <a:pt x="304" y="994"/>
                  </a:lnTo>
                  <a:lnTo>
                    <a:pt x="292" y="984"/>
                  </a:lnTo>
                  <a:lnTo>
                    <a:pt x="285" y="982"/>
                  </a:lnTo>
                  <a:lnTo>
                    <a:pt x="276" y="974"/>
                  </a:lnTo>
                  <a:lnTo>
                    <a:pt x="279" y="966"/>
                  </a:lnTo>
                  <a:lnTo>
                    <a:pt x="278" y="960"/>
                  </a:lnTo>
                  <a:lnTo>
                    <a:pt x="270" y="966"/>
                  </a:lnTo>
                  <a:lnTo>
                    <a:pt x="262" y="965"/>
                  </a:lnTo>
                  <a:lnTo>
                    <a:pt x="260" y="965"/>
                  </a:lnTo>
                  <a:lnTo>
                    <a:pt x="251" y="958"/>
                  </a:lnTo>
                  <a:lnTo>
                    <a:pt x="238" y="957"/>
                  </a:lnTo>
                  <a:lnTo>
                    <a:pt x="238" y="955"/>
                  </a:lnTo>
                  <a:lnTo>
                    <a:pt x="243" y="945"/>
                  </a:lnTo>
                  <a:lnTo>
                    <a:pt x="238" y="937"/>
                  </a:lnTo>
                  <a:lnTo>
                    <a:pt x="251" y="928"/>
                  </a:lnTo>
                  <a:lnTo>
                    <a:pt x="249" y="926"/>
                  </a:lnTo>
                  <a:lnTo>
                    <a:pt x="248" y="926"/>
                  </a:lnTo>
                  <a:lnTo>
                    <a:pt x="226" y="918"/>
                  </a:lnTo>
                  <a:lnTo>
                    <a:pt x="223" y="920"/>
                  </a:lnTo>
                  <a:lnTo>
                    <a:pt x="218" y="931"/>
                  </a:lnTo>
                  <a:lnTo>
                    <a:pt x="207" y="924"/>
                  </a:lnTo>
                  <a:lnTo>
                    <a:pt x="205" y="936"/>
                  </a:lnTo>
                  <a:lnTo>
                    <a:pt x="194" y="934"/>
                  </a:lnTo>
                  <a:lnTo>
                    <a:pt x="185" y="928"/>
                  </a:lnTo>
                  <a:lnTo>
                    <a:pt x="176" y="920"/>
                  </a:lnTo>
                  <a:lnTo>
                    <a:pt x="182" y="913"/>
                  </a:lnTo>
                  <a:lnTo>
                    <a:pt x="185" y="905"/>
                  </a:lnTo>
                  <a:lnTo>
                    <a:pt x="179" y="904"/>
                  </a:lnTo>
                  <a:lnTo>
                    <a:pt x="176" y="900"/>
                  </a:lnTo>
                  <a:lnTo>
                    <a:pt x="168" y="905"/>
                  </a:lnTo>
                  <a:lnTo>
                    <a:pt x="160" y="902"/>
                  </a:lnTo>
                  <a:lnTo>
                    <a:pt x="161" y="883"/>
                  </a:lnTo>
                  <a:lnTo>
                    <a:pt x="154" y="875"/>
                  </a:lnTo>
                  <a:lnTo>
                    <a:pt x="139" y="871"/>
                  </a:lnTo>
                  <a:lnTo>
                    <a:pt x="135" y="866"/>
                  </a:lnTo>
                  <a:lnTo>
                    <a:pt x="135" y="855"/>
                  </a:lnTo>
                  <a:lnTo>
                    <a:pt x="121" y="854"/>
                  </a:lnTo>
                  <a:lnTo>
                    <a:pt x="117" y="847"/>
                  </a:lnTo>
                  <a:lnTo>
                    <a:pt x="114" y="846"/>
                  </a:lnTo>
                  <a:lnTo>
                    <a:pt x="110" y="846"/>
                  </a:lnTo>
                  <a:lnTo>
                    <a:pt x="95" y="841"/>
                  </a:lnTo>
                  <a:lnTo>
                    <a:pt x="94" y="831"/>
                  </a:lnTo>
                  <a:lnTo>
                    <a:pt x="91" y="829"/>
                  </a:lnTo>
                  <a:lnTo>
                    <a:pt x="69" y="807"/>
                  </a:lnTo>
                  <a:lnTo>
                    <a:pt x="53" y="820"/>
                  </a:lnTo>
                  <a:lnTo>
                    <a:pt x="48" y="823"/>
                  </a:lnTo>
                  <a:lnTo>
                    <a:pt x="45" y="820"/>
                  </a:lnTo>
                  <a:lnTo>
                    <a:pt x="45" y="805"/>
                  </a:lnTo>
                  <a:lnTo>
                    <a:pt x="36" y="805"/>
                  </a:lnTo>
                  <a:lnTo>
                    <a:pt x="39" y="796"/>
                  </a:lnTo>
                  <a:lnTo>
                    <a:pt x="26" y="791"/>
                  </a:lnTo>
                  <a:lnTo>
                    <a:pt x="26" y="784"/>
                  </a:lnTo>
                  <a:lnTo>
                    <a:pt x="39" y="775"/>
                  </a:lnTo>
                  <a:lnTo>
                    <a:pt x="31" y="768"/>
                  </a:lnTo>
                  <a:lnTo>
                    <a:pt x="42" y="755"/>
                  </a:lnTo>
                  <a:lnTo>
                    <a:pt x="40" y="755"/>
                  </a:lnTo>
                  <a:lnTo>
                    <a:pt x="39" y="746"/>
                  </a:lnTo>
                  <a:lnTo>
                    <a:pt x="20" y="741"/>
                  </a:lnTo>
                  <a:lnTo>
                    <a:pt x="14" y="747"/>
                  </a:lnTo>
                  <a:lnTo>
                    <a:pt x="11" y="746"/>
                  </a:lnTo>
                  <a:lnTo>
                    <a:pt x="11" y="733"/>
                  </a:lnTo>
                  <a:lnTo>
                    <a:pt x="1" y="734"/>
                  </a:lnTo>
                  <a:lnTo>
                    <a:pt x="0" y="731"/>
                  </a:lnTo>
                  <a:lnTo>
                    <a:pt x="7" y="730"/>
                  </a:lnTo>
                  <a:lnTo>
                    <a:pt x="7" y="709"/>
                  </a:lnTo>
                  <a:lnTo>
                    <a:pt x="6" y="689"/>
                  </a:lnTo>
                  <a:lnTo>
                    <a:pt x="4" y="680"/>
                  </a:lnTo>
                  <a:lnTo>
                    <a:pt x="3" y="660"/>
                  </a:lnTo>
                  <a:lnTo>
                    <a:pt x="3" y="652"/>
                  </a:lnTo>
                  <a:lnTo>
                    <a:pt x="1" y="635"/>
                  </a:lnTo>
                  <a:lnTo>
                    <a:pt x="28" y="601"/>
                  </a:lnTo>
                  <a:lnTo>
                    <a:pt x="45" y="577"/>
                  </a:lnTo>
                  <a:lnTo>
                    <a:pt x="61" y="554"/>
                  </a:lnTo>
                  <a:lnTo>
                    <a:pt x="78" y="525"/>
                  </a:lnTo>
                  <a:lnTo>
                    <a:pt x="95" y="501"/>
                  </a:lnTo>
                  <a:lnTo>
                    <a:pt x="114" y="514"/>
                  </a:lnTo>
                  <a:lnTo>
                    <a:pt x="111" y="516"/>
                  </a:lnTo>
                  <a:lnTo>
                    <a:pt x="108" y="524"/>
                  </a:lnTo>
                  <a:lnTo>
                    <a:pt x="114" y="533"/>
                  </a:lnTo>
                  <a:lnTo>
                    <a:pt x="105" y="548"/>
                  </a:lnTo>
                  <a:lnTo>
                    <a:pt x="95" y="569"/>
                  </a:lnTo>
                  <a:lnTo>
                    <a:pt x="108" y="569"/>
                  </a:lnTo>
                  <a:lnTo>
                    <a:pt x="130" y="578"/>
                  </a:lnTo>
                  <a:lnTo>
                    <a:pt x="125" y="585"/>
                  </a:lnTo>
                  <a:lnTo>
                    <a:pt x="136" y="594"/>
                  </a:lnTo>
                  <a:lnTo>
                    <a:pt x="144" y="586"/>
                  </a:lnTo>
                  <a:lnTo>
                    <a:pt x="147" y="586"/>
                  </a:lnTo>
                  <a:lnTo>
                    <a:pt x="150" y="580"/>
                  </a:lnTo>
                  <a:lnTo>
                    <a:pt x="149" y="591"/>
                  </a:lnTo>
                  <a:lnTo>
                    <a:pt x="161" y="578"/>
                  </a:lnTo>
                  <a:lnTo>
                    <a:pt x="161" y="575"/>
                  </a:lnTo>
                  <a:lnTo>
                    <a:pt x="171" y="569"/>
                  </a:lnTo>
                  <a:lnTo>
                    <a:pt x="169" y="575"/>
                  </a:lnTo>
                  <a:lnTo>
                    <a:pt x="180" y="575"/>
                  </a:lnTo>
                  <a:lnTo>
                    <a:pt x="188" y="570"/>
                  </a:lnTo>
                  <a:lnTo>
                    <a:pt x="204" y="583"/>
                  </a:lnTo>
                  <a:lnTo>
                    <a:pt x="210" y="583"/>
                  </a:lnTo>
                  <a:lnTo>
                    <a:pt x="216" y="583"/>
                  </a:lnTo>
                  <a:lnTo>
                    <a:pt x="223" y="582"/>
                  </a:lnTo>
                  <a:lnTo>
                    <a:pt x="226" y="570"/>
                  </a:lnTo>
                  <a:lnTo>
                    <a:pt x="237" y="561"/>
                  </a:lnTo>
                  <a:lnTo>
                    <a:pt x="240" y="535"/>
                  </a:lnTo>
                  <a:lnTo>
                    <a:pt x="238" y="528"/>
                  </a:lnTo>
                  <a:lnTo>
                    <a:pt x="249" y="530"/>
                  </a:lnTo>
                  <a:lnTo>
                    <a:pt x="248" y="522"/>
                  </a:lnTo>
                  <a:lnTo>
                    <a:pt x="246" y="511"/>
                  </a:lnTo>
                  <a:lnTo>
                    <a:pt x="248" y="507"/>
                  </a:lnTo>
                  <a:lnTo>
                    <a:pt x="257" y="501"/>
                  </a:lnTo>
                  <a:lnTo>
                    <a:pt x="259" y="491"/>
                  </a:lnTo>
                  <a:lnTo>
                    <a:pt x="267" y="483"/>
                  </a:lnTo>
                  <a:lnTo>
                    <a:pt x="268" y="475"/>
                  </a:lnTo>
                  <a:lnTo>
                    <a:pt x="263" y="474"/>
                  </a:lnTo>
                  <a:lnTo>
                    <a:pt x="273" y="467"/>
                  </a:lnTo>
                  <a:lnTo>
                    <a:pt x="271" y="461"/>
                  </a:lnTo>
                  <a:lnTo>
                    <a:pt x="274" y="451"/>
                  </a:lnTo>
                  <a:lnTo>
                    <a:pt x="274" y="450"/>
                  </a:lnTo>
                  <a:lnTo>
                    <a:pt x="278" y="451"/>
                  </a:lnTo>
                  <a:lnTo>
                    <a:pt x="293" y="451"/>
                  </a:lnTo>
                  <a:lnTo>
                    <a:pt x="293" y="440"/>
                  </a:lnTo>
                  <a:lnTo>
                    <a:pt x="295" y="445"/>
                  </a:lnTo>
                  <a:lnTo>
                    <a:pt x="298" y="443"/>
                  </a:lnTo>
                  <a:lnTo>
                    <a:pt x="304" y="451"/>
                  </a:lnTo>
                  <a:lnTo>
                    <a:pt x="311" y="454"/>
                  </a:lnTo>
                  <a:lnTo>
                    <a:pt x="314" y="454"/>
                  </a:lnTo>
                  <a:lnTo>
                    <a:pt x="312" y="446"/>
                  </a:lnTo>
                  <a:lnTo>
                    <a:pt x="317" y="445"/>
                  </a:lnTo>
                  <a:lnTo>
                    <a:pt x="317" y="437"/>
                  </a:lnTo>
                  <a:lnTo>
                    <a:pt x="328" y="433"/>
                  </a:lnTo>
                  <a:lnTo>
                    <a:pt x="329" y="432"/>
                  </a:lnTo>
                  <a:lnTo>
                    <a:pt x="325" y="412"/>
                  </a:lnTo>
                  <a:lnTo>
                    <a:pt x="356" y="414"/>
                  </a:lnTo>
                  <a:lnTo>
                    <a:pt x="369" y="403"/>
                  </a:lnTo>
                  <a:lnTo>
                    <a:pt x="377" y="396"/>
                  </a:lnTo>
                  <a:lnTo>
                    <a:pt x="383" y="395"/>
                  </a:lnTo>
                  <a:lnTo>
                    <a:pt x="399" y="395"/>
                  </a:lnTo>
                  <a:lnTo>
                    <a:pt x="413" y="398"/>
                  </a:lnTo>
                  <a:lnTo>
                    <a:pt x="416" y="421"/>
                  </a:lnTo>
                  <a:lnTo>
                    <a:pt x="435" y="421"/>
                  </a:lnTo>
                  <a:lnTo>
                    <a:pt x="433" y="425"/>
                  </a:lnTo>
                  <a:lnTo>
                    <a:pt x="458" y="421"/>
                  </a:lnTo>
                  <a:lnTo>
                    <a:pt x="458" y="412"/>
                  </a:lnTo>
                  <a:lnTo>
                    <a:pt x="460" y="409"/>
                  </a:lnTo>
                  <a:lnTo>
                    <a:pt x="452" y="392"/>
                  </a:lnTo>
                  <a:lnTo>
                    <a:pt x="458" y="387"/>
                  </a:lnTo>
                  <a:lnTo>
                    <a:pt x="450" y="380"/>
                  </a:lnTo>
                  <a:lnTo>
                    <a:pt x="461" y="375"/>
                  </a:lnTo>
                  <a:lnTo>
                    <a:pt x="468" y="375"/>
                  </a:lnTo>
                  <a:lnTo>
                    <a:pt x="463" y="366"/>
                  </a:lnTo>
                  <a:lnTo>
                    <a:pt x="458" y="350"/>
                  </a:lnTo>
                  <a:lnTo>
                    <a:pt x="465" y="348"/>
                  </a:lnTo>
                  <a:lnTo>
                    <a:pt x="483" y="340"/>
                  </a:lnTo>
                  <a:lnTo>
                    <a:pt x="486" y="340"/>
                  </a:lnTo>
                  <a:lnTo>
                    <a:pt x="491" y="346"/>
                  </a:lnTo>
                  <a:lnTo>
                    <a:pt x="497" y="340"/>
                  </a:lnTo>
                  <a:lnTo>
                    <a:pt x="515" y="342"/>
                  </a:lnTo>
                  <a:lnTo>
                    <a:pt x="518" y="338"/>
                  </a:lnTo>
                  <a:lnTo>
                    <a:pt x="526" y="338"/>
                  </a:lnTo>
                  <a:lnTo>
                    <a:pt x="548" y="330"/>
                  </a:lnTo>
                  <a:lnTo>
                    <a:pt x="554" y="324"/>
                  </a:lnTo>
                  <a:lnTo>
                    <a:pt x="552" y="321"/>
                  </a:lnTo>
                  <a:lnTo>
                    <a:pt x="560" y="311"/>
                  </a:lnTo>
                  <a:lnTo>
                    <a:pt x="565" y="298"/>
                  </a:lnTo>
                  <a:lnTo>
                    <a:pt x="574" y="303"/>
                  </a:lnTo>
                  <a:lnTo>
                    <a:pt x="578" y="287"/>
                  </a:lnTo>
                  <a:lnTo>
                    <a:pt x="571" y="285"/>
                  </a:lnTo>
                  <a:lnTo>
                    <a:pt x="557" y="271"/>
                  </a:lnTo>
                  <a:lnTo>
                    <a:pt x="565" y="255"/>
                  </a:lnTo>
                  <a:lnTo>
                    <a:pt x="559" y="255"/>
                  </a:lnTo>
                  <a:lnTo>
                    <a:pt x="549" y="253"/>
                  </a:lnTo>
                  <a:lnTo>
                    <a:pt x="546" y="239"/>
                  </a:lnTo>
                  <a:lnTo>
                    <a:pt x="537" y="243"/>
                  </a:lnTo>
                  <a:lnTo>
                    <a:pt x="526" y="243"/>
                  </a:lnTo>
                  <a:lnTo>
                    <a:pt x="521" y="235"/>
                  </a:lnTo>
                  <a:lnTo>
                    <a:pt x="527" y="223"/>
                  </a:lnTo>
                  <a:lnTo>
                    <a:pt x="523" y="213"/>
                  </a:lnTo>
                  <a:lnTo>
                    <a:pt x="508" y="203"/>
                  </a:lnTo>
                  <a:lnTo>
                    <a:pt x="496" y="192"/>
                  </a:lnTo>
                  <a:lnTo>
                    <a:pt x="508" y="185"/>
                  </a:lnTo>
                  <a:lnTo>
                    <a:pt x="516" y="181"/>
                  </a:lnTo>
                  <a:lnTo>
                    <a:pt x="516" y="179"/>
                  </a:lnTo>
                  <a:lnTo>
                    <a:pt x="523" y="184"/>
                  </a:lnTo>
                  <a:lnTo>
                    <a:pt x="527" y="160"/>
                  </a:lnTo>
                  <a:lnTo>
                    <a:pt x="524" y="158"/>
                  </a:lnTo>
                  <a:lnTo>
                    <a:pt x="529" y="148"/>
                  </a:lnTo>
                  <a:lnTo>
                    <a:pt x="540" y="140"/>
                  </a:lnTo>
                  <a:lnTo>
                    <a:pt x="546" y="131"/>
                  </a:lnTo>
                  <a:lnTo>
                    <a:pt x="530" y="123"/>
                  </a:lnTo>
                  <a:lnTo>
                    <a:pt x="513" y="121"/>
                  </a:lnTo>
                  <a:lnTo>
                    <a:pt x="516" y="108"/>
                  </a:lnTo>
                  <a:lnTo>
                    <a:pt x="519" y="103"/>
                  </a:lnTo>
                  <a:lnTo>
                    <a:pt x="559" y="89"/>
                  </a:lnTo>
                  <a:lnTo>
                    <a:pt x="571" y="89"/>
                  </a:lnTo>
                  <a:lnTo>
                    <a:pt x="578" y="82"/>
                  </a:lnTo>
                  <a:lnTo>
                    <a:pt x="589" y="81"/>
                  </a:lnTo>
                  <a:lnTo>
                    <a:pt x="592" y="87"/>
                  </a:lnTo>
                  <a:lnTo>
                    <a:pt x="600" y="78"/>
                  </a:lnTo>
                  <a:lnTo>
                    <a:pt x="615" y="50"/>
                  </a:lnTo>
                  <a:lnTo>
                    <a:pt x="615" y="44"/>
                  </a:lnTo>
                  <a:lnTo>
                    <a:pt x="623" y="28"/>
                  </a:lnTo>
                  <a:lnTo>
                    <a:pt x="625" y="23"/>
                  </a:lnTo>
                  <a:lnTo>
                    <a:pt x="623" y="13"/>
                  </a:lnTo>
                  <a:lnTo>
                    <a:pt x="623" y="4"/>
                  </a:lnTo>
                  <a:lnTo>
                    <a:pt x="653" y="26"/>
                  </a:lnTo>
                  <a:lnTo>
                    <a:pt x="656" y="28"/>
                  </a:lnTo>
                  <a:lnTo>
                    <a:pt x="658" y="29"/>
                  </a:lnTo>
                  <a:lnTo>
                    <a:pt x="667" y="29"/>
                  </a:lnTo>
                  <a:lnTo>
                    <a:pt x="675" y="36"/>
                  </a:lnTo>
                  <a:lnTo>
                    <a:pt x="678" y="42"/>
                  </a:lnTo>
                  <a:lnTo>
                    <a:pt x="678" y="47"/>
                  </a:lnTo>
                  <a:lnTo>
                    <a:pt x="677" y="52"/>
                  </a:lnTo>
                  <a:lnTo>
                    <a:pt x="691" y="41"/>
                  </a:lnTo>
                  <a:lnTo>
                    <a:pt x="699" y="39"/>
                  </a:lnTo>
                  <a:lnTo>
                    <a:pt x="703" y="33"/>
                  </a:lnTo>
                  <a:lnTo>
                    <a:pt x="724" y="37"/>
                  </a:lnTo>
                  <a:lnTo>
                    <a:pt x="732" y="31"/>
                  </a:lnTo>
                  <a:lnTo>
                    <a:pt x="743" y="31"/>
                  </a:lnTo>
                  <a:lnTo>
                    <a:pt x="752" y="37"/>
                  </a:lnTo>
                  <a:lnTo>
                    <a:pt x="763" y="33"/>
                  </a:lnTo>
                  <a:lnTo>
                    <a:pt x="758" y="23"/>
                  </a:lnTo>
                  <a:lnTo>
                    <a:pt x="771" y="20"/>
                  </a:lnTo>
                  <a:lnTo>
                    <a:pt x="790" y="5"/>
                  </a:lnTo>
                  <a:lnTo>
                    <a:pt x="802" y="0"/>
                  </a:lnTo>
                  <a:lnTo>
                    <a:pt x="824" y="5"/>
                  </a:lnTo>
                  <a:lnTo>
                    <a:pt x="830" y="13"/>
                  </a:lnTo>
                  <a:lnTo>
                    <a:pt x="841" y="18"/>
                  </a:lnTo>
                  <a:lnTo>
                    <a:pt x="845" y="15"/>
                  </a:lnTo>
                  <a:lnTo>
                    <a:pt x="868" y="15"/>
                  </a:lnTo>
                  <a:lnTo>
                    <a:pt x="878" y="16"/>
                  </a:lnTo>
                  <a:lnTo>
                    <a:pt x="881" y="15"/>
                  </a:lnTo>
                  <a:lnTo>
                    <a:pt x="904" y="20"/>
                  </a:lnTo>
                  <a:lnTo>
                    <a:pt x="912" y="28"/>
                  </a:lnTo>
                  <a:lnTo>
                    <a:pt x="909" y="31"/>
                  </a:lnTo>
                  <a:lnTo>
                    <a:pt x="912" y="45"/>
                  </a:lnTo>
                  <a:lnTo>
                    <a:pt x="917" y="57"/>
                  </a:lnTo>
                  <a:lnTo>
                    <a:pt x="911" y="73"/>
                  </a:lnTo>
                  <a:lnTo>
                    <a:pt x="918" y="81"/>
                  </a:lnTo>
                  <a:lnTo>
                    <a:pt x="912" y="82"/>
                  </a:lnTo>
                  <a:lnTo>
                    <a:pt x="904" y="81"/>
                  </a:lnTo>
                  <a:lnTo>
                    <a:pt x="889" y="90"/>
                  </a:lnTo>
                  <a:lnTo>
                    <a:pt x="867" y="100"/>
                  </a:lnTo>
                  <a:lnTo>
                    <a:pt x="867" y="107"/>
                  </a:lnTo>
                  <a:lnTo>
                    <a:pt x="878" y="116"/>
                  </a:lnTo>
                  <a:lnTo>
                    <a:pt x="879" y="128"/>
                  </a:lnTo>
                  <a:lnTo>
                    <a:pt x="863" y="123"/>
                  </a:lnTo>
                  <a:lnTo>
                    <a:pt x="856" y="129"/>
                  </a:lnTo>
                  <a:lnTo>
                    <a:pt x="841" y="123"/>
                  </a:lnTo>
                  <a:lnTo>
                    <a:pt x="829" y="132"/>
                  </a:lnTo>
                  <a:lnTo>
                    <a:pt x="824" y="128"/>
                  </a:lnTo>
                  <a:lnTo>
                    <a:pt x="823" y="134"/>
                  </a:lnTo>
                  <a:lnTo>
                    <a:pt x="819" y="139"/>
                  </a:lnTo>
                  <a:lnTo>
                    <a:pt x="808" y="152"/>
                  </a:lnTo>
                  <a:lnTo>
                    <a:pt x="810" y="158"/>
                  </a:lnTo>
                  <a:lnTo>
                    <a:pt x="799" y="169"/>
                  </a:lnTo>
                  <a:lnTo>
                    <a:pt x="793" y="171"/>
                  </a:lnTo>
                  <a:lnTo>
                    <a:pt x="796" y="184"/>
                  </a:lnTo>
                  <a:lnTo>
                    <a:pt x="791" y="181"/>
                  </a:lnTo>
                  <a:lnTo>
                    <a:pt x="790" y="187"/>
                  </a:lnTo>
                  <a:lnTo>
                    <a:pt x="775" y="194"/>
                  </a:lnTo>
                  <a:lnTo>
                    <a:pt x="774" y="208"/>
                  </a:lnTo>
                  <a:lnTo>
                    <a:pt x="769" y="208"/>
                  </a:lnTo>
                  <a:lnTo>
                    <a:pt x="758" y="206"/>
                  </a:lnTo>
                  <a:lnTo>
                    <a:pt x="755" y="210"/>
                  </a:lnTo>
                  <a:lnTo>
                    <a:pt x="750" y="213"/>
                  </a:lnTo>
                  <a:lnTo>
                    <a:pt x="747" y="227"/>
                  </a:lnTo>
                  <a:lnTo>
                    <a:pt x="744" y="231"/>
                  </a:lnTo>
                  <a:lnTo>
                    <a:pt x="741" y="234"/>
                  </a:lnTo>
                  <a:lnTo>
                    <a:pt x="733" y="245"/>
                  </a:lnTo>
                  <a:lnTo>
                    <a:pt x="743" y="261"/>
                  </a:lnTo>
                  <a:lnTo>
                    <a:pt x="757" y="271"/>
                  </a:lnTo>
                  <a:lnTo>
                    <a:pt x="763" y="269"/>
                  </a:lnTo>
                  <a:lnTo>
                    <a:pt x="769" y="268"/>
                  </a:lnTo>
                  <a:lnTo>
                    <a:pt x="771" y="269"/>
                  </a:lnTo>
                  <a:lnTo>
                    <a:pt x="768" y="279"/>
                  </a:lnTo>
                  <a:lnTo>
                    <a:pt x="788" y="280"/>
                  </a:lnTo>
                  <a:lnTo>
                    <a:pt x="790" y="298"/>
                  </a:lnTo>
                  <a:lnTo>
                    <a:pt x="808" y="316"/>
                  </a:lnTo>
                  <a:lnTo>
                    <a:pt x="810" y="324"/>
                  </a:lnTo>
                  <a:lnTo>
                    <a:pt x="810" y="327"/>
                  </a:lnTo>
                  <a:lnTo>
                    <a:pt x="807" y="334"/>
                  </a:lnTo>
                  <a:lnTo>
                    <a:pt x="805" y="337"/>
                  </a:lnTo>
                  <a:lnTo>
                    <a:pt x="791" y="350"/>
                  </a:lnTo>
                  <a:lnTo>
                    <a:pt x="788" y="351"/>
                  </a:lnTo>
                  <a:lnTo>
                    <a:pt x="772" y="367"/>
                  </a:lnTo>
                  <a:lnTo>
                    <a:pt x="771" y="369"/>
                  </a:lnTo>
                  <a:lnTo>
                    <a:pt x="766" y="377"/>
                  </a:lnTo>
                </a:path>
              </a:pathLst>
            </a:custGeom>
            <a:solidFill>
              <a:srgbClr val="759EE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10000"/>
                </a:spcBef>
                <a:spcAft>
                  <a:spcPts val="0"/>
                </a:spcAft>
                <a:buSzPct val="100000"/>
                <a:buFont typeface="Lucida Grande" pitchFamily="1" charset="0"/>
                <a:buNone/>
                <a:defRPr/>
              </a:pPr>
              <a:endParaRPr lang="en-US" sz="1200" b="1" kern="0" smtClean="0">
                <a:solidFill>
                  <a:srgbClr val="133B9C"/>
                </a:solidFill>
              </a:endParaRPr>
            </a:p>
          </p:txBody>
        </p:sp>
        <p:sp>
          <p:nvSpPr>
            <p:cNvPr id="121" name="Freeform 19"/>
            <p:cNvSpPr>
              <a:spLocks noChangeAspect="1"/>
            </p:cNvSpPr>
            <p:nvPr/>
          </p:nvSpPr>
          <p:spPr bwMode="auto">
            <a:xfrm>
              <a:off x="3853" y="3138"/>
              <a:ext cx="374" cy="745"/>
            </a:xfrm>
            <a:custGeom>
              <a:avLst/>
              <a:gdLst>
                <a:gd name="T0" fmla="*/ 10 w 682"/>
                <a:gd name="T1" fmla="*/ 9 h 1314"/>
                <a:gd name="T2" fmla="*/ 10 w 682"/>
                <a:gd name="T3" fmla="*/ 10 h 1314"/>
                <a:gd name="T4" fmla="*/ 10 w 682"/>
                <a:gd name="T5" fmla="*/ 11 h 1314"/>
                <a:gd name="T6" fmla="*/ 10 w 682"/>
                <a:gd name="T7" fmla="*/ 12 h 1314"/>
                <a:gd name="T8" fmla="*/ 10 w 682"/>
                <a:gd name="T9" fmla="*/ 13 h 1314"/>
                <a:gd name="T10" fmla="*/ 9 w 682"/>
                <a:gd name="T11" fmla="*/ 14 h 1314"/>
                <a:gd name="T12" fmla="*/ 9 w 682"/>
                <a:gd name="T13" fmla="*/ 14 h 1314"/>
                <a:gd name="T14" fmla="*/ 8 w 682"/>
                <a:gd name="T15" fmla="*/ 14 h 1314"/>
                <a:gd name="T16" fmla="*/ 7 w 682"/>
                <a:gd name="T17" fmla="*/ 15 h 1314"/>
                <a:gd name="T18" fmla="*/ 6 w 682"/>
                <a:gd name="T19" fmla="*/ 16 h 1314"/>
                <a:gd name="T20" fmla="*/ 6 w 682"/>
                <a:gd name="T21" fmla="*/ 16 h 1314"/>
                <a:gd name="T22" fmla="*/ 6 w 682"/>
                <a:gd name="T23" fmla="*/ 17 h 1314"/>
                <a:gd name="T24" fmla="*/ 6 w 682"/>
                <a:gd name="T25" fmla="*/ 19 h 1314"/>
                <a:gd name="T26" fmla="*/ 5 w 682"/>
                <a:gd name="T27" fmla="*/ 20 h 1314"/>
                <a:gd name="T28" fmla="*/ 4 w 682"/>
                <a:gd name="T29" fmla="*/ 20 h 1314"/>
                <a:gd name="T30" fmla="*/ 4 w 682"/>
                <a:gd name="T31" fmla="*/ 22 h 1314"/>
                <a:gd name="T32" fmla="*/ 4 w 682"/>
                <a:gd name="T33" fmla="*/ 23 h 1314"/>
                <a:gd name="T34" fmla="*/ 3 w 682"/>
                <a:gd name="T35" fmla="*/ 25 h 1314"/>
                <a:gd name="T36" fmla="*/ 2 w 682"/>
                <a:gd name="T37" fmla="*/ 25 h 1314"/>
                <a:gd name="T38" fmla="*/ 1 w 682"/>
                <a:gd name="T39" fmla="*/ 25 h 1314"/>
                <a:gd name="T40" fmla="*/ 1 w 682"/>
                <a:gd name="T41" fmla="*/ 24 h 1314"/>
                <a:gd name="T42" fmla="*/ 1 w 682"/>
                <a:gd name="T43" fmla="*/ 23 h 1314"/>
                <a:gd name="T44" fmla="*/ 1 w 682"/>
                <a:gd name="T45" fmla="*/ 22 h 1314"/>
                <a:gd name="T46" fmla="*/ 1 w 682"/>
                <a:gd name="T47" fmla="*/ 21 h 1314"/>
                <a:gd name="T48" fmla="*/ 1 w 682"/>
                <a:gd name="T49" fmla="*/ 20 h 1314"/>
                <a:gd name="T50" fmla="*/ 2 w 682"/>
                <a:gd name="T51" fmla="*/ 19 h 1314"/>
                <a:gd name="T52" fmla="*/ 2 w 682"/>
                <a:gd name="T53" fmla="*/ 18 h 1314"/>
                <a:gd name="T54" fmla="*/ 2 w 682"/>
                <a:gd name="T55" fmla="*/ 16 h 1314"/>
                <a:gd name="T56" fmla="*/ 2 w 682"/>
                <a:gd name="T57" fmla="*/ 16 h 1314"/>
                <a:gd name="T58" fmla="*/ 3 w 682"/>
                <a:gd name="T59" fmla="*/ 16 h 1314"/>
                <a:gd name="T60" fmla="*/ 3 w 682"/>
                <a:gd name="T61" fmla="*/ 16 h 1314"/>
                <a:gd name="T62" fmla="*/ 4 w 682"/>
                <a:gd name="T63" fmla="*/ 14 h 1314"/>
                <a:gd name="T64" fmla="*/ 4 w 682"/>
                <a:gd name="T65" fmla="*/ 14 h 1314"/>
                <a:gd name="T66" fmla="*/ 3 w 682"/>
                <a:gd name="T67" fmla="*/ 12 h 1314"/>
                <a:gd name="T68" fmla="*/ 3 w 682"/>
                <a:gd name="T69" fmla="*/ 10 h 1314"/>
                <a:gd name="T70" fmla="*/ 2 w 682"/>
                <a:gd name="T71" fmla="*/ 9 h 1314"/>
                <a:gd name="T72" fmla="*/ 2 w 682"/>
                <a:gd name="T73" fmla="*/ 7 h 1314"/>
                <a:gd name="T74" fmla="*/ 2 w 682"/>
                <a:gd name="T75" fmla="*/ 6 h 1314"/>
                <a:gd name="T76" fmla="*/ 1 w 682"/>
                <a:gd name="T77" fmla="*/ 5 h 1314"/>
                <a:gd name="T78" fmla="*/ 1 w 682"/>
                <a:gd name="T79" fmla="*/ 3 h 1314"/>
                <a:gd name="T80" fmla="*/ 1 w 682"/>
                <a:gd name="T81" fmla="*/ 3 h 1314"/>
                <a:gd name="T82" fmla="*/ 1 w 682"/>
                <a:gd name="T83" fmla="*/ 2 h 1314"/>
                <a:gd name="T84" fmla="*/ 2 w 682"/>
                <a:gd name="T85" fmla="*/ 2 h 1314"/>
                <a:gd name="T86" fmla="*/ 2 w 682"/>
                <a:gd name="T87" fmla="*/ 2 h 1314"/>
                <a:gd name="T88" fmla="*/ 3 w 682"/>
                <a:gd name="T89" fmla="*/ 2 h 1314"/>
                <a:gd name="T90" fmla="*/ 2 w 682"/>
                <a:gd name="T91" fmla="*/ 2 h 1314"/>
                <a:gd name="T92" fmla="*/ 3 w 682"/>
                <a:gd name="T93" fmla="*/ 3 h 1314"/>
                <a:gd name="T94" fmla="*/ 4 w 682"/>
                <a:gd name="T95" fmla="*/ 3 h 1314"/>
                <a:gd name="T96" fmla="*/ 4 w 682"/>
                <a:gd name="T97" fmla="*/ 2 h 1314"/>
                <a:gd name="T98" fmla="*/ 4 w 682"/>
                <a:gd name="T99" fmla="*/ 3 h 1314"/>
                <a:gd name="T100" fmla="*/ 4 w 682"/>
                <a:gd name="T101" fmla="*/ 2 h 1314"/>
                <a:gd name="T102" fmla="*/ 5 w 682"/>
                <a:gd name="T103" fmla="*/ 2 h 1314"/>
                <a:gd name="T104" fmla="*/ 5 w 682"/>
                <a:gd name="T105" fmla="*/ 1 h 1314"/>
                <a:gd name="T106" fmla="*/ 5 w 682"/>
                <a:gd name="T107" fmla="*/ 1 h 1314"/>
                <a:gd name="T108" fmla="*/ 6 w 682"/>
                <a:gd name="T109" fmla="*/ 1 h 1314"/>
                <a:gd name="T110" fmla="*/ 7 w 682"/>
                <a:gd name="T111" fmla="*/ 1 h 1314"/>
                <a:gd name="T112" fmla="*/ 7 w 682"/>
                <a:gd name="T113" fmla="*/ 2 h 1314"/>
                <a:gd name="T114" fmla="*/ 5 w 682"/>
                <a:gd name="T115" fmla="*/ 3 h 1314"/>
                <a:gd name="T116" fmla="*/ 5 w 682"/>
                <a:gd name="T117" fmla="*/ 5 h 1314"/>
                <a:gd name="T118" fmla="*/ 7 w 682"/>
                <a:gd name="T119" fmla="*/ 6 h 1314"/>
                <a:gd name="T120" fmla="*/ 8 w 682"/>
                <a:gd name="T121" fmla="*/ 7 h 1314"/>
                <a:gd name="T122" fmla="*/ 9 w 682"/>
                <a:gd name="T123" fmla="*/ 7 h 13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82"/>
                <a:gd name="T187" fmla="*/ 0 h 1314"/>
                <a:gd name="T188" fmla="*/ 682 w 682"/>
                <a:gd name="T189" fmla="*/ 1314 h 131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82" h="1314">
                  <a:moveTo>
                    <a:pt x="603" y="390"/>
                  </a:moveTo>
                  <a:lnTo>
                    <a:pt x="616" y="416"/>
                  </a:lnTo>
                  <a:lnTo>
                    <a:pt x="634" y="430"/>
                  </a:lnTo>
                  <a:lnTo>
                    <a:pt x="660" y="438"/>
                  </a:lnTo>
                  <a:lnTo>
                    <a:pt x="658" y="445"/>
                  </a:lnTo>
                  <a:lnTo>
                    <a:pt x="642" y="486"/>
                  </a:lnTo>
                  <a:lnTo>
                    <a:pt x="641" y="501"/>
                  </a:lnTo>
                  <a:lnTo>
                    <a:pt x="639" y="528"/>
                  </a:lnTo>
                  <a:lnTo>
                    <a:pt x="655" y="549"/>
                  </a:lnTo>
                  <a:lnTo>
                    <a:pt x="656" y="559"/>
                  </a:lnTo>
                  <a:lnTo>
                    <a:pt x="641" y="604"/>
                  </a:lnTo>
                  <a:lnTo>
                    <a:pt x="642" y="622"/>
                  </a:lnTo>
                  <a:lnTo>
                    <a:pt x="652" y="626"/>
                  </a:lnTo>
                  <a:lnTo>
                    <a:pt x="650" y="628"/>
                  </a:lnTo>
                  <a:lnTo>
                    <a:pt x="653" y="644"/>
                  </a:lnTo>
                  <a:lnTo>
                    <a:pt x="674" y="657"/>
                  </a:lnTo>
                  <a:lnTo>
                    <a:pt x="682" y="660"/>
                  </a:lnTo>
                  <a:lnTo>
                    <a:pt x="667" y="672"/>
                  </a:lnTo>
                  <a:lnTo>
                    <a:pt x="666" y="675"/>
                  </a:lnTo>
                  <a:lnTo>
                    <a:pt x="661" y="684"/>
                  </a:lnTo>
                  <a:lnTo>
                    <a:pt x="666" y="699"/>
                  </a:lnTo>
                  <a:lnTo>
                    <a:pt x="660" y="705"/>
                  </a:lnTo>
                  <a:lnTo>
                    <a:pt x="633" y="738"/>
                  </a:lnTo>
                  <a:lnTo>
                    <a:pt x="633" y="731"/>
                  </a:lnTo>
                  <a:lnTo>
                    <a:pt x="611" y="723"/>
                  </a:lnTo>
                  <a:lnTo>
                    <a:pt x="603" y="729"/>
                  </a:lnTo>
                  <a:lnTo>
                    <a:pt x="595" y="725"/>
                  </a:lnTo>
                  <a:lnTo>
                    <a:pt x="586" y="712"/>
                  </a:lnTo>
                  <a:lnTo>
                    <a:pt x="584" y="712"/>
                  </a:lnTo>
                  <a:lnTo>
                    <a:pt x="547" y="718"/>
                  </a:lnTo>
                  <a:lnTo>
                    <a:pt x="539" y="720"/>
                  </a:lnTo>
                  <a:lnTo>
                    <a:pt x="515" y="728"/>
                  </a:lnTo>
                  <a:lnTo>
                    <a:pt x="506" y="733"/>
                  </a:lnTo>
                  <a:lnTo>
                    <a:pt x="468" y="754"/>
                  </a:lnTo>
                  <a:lnTo>
                    <a:pt x="457" y="763"/>
                  </a:lnTo>
                  <a:lnTo>
                    <a:pt x="424" y="784"/>
                  </a:lnTo>
                  <a:lnTo>
                    <a:pt x="415" y="799"/>
                  </a:lnTo>
                  <a:lnTo>
                    <a:pt x="407" y="810"/>
                  </a:lnTo>
                  <a:lnTo>
                    <a:pt x="407" y="815"/>
                  </a:lnTo>
                  <a:lnTo>
                    <a:pt x="402" y="828"/>
                  </a:lnTo>
                  <a:lnTo>
                    <a:pt x="396" y="834"/>
                  </a:lnTo>
                  <a:lnTo>
                    <a:pt x="391" y="845"/>
                  </a:lnTo>
                  <a:lnTo>
                    <a:pt x="399" y="858"/>
                  </a:lnTo>
                  <a:lnTo>
                    <a:pt x="400" y="863"/>
                  </a:lnTo>
                  <a:lnTo>
                    <a:pt x="400" y="871"/>
                  </a:lnTo>
                  <a:lnTo>
                    <a:pt x="400" y="879"/>
                  </a:lnTo>
                  <a:lnTo>
                    <a:pt x="402" y="887"/>
                  </a:lnTo>
                  <a:lnTo>
                    <a:pt x="404" y="907"/>
                  </a:lnTo>
                  <a:lnTo>
                    <a:pt x="405" y="915"/>
                  </a:lnTo>
                  <a:lnTo>
                    <a:pt x="407" y="934"/>
                  </a:lnTo>
                  <a:lnTo>
                    <a:pt x="410" y="968"/>
                  </a:lnTo>
                  <a:lnTo>
                    <a:pt x="411" y="987"/>
                  </a:lnTo>
                  <a:lnTo>
                    <a:pt x="407" y="1014"/>
                  </a:lnTo>
                  <a:lnTo>
                    <a:pt x="405" y="1016"/>
                  </a:lnTo>
                  <a:lnTo>
                    <a:pt x="396" y="1027"/>
                  </a:lnTo>
                  <a:lnTo>
                    <a:pt x="383" y="1043"/>
                  </a:lnTo>
                  <a:lnTo>
                    <a:pt x="371" y="1058"/>
                  </a:lnTo>
                  <a:lnTo>
                    <a:pt x="352" y="1069"/>
                  </a:lnTo>
                  <a:lnTo>
                    <a:pt x="312" y="1085"/>
                  </a:lnTo>
                  <a:lnTo>
                    <a:pt x="300" y="1092"/>
                  </a:lnTo>
                  <a:lnTo>
                    <a:pt x="298" y="1095"/>
                  </a:lnTo>
                  <a:lnTo>
                    <a:pt x="283" y="1117"/>
                  </a:lnTo>
                  <a:lnTo>
                    <a:pt x="264" y="1145"/>
                  </a:lnTo>
                  <a:lnTo>
                    <a:pt x="261" y="1148"/>
                  </a:lnTo>
                  <a:lnTo>
                    <a:pt x="256" y="1155"/>
                  </a:lnTo>
                  <a:lnTo>
                    <a:pt x="243" y="1172"/>
                  </a:lnTo>
                  <a:lnTo>
                    <a:pt x="231" y="1188"/>
                  </a:lnTo>
                  <a:lnTo>
                    <a:pt x="229" y="1198"/>
                  </a:lnTo>
                  <a:lnTo>
                    <a:pt x="220" y="1254"/>
                  </a:lnTo>
                  <a:lnTo>
                    <a:pt x="214" y="1266"/>
                  </a:lnTo>
                  <a:lnTo>
                    <a:pt x="210" y="1277"/>
                  </a:lnTo>
                  <a:lnTo>
                    <a:pt x="188" y="1309"/>
                  </a:lnTo>
                  <a:lnTo>
                    <a:pt x="163" y="1314"/>
                  </a:lnTo>
                  <a:lnTo>
                    <a:pt x="151" y="1314"/>
                  </a:lnTo>
                  <a:lnTo>
                    <a:pt x="138" y="1311"/>
                  </a:lnTo>
                  <a:lnTo>
                    <a:pt x="116" y="1307"/>
                  </a:lnTo>
                  <a:lnTo>
                    <a:pt x="91" y="1312"/>
                  </a:lnTo>
                  <a:lnTo>
                    <a:pt x="75" y="1312"/>
                  </a:lnTo>
                  <a:lnTo>
                    <a:pt x="63" y="1314"/>
                  </a:lnTo>
                  <a:lnTo>
                    <a:pt x="47" y="1309"/>
                  </a:lnTo>
                  <a:lnTo>
                    <a:pt x="44" y="1307"/>
                  </a:lnTo>
                  <a:lnTo>
                    <a:pt x="27" y="1295"/>
                  </a:lnTo>
                  <a:lnTo>
                    <a:pt x="23" y="1293"/>
                  </a:lnTo>
                  <a:lnTo>
                    <a:pt x="6" y="1270"/>
                  </a:lnTo>
                  <a:lnTo>
                    <a:pt x="2" y="1256"/>
                  </a:lnTo>
                  <a:lnTo>
                    <a:pt x="9" y="1246"/>
                  </a:lnTo>
                  <a:lnTo>
                    <a:pt x="9" y="1230"/>
                  </a:lnTo>
                  <a:lnTo>
                    <a:pt x="5" y="1224"/>
                  </a:lnTo>
                  <a:lnTo>
                    <a:pt x="0" y="1211"/>
                  </a:lnTo>
                  <a:lnTo>
                    <a:pt x="8" y="1193"/>
                  </a:lnTo>
                  <a:lnTo>
                    <a:pt x="9" y="1180"/>
                  </a:lnTo>
                  <a:lnTo>
                    <a:pt x="8" y="1169"/>
                  </a:lnTo>
                  <a:lnTo>
                    <a:pt x="2" y="1145"/>
                  </a:lnTo>
                  <a:lnTo>
                    <a:pt x="3" y="1129"/>
                  </a:lnTo>
                  <a:lnTo>
                    <a:pt x="23" y="1119"/>
                  </a:lnTo>
                  <a:lnTo>
                    <a:pt x="38" y="1114"/>
                  </a:lnTo>
                  <a:lnTo>
                    <a:pt x="53" y="1113"/>
                  </a:lnTo>
                  <a:lnTo>
                    <a:pt x="61" y="1106"/>
                  </a:lnTo>
                  <a:lnTo>
                    <a:pt x="82" y="1087"/>
                  </a:lnTo>
                  <a:lnTo>
                    <a:pt x="85" y="1080"/>
                  </a:lnTo>
                  <a:lnTo>
                    <a:pt x="86" y="1064"/>
                  </a:lnTo>
                  <a:lnTo>
                    <a:pt x="93" y="1050"/>
                  </a:lnTo>
                  <a:lnTo>
                    <a:pt x="100" y="1032"/>
                  </a:lnTo>
                  <a:lnTo>
                    <a:pt x="105" y="1018"/>
                  </a:lnTo>
                  <a:lnTo>
                    <a:pt x="121" y="987"/>
                  </a:lnTo>
                  <a:lnTo>
                    <a:pt x="124" y="966"/>
                  </a:lnTo>
                  <a:lnTo>
                    <a:pt x="124" y="965"/>
                  </a:lnTo>
                  <a:lnTo>
                    <a:pt x="130" y="945"/>
                  </a:lnTo>
                  <a:lnTo>
                    <a:pt x="116" y="929"/>
                  </a:lnTo>
                  <a:lnTo>
                    <a:pt x="99" y="910"/>
                  </a:lnTo>
                  <a:lnTo>
                    <a:pt x="85" y="897"/>
                  </a:lnTo>
                  <a:lnTo>
                    <a:pt x="97" y="874"/>
                  </a:lnTo>
                  <a:lnTo>
                    <a:pt x="105" y="868"/>
                  </a:lnTo>
                  <a:lnTo>
                    <a:pt x="119" y="863"/>
                  </a:lnTo>
                  <a:lnTo>
                    <a:pt x="143" y="852"/>
                  </a:lnTo>
                  <a:lnTo>
                    <a:pt x="144" y="850"/>
                  </a:lnTo>
                  <a:lnTo>
                    <a:pt x="155" y="837"/>
                  </a:lnTo>
                  <a:lnTo>
                    <a:pt x="157" y="837"/>
                  </a:lnTo>
                  <a:lnTo>
                    <a:pt x="177" y="836"/>
                  </a:lnTo>
                  <a:lnTo>
                    <a:pt x="192" y="841"/>
                  </a:lnTo>
                  <a:lnTo>
                    <a:pt x="209" y="844"/>
                  </a:lnTo>
                  <a:lnTo>
                    <a:pt x="215" y="839"/>
                  </a:lnTo>
                  <a:lnTo>
                    <a:pt x="215" y="842"/>
                  </a:lnTo>
                  <a:lnTo>
                    <a:pt x="223" y="837"/>
                  </a:lnTo>
                  <a:lnTo>
                    <a:pt x="240" y="820"/>
                  </a:lnTo>
                  <a:lnTo>
                    <a:pt x="253" y="787"/>
                  </a:lnTo>
                  <a:lnTo>
                    <a:pt x="256" y="763"/>
                  </a:lnTo>
                  <a:lnTo>
                    <a:pt x="253" y="718"/>
                  </a:lnTo>
                  <a:lnTo>
                    <a:pt x="250" y="715"/>
                  </a:lnTo>
                  <a:lnTo>
                    <a:pt x="248" y="713"/>
                  </a:lnTo>
                  <a:lnTo>
                    <a:pt x="247" y="713"/>
                  </a:lnTo>
                  <a:lnTo>
                    <a:pt x="242" y="713"/>
                  </a:lnTo>
                  <a:lnTo>
                    <a:pt x="229" y="707"/>
                  </a:lnTo>
                  <a:lnTo>
                    <a:pt x="225" y="694"/>
                  </a:lnTo>
                  <a:lnTo>
                    <a:pt x="214" y="673"/>
                  </a:lnTo>
                  <a:lnTo>
                    <a:pt x="207" y="665"/>
                  </a:lnTo>
                  <a:lnTo>
                    <a:pt x="201" y="647"/>
                  </a:lnTo>
                  <a:lnTo>
                    <a:pt x="188" y="585"/>
                  </a:lnTo>
                  <a:lnTo>
                    <a:pt x="187" y="564"/>
                  </a:lnTo>
                  <a:lnTo>
                    <a:pt x="185" y="544"/>
                  </a:lnTo>
                  <a:lnTo>
                    <a:pt x="184" y="523"/>
                  </a:lnTo>
                  <a:lnTo>
                    <a:pt x="184" y="511"/>
                  </a:lnTo>
                  <a:lnTo>
                    <a:pt x="179" y="485"/>
                  </a:lnTo>
                  <a:lnTo>
                    <a:pt x="170" y="448"/>
                  </a:lnTo>
                  <a:lnTo>
                    <a:pt x="157" y="412"/>
                  </a:lnTo>
                  <a:lnTo>
                    <a:pt x="149" y="399"/>
                  </a:lnTo>
                  <a:lnTo>
                    <a:pt x="138" y="382"/>
                  </a:lnTo>
                  <a:lnTo>
                    <a:pt x="119" y="358"/>
                  </a:lnTo>
                  <a:lnTo>
                    <a:pt x="113" y="356"/>
                  </a:lnTo>
                  <a:lnTo>
                    <a:pt x="111" y="356"/>
                  </a:lnTo>
                  <a:lnTo>
                    <a:pt x="102" y="335"/>
                  </a:lnTo>
                  <a:lnTo>
                    <a:pt x="99" y="325"/>
                  </a:lnTo>
                  <a:lnTo>
                    <a:pt x="88" y="280"/>
                  </a:lnTo>
                  <a:lnTo>
                    <a:pt x="82" y="277"/>
                  </a:lnTo>
                  <a:lnTo>
                    <a:pt x="78" y="263"/>
                  </a:lnTo>
                  <a:lnTo>
                    <a:pt x="77" y="245"/>
                  </a:lnTo>
                  <a:lnTo>
                    <a:pt x="75" y="237"/>
                  </a:lnTo>
                  <a:lnTo>
                    <a:pt x="72" y="226"/>
                  </a:lnTo>
                  <a:lnTo>
                    <a:pt x="66" y="192"/>
                  </a:lnTo>
                  <a:lnTo>
                    <a:pt x="64" y="185"/>
                  </a:lnTo>
                  <a:lnTo>
                    <a:pt x="61" y="180"/>
                  </a:lnTo>
                  <a:lnTo>
                    <a:pt x="69" y="171"/>
                  </a:lnTo>
                  <a:lnTo>
                    <a:pt x="69" y="163"/>
                  </a:lnTo>
                  <a:lnTo>
                    <a:pt x="60" y="140"/>
                  </a:lnTo>
                  <a:lnTo>
                    <a:pt x="53" y="131"/>
                  </a:lnTo>
                  <a:lnTo>
                    <a:pt x="61" y="118"/>
                  </a:lnTo>
                  <a:lnTo>
                    <a:pt x="64" y="105"/>
                  </a:lnTo>
                  <a:lnTo>
                    <a:pt x="67" y="105"/>
                  </a:lnTo>
                  <a:lnTo>
                    <a:pt x="83" y="84"/>
                  </a:lnTo>
                  <a:lnTo>
                    <a:pt x="97" y="84"/>
                  </a:lnTo>
                  <a:lnTo>
                    <a:pt x="105" y="90"/>
                  </a:lnTo>
                  <a:lnTo>
                    <a:pt x="111" y="89"/>
                  </a:lnTo>
                  <a:lnTo>
                    <a:pt x="116" y="97"/>
                  </a:lnTo>
                  <a:lnTo>
                    <a:pt x="129" y="84"/>
                  </a:lnTo>
                  <a:lnTo>
                    <a:pt x="144" y="90"/>
                  </a:lnTo>
                  <a:lnTo>
                    <a:pt x="154" y="95"/>
                  </a:lnTo>
                  <a:lnTo>
                    <a:pt x="162" y="90"/>
                  </a:lnTo>
                  <a:lnTo>
                    <a:pt x="165" y="87"/>
                  </a:lnTo>
                  <a:lnTo>
                    <a:pt x="173" y="90"/>
                  </a:lnTo>
                  <a:lnTo>
                    <a:pt x="174" y="95"/>
                  </a:lnTo>
                  <a:lnTo>
                    <a:pt x="171" y="100"/>
                  </a:lnTo>
                  <a:lnTo>
                    <a:pt x="170" y="98"/>
                  </a:lnTo>
                  <a:lnTo>
                    <a:pt x="166" y="105"/>
                  </a:lnTo>
                  <a:lnTo>
                    <a:pt x="166" y="121"/>
                  </a:lnTo>
                  <a:lnTo>
                    <a:pt x="168" y="127"/>
                  </a:lnTo>
                  <a:lnTo>
                    <a:pt x="179" y="142"/>
                  </a:lnTo>
                  <a:lnTo>
                    <a:pt x="181" y="148"/>
                  </a:lnTo>
                  <a:lnTo>
                    <a:pt x="188" y="147"/>
                  </a:lnTo>
                  <a:lnTo>
                    <a:pt x="201" y="142"/>
                  </a:lnTo>
                  <a:lnTo>
                    <a:pt x="210" y="142"/>
                  </a:lnTo>
                  <a:lnTo>
                    <a:pt x="221" y="140"/>
                  </a:lnTo>
                  <a:lnTo>
                    <a:pt x="229" y="134"/>
                  </a:lnTo>
                  <a:lnTo>
                    <a:pt x="236" y="137"/>
                  </a:lnTo>
                  <a:lnTo>
                    <a:pt x="240" y="140"/>
                  </a:lnTo>
                  <a:lnTo>
                    <a:pt x="253" y="147"/>
                  </a:lnTo>
                  <a:lnTo>
                    <a:pt x="253" y="129"/>
                  </a:lnTo>
                  <a:lnTo>
                    <a:pt x="262" y="129"/>
                  </a:lnTo>
                  <a:lnTo>
                    <a:pt x="280" y="124"/>
                  </a:lnTo>
                  <a:lnTo>
                    <a:pt x="295" y="126"/>
                  </a:lnTo>
                  <a:lnTo>
                    <a:pt x="308" y="142"/>
                  </a:lnTo>
                  <a:lnTo>
                    <a:pt x="314" y="143"/>
                  </a:lnTo>
                  <a:lnTo>
                    <a:pt x="316" y="134"/>
                  </a:lnTo>
                  <a:lnTo>
                    <a:pt x="316" y="132"/>
                  </a:lnTo>
                  <a:lnTo>
                    <a:pt x="306" y="124"/>
                  </a:lnTo>
                  <a:lnTo>
                    <a:pt x="317" y="105"/>
                  </a:lnTo>
                  <a:lnTo>
                    <a:pt x="319" y="102"/>
                  </a:lnTo>
                  <a:lnTo>
                    <a:pt x="325" y="87"/>
                  </a:lnTo>
                  <a:lnTo>
                    <a:pt x="327" y="86"/>
                  </a:lnTo>
                  <a:lnTo>
                    <a:pt x="331" y="69"/>
                  </a:lnTo>
                  <a:lnTo>
                    <a:pt x="333" y="52"/>
                  </a:lnTo>
                  <a:lnTo>
                    <a:pt x="338" y="32"/>
                  </a:lnTo>
                  <a:lnTo>
                    <a:pt x="339" y="11"/>
                  </a:lnTo>
                  <a:lnTo>
                    <a:pt x="342" y="0"/>
                  </a:lnTo>
                  <a:lnTo>
                    <a:pt x="350" y="8"/>
                  </a:lnTo>
                  <a:lnTo>
                    <a:pt x="364" y="8"/>
                  </a:lnTo>
                  <a:lnTo>
                    <a:pt x="374" y="11"/>
                  </a:lnTo>
                  <a:lnTo>
                    <a:pt x="377" y="10"/>
                  </a:lnTo>
                  <a:lnTo>
                    <a:pt x="383" y="10"/>
                  </a:lnTo>
                  <a:lnTo>
                    <a:pt x="389" y="16"/>
                  </a:lnTo>
                  <a:lnTo>
                    <a:pt x="405" y="11"/>
                  </a:lnTo>
                  <a:lnTo>
                    <a:pt x="419" y="10"/>
                  </a:lnTo>
                  <a:lnTo>
                    <a:pt x="432" y="10"/>
                  </a:lnTo>
                  <a:lnTo>
                    <a:pt x="438" y="15"/>
                  </a:lnTo>
                  <a:lnTo>
                    <a:pt x="421" y="42"/>
                  </a:lnTo>
                  <a:lnTo>
                    <a:pt x="421" y="53"/>
                  </a:lnTo>
                  <a:lnTo>
                    <a:pt x="421" y="55"/>
                  </a:lnTo>
                  <a:lnTo>
                    <a:pt x="422" y="69"/>
                  </a:lnTo>
                  <a:lnTo>
                    <a:pt x="430" y="102"/>
                  </a:lnTo>
                  <a:lnTo>
                    <a:pt x="433" y="106"/>
                  </a:lnTo>
                  <a:lnTo>
                    <a:pt x="411" y="140"/>
                  </a:lnTo>
                  <a:lnTo>
                    <a:pt x="408" y="140"/>
                  </a:lnTo>
                  <a:lnTo>
                    <a:pt x="385" y="177"/>
                  </a:lnTo>
                  <a:lnTo>
                    <a:pt x="372" y="205"/>
                  </a:lnTo>
                  <a:lnTo>
                    <a:pt x="371" y="214"/>
                  </a:lnTo>
                  <a:lnTo>
                    <a:pt x="372" y="232"/>
                  </a:lnTo>
                  <a:lnTo>
                    <a:pt x="388" y="248"/>
                  </a:lnTo>
                  <a:lnTo>
                    <a:pt x="388" y="282"/>
                  </a:lnTo>
                  <a:lnTo>
                    <a:pt x="408" y="300"/>
                  </a:lnTo>
                  <a:lnTo>
                    <a:pt x="437" y="309"/>
                  </a:lnTo>
                  <a:lnTo>
                    <a:pt x="482" y="309"/>
                  </a:lnTo>
                  <a:lnTo>
                    <a:pt x="493" y="309"/>
                  </a:lnTo>
                  <a:lnTo>
                    <a:pt x="514" y="327"/>
                  </a:lnTo>
                  <a:lnTo>
                    <a:pt x="521" y="345"/>
                  </a:lnTo>
                  <a:lnTo>
                    <a:pt x="532" y="354"/>
                  </a:lnTo>
                  <a:lnTo>
                    <a:pt x="550" y="366"/>
                  </a:lnTo>
                  <a:lnTo>
                    <a:pt x="562" y="375"/>
                  </a:lnTo>
                  <a:lnTo>
                    <a:pt x="587" y="387"/>
                  </a:lnTo>
                  <a:lnTo>
                    <a:pt x="603" y="390"/>
                  </a:lnTo>
                  <a:close/>
                </a:path>
              </a:pathLst>
            </a:custGeom>
            <a:solidFill>
              <a:srgbClr val="759EE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10000"/>
                </a:spcBef>
                <a:spcAft>
                  <a:spcPts val="0"/>
                </a:spcAft>
                <a:buSzPct val="100000"/>
                <a:buFont typeface="Lucida Grande" pitchFamily="1" charset="0"/>
                <a:buNone/>
                <a:defRPr/>
              </a:pPr>
              <a:endParaRPr lang="en-US" sz="1200" b="1" kern="0" smtClean="0">
                <a:solidFill>
                  <a:srgbClr val="133B9C"/>
                </a:solidFill>
              </a:endParaRPr>
            </a:p>
          </p:txBody>
        </p:sp>
        <p:sp>
          <p:nvSpPr>
            <p:cNvPr id="122" name="Freeform 20"/>
            <p:cNvSpPr>
              <a:spLocks noChangeAspect="1"/>
            </p:cNvSpPr>
            <p:nvPr/>
          </p:nvSpPr>
          <p:spPr bwMode="auto">
            <a:xfrm>
              <a:off x="3893" y="3231"/>
              <a:ext cx="0" cy="0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9EE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10000"/>
                </a:spcBef>
                <a:spcAft>
                  <a:spcPts val="0"/>
                </a:spcAft>
                <a:buSzPct val="100000"/>
                <a:buFont typeface="Lucida Grande" pitchFamily="1" charset="0"/>
                <a:buNone/>
                <a:defRPr/>
              </a:pPr>
              <a:endParaRPr lang="en-US" sz="1200" b="1" kern="0" smtClean="0">
                <a:solidFill>
                  <a:srgbClr val="133B9C"/>
                </a:solidFill>
              </a:endParaRPr>
            </a:p>
          </p:txBody>
        </p:sp>
        <p:sp>
          <p:nvSpPr>
            <p:cNvPr id="123" name="Freeform 21"/>
            <p:cNvSpPr>
              <a:spLocks noChangeAspect="1"/>
            </p:cNvSpPr>
            <p:nvPr/>
          </p:nvSpPr>
          <p:spPr bwMode="auto">
            <a:xfrm>
              <a:off x="3695" y="2535"/>
              <a:ext cx="836" cy="724"/>
            </a:xfrm>
            <a:custGeom>
              <a:avLst/>
              <a:gdLst>
                <a:gd name="T0" fmla="*/ 20 w 1552"/>
                <a:gd name="T1" fmla="*/ 18 h 1273"/>
                <a:gd name="T2" fmla="*/ 20 w 1552"/>
                <a:gd name="T3" fmla="*/ 20 h 1273"/>
                <a:gd name="T4" fmla="*/ 20 w 1552"/>
                <a:gd name="T5" fmla="*/ 22 h 1273"/>
                <a:gd name="T6" fmla="*/ 20 w 1552"/>
                <a:gd name="T7" fmla="*/ 24 h 1273"/>
                <a:gd name="T8" fmla="*/ 19 w 1552"/>
                <a:gd name="T9" fmla="*/ 24 h 1273"/>
                <a:gd name="T10" fmla="*/ 17 w 1552"/>
                <a:gd name="T11" fmla="*/ 22 h 1273"/>
                <a:gd name="T12" fmla="*/ 17 w 1552"/>
                <a:gd name="T13" fmla="*/ 22 h 1273"/>
                <a:gd name="T14" fmla="*/ 17 w 1552"/>
                <a:gd name="T15" fmla="*/ 20 h 1273"/>
                <a:gd name="T16" fmla="*/ 17 w 1552"/>
                <a:gd name="T17" fmla="*/ 19 h 1273"/>
                <a:gd name="T18" fmla="*/ 15 w 1552"/>
                <a:gd name="T19" fmla="*/ 18 h 1273"/>
                <a:gd name="T20" fmla="*/ 13 w 1552"/>
                <a:gd name="T21" fmla="*/ 18 h 1273"/>
                <a:gd name="T22" fmla="*/ 13 w 1552"/>
                <a:gd name="T23" fmla="*/ 17 h 1273"/>
                <a:gd name="T24" fmla="*/ 11 w 1552"/>
                <a:gd name="T25" fmla="*/ 17 h 1273"/>
                <a:gd name="T26" fmla="*/ 11 w 1552"/>
                <a:gd name="T27" fmla="*/ 17 h 1273"/>
                <a:gd name="T28" fmla="*/ 10 w 1552"/>
                <a:gd name="T29" fmla="*/ 16 h 1273"/>
                <a:gd name="T30" fmla="*/ 10 w 1552"/>
                <a:gd name="T31" fmla="*/ 14 h 1273"/>
                <a:gd name="T32" fmla="*/ 10 w 1552"/>
                <a:gd name="T33" fmla="*/ 14 h 1273"/>
                <a:gd name="T34" fmla="*/ 9 w 1552"/>
                <a:gd name="T35" fmla="*/ 14 h 1273"/>
                <a:gd name="T36" fmla="*/ 9 w 1552"/>
                <a:gd name="T37" fmla="*/ 14 h 1273"/>
                <a:gd name="T38" fmla="*/ 9 w 1552"/>
                <a:gd name="T39" fmla="*/ 14 h 1273"/>
                <a:gd name="T40" fmla="*/ 8 w 1552"/>
                <a:gd name="T41" fmla="*/ 13 h 1273"/>
                <a:gd name="T42" fmla="*/ 7 w 1552"/>
                <a:gd name="T43" fmla="*/ 11 h 1273"/>
                <a:gd name="T44" fmla="*/ 6 w 1552"/>
                <a:gd name="T45" fmla="*/ 11 h 1273"/>
                <a:gd name="T46" fmla="*/ 6 w 1552"/>
                <a:gd name="T47" fmla="*/ 10 h 1273"/>
                <a:gd name="T48" fmla="*/ 5 w 1552"/>
                <a:gd name="T49" fmla="*/ 9 h 1273"/>
                <a:gd name="T50" fmla="*/ 5 w 1552"/>
                <a:gd name="T51" fmla="*/ 9 h 1273"/>
                <a:gd name="T52" fmla="*/ 4 w 1552"/>
                <a:gd name="T53" fmla="*/ 10 h 1273"/>
                <a:gd name="T54" fmla="*/ 3 w 1552"/>
                <a:gd name="T55" fmla="*/ 10 h 1273"/>
                <a:gd name="T56" fmla="*/ 2 w 1552"/>
                <a:gd name="T57" fmla="*/ 10 h 1273"/>
                <a:gd name="T58" fmla="*/ 2 w 1552"/>
                <a:gd name="T59" fmla="*/ 9 h 1273"/>
                <a:gd name="T60" fmla="*/ 2 w 1552"/>
                <a:gd name="T61" fmla="*/ 8 h 1273"/>
                <a:gd name="T62" fmla="*/ 1 w 1552"/>
                <a:gd name="T63" fmla="*/ 7 h 1273"/>
                <a:gd name="T64" fmla="*/ 1 w 1552"/>
                <a:gd name="T65" fmla="*/ 6 h 1273"/>
                <a:gd name="T66" fmla="*/ 1 w 1552"/>
                <a:gd name="T67" fmla="*/ 6 h 1273"/>
                <a:gd name="T68" fmla="*/ 1 w 1552"/>
                <a:gd name="T69" fmla="*/ 5 h 1273"/>
                <a:gd name="T70" fmla="*/ 1 w 1552"/>
                <a:gd name="T71" fmla="*/ 3 h 1273"/>
                <a:gd name="T72" fmla="*/ 1 w 1552"/>
                <a:gd name="T73" fmla="*/ 3 h 1273"/>
                <a:gd name="T74" fmla="*/ 2 w 1552"/>
                <a:gd name="T75" fmla="*/ 3 h 1273"/>
                <a:gd name="T76" fmla="*/ 1 w 1552"/>
                <a:gd name="T77" fmla="*/ 2 h 1273"/>
                <a:gd name="T78" fmla="*/ 1 w 1552"/>
                <a:gd name="T79" fmla="*/ 1 h 1273"/>
                <a:gd name="T80" fmla="*/ 4 w 1552"/>
                <a:gd name="T81" fmla="*/ 1 h 1273"/>
                <a:gd name="T82" fmla="*/ 6 w 1552"/>
                <a:gd name="T83" fmla="*/ 0 h 1273"/>
                <a:gd name="T84" fmla="*/ 7 w 1552"/>
                <a:gd name="T85" fmla="*/ 1 h 1273"/>
                <a:gd name="T86" fmla="*/ 7 w 1552"/>
                <a:gd name="T87" fmla="*/ 2 h 1273"/>
                <a:gd name="T88" fmla="*/ 6 w 1552"/>
                <a:gd name="T89" fmla="*/ 3 h 1273"/>
                <a:gd name="T90" fmla="*/ 6 w 1552"/>
                <a:gd name="T91" fmla="*/ 6 h 1273"/>
                <a:gd name="T92" fmla="*/ 9 w 1552"/>
                <a:gd name="T93" fmla="*/ 8 h 1273"/>
                <a:gd name="T94" fmla="*/ 10 w 1552"/>
                <a:gd name="T95" fmla="*/ 9 h 1273"/>
                <a:gd name="T96" fmla="*/ 12 w 1552"/>
                <a:gd name="T97" fmla="*/ 10 h 1273"/>
                <a:gd name="T98" fmla="*/ 13 w 1552"/>
                <a:gd name="T99" fmla="*/ 11 h 1273"/>
                <a:gd name="T100" fmla="*/ 16 w 1552"/>
                <a:gd name="T101" fmla="*/ 14 h 1273"/>
                <a:gd name="T102" fmla="*/ 17 w 1552"/>
                <a:gd name="T103" fmla="*/ 14 h 1273"/>
                <a:gd name="T104" fmla="*/ 17 w 1552"/>
                <a:gd name="T105" fmla="*/ 15 h 1273"/>
                <a:gd name="T106" fmla="*/ 18 w 1552"/>
                <a:gd name="T107" fmla="*/ 15 h 1273"/>
                <a:gd name="T108" fmla="*/ 10 w 1552"/>
                <a:gd name="T109" fmla="*/ 14 h 12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52"/>
                <a:gd name="T166" fmla="*/ 0 h 1273"/>
                <a:gd name="T167" fmla="*/ 1552 w 1552"/>
                <a:gd name="T168" fmla="*/ 1273 h 127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52" h="1273">
                  <a:moveTo>
                    <a:pt x="1368" y="845"/>
                  </a:moveTo>
                  <a:lnTo>
                    <a:pt x="1389" y="863"/>
                  </a:lnTo>
                  <a:lnTo>
                    <a:pt x="1420" y="879"/>
                  </a:lnTo>
                  <a:lnTo>
                    <a:pt x="1445" y="906"/>
                  </a:lnTo>
                  <a:lnTo>
                    <a:pt x="1460" y="921"/>
                  </a:lnTo>
                  <a:lnTo>
                    <a:pt x="1460" y="924"/>
                  </a:lnTo>
                  <a:lnTo>
                    <a:pt x="1489" y="955"/>
                  </a:lnTo>
                  <a:lnTo>
                    <a:pt x="1508" y="974"/>
                  </a:lnTo>
                  <a:lnTo>
                    <a:pt x="1513" y="984"/>
                  </a:lnTo>
                  <a:lnTo>
                    <a:pt x="1516" y="990"/>
                  </a:lnTo>
                  <a:lnTo>
                    <a:pt x="1518" y="998"/>
                  </a:lnTo>
                  <a:lnTo>
                    <a:pt x="1527" y="1021"/>
                  </a:lnTo>
                  <a:lnTo>
                    <a:pt x="1527" y="1034"/>
                  </a:lnTo>
                  <a:lnTo>
                    <a:pt x="1538" y="1061"/>
                  </a:lnTo>
                  <a:lnTo>
                    <a:pt x="1551" y="1071"/>
                  </a:lnTo>
                  <a:lnTo>
                    <a:pt x="1546" y="1077"/>
                  </a:lnTo>
                  <a:lnTo>
                    <a:pt x="1552" y="1088"/>
                  </a:lnTo>
                  <a:lnTo>
                    <a:pt x="1536" y="1104"/>
                  </a:lnTo>
                  <a:lnTo>
                    <a:pt x="1532" y="1124"/>
                  </a:lnTo>
                  <a:lnTo>
                    <a:pt x="1516" y="1135"/>
                  </a:lnTo>
                  <a:lnTo>
                    <a:pt x="1513" y="1148"/>
                  </a:lnTo>
                  <a:lnTo>
                    <a:pt x="1510" y="1150"/>
                  </a:lnTo>
                  <a:lnTo>
                    <a:pt x="1503" y="1164"/>
                  </a:lnTo>
                  <a:lnTo>
                    <a:pt x="1500" y="1172"/>
                  </a:lnTo>
                  <a:lnTo>
                    <a:pt x="1496" y="1206"/>
                  </a:lnTo>
                  <a:lnTo>
                    <a:pt x="1499" y="1211"/>
                  </a:lnTo>
                  <a:lnTo>
                    <a:pt x="1497" y="1228"/>
                  </a:lnTo>
                  <a:lnTo>
                    <a:pt x="1496" y="1232"/>
                  </a:lnTo>
                  <a:lnTo>
                    <a:pt x="1496" y="1253"/>
                  </a:lnTo>
                  <a:lnTo>
                    <a:pt x="1488" y="1269"/>
                  </a:lnTo>
                  <a:lnTo>
                    <a:pt x="1486" y="1272"/>
                  </a:lnTo>
                  <a:lnTo>
                    <a:pt x="1485" y="1270"/>
                  </a:lnTo>
                  <a:lnTo>
                    <a:pt x="1477" y="1273"/>
                  </a:lnTo>
                  <a:lnTo>
                    <a:pt x="1464" y="1262"/>
                  </a:lnTo>
                  <a:lnTo>
                    <a:pt x="1452" y="1253"/>
                  </a:lnTo>
                  <a:lnTo>
                    <a:pt x="1441" y="1248"/>
                  </a:lnTo>
                  <a:lnTo>
                    <a:pt x="1425" y="1248"/>
                  </a:lnTo>
                  <a:lnTo>
                    <a:pt x="1409" y="1240"/>
                  </a:lnTo>
                  <a:lnTo>
                    <a:pt x="1389" y="1230"/>
                  </a:lnTo>
                  <a:lnTo>
                    <a:pt x="1364" y="1207"/>
                  </a:lnTo>
                  <a:lnTo>
                    <a:pt x="1346" y="1188"/>
                  </a:lnTo>
                  <a:lnTo>
                    <a:pt x="1335" y="1170"/>
                  </a:lnTo>
                  <a:lnTo>
                    <a:pt x="1332" y="1167"/>
                  </a:lnTo>
                  <a:lnTo>
                    <a:pt x="1324" y="1150"/>
                  </a:lnTo>
                  <a:lnTo>
                    <a:pt x="1329" y="1151"/>
                  </a:lnTo>
                  <a:lnTo>
                    <a:pt x="1335" y="1137"/>
                  </a:lnTo>
                  <a:lnTo>
                    <a:pt x="1326" y="1121"/>
                  </a:lnTo>
                  <a:lnTo>
                    <a:pt x="1315" y="1117"/>
                  </a:lnTo>
                  <a:lnTo>
                    <a:pt x="1320" y="1114"/>
                  </a:lnTo>
                  <a:lnTo>
                    <a:pt x="1331" y="1098"/>
                  </a:lnTo>
                  <a:lnTo>
                    <a:pt x="1328" y="1082"/>
                  </a:lnTo>
                  <a:lnTo>
                    <a:pt x="1326" y="1079"/>
                  </a:lnTo>
                  <a:lnTo>
                    <a:pt x="1323" y="1071"/>
                  </a:lnTo>
                  <a:lnTo>
                    <a:pt x="1312" y="1064"/>
                  </a:lnTo>
                  <a:lnTo>
                    <a:pt x="1302" y="1050"/>
                  </a:lnTo>
                  <a:lnTo>
                    <a:pt x="1291" y="1030"/>
                  </a:lnTo>
                  <a:lnTo>
                    <a:pt x="1295" y="1016"/>
                  </a:lnTo>
                  <a:lnTo>
                    <a:pt x="1284" y="1003"/>
                  </a:lnTo>
                  <a:lnTo>
                    <a:pt x="1288" y="1006"/>
                  </a:lnTo>
                  <a:lnTo>
                    <a:pt x="1280" y="997"/>
                  </a:lnTo>
                  <a:lnTo>
                    <a:pt x="1273" y="989"/>
                  </a:lnTo>
                  <a:lnTo>
                    <a:pt x="1269" y="984"/>
                  </a:lnTo>
                  <a:lnTo>
                    <a:pt x="1255" y="982"/>
                  </a:lnTo>
                  <a:lnTo>
                    <a:pt x="1225" y="976"/>
                  </a:lnTo>
                  <a:lnTo>
                    <a:pt x="1208" y="972"/>
                  </a:lnTo>
                  <a:lnTo>
                    <a:pt x="1158" y="972"/>
                  </a:lnTo>
                  <a:lnTo>
                    <a:pt x="1112" y="974"/>
                  </a:lnTo>
                  <a:lnTo>
                    <a:pt x="1112" y="971"/>
                  </a:lnTo>
                  <a:lnTo>
                    <a:pt x="1097" y="964"/>
                  </a:lnTo>
                  <a:lnTo>
                    <a:pt x="1092" y="961"/>
                  </a:lnTo>
                  <a:lnTo>
                    <a:pt x="1081" y="955"/>
                  </a:lnTo>
                  <a:lnTo>
                    <a:pt x="1073" y="953"/>
                  </a:lnTo>
                  <a:lnTo>
                    <a:pt x="1061" y="950"/>
                  </a:lnTo>
                  <a:lnTo>
                    <a:pt x="1059" y="948"/>
                  </a:lnTo>
                  <a:lnTo>
                    <a:pt x="1042" y="935"/>
                  </a:lnTo>
                  <a:lnTo>
                    <a:pt x="1035" y="937"/>
                  </a:lnTo>
                  <a:lnTo>
                    <a:pt x="1026" y="929"/>
                  </a:lnTo>
                  <a:lnTo>
                    <a:pt x="1018" y="926"/>
                  </a:lnTo>
                  <a:lnTo>
                    <a:pt x="1015" y="924"/>
                  </a:lnTo>
                  <a:lnTo>
                    <a:pt x="995" y="911"/>
                  </a:lnTo>
                  <a:lnTo>
                    <a:pt x="985" y="908"/>
                  </a:lnTo>
                  <a:lnTo>
                    <a:pt x="984" y="903"/>
                  </a:lnTo>
                  <a:lnTo>
                    <a:pt x="996" y="898"/>
                  </a:lnTo>
                  <a:lnTo>
                    <a:pt x="1004" y="884"/>
                  </a:lnTo>
                  <a:lnTo>
                    <a:pt x="991" y="868"/>
                  </a:lnTo>
                  <a:lnTo>
                    <a:pt x="973" y="868"/>
                  </a:lnTo>
                  <a:lnTo>
                    <a:pt x="973" y="856"/>
                  </a:lnTo>
                  <a:lnTo>
                    <a:pt x="949" y="844"/>
                  </a:lnTo>
                  <a:lnTo>
                    <a:pt x="921" y="845"/>
                  </a:lnTo>
                  <a:lnTo>
                    <a:pt x="891" y="858"/>
                  </a:lnTo>
                  <a:lnTo>
                    <a:pt x="855" y="889"/>
                  </a:lnTo>
                  <a:lnTo>
                    <a:pt x="838" y="914"/>
                  </a:lnTo>
                  <a:lnTo>
                    <a:pt x="831" y="911"/>
                  </a:lnTo>
                  <a:lnTo>
                    <a:pt x="828" y="908"/>
                  </a:lnTo>
                  <a:lnTo>
                    <a:pt x="823" y="906"/>
                  </a:lnTo>
                  <a:lnTo>
                    <a:pt x="816" y="897"/>
                  </a:lnTo>
                  <a:lnTo>
                    <a:pt x="812" y="889"/>
                  </a:lnTo>
                  <a:lnTo>
                    <a:pt x="805" y="874"/>
                  </a:lnTo>
                  <a:lnTo>
                    <a:pt x="795" y="869"/>
                  </a:lnTo>
                  <a:lnTo>
                    <a:pt x="794" y="871"/>
                  </a:lnTo>
                  <a:lnTo>
                    <a:pt x="784" y="874"/>
                  </a:lnTo>
                  <a:lnTo>
                    <a:pt x="775" y="868"/>
                  </a:lnTo>
                  <a:lnTo>
                    <a:pt x="781" y="850"/>
                  </a:lnTo>
                  <a:lnTo>
                    <a:pt x="773" y="842"/>
                  </a:lnTo>
                  <a:lnTo>
                    <a:pt x="773" y="836"/>
                  </a:lnTo>
                  <a:lnTo>
                    <a:pt x="768" y="826"/>
                  </a:lnTo>
                  <a:lnTo>
                    <a:pt x="772" y="807"/>
                  </a:lnTo>
                  <a:lnTo>
                    <a:pt x="770" y="800"/>
                  </a:lnTo>
                  <a:lnTo>
                    <a:pt x="776" y="795"/>
                  </a:lnTo>
                  <a:lnTo>
                    <a:pt x="768" y="776"/>
                  </a:lnTo>
                  <a:lnTo>
                    <a:pt x="776" y="744"/>
                  </a:lnTo>
                  <a:lnTo>
                    <a:pt x="768" y="741"/>
                  </a:lnTo>
                  <a:lnTo>
                    <a:pt x="764" y="734"/>
                  </a:lnTo>
                  <a:lnTo>
                    <a:pt x="768" y="731"/>
                  </a:lnTo>
                  <a:lnTo>
                    <a:pt x="775" y="728"/>
                  </a:lnTo>
                  <a:lnTo>
                    <a:pt x="748" y="707"/>
                  </a:lnTo>
                  <a:lnTo>
                    <a:pt x="748" y="715"/>
                  </a:lnTo>
                  <a:lnTo>
                    <a:pt x="745" y="715"/>
                  </a:lnTo>
                  <a:lnTo>
                    <a:pt x="745" y="712"/>
                  </a:lnTo>
                  <a:lnTo>
                    <a:pt x="742" y="710"/>
                  </a:lnTo>
                  <a:lnTo>
                    <a:pt x="739" y="712"/>
                  </a:lnTo>
                  <a:lnTo>
                    <a:pt x="737" y="708"/>
                  </a:lnTo>
                  <a:lnTo>
                    <a:pt x="734" y="707"/>
                  </a:lnTo>
                  <a:lnTo>
                    <a:pt x="720" y="705"/>
                  </a:lnTo>
                  <a:lnTo>
                    <a:pt x="715" y="700"/>
                  </a:lnTo>
                  <a:lnTo>
                    <a:pt x="709" y="702"/>
                  </a:lnTo>
                  <a:lnTo>
                    <a:pt x="710" y="708"/>
                  </a:lnTo>
                  <a:lnTo>
                    <a:pt x="709" y="715"/>
                  </a:lnTo>
                  <a:lnTo>
                    <a:pt x="709" y="712"/>
                  </a:lnTo>
                  <a:lnTo>
                    <a:pt x="707" y="715"/>
                  </a:lnTo>
                  <a:lnTo>
                    <a:pt x="704" y="704"/>
                  </a:lnTo>
                  <a:lnTo>
                    <a:pt x="698" y="704"/>
                  </a:lnTo>
                  <a:lnTo>
                    <a:pt x="695" y="705"/>
                  </a:lnTo>
                  <a:lnTo>
                    <a:pt x="693" y="710"/>
                  </a:lnTo>
                  <a:lnTo>
                    <a:pt x="695" y="715"/>
                  </a:lnTo>
                  <a:lnTo>
                    <a:pt x="696" y="720"/>
                  </a:lnTo>
                  <a:lnTo>
                    <a:pt x="685" y="716"/>
                  </a:lnTo>
                  <a:lnTo>
                    <a:pt x="687" y="713"/>
                  </a:lnTo>
                  <a:lnTo>
                    <a:pt x="685" y="708"/>
                  </a:lnTo>
                  <a:lnTo>
                    <a:pt x="679" y="700"/>
                  </a:lnTo>
                  <a:lnTo>
                    <a:pt x="674" y="708"/>
                  </a:lnTo>
                  <a:lnTo>
                    <a:pt x="647" y="736"/>
                  </a:lnTo>
                  <a:lnTo>
                    <a:pt x="641" y="736"/>
                  </a:lnTo>
                  <a:lnTo>
                    <a:pt x="635" y="733"/>
                  </a:lnTo>
                  <a:lnTo>
                    <a:pt x="630" y="721"/>
                  </a:lnTo>
                  <a:lnTo>
                    <a:pt x="613" y="707"/>
                  </a:lnTo>
                  <a:lnTo>
                    <a:pt x="602" y="692"/>
                  </a:lnTo>
                  <a:lnTo>
                    <a:pt x="583" y="676"/>
                  </a:lnTo>
                  <a:lnTo>
                    <a:pt x="572" y="660"/>
                  </a:lnTo>
                  <a:lnTo>
                    <a:pt x="567" y="655"/>
                  </a:lnTo>
                  <a:lnTo>
                    <a:pt x="560" y="631"/>
                  </a:lnTo>
                  <a:lnTo>
                    <a:pt x="550" y="609"/>
                  </a:lnTo>
                  <a:lnTo>
                    <a:pt x="536" y="602"/>
                  </a:lnTo>
                  <a:lnTo>
                    <a:pt x="527" y="604"/>
                  </a:lnTo>
                  <a:lnTo>
                    <a:pt x="514" y="620"/>
                  </a:lnTo>
                  <a:lnTo>
                    <a:pt x="508" y="612"/>
                  </a:lnTo>
                  <a:lnTo>
                    <a:pt x="470" y="592"/>
                  </a:lnTo>
                  <a:lnTo>
                    <a:pt x="453" y="584"/>
                  </a:lnTo>
                  <a:lnTo>
                    <a:pt x="450" y="576"/>
                  </a:lnTo>
                  <a:lnTo>
                    <a:pt x="465" y="576"/>
                  </a:lnTo>
                  <a:lnTo>
                    <a:pt x="476" y="555"/>
                  </a:lnTo>
                  <a:lnTo>
                    <a:pt x="475" y="544"/>
                  </a:lnTo>
                  <a:lnTo>
                    <a:pt x="479" y="543"/>
                  </a:lnTo>
                  <a:lnTo>
                    <a:pt x="478" y="536"/>
                  </a:lnTo>
                  <a:lnTo>
                    <a:pt x="465" y="525"/>
                  </a:lnTo>
                  <a:lnTo>
                    <a:pt x="462" y="528"/>
                  </a:lnTo>
                  <a:lnTo>
                    <a:pt x="456" y="517"/>
                  </a:lnTo>
                  <a:lnTo>
                    <a:pt x="454" y="507"/>
                  </a:lnTo>
                  <a:lnTo>
                    <a:pt x="442" y="506"/>
                  </a:lnTo>
                  <a:lnTo>
                    <a:pt x="443" y="496"/>
                  </a:lnTo>
                  <a:lnTo>
                    <a:pt x="435" y="493"/>
                  </a:lnTo>
                  <a:lnTo>
                    <a:pt x="432" y="496"/>
                  </a:lnTo>
                  <a:lnTo>
                    <a:pt x="418" y="486"/>
                  </a:lnTo>
                  <a:lnTo>
                    <a:pt x="415" y="488"/>
                  </a:lnTo>
                  <a:lnTo>
                    <a:pt x="409" y="478"/>
                  </a:lnTo>
                  <a:lnTo>
                    <a:pt x="406" y="478"/>
                  </a:lnTo>
                  <a:lnTo>
                    <a:pt x="404" y="481"/>
                  </a:lnTo>
                  <a:lnTo>
                    <a:pt x="399" y="481"/>
                  </a:lnTo>
                  <a:lnTo>
                    <a:pt x="396" y="485"/>
                  </a:lnTo>
                  <a:lnTo>
                    <a:pt x="390" y="483"/>
                  </a:lnTo>
                  <a:lnTo>
                    <a:pt x="387" y="491"/>
                  </a:lnTo>
                  <a:lnTo>
                    <a:pt x="379" y="493"/>
                  </a:lnTo>
                  <a:lnTo>
                    <a:pt x="377" y="494"/>
                  </a:lnTo>
                  <a:lnTo>
                    <a:pt x="374" y="506"/>
                  </a:lnTo>
                  <a:lnTo>
                    <a:pt x="360" y="510"/>
                  </a:lnTo>
                  <a:lnTo>
                    <a:pt x="355" y="504"/>
                  </a:lnTo>
                  <a:lnTo>
                    <a:pt x="347" y="501"/>
                  </a:lnTo>
                  <a:lnTo>
                    <a:pt x="344" y="506"/>
                  </a:lnTo>
                  <a:lnTo>
                    <a:pt x="324" y="509"/>
                  </a:lnTo>
                  <a:lnTo>
                    <a:pt x="318" y="507"/>
                  </a:lnTo>
                  <a:lnTo>
                    <a:pt x="313" y="507"/>
                  </a:lnTo>
                  <a:lnTo>
                    <a:pt x="302" y="502"/>
                  </a:lnTo>
                  <a:lnTo>
                    <a:pt x="277" y="504"/>
                  </a:lnTo>
                  <a:lnTo>
                    <a:pt x="266" y="515"/>
                  </a:lnTo>
                  <a:lnTo>
                    <a:pt x="264" y="526"/>
                  </a:lnTo>
                  <a:lnTo>
                    <a:pt x="261" y="526"/>
                  </a:lnTo>
                  <a:lnTo>
                    <a:pt x="238" y="514"/>
                  </a:lnTo>
                  <a:lnTo>
                    <a:pt x="227" y="515"/>
                  </a:lnTo>
                  <a:lnTo>
                    <a:pt x="211" y="504"/>
                  </a:lnTo>
                  <a:lnTo>
                    <a:pt x="200" y="496"/>
                  </a:lnTo>
                  <a:lnTo>
                    <a:pt x="189" y="509"/>
                  </a:lnTo>
                  <a:lnTo>
                    <a:pt x="183" y="507"/>
                  </a:lnTo>
                  <a:lnTo>
                    <a:pt x="165" y="499"/>
                  </a:lnTo>
                  <a:lnTo>
                    <a:pt x="159" y="506"/>
                  </a:lnTo>
                  <a:lnTo>
                    <a:pt x="151" y="502"/>
                  </a:lnTo>
                  <a:lnTo>
                    <a:pt x="143" y="496"/>
                  </a:lnTo>
                  <a:lnTo>
                    <a:pt x="143" y="493"/>
                  </a:lnTo>
                  <a:lnTo>
                    <a:pt x="132" y="477"/>
                  </a:lnTo>
                  <a:lnTo>
                    <a:pt x="132" y="480"/>
                  </a:lnTo>
                  <a:lnTo>
                    <a:pt x="124" y="475"/>
                  </a:lnTo>
                  <a:lnTo>
                    <a:pt x="120" y="465"/>
                  </a:lnTo>
                  <a:lnTo>
                    <a:pt x="128" y="452"/>
                  </a:lnTo>
                  <a:lnTo>
                    <a:pt x="143" y="443"/>
                  </a:lnTo>
                  <a:lnTo>
                    <a:pt x="137" y="427"/>
                  </a:lnTo>
                  <a:lnTo>
                    <a:pt x="137" y="420"/>
                  </a:lnTo>
                  <a:lnTo>
                    <a:pt x="151" y="417"/>
                  </a:lnTo>
                  <a:lnTo>
                    <a:pt x="137" y="399"/>
                  </a:lnTo>
                  <a:lnTo>
                    <a:pt x="124" y="402"/>
                  </a:lnTo>
                  <a:lnTo>
                    <a:pt x="123" y="398"/>
                  </a:lnTo>
                  <a:lnTo>
                    <a:pt x="118" y="396"/>
                  </a:lnTo>
                  <a:lnTo>
                    <a:pt x="118" y="390"/>
                  </a:lnTo>
                  <a:lnTo>
                    <a:pt x="95" y="394"/>
                  </a:lnTo>
                  <a:lnTo>
                    <a:pt x="88" y="391"/>
                  </a:lnTo>
                  <a:lnTo>
                    <a:pt x="90" y="388"/>
                  </a:lnTo>
                  <a:lnTo>
                    <a:pt x="84" y="378"/>
                  </a:lnTo>
                  <a:lnTo>
                    <a:pt x="87" y="372"/>
                  </a:lnTo>
                  <a:lnTo>
                    <a:pt x="62" y="364"/>
                  </a:lnTo>
                  <a:lnTo>
                    <a:pt x="58" y="351"/>
                  </a:lnTo>
                  <a:lnTo>
                    <a:pt x="55" y="340"/>
                  </a:lnTo>
                  <a:lnTo>
                    <a:pt x="63" y="330"/>
                  </a:lnTo>
                  <a:lnTo>
                    <a:pt x="73" y="328"/>
                  </a:lnTo>
                  <a:lnTo>
                    <a:pt x="68" y="317"/>
                  </a:lnTo>
                  <a:lnTo>
                    <a:pt x="73" y="312"/>
                  </a:lnTo>
                  <a:lnTo>
                    <a:pt x="73" y="304"/>
                  </a:lnTo>
                  <a:lnTo>
                    <a:pt x="71" y="304"/>
                  </a:lnTo>
                  <a:lnTo>
                    <a:pt x="51" y="298"/>
                  </a:lnTo>
                  <a:lnTo>
                    <a:pt x="49" y="291"/>
                  </a:lnTo>
                  <a:lnTo>
                    <a:pt x="43" y="293"/>
                  </a:lnTo>
                  <a:lnTo>
                    <a:pt x="43" y="287"/>
                  </a:lnTo>
                  <a:lnTo>
                    <a:pt x="36" y="277"/>
                  </a:lnTo>
                  <a:lnTo>
                    <a:pt x="33" y="272"/>
                  </a:lnTo>
                  <a:lnTo>
                    <a:pt x="15" y="253"/>
                  </a:lnTo>
                  <a:lnTo>
                    <a:pt x="7" y="251"/>
                  </a:lnTo>
                  <a:lnTo>
                    <a:pt x="4" y="238"/>
                  </a:lnTo>
                  <a:lnTo>
                    <a:pt x="5" y="230"/>
                  </a:lnTo>
                  <a:lnTo>
                    <a:pt x="7" y="224"/>
                  </a:lnTo>
                  <a:lnTo>
                    <a:pt x="7" y="216"/>
                  </a:lnTo>
                  <a:lnTo>
                    <a:pt x="7" y="214"/>
                  </a:lnTo>
                  <a:lnTo>
                    <a:pt x="8" y="214"/>
                  </a:lnTo>
                  <a:lnTo>
                    <a:pt x="8" y="200"/>
                  </a:lnTo>
                  <a:lnTo>
                    <a:pt x="0" y="193"/>
                  </a:lnTo>
                  <a:lnTo>
                    <a:pt x="10" y="182"/>
                  </a:lnTo>
                  <a:lnTo>
                    <a:pt x="13" y="179"/>
                  </a:lnTo>
                  <a:lnTo>
                    <a:pt x="26" y="187"/>
                  </a:lnTo>
                  <a:lnTo>
                    <a:pt x="29" y="188"/>
                  </a:lnTo>
                  <a:lnTo>
                    <a:pt x="36" y="193"/>
                  </a:lnTo>
                  <a:lnTo>
                    <a:pt x="41" y="192"/>
                  </a:lnTo>
                  <a:lnTo>
                    <a:pt x="43" y="184"/>
                  </a:lnTo>
                  <a:lnTo>
                    <a:pt x="49" y="184"/>
                  </a:lnTo>
                  <a:lnTo>
                    <a:pt x="51" y="174"/>
                  </a:lnTo>
                  <a:lnTo>
                    <a:pt x="69" y="164"/>
                  </a:lnTo>
                  <a:lnTo>
                    <a:pt x="71" y="159"/>
                  </a:lnTo>
                  <a:lnTo>
                    <a:pt x="76" y="163"/>
                  </a:lnTo>
                  <a:lnTo>
                    <a:pt x="76" y="155"/>
                  </a:lnTo>
                  <a:lnTo>
                    <a:pt x="84" y="150"/>
                  </a:lnTo>
                  <a:lnTo>
                    <a:pt x="99" y="142"/>
                  </a:lnTo>
                  <a:lnTo>
                    <a:pt x="96" y="140"/>
                  </a:lnTo>
                  <a:lnTo>
                    <a:pt x="82" y="135"/>
                  </a:lnTo>
                  <a:lnTo>
                    <a:pt x="74" y="118"/>
                  </a:lnTo>
                  <a:lnTo>
                    <a:pt x="80" y="118"/>
                  </a:lnTo>
                  <a:lnTo>
                    <a:pt x="74" y="108"/>
                  </a:lnTo>
                  <a:lnTo>
                    <a:pt x="73" y="103"/>
                  </a:lnTo>
                  <a:lnTo>
                    <a:pt x="77" y="97"/>
                  </a:lnTo>
                  <a:lnTo>
                    <a:pt x="79" y="82"/>
                  </a:lnTo>
                  <a:lnTo>
                    <a:pt x="76" y="71"/>
                  </a:lnTo>
                  <a:lnTo>
                    <a:pt x="74" y="69"/>
                  </a:lnTo>
                  <a:lnTo>
                    <a:pt x="80" y="55"/>
                  </a:lnTo>
                  <a:lnTo>
                    <a:pt x="90" y="42"/>
                  </a:lnTo>
                  <a:lnTo>
                    <a:pt x="88" y="16"/>
                  </a:lnTo>
                  <a:lnTo>
                    <a:pt x="90" y="13"/>
                  </a:lnTo>
                  <a:lnTo>
                    <a:pt x="129" y="18"/>
                  </a:lnTo>
                  <a:lnTo>
                    <a:pt x="165" y="18"/>
                  </a:lnTo>
                  <a:lnTo>
                    <a:pt x="170" y="18"/>
                  </a:lnTo>
                  <a:lnTo>
                    <a:pt x="178" y="21"/>
                  </a:lnTo>
                  <a:lnTo>
                    <a:pt x="187" y="27"/>
                  </a:lnTo>
                  <a:lnTo>
                    <a:pt x="234" y="26"/>
                  </a:lnTo>
                  <a:lnTo>
                    <a:pt x="294" y="13"/>
                  </a:lnTo>
                  <a:lnTo>
                    <a:pt x="315" y="16"/>
                  </a:lnTo>
                  <a:lnTo>
                    <a:pt x="333" y="21"/>
                  </a:lnTo>
                  <a:lnTo>
                    <a:pt x="349" y="19"/>
                  </a:lnTo>
                  <a:lnTo>
                    <a:pt x="384" y="16"/>
                  </a:lnTo>
                  <a:lnTo>
                    <a:pt x="431" y="8"/>
                  </a:lnTo>
                  <a:lnTo>
                    <a:pt x="457" y="2"/>
                  </a:lnTo>
                  <a:lnTo>
                    <a:pt x="481" y="0"/>
                  </a:lnTo>
                  <a:lnTo>
                    <a:pt x="498" y="5"/>
                  </a:lnTo>
                  <a:lnTo>
                    <a:pt x="503" y="10"/>
                  </a:lnTo>
                  <a:lnTo>
                    <a:pt x="509" y="13"/>
                  </a:lnTo>
                  <a:lnTo>
                    <a:pt x="522" y="21"/>
                  </a:lnTo>
                  <a:lnTo>
                    <a:pt x="528" y="26"/>
                  </a:lnTo>
                  <a:lnTo>
                    <a:pt x="539" y="37"/>
                  </a:lnTo>
                  <a:lnTo>
                    <a:pt x="541" y="35"/>
                  </a:lnTo>
                  <a:lnTo>
                    <a:pt x="541" y="40"/>
                  </a:lnTo>
                  <a:lnTo>
                    <a:pt x="539" y="56"/>
                  </a:lnTo>
                  <a:lnTo>
                    <a:pt x="544" y="68"/>
                  </a:lnTo>
                  <a:lnTo>
                    <a:pt x="547" y="71"/>
                  </a:lnTo>
                  <a:lnTo>
                    <a:pt x="547" y="80"/>
                  </a:lnTo>
                  <a:lnTo>
                    <a:pt x="545" y="97"/>
                  </a:lnTo>
                  <a:lnTo>
                    <a:pt x="539" y="106"/>
                  </a:lnTo>
                  <a:lnTo>
                    <a:pt x="534" y="108"/>
                  </a:lnTo>
                  <a:lnTo>
                    <a:pt x="534" y="111"/>
                  </a:lnTo>
                  <a:lnTo>
                    <a:pt x="533" y="113"/>
                  </a:lnTo>
                  <a:lnTo>
                    <a:pt x="517" y="124"/>
                  </a:lnTo>
                  <a:lnTo>
                    <a:pt x="498" y="138"/>
                  </a:lnTo>
                  <a:lnTo>
                    <a:pt x="490" y="150"/>
                  </a:lnTo>
                  <a:lnTo>
                    <a:pt x="479" y="158"/>
                  </a:lnTo>
                  <a:lnTo>
                    <a:pt x="435" y="184"/>
                  </a:lnTo>
                  <a:lnTo>
                    <a:pt x="418" y="200"/>
                  </a:lnTo>
                  <a:lnTo>
                    <a:pt x="415" y="214"/>
                  </a:lnTo>
                  <a:lnTo>
                    <a:pt x="421" y="250"/>
                  </a:lnTo>
                  <a:lnTo>
                    <a:pt x="429" y="269"/>
                  </a:lnTo>
                  <a:lnTo>
                    <a:pt x="451" y="295"/>
                  </a:lnTo>
                  <a:lnTo>
                    <a:pt x="473" y="308"/>
                  </a:lnTo>
                  <a:lnTo>
                    <a:pt x="547" y="346"/>
                  </a:lnTo>
                  <a:lnTo>
                    <a:pt x="553" y="348"/>
                  </a:lnTo>
                  <a:lnTo>
                    <a:pt x="578" y="367"/>
                  </a:lnTo>
                  <a:lnTo>
                    <a:pt x="616" y="380"/>
                  </a:lnTo>
                  <a:lnTo>
                    <a:pt x="646" y="398"/>
                  </a:lnTo>
                  <a:lnTo>
                    <a:pt x="655" y="404"/>
                  </a:lnTo>
                  <a:lnTo>
                    <a:pt x="665" y="409"/>
                  </a:lnTo>
                  <a:lnTo>
                    <a:pt x="680" y="414"/>
                  </a:lnTo>
                  <a:lnTo>
                    <a:pt x="696" y="422"/>
                  </a:lnTo>
                  <a:lnTo>
                    <a:pt x="698" y="423"/>
                  </a:lnTo>
                  <a:lnTo>
                    <a:pt x="720" y="438"/>
                  </a:lnTo>
                  <a:lnTo>
                    <a:pt x="739" y="444"/>
                  </a:lnTo>
                  <a:lnTo>
                    <a:pt x="756" y="451"/>
                  </a:lnTo>
                  <a:lnTo>
                    <a:pt x="778" y="460"/>
                  </a:lnTo>
                  <a:lnTo>
                    <a:pt x="805" y="470"/>
                  </a:lnTo>
                  <a:lnTo>
                    <a:pt x="822" y="480"/>
                  </a:lnTo>
                  <a:lnTo>
                    <a:pt x="827" y="480"/>
                  </a:lnTo>
                  <a:lnTo>
                    <a:pt x="834" y="483"/>
                  </a:lnTo>
                  <a:lnTo>
                    <a:pt x="839" y="478"/>
                  </a:lnTo>
                  <a:lnTo>
                    <a:pt x="842" y="488"/>
                  </a:lnTo>
                  <a:lnTo>
                    <a:pt x="877" y="501"/>
                  </a:lnTo>
                  <a:lnTo>
                    <a:pt x="908" y="510"/>
                  </a:lnTo>
                  <a:lnTo>
                    <a:pt x="944" y="528"/>
                  </a:lnTo>
                  <a:lnTo>
                    <a:pt x="957" y="538"/>
                  </a:lnTo>
                  <a:lnTo>
                    <a:pt x="974" y="546"/>
                  </a:lnTo>
                  <a:lnTo>
                    <a:pt x="982" y="557"/>
                  </a:lnTo>
                  <a:lnTo>
                    <a:pt x="1004" y="568"/>
                  </a:lnTo>
                  <a:lnTo>
                    <a:pt x="1006" y="572"/>
                  </a:lnTo>
                  <a:lnTo>
                    <a:pt x="1028" y="589"/>
                  </a:lnTo>
                  <a:lnTo>
                    <a:pt x="1045" y="612"/>
                  </a:lnTo>
                  <a:lnTo>
                    <a:pt x="1062" y="623"/>
                  </a:lnTo>
                  <a:lnTo>
                    <a:pt x="1087" y="646"/>
                  </a:lnTo>
                  <a:lnTo>
                    <a:pt x="1097" y="655"/>
                  </a:lnTo>
                  <a:lnTo>
                    <a:pt x="1117" y="668"/>
                  </a:lnTo>
                  <a:lnTo>
                    <a:pt x="1186" y="697"/>
                  </a:lnTo>
                  <a:lnTo>
                    <a:pt x="1188" y="696"/>
                  </a:lnTo>
                  <a:lnTo>
                    <a:pt x="1216" y="713"/>
                  </a:lnTo>
                  <a:lnTo>
                    <a:pt x="1236" y="726"/>
                  </a:lnTo>
                  <a:lnTo>
                    <a:pt x="1240" y="728"/>
                  </a:lnTo>
                  <a:lnTo>
                    <a:pt x="1241" y="731"/>
                  </a:lnTo>
                  <a:lnTo>
                    <a:pt x="1266" y="744"/>
                  </a:lnTo>
                  <a:lnTo>
                    <a:pt x="1299" y="747"/>
                  </a:lnTo>
                  <a:lnTo>
                    <a:pt x="1310" y="758"/>
                  </a:lnTo>
                  <a:lnTo>
                    <a:pt x="1313" y="760"/>
                  </a:lnTo>
                  <a:lnTo>
                    <a:pt x="1310" y="760"/>
                  </a:lnTo>
                  <a:lnTo>
                    <a:pt x="1302" y="770"/>
                  </a:lnTo>
                  <a:lnTo>
                    <a:pt x="1298" y="773"/>
                  </a:lnTo>
                  <a:lnTo>
                    <a:pt x="1304" y="771"/>
                  </a:lnTo>
                  <a:lnTo>
                    <a:pt x="1306" y="773"/>
                  </a:lnTo>
                  <a:lnTo>
                    <a:pt x="1309" y="770"/>
                  </a:lnTo>
                  <a:lnTo>
                    <a:pt x="1326" y="766"/>
                  </a:lnTo>
                  <a:lnTo>
                    <a:pt x="1328" y="763"/>
                  </a:lnTo>
                  <a:lnTo>
                    <a:pt x="1329" y="770"/>
                  </a:lnTo>
                  <a:lnTo>
                    <a:pt x="1335" y="771"/>
                  </a:lnTo>
                  <a:lnTo>
                    <a:pt x="1335" y="784"/>
                  </a:lnTo>
                  <a:lnTo>
                    <a:pt x="1345" y="799"/>
                  </a:lnTo>
                  <a:lnTo>
                    <a:pt x="1343" y="816"/>
                  </a:lnTo>
                  <a:lnTo>
                    <a:pt x="1346" y="819"/>
                  </a:lnTo>
                  <a:lnTo>
                    <a:pt x="1357" y="831"/>
                  </a:lnTo>
                  <a:lnTo>
                    <a:pt x="1368" y="845"/>
                  </a:lnTo>
                  <a:lnTo>
                    <a:pt x="737" y="702"/>
                  </a:lnTo>
                  <a:lnTo>
                    <a:pt x="740" y="705"/>
                  </a:lnTo>
                  <a:lnTo>
                    <a:pt x="735" y="705"/>
                  </a:lnTo>
                  <a:lnTo>
                    <a:pt x="737" y="702"/>
                  </a:lnTo>
                  <a:lnTo>
                    <a:pt x="1368" y="845"/>
                  </a:lnTo>
                  <a:close/>
                </a:path>
              </a:pathLst>
            </a:custGeom>
            <a:solidFill>
              <a:srgbClr val="FF9900"/>
            </a:solidFill>
            <a:ln w="6350">
              <a:solidFill>
                <a:srgbClr val="759EE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ct val="10000"/>
                </a:spcBef>
                <a:spcAft>
                  <a:spcPts val="0"/>
                </a:spcAft>
                <a:buSzPct val="100000"/>
                <a:buFont typeface="Lucida Grande" pitchFamily="1" charset="0"/>
                <a:buNone/>
                <a:defRPr/>
              </a:pPr>
              <a:endParaRPr lang="en-US" sz="1200" b="1" kern="0" smtClean="0">
                <a:solidFill>
                  <a:srgbClr val="133B9C"/>
                </a:solidFill>
              </a:endParaRPr>
            </a:p>
          </p:txBody>
        </p:sp>
        <p:sp>
          <p:nvSpPr>
            <p:cNvPr id="124" name="Freeform 22"/>
            <p:cNvSpPr>
              <a:spLocks noChangeAspect="1"/>
            </p:cNvSpPr>
            <p:nvPr/>
          </p:nvSpPr>
          <p:spPr bwMode="auto">
            <a:xfrm>
              <a:off x="3245" y="2218"/>
              <a:ext cx="411" cy="403"/>
            </a:xfrm>
            <a:custGeom>
              <a:avLst/>
              <a:gdLst>
                <a:gd name="T0" fmla="*/ 2 w 760"/>
                <a:gd name="T1" fmla="*/ 3 h 715"/>
                <a:gd name="T2" fmla="*/ 2 w 760"/>
                <a:gd name="T3" fmla="*/ 2 h 715"/>
                <a:gd name="T4" fmla="*/ 3 w 760"/>
                <a:gd name="T5" fmla="*/ 2 h 715"/>
                <a:gd name="T6" fmla="*/ 3 w 760"/>
                <a:gd name="T7" fmla="*/ 1 h 715"/>
                <a:gd name="T8" fmla="*/ 3 w 760"/>
                <a:gd name="T9" fmla="*/ 1 h 715"/>
                <a:gd name="T10" fmla="*/ 4 w 760"/>
                <a:gd name="T11" fmla="*/ 1 h 715"/>
                <a:gd name="T12" fmla="*/ 5 w 760"/>
                <a:gd name="T13" fmla="*/ 1 h 715"/>
                <a:gd name="T14" fmla="*/ 5 w 760"/>
                <a:gd name="T15" fmla="*/ 1 h 715"/>
                <a:gd name="T16" fmla="*/ 6 w 760"/>
                <a:gd name="T17" fmla="*/ 3 h 715"/>
                <a:gd name="T18" fmla="*/ 7 w 760"/>
                <a:gd name="T19" fmla="*/ 5 h 715"/>
                <a:gd name="T20" fmla="*/ 8 w 760"/>
                <a:gd name="T21" fmla="*/ 6 h 715"/>
                <a:gd name="T22" fmla="*/ 9 w 760"/>
                <a:gd name="T23" fmla="*/ 6 h 715"/>
                <a:gd name="T24" fmla="*/ 9 w 760"/>
                <a:gd name="T25" fmla="*/ 7 h 715"/>
                <a:gd name="T26" fmla="*/ 10 w 760"/>
                <a:gd name="T27" fmla="*/ 8 h 715"/>
                <a:gd name="T28" fmla="*/ 10 w 760"/>
                <a:gd name="T29" fmla="*/ 9 h 715"/>
                <a:gd name="T30" fmla="*/ 10 w 760"/>
                <a:gd name="T31" fmla="*/ 10 h 715"/>
                <a:gd name="T32" fmla="*/ 9 w 760"/>
                <a:gd name="T33" fmla="*/ 11 h 715"/>
                <a:gd name="T34" fmla="*/ 9 w 760"/>
                <a:gd name="T35" fmla="*/ 11 h 715"/>
                <a:gd name="T36" fmla="*/ 9 w 760"/>
                <a:gd name="T37" fmla="*/ 12 h 715"/>
                <a:gd name="T38" fmla="*/ 9 w 760"/>
                <a:gd name="T39" fmla="*/ 12 h 715"/>
                <a:gd name="T40" fmla="*/ 8 w 760"/>
                <a:gd name="T41" fmla="*/ 11 h 715"/>
                <a:gd name="T42" fmla="*/ 8 w 760"/>
                <a:gd name="T43" fmla="*/ 11 h 715"/>
                <a:gd name="T44" fmla="*/ 8 w 760"/>
                <a:gd name="T45" fmla="*/ 11 h 715"/>
                <a:gd name="T46" fmla="*/ 7 w 760"/>
                <a:gd name="T47" fmla="*/ 11 h 715"/>
                <a:gd name="T48" fmla="*/ 6 w 760"/>
                <a:gd name="T49" fmla="*/ 11 h 715"/>
                <a:gd name="T50" fmla="*/ 7 w 760"/>
                <a:gd name="T51" fmla="*/ 12 h 715"/>
                <a:gd name="T52" fmla="*/ 6 w 760"/>
                <a:gd name="T53" fmla="*/ 12 h 715"/>
                <a:gd name="T54" fmla="*/ 6 w 760"/>
                <a:gd name="T55" fmla="*/ 12 h 715"/>
                <a:gd name="T56" fmla="*/ 6 w 760"/>
                <a:gd name="T57" fmla="*/ 13 h 715"/>
                <a:gd name="T58" fmla="*/ 5 w 760"/>
                <a:gd name="T59" fmla="*/ 12 h 715"/>
                <a:gd name="T60" fmla="*/ 5 w 760"/>
                <a:gd name="T61" fmla="*/ 12 h 715"/>
                <a:gd name="T62" fmla="*/ 4 w 760"/>
                <a:gd name="T63" fmla="*/ 12 h 715"/>
                <a:gd name="T64" fmla="*/ 4 w 760"/>
                <a:gd name="T65" fmla="*/ 12 h 715"/>
                <a:gd name="T66" fmla="*/ 3 w 760"/>
                <a:gd name="T67" fmla="*/ 12 h 715"/>
                <a:gd name="T68" fmla="*/ 3 w 760"/>
                <a:gd name="T69" fmla="*/ 12 h 715"/>
                <a:gd name="T70" fmla="*/ 2 w 760"/>
                <a:gd name="T71" fmla="*/ 11 h 715"/>
                <a:gd name="T72" fmla="*/ 2 w 760"/>
                <a:gd name="T73" fmla="*/ 11 h 715"/>
                <a:gd name="T74" fmla="*/ 2 w 760"/>
                <a:gd name="T75" fmla="*/ 11 h 715"/>
                <a:gd name="T76" fmla="*/ 1 w 760"/>
                <a:gd name="T77" fmla="*/ 10 h 715"/>
                <a:gd name="T78" fmla="*/ 1 w 760"/>
                <a:gd name="T79" fmla="*/ 10 h 715"/>
                <a:gd name="T80" fmla="*/ 0 w 760"/>
                <a:gd name="T81" fmla="*/ 8 h 715"/>
                <a:gd name="T82" fmla="*/ 1 w 760"/>
                <a:gd name="T83" fmla="*/ 8 h 715"/>
                <a:gd name="T84" fmla="*/ 1 w 760"/>
                <a:gd name="T85" fmla="*/ 8 h 715"/>
                <a:gd name="T86" fmla="*/ 2 w 760"/>
                <a:gd name="T87" fmla="*/ 8 h 715"/>
                <a:gd name="T88" fmla="*/ 2 w 760"/>
                <a:gd name="T89" fmla="*/ 8 h 715"/>
                <a:gd name="T90" fmla="*/ 2 w 760"/>
                <a:gd name="T91" fmla="*/ 7 h 715"/>
                <a:gd name="T92" fmla="*/ 1 w 760"/>
                <a:gd name="T93" fmla="*/ 7 h 715"/>
                <a:gd name="T94" fmla="*/ 1 w 760"/>
                <a:gd name="T95" fmla="*/ 6 h 715"/>
                <a:gd name="T96" fmla="*/ 1 w 760"/>
                <a:gd name="T97" fmla="*/ 5 h 715"/>
                <a:gd name="T98" fmla="*/ 1 w 760"/>
                <a:gd name="T99" fmla="*/ 4 h 715"/>
                <a:gd name="T100" fmla="*/ 1 w 760"/>
                <a:gd name="T101" fmla="*/ 4 h 715"/>
                <a:gd name="T102" fmla="*/ 2 w 760"/>
                <a:gd name="T103" fmla="*/ 3 h 715"/>
                <a:gd name="T104" fmla="*/ 2 w 760"/>
                <a:gd name="T105" fmla="*/ 3 h 7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60"/>
                <a:gd name="T160" fmla="*/ 0 h 715"/>
                <a:gd name="T161" fmla="*/ 760 w 760"/>
                <a:gd name="T162" fmla="*/ 715 h 7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60" h="715">
                  <a:moveTo>
                    <a:pt x="162" y="179"/>
                  </a:moveTo>
                  <a:lnTo>
                    <a:pt x="162" y="161"/>
                  </a:lnTo>
                  <a:lnTo>
                    <a:pt x="168" y="152"/>
                  </a:lnTo>
                  <a:lnTo>
                    <a:pt x="167" y="150"/>
                  </a:lnTo>
                  <a:lnTo>
                    <a:pt x="154" y="145"/>
                  </a:lnTo>
                  <a:lnTo>
                    <a:pt x="153" y="145"/>
                  </a:lnTo>
                  <a:lnTo>
                    <a:pt x="143" y="136"/>
                  </a:lnTo>
                  <a:lnTo>
                    <a:pt x="143" y="126"/>
                  </a:lnTo>
                  <a:lnTo>
                    <a:pt x="145" y="119"/>
                  </a:lnTo>
                  <a:lnTo>
                    <a:pt x="146" y="118"/>
                  </a:lnTo>
                  <a:lnTo>
                    <a:pt x="157" y="123"/>
                  </a:lnTo>
                  <a:lnTo>
                    <a:pt x="176" y="111"/>
                  </a:lnTo>
                  <a:lnTo>
                    <a:pt x="179" y="116"/>
                  </a:lnTo>
                  <a:lnTo>
                    <a:pt x="182" y="99"/>
                  </a:lnTo>
                  <a:lnTo>
                    <a:pt x="193" y="97"/>
                  </a:lnTo>
                  <a:lnTo>
                    <a:pt x="204" y="94"/>
                  </a:lnTo>
                  <a:lnTo>
                    <a:pt x="209" y="86"/>
                  </a:lnTo>
                  <a:lnTo>
                    <a:pt x="209" y="71"/>
                  </a:lnTo>
                  <a:lnTo>
                    <a:pt x="222" y="53"/>
                  </a:lnTo>
                  <a:lnTo>
                    <a:pt x="223" y="47"/>
                  </a:lnTo>
                  <a:lnTo>
                    <a:pt x="234" y="55"/>
                  </a:lnTo>
                  <a:lnTo>
                    <a:pt x="239" y="57"/>
                  </a:lnTo>
                  <a:lnTo>
                    <a:pt x="259" y="49"/>
                  </a:lnTo>
                  <a:lnTo>
                    <a:pt x="263" y="49"/>
                  </a:lnTo>
                  <a:lnTo>
                    <a:pt x="266" y="55"/>
                  </a:lnTo>
                  <a:lnTo>
                    <a:pt x="277" y="53"/>
                  </a:lnTo>
                  <a:lnTo>
                    <a:pt x="288" y="47"/>
                  </a:lnTo>
                  <a:lnTo>
                    <a:pt x="294" y="45"/>
                  </a:lnTo>
                  <a:lnTo>
                    <a:pt x="297" y="36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13" y="24"/>
                  </a:lnTo>
                  <a:lnTo>
                    <a:pt x="321" y="23"/>
                  </a:lnTo>
                  <a:lnTo>
                    <a:pt x="324" y="21"/>
                  </a:lnTo>
                  <a:lnTo>
                    <a:pt x="343" y="13"/>
                  </a:lnTo>
                  <a:lnTo>
                    <a:pt x="350" y="8"/>
                  </a:lnTo>
                  <a:lnTo>
                    <a:pt x="372" y="4"/>
                  </a:lnTo>
                  <a:lnTo>
                    <a:pt x="376" y="2"/>
                  </a:lnTo>
                  <a:lnTo>
                    <a:pt x="388" y="0"/>
                  </a:lnTo>
                  <a:lnTo>
                    <a:pt x="393" y="34"/>
                  </a:lnTo>
                  <a:lnTo>
                    <a:pt x="396" y="49"/>
                  </a:lnTo>
                  <a:lnTo>
                    <a:pt x="404" y="66"/>
                  </a:lnTo>
                  <a:lnTo>
                    <a:pt x="412" y="82"/>
                  </a:lnTo>
                  <a:lnTo>
                    <a:pt x="415" y="92"/>
                  </a:lnTo>
                  <a:lnTo>
                    <a:pt x="440" y="142"/>
                  </a:lnTo>
                  <a:lnTo>
                    <a:pt x="465" y="187"/>
                  </a:lnTo>
                  <a:lnTo>
                    <a:pt x="487" y="216"/>
                  </a:lnTo>
                  <a:lnTo>
                    <a:pt x="489" y="218"/>
                  </a:lnTo>
                  <a:lnTo>
                    <a:pt x="504" y="237"/>
                  </a:lnTo>
                  <a:lnTo>
                    <a:pt x="520" y="253"/>
                  </a:lnTo>
                  <a:lnTo>
                    <a:pt x="522" y="253"/>
                  </a:lnTo>
                  <a:lnTo>
                    <a:pt x="533" y="266"/>
                  </a:lnTo>
                  <a:lnTo>
                    <a:pt x="563" y="290"/>
                  </a:lnTo>
                  <a:lnTo>
                    <a:pt x="606" y="321"/>
                  </a:lnTo>
                  <a:lnTo>
                    <a:pt x="602" y="318"/>
                  </a:lnTo>
                  <a:lnTo>
                    <a:pt x="600" y="322"/>
                  </a:lnTo>
                  <a:lnTo>
                    <a:pt x="605" y="324"/>
                  </a:lnTo>
                  <a:lnTo>
                    <a:pt x="602" y="326"/>
                  </a:lnTo>
                  <a:lnTo>
                    <a:pt x="614" y="345"/>
                  </a:lnTo>
                  <a:lnTo>
                    <a:pt x="628" y="358"/>
                  </a:lnTo>
                  <a:lnTo>
                    <a:pt x="641" y="371"/>
                  </a:lnTo>
                  <a:lnTo>
                    <a:pt x="639" y="372"/>
                  </a:lnTo>
                  <a:lnTo>
                    <a:pt x="650" y="385"/>
                  </a:lnTo>
                  <a:lnTo>
                    <a:pt x="658" y="390"/>
                  </a:lnTo>
                  <a:lnTo>
                    <a:pt x="685" y="408"/>
                  </a:lnTo>
                  <a:lnTo>
                    <a:pt x="702" y="416"/>
                  </a:lnTo>
                  <a:lnTo>
                    <a:pt x="732" y="427"/>
                  </a:lnTo>
                  <a:lnTo>
                    <a:pt x="735" y="459"/>
                  </a:lnTo>
                  <a:lnTo>
                    <a:pt x="734" y="466"/>
                  </a:lnTo>
                  <a:lnTo>
                    <a:pt x="748" y="482"/>
                  </a:lnTo>
                  <a:lnTo>
                    <a:pt x="760" y="487"/>
                  </a:lnTo>
                  <a:lnTo>
                    <a:pt x="753" y="501"/>
                  </a:lnTo>
                  <a:lnTo>
                    <a:pt x="757" y="504"/>
                  </a:lnTo>
                  <a:lnTo>
                    <a:pt x="760" y="511"/>
                  </a:lnTo>
                  <a:lnTo>
                    <a:pt x="749" y="520"/>
                  </a:lnTo>
                  <a:lnTo>
                    <a:pt x="737" y="528"/>
                  </a:lnTo>
                  <a:lnTo>
                    <a:pt x="731" y="533"/>
                  </a:lnTo>
                  <a:lnTo>
                    <a:pt x="726" y="541"/>
                  </a:lnTo>
                  <a:lnTo>
                    <a:pt x="713" y="559"/>
                  </a:lnTo>
                  <a:lnTo>
                    <a:pt x="712" y="570"/>
                  </a:lnTo>
                  <a:lnTo>
                    <a:pt x="710" y="575"/>
                  </a:lnTo>
                  <a:lnTo>
                    <a:pt x="710" y="578"/>
                  </a:lnTo>
                  <a:lnTo>
                    <a:pt x="705" y="585"/>
                  </a:lnTo>
                  <a:lnTo>
                    <a:pt x="701" y="585"/>
                  </a:lnTo>
                  <a:lnTo>
                    <a:pt x="691" y="593"/>
                  </a:lnTo>
                  <a:lnTo>
                    <a:pt x="690" y="594"/>
                  </a:lnTo>
                  <a:lnTo>
                    <a:pt x="688" y="598"/>
                  </a:lnTo>
                  <a:lnTo>
                    <a:pt x="685" y="604"/>
                  </a:lnTo>
                  <a:lnTo>
                    <a:pt x="680" y="619"/>
                  </a:lnTo>
                  <a:lnTo>
                    <a:pt x="671" y="633"/>
                  </a:lnTo>
                  <a:lnTo>
                    <a:pt x="671" y="635"/>
                  </a:lnTo>
                  <a:lnTo>
                    <a:pt x="660" y="641"/>
                  </a:lnTo>
                  <a:lnTo>
                    <a:pt x="654" y="648"/>
                  </a:lnTo>
                  <a:lnTo>
                    <a:pt x="652" y="656"/>
                  </a:lnTo>
                  <a:lnTo>
                    <a:pt x="643" y="662"/>
                  </a:lnTo>
                  <a:lnTo>
                    <a:pt x="635" y="672"/>
                  </a:lnTo>
                  <a:lnTo>
                    <a:pt x="628" y="670"/>
                  </a:lnTo>
                  <a:lnTo>
                    <a:pt x="622" y="670"/>
                  </a:lnTo>
                  <a:lnTo>
                    <a:pt x="627" y="662"/>
                  </a:lnTo>
                  <a:lnTo>
                    <a:pt x="621" y="651"/>
                  </a:lnTo>
                  <a:lnTo>
                    <a:pt x="619" y="635"/>
                  </a:lnTo>
                  <a:lnTo>
                    <a:pt x="617" y="628"/>
                  </a:lnTo>
                  <a:lnTo>
                    <a:pt x="616" y="622"/>
                  </a:lnTo>
                  <a:lnTo>
                    <a:pt x="610" y="623"/>
                  </a:lnTo>
                  <a:lnTo>
                    <a:pt x="608" y="615"/>
                  </a:lnTo>
                  <a:lnTo>
                    <a:pt x="594" y="604"/>
                  </a:lnTo>
                  <a:lnTo>
                    <a:pt x="588" y="607"/>
                  </a:lnTo>
                  <a:lnTo>
                    <a:pt x="586" y="601"/>
                  </a:lnTo>
                  <a:lnTo>
                    <a:pt x="580" y="602"/>
                  </a:lnTo>
                  <a:lnTo>
                    <a:pt x="578" y="611"/>
                  </a:lnTo>
                  <a:lnTo>
                    <a:pt x="572" y="611"/>
                  </a:lnTo>
                  <a:lnTo>
                    <a:pt x="564" y="590"/>
                  </a:lnTo>
                  <a:lnTo>
                    <a:pt x="555" y="593"/>
                  </a:lnTo>
                  <a:lnTo>
                    <a:pt x="553" y="588"/>
                  </a:lnTo>
                  <a:lnTo>
                    <a:pt x="547" y="582"/>
                  </a:lnTo>
                  <a:lnTo>
                    <a:pt x="545" y="582"/>
                  </a:lnTo>
                  <a:lnTo>
                    <a:pt x="533" y="594"/>
                  </a:lnTo>
                  <a:lnTo>
                    <a:pt x="523" y="601"/>
                  </a:lnTo>
                  <a:lnTo>
                    <a:pt x="523" y="606"/>
                  </a:lnTo>
                  <a:lnTo>
                    <a:pt x="517" y="615"/>
                  </a:lnTo>
                  <a:lnTo>
                    <a:pt x="511" y="615"/>
                  </a:lnTo>
                  <a:lnTo>
                    <a:pt x="508" y="622"/>
                  </a:lnTo>
                  <a:lnTo>
                    <a:pt x="504" y="619"/>
                  </a:lnTo>
                  <a:lnTo>
                    <a:pt x="495" y="622"/>
                  </a:lnTo>
                  <a:lnTo>
                    <a:pt x="490" y="623"/>
                  </a:lnTo>
                  <a:lnTo>
                    <a:pt x="487" y="631"/>
                  </a:lnTo>
                  <a:lnTo>
                    <a:pt x="498" y="652"/>
                  </a:lnTo>
                  <a:lnTo>
                    <a:pt x="501" y="662"/>
                  </a:lnTo>
                  <a:lnTo>
                    <a:pt x="508" y="662"/>
                  </a:lnTo>
                  <a:lnTo>
                    <a:pt x="511" y="668"/>
                  </a:lnTo>
                  <a:lnTo>
                    <a:pt x="508" y="677"/>
                  </a:lnTo>
                  <a:lnTo>
                    <a:pt x="501" y="677"/>
                  </a:lnTo>
                  <a:lnTo>
                    <a:pt x="498" y="667"/>
                  </a:lnTo>
                  <a:lnTo>
                    <a:pt x="493" y="677"/>
                  </a:lnTo>
                  <a:lnTo>
                    <a:pt x="482" y="681"/>
                  </a:lnTo>
                  <a:lnTo>
                    <a:pt x="476" y="678"/>
                  </a:lnTo>
                  <a:lnTo>
                    <a:pt x="473" y="685"/>
                  </a:lnTo>
                  <a:lnTo>
                    <a:pt x="476" y="686"/>
                  </a:lnTo>
                  <a:lnTo>
                    <a:pt x="470" y="701"/>
                  </a:lnTo>
                  <a:lnTo>
                    <a:pt x="464" y="683"/>
                  </a:lnTo>
                  <a:lnTo>
                    <a:pt x="454" y="685"/>
                  </a:lnTo>
                  <a:lnTo>
                    <a:pt x="446" y="694"/>
                  </a:lnTo>
                  <a:lnTo>
                    <a:pt x="446" y="704"/>
                  </a:lnTo>
                  <a:lnTo>
                    <a:pt x="435" y="704"/>
                  </a:lnTo>
                  <a:lnTo>
                    <a:pt x="432" y="715"/>
                  </a:lnTo>
                  <a:lnTo>
                    <a:pt x="415" y="709"/>
                  </a:lnTo>
                  <a:lnTo>
                    <a:pt x="398" y="712"/>
                  </a:lnTo>
                  <a:lnTo>
                    <a:pt x="391" y="704"/>
                  </a:lnTo>
                  <a:lnTo>
                    <a:pt x="390" y="697"/>
                  </a:lnTo>
                  <a:lnTo>
                    <a:pt x="382" y="694"/>
                  </a:lnTo>
                  <a:lnTo>
                    <a:pt x="379" y="689"/>
                  </a:lnTo>
                  <a:lnTo>
                    <a:pt x="379" y="686"/>
                  </a:lnTo>
                  <a:lnTo>
                    <a:pt x="377" y="685"/>
                  </a:lnTo>
                  <a:lnTo>
                    <a:pt x="376" y="686"/>
                  </a:lnTo>
                  <a:lnTo>
                    <a:pt x="361" y="686"/>
                  </a:lnTo>
                  <a:lnTo>
                    <a:pt x="346" y="680"/>
                  </a:lnTo>
                  <a:lnTo>
                    <a:pt x="343" y="673"/>
                  </a:lnTo>
                  <a:lnTo>
                    <a:pt x="333" y="680"/>
                  </a:lnTo>
                  <a:lnTo>
                    <a:pt x="325" y="677"/>
                  </a:lnTo>
                  <a:lnTo>
                    <a:pt x="319" y="672"/>
                  </a:lnTo>
                  <a:lnTo>
                    <a:pt x="316" y="670"/>
                  </a:lnTo>
                  <a:lnTo>
                    <a:pt x="313" y="662"/>
                  </a:lnTo>
                  <a:lnTo>
                    <a:pt x="306" y="648"/>
                  </a:lnTo>
                  <a:lnTo>
                    <a:pt x="297" y="654"/>
                  </a:lnTo>
                  <a:lnTo>
                    <a:pt x="289" y="649"/>
                  </a:lnTo>
                  <a:lnTo>
                    <a:pt x="278" y="641"/>
                  </a:lnTo>
                  <a:lnTo>
                    <a:pt x="267" y="644"/>
                  </a:lnTo>
                  <a:lnTo>
                    <a:pt x="269" y="651"/>
                  </a:lnTo>
                  <a:lnTo>
                    <a:pt x="256" y="660"/>
                  </a:lnTo>
                  <a:lnTo>
                    <a:pt x="245" y="667"/>
                  </a:lnTo>
                  <a:lnTo>
                    <a:pt x="239" y="673"/>
                  </a:lnTo>
                  <a:lnTo>
                    <a:pt x="217" y="662"/>
                  </a:lnTo>
                  <a:lnTo>
                    <a:pt x="217" y="659"/>
                  </a:lnTo>
                  <a:lnTo>
                    <a:pt x="211" y="646"/>
                  </a:lnTo>
                  <a:lnTo>
                    <a:pt x="204" y="644"/>
                  </a:lnTo>
                  <a:lnTo>
                    <a:pt x="203" y="644"/>
                  </a:lnTo>
                  <a:lnTo>
                    <a:pt x="200" y="644"/>
                  </a:lnTo>
                  <a:lnTo>
                    <a:pt x="186" y="633"/>
                  </a:lnTo>
                  <a:lnTo>
                    <a:pt x="171" y="627"/>
                  </a:lnTo>
                  <a:lnTo>
                    <a:pt x="162" y="627"/>
                  </a:lnTo>
                  <a:lnTo>
                    <a:pt x="159" y="636"/>
                  </a:lnTo>
                  <a:lnTo>
                    <a:pt x="156" y="636"/>
                  </a:lnTo>
                  <a:lnTo>
                    <a:pt x="153" y="630"/>
                  </a:lnTo>
                  <a:lnTo>
                    <a:pt x="149" y="623"/>
                  </a:lnTo>
                  <a:lnTo>
                    <a:pt x="149" y="609"/>
                  </a:lnTo>
                  <a:lnTo>
                    <a:pt x="146" y="606"/>
                  </a:lnTo>
                  <a:lnTo>
                    <a:pt x="157" y="585"/>
                  </a:lnTo>
                  <a:lnTo>
                    <a:pt x="154" y="580"/>
                  </a:lnTo>
                  <a:lnTo>
                    <a:pt x="145" y="572"/>
                  </a:lnTo>
                  <a:lnTo>
                    <a:pt x="142" y="575"/>
                  </a:lnTo>
                  <a:lnTo>
                    <a:pt x="132" y="562"/>
                  </a:lnTo>
                  <a:lnTo>
                    <a:pt x="121" y="556"/>
                  </a:lnTo>
                  <a:lnTo>
                    <a:pt x="118" y="559"/>
                  </a:lnTo>
                  <a:lnTo>
                    <a:pt x="113" y="556"/>
                  </a:lnTo>
                  <a:lnTo>
                    <a:pt x="93" y="543"/>
                  </a:lnTo>
                  <a:lnTo>
                    <a:pt x="77" y="536"/>
                  </a:lnTo>
                  <a:lnTo>
                    <a:pt x="35" y="514"/>
                  </a:lnTo>
                  <a:lnTo>
                    <a:pt x="35" y="522"/>
                  </a:lnTo>
                  <a:lnTo>
                    <a:pt x="30" y="524"/>
                  </a:lnTo>
                  <a:lnTo>
                    <a:pt x="25" y="524"/>
                  </a:lnTo>
                  <a:lnTo>
                    <a:pt x="13" y="516"/>
                  </a:lnTo>
                  <a:lnTo>
                    <a:pt x="11" y="511"/>
                  </a:lnTo>
                  <a:lnTo>
                    <a:pt x="2" y="499"/>
                  </a:lnTo>
                  <a:lnTo>
                    <a:pt x="2" y="491"/>
                  </a:lnTo>
                  <a:lnTo>
                    <a:pt x="0" y="482"/>
                  </a:lnTo>
                  <a:lnTo>
                    <a:pt x="2" y="475"/>
                  </a:lnTo>
                  <a:lnTo>
                    <a:pt x="2" y="472"/>
                  </a:lnTo>
                  <a:lnTo>
                    <a:pt x="5" y="461"/>
                  </a:lnTo>
                  <a:lnTo>
                    <a:pt x="5" y="458"/>
                  </a:lnTo>
                  <a:lnTo>
                    <a:pt x="11" y="461"/>
                  </a:lnTo>
                  <a:lnTo>
                    <a:pt x="24" y="448"/>
                  </a:lnTo>
                  <a:lnTo>
                    <a:pt x="32" y="432"/>
                  </a:lnTo>
                  <a:lnTo>
                    <a:pt x="28" y="424"/>
                  </a:lnTo>
                  <a:lnTo>
                    <a:pt x="47" y="427"/>
                  </a:lnTo>
                  <a:lnTo>
                    <a:pt x="65" y="440"/>
                  </a:lnTo>
                  <a:lnTo>
                    <a:pt x="69" y="437"/>
                  </a:lnTo>
                  <a:lnTo>
                    <a:pt x="90" y="448"/>
                  </a:lnTo>
                  <a:lnTo>
                    <a:pt x="93" y="453"/>
                  </a:lnTo>
                  <a:lnTo>
                    <a:pt x="98" y="454"/>
                  </a:lnTo>
                  <a:lnTo>
                    <a:pt x="109" y="446"/>
                  </a:lnTo>
                  <a:lnTo>
                    <a:pt x="115" y="454"/>
                  </a:lnTo>
                  <a:lnTo>
                    <a:pt x="123" y="453"/>
                  </a:lnTo>
                  <a:lnTo>
                    <a:pt x="132" y="438"/>
                  </a:lnTo>
                  <a:lnTo>
                    <a:pt x="132" y="433"/>
                  </a:lnTo>
                  <a:lnTo>
                    <a:pt x="143" y="432"/>
                  </a:lnTo>
                  <a:lnTo>
                    <a:pt x="138" y="425"/>
                  </a:lnTo>
                  <a:lnTo>
                    <a:pt x="154" y="424"/>
                  </a:lnTo>
                  <a:lnTo>
                    <a:pt x="148" y="419"/>
                  </a:lnTo>
                  <a:lnTo>
                    <a:pt x="134" y="406"/>
                  </a:lnTo>
                  <a:lnTo>
                    <a:pt x="138" y="401"/>
                  </a:lnTo>
                  <a:lnTo>
                    <a:pt x="135" y="398"/>
                  </a:lnTo>
                  <a:lnTo>
                    <a:pt x="121" y="393"/>
                  </a:lnTo>
                  <a:lnTo>
                    <a:pt x="110" y="382"/>
                  </a:lnTo>
                  <a:lnTo>
                    <a:pt x="96" y="369"/>
                  </a:lnTo>
                  <a:lnTo>
                    <a:pt x="93" y="364"/>
                  </a:lnTo>
                  <a:lnTo>
                    <a:pt x="90" y="338"/>
                  </a:lnTo>
                  <a:lnTo>
                    <a:pt x="76" y="332"/>
                  </a:lnTo>
                  <a:lnTo>
                    <a:pt x="68" y="327"/>
                  </a:lnTo>
                  <a:lnTo>
                    <a:pt x="66" y="324"/>
                  </a:lnTo>
                  <a:lnTo>
                    <a:pt x="57" y="318"/>
                  </a:lnTo>
                  <a:lnTo>
                    <a:pt x="71" y="306"/>
                  </a:lnTo>
                  <a:lnTo>
                    <a:pt x="74" y="297"/>
                  </a:lnTo>
                  <a:lnTo>
                    <a:pt x="72" y="292"/>
                  </a:lnTo>
                  <a:lnTo>
                    <a:pt x="65" y="289"/>
                  </a:lnTo>
                  <a:lnTo>
                    <a:pt x="41" y="268"/>
                  </a:lnTo>
                  <a:lnTo>
                    <a:pt x="52" y="256"/>
                  </a:lnTo>
                  <a:lnTo>
                    <a:pt x="58" y="256"/>
                  </a:lnTo>
                  <a:lnTo>
                    <a:pt x="69" y="247"/>
                  </a:lnTo>
                  <a:lnTo>
                    <a:pt x="66" y="243"/>
                  </a:lnTo>
                  <a:lnTo>
                    <a:pt x="68" y="229"/>
                  </a:lnTo>
                  <a:lnTo>
                    <a:pt x="65" y="226"/>
                  </a:lnTo>
                  <a:lnTo>
                    <a:pt x="61" y="218"/>
                  </a:lnTo>
                  <a:lnTo>
                    <a:pt x="58" y="210"/>
                  </a:lnTo>
                  <a:lnTo>
                    <a:pt x="63" y="211"/>
                  </a:lnTo>
                  <a:lnTo>
                    <a:pt x="66" y="208"/>
                  </a:lnTo>
                  <a:lnTo>
                    <a:pt x="66" y="194"/>
                  </a:lnTo>
                  <a:lnTo>
                    <a:pt x="76" y="189"/>
                  </a:lnTo>
                  <a:lnTo>
                    <a:pt x="74" y="182"/>
                  </a:lnTo>
                  <a:lnTo>
                    <a:pt x="91" y="187"/>
                  </a:lnTo>
                  <a:lnTo>
                    <a:pt x="99" y="189"/>
                  </a:lnTo>
                  <a:lnTo>
                    <a:pt x="112" y="184"/>
                  </a:lnTo>
                  <a:lnTo>
                    <a:pt x="120" y="192"/>
                  </a:lnTo>
                  <a:lnTo>
                    <a:pt x="137" y="187"/>
                  </a:lnTo>
                  <a:lnTo>
                    <a:pt x="145" y="189"/>
                  </a:lnTo>
                  <a:lnTo>
                    <a:pt x="159" y="182"/>
                  </a:lnTo>
                  <a:lnTo>
                    <a:pt x="162" y="179"/>
                  </a:lnTo>
                  <a:close/>
                </a:path>
              </a:pathLst>
            </a:custGeom>
            <a:solidFill>
              <a:srgbClr val="759EE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10000"/>
                </a:spcBef>
                <a:spcAft>
                  <a:spcPts val="0"/>
                </a:spcAft>
                <a:buSzPct val="100000"/>
                <a:buFont typeface="Lucida Grande" pitchFamily="1" charset="0"/>
                <a:buNone/>
                <a:defRPr/>
              </a:pPr>
              <a:endParaRPr lang="en-US" sz="1200" b="1" kern="0" smtClean="0">
                <a:solidFill>
                  <a:srgbClr val="133B9C"/>
                </a:solidFill>
              </a:endParaRPr>
            </a:p>
          </p:txBody>
        </p:sp>
        <p:sp>
          <p:nvSpPr>
            <p:cNvPr id="125" name="Freeform 23"/>
            <p:cNvSpPr>
              <a:spLocks noChangeAspect="1"/>
            </p:cNvSpPr>
            <p:nvPr/>
          </p:nvSpPr>
          <p:spPr bwMode="auto">
            <a:xfrm>
              <a:off x="3784" y="2808"/>
              <a:ext cx="360" cy="413"/>
            </a:xfrm>
            <a:custGeom>
              <a:avLst/>
              <a:gdLst>
                <a:gd name="T0" fmla="*/ 7 w 663"/>
                <a:gd name="T1" fmla="*/ 11 h 734"/>
                <a:gd name="T2" fmla="*/ 7 w 663"/>
                <a:gd name="T3" fmla="*/ 11 h 734"/>
                <a:gd name="T4" fmla="*/ 8 w 663"/>
                <a:gd name="T5" fmla="*/ 11 h 734"/>
                <a:gd name="T6" fmla="*/ 9 w 663"/>
                <a:gd name="T7" fmla="*/ 8 h 734"/>
                <a:gd name="T8" fmla="*/ 9 w 663"/>
                <a:gd name="T9" fmla="*/ 8 h 734"/>
                <a:gd name="T10" fmla="*/ 9 w 663"/>
                <a:gd name="T11" fmla="*/ 7 h 734"/>
                <a:gd name="T12" fmla="*/ 8 w 663"/>
                <a:gd name="T13" fmla="*/ 6 h 734"/>
                <a:gd name="T14" fmla="*/ 8 w 663"/>
                <a:gd name="T15" fmla="*/ 6 h 734"/>
                <a:gd name="T16" fmla="*/ 8 w 663"/>
                <a:gd name="T17" fmla="*/ 5 h 734"/>
                <a:gd name="T18" fmla="*/ 8 w 663"/>
                <a:gd name="T19" fmla="*/ 5 h 734"/>
                <a:gd name="T20" fmla="*/ 8 w 663"/>
                <a:gd name="T21" fmla="*/ 4 h 734"/>
                <a:gd name="T22" fmla="*/ 8 w 663"/>
                <a:gd name="T23" fmla="*/ 5 h 734"/>
                <a:gd name="T24" fmla="*/ 7 w 663"/>
                <a:gd name="T25" fmla="*/ 5 h 734"/>
                <a:gd name="T26" fmla="*/ 7 w 663"/>
                <a:gd name="T27" fmla="*/ 4 h 734"/>
                <a:gd name="T28" fmla="*/ 7 w 663"/>
                <a:gd name="T29" fmla="*/ 5 h 734"/>
                <a:gd name="T30" fmla="*/ 5 w 663"/>
                <a:gd name="T31" fmla="*/ 3 h 734"/>
                <a:gd name="T32" fmla="*/ 5 w 663"/>
                <a:gd name="T33" fmla="*/ 3 h 734"/>
                <a:gd name="T34" fmla="*/ 4 w 663"/>
                <a:gd name="T35" fmla="*/ 2 h 734"/>
                <a:gd name="T36" fmla="*/ 4 w 663"/>
                <a:gd name="T37" fmla="*/ 1 h 734"/>
                <a:gd name="T38" fmla="*/ 4 w 663"/>
                <a:gd name="T39" fmla="*/ 1 h 734"/>
                <a:gd name="T40" fmla="*/ 3 w 663"/>
                <a:gd name="T41" fmla="*/ 0 h 734"/>
                <a:gd name="T42" fmla="*/ 3 w 663"/>
                <a:gd name="T43" fmla="*/ 1 h 734"/>
                <a:gd name="T44" fmla="*/ 3 w 663"/>
                <a:gd name="T45" fmla="*/ 1 h 734"/>
                <a:gd name="T46" fmla="*/ 2 w 663"/>
                <a:gd name="T47" fmla="*/ 1 h 734"/>
                <a:gd name="T48" fmla="*/ 1 w 663"/>
                <a:gd name="T49" fmla="*/ 1 h 734"/>
                <a:gd name="T50" fmla="*/ 2 w 663"/>
                <a:gd name="T51" fmla="*/ 2 h 734"/>
                <a:gd name="T52" fmla="*/ 1 w 663"/>
                <a:gd name="T53" fmla="*/ 3 h 734"/>
                <a:gd name="T54" fmla="*/ 1 w 663"/>
                <a:gd name="T55" fmla="*/ 3 h 734"/>
                <a:gd name="T56" fmla="*/ 1 w 663"/>
                <a:gd name="T57" fmla="*/ 3 h 734"/>
                <a:gd name="T58" fmla="*/ 1 w 663"/>
                <a:gd name="T59" fmla="*/ 3 h 734"/>
                <a:gd name="T60" fmla="*/ 1 w 663"/>
                <a:gd name="T61" fmla="*/ 5 h 734"/>
                <a:gd name="T62" fmla="*/ 1 w 663"/>
                <a:gd name="T63" fmla="*/ 5 h 734"/>
                <a:gd name="T64" fmla="*/ 1 w 663"/>
                <a:gd name="T65" fmla="*/ 6 h 734"/>
                <a:gd name="T66" fmla="*/ 1 w 663"/>
                <a:gd name="T67" fmla="*/ 6 h 734"/>
                <a:gd name="T68" fmla="*/ 1 w 663"/>
                <a:gd name="T69" fmla="*/ 7 h 734"/>
                <a:gd name="T70" fmla="*/ 2 w 663"/>
                <a:gd name="T71" fmla="*/ 8 h 734"/>
                <a:gd name="T72" fmla="*/ 2 w 663"/>
                <a:gd name="T73" fmla="*/ 8 h 734"/>
                <a:gd name="T74" fmla="*/ 2 w 663"/>
                <a:gd name="T75" fmla="*/ 9 h 734"/>
                <a:gd name="T76" fmla="*/ 3 w 663"/>
                <a:gd name="T77" fmla="*/ 9 h 734"/>
                <a:gd name="T78" fmla="*/ 3 w 663"/>
                <a:gd name="T79" fmla="*/ 10 h 734"/>
                <a:gd name="T80" fmla="*/ 2 w 663"/>
                <a:gd name="T81" fmla="*/ 11 h 734"/>
                <a:gd name="T82" fmla="*/ 2 w 663"/>
                <a:gd name="T83" fmla="*/ 11 h 734"/>
                <a:gd name="T84" fmla="*/ 2 w 663"/>
                <a:gd name="T85" fmla="*/ 12 h 734"/>
                <a:gd name="T86" fmla="*/ 3 w 663"/>
                <a:gd name="T87" fmla="*/ 13 h 734"/>
                <a:gd name="T88" fmla="*/ 3 w 663"/>
                <a:gd name="T89" fmla="*/ 12 h 734"/>
                <a:gd name="T90" fmla="*/ 4 w 663"/>
                <a:gd name="T91" fmla="*/ 12 h 734"/>
                <a:gd name="T92" fmla="*/ 4 w 663"/>
                <a:gd name="T93" fmla="*/ 12 h 734"/>
                <a:gd name="T94" fmla="*/ 4 w 663"/>
                <a:gd name="T95" fmla="*/ 13 h 734"/>
                <a:gd name="T96" fmla="*/ 5 w 663"/>
                <a:gd name="T97" fmla="*/ 13 h 734"/>
                <a:gd name="T98" fmla="*/ 5 w 663"/>
                <a:gd name="T99" fmla="*/ 14 h 734"/>
                <a:gd name="T100" fmla="*/ 6 w 663"/>
                <a:gd name="T101" fmla="*/ 13 h 734"/>
                <a:gd name="T102" fmla="*/ 6 w 663"/>
                <a:gd name="T103" fmla="*/ 12 h 734"/>
                <a:gd name="T104" fmla="*/ 7 w 663"/>
                <a:gd name="T105" fmla="*/ 11 h 7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63"/>
                <a:gd name="T160" fmla="*/ 0 h 734"/>
                <a:gd name="T161" fmla="*/ 663 w 663"/>
                <a:gd name="T162" fmla="*/ 734 h 7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63" h="734">
                  <a:moveTo>
                    <a:pt x="460" y="638"/>
                  </a:moveTo>
                  <a:lnTo>
                    <a:pt x="465" y="618"/>
                  </a:lnTo>
                  <a:lnTo>
                    <a:pt x="466" y="597"/>
                  </a:lnTo>
                  <a:lnTo>
                    <a:pt x="469" y="586"/>
                  </a:lnTo>
                  <a:lnTo>
                    <a:pt x="477" y="594"/>
                  </a:lnTo>
                  <a:lnTo>
                    <a:pt x="491" y="594"/>
                  </a:lnTo>
                  <a:lnTo>
                    <a:pt x="501" y="597"/>
                  </a:lnTo>
                  <a:lnTo>
                    <a:pt x="504" y="596"/>
                  </a:lnTo>
                  <a:lnTo>
                    <a:pt x="510" y="596"/>
                  </a:lnTo>
                  <a:lnTo>
                    <a:pt x="516" y="602"/>
                  </a:lnTo>
                  <a:lnTo>
                    <a:pt x="532" y="597"/>
                  </a:lnTo>
                  <a:lnTo>
                    <a:pt x="546" y="596"/>
                  </a:lnTo>
                  <a:lnTo>
                    <a:pt x="559" y="596"/>
                  </a:lnTo>
                  <a:lnTo>
                    <a:pt x="565" y="601"/>
                  </a:lnTo>
                  <a:lnTo>
                    <a:pt x="575" y="594"/>
                  </a:lnTo>
                  <a:lnTo>
                    <a:pt x="584" y="588"/>
                  </a:lnTo>
                  <a:lnTo>
                    <a:pt x="606" y="548"/>
                  </a:lnTo>
                  <a:lnTo>
                    <a:pt x="619" y="511"/>
                  </a:lnTo>
                  <a:lnTo>
                    <a:pt x="622" y="506"/>
                  </a:lnTo>
                  <a:lnTo>
                    <a:pt x="637" y="480"/>
                  </a:lnTo>
                  <a:lnTo>
                    <a:pt x="644" y="470"/>
                  </a:lnTo>
                  <a:lnTo>
                    <a:pt x="663" y="436"/>
                  </a:lnTo>
                  <a:lnTo>
                    <a:pt x="656" y="433"/>
                  </a:lnTo>
                  <a:lnTo>
                    <a:pt x="653" y="430"/>
                  </a:lnTo>
                  <a:lnTo>
                    <a:pt x="648" y="428"/>
                  </a:lnTo>
                  <a:lnTo>
                    <a:pt x="641" y="419"/>
                  </a:lnTo>
                  <a:lnTo>
                    <a:pt x="637" y="411"/>
                  </a:lnTo>
                  <a:lnTo>
                    <a:pt x="630" y="396"/>
                  </a:lnTo>
                  <a:lnTo>
                    <a:pt x="620" y="391"/>
                  </a:lnTo>
                  <a:lnTo>
                    <a:pt x="619" y="393"/>
                  </a:lnTo>
                  <a:lnTo>
                    <a:pt x="609" y="396"/>
                  </a:lnTo>
                  <a:lnTo>
                    <a:pt x="600" y="390"/>
                  </a:lnTo>
                  <a:lnTo>
                    <a:pt x="606" y="372"/>
                  </a:lnTo>
                  <a:lnTo>
                    <a:pt x="598" y="364"/>
                  </a:lnTo>
                  <a:lnTo>
                    <a:pt x="598" y="358"/>
                  </a:lnTo>
                  <a:lnTo>
                    <a:pt x="593" y="348"/>
                  </a:lnTo>
                  <a:lnTo>
                    <a:pt x="597" y="329"/>
                  </a:lnTo>
                  <a:lnTo>
                    <a:pt x="595" y="322"/>
                  </a:lnTo>
                  <a:lnTo>
                    <a:pt x="601" y="317"/>
                  </a:lnTo>
                  <a:lnTo>
                    <a:pt x="593" y="298"/>
                  </a:lnTo>
                  <a:lnTo>
                    <a:pt x="601" y="266"/>
                  </a:lnTo>
                  <a:lnTo>
                    <a:pt x="593" y="263"/>
                  </a:lnTo>
                  <a:lnTo>
                    <a:pt x="589" y="256"/>
                  </a:lnTo>
                  <a:lnTo>
                    <a:pt x="593" y="253"/>
                  </a:lnTo>
                  <a:lnTo>
                    <a:pt x="600" y="250"/>
                  </a:lnTo>
                  <a:lnTo>
                    <a:pt x="573" y="229"/>
                  </a:lnTo>
                  <a:lnTo>
                    <a:pt x="573" y="237"/>
                  </a:lnTo>
                  <a:lnTo>
                    <a:pt x="570" y="237"/>
                  </a:lnTo>
                  <a:lnTo>
                    <a:pt x="570" y="234"/>
                  </a:lnTo>
                  <a:lnTo>
                    <a:pt x="567" y="232"/>
                  </a:lnTo>
                  <a:lnTo>
                    <a:pt x="564" y="234"/>
                  </a:lnTo>
                  <a:lnTo>
                    <a:pt x="562" y="230"/>
                  </a:lnTo>
                  <a:lnTo>
                    <a:pt x="559" y="229"/>
                  </a:lnTo>
                  <a:lnTo>
                    <a:pt x="545" y="227"/>
                  </a:lnTo>
                  <a:lnTo>
                    <a:pt x="540" y="222"/>
                  </a:lnTo>
                  <a:lnTo>
                    <a:pt x="534" y="224"/>
                  </a:lnTo>
                  <a:lnTo>
                    <a:pt x="535" y="230"/>
                  </a:lnTo>
                  <a:lnTo>
                    <a:pt x="534" y="237"/>
                  </a:lnTo>
                  <a:lnTo>
                    <a:pt x="534" y="234"/>
                  </a:lnTo>
                  <a:lnTo>
                    <a:pt x="532" y="237"/>
                  </a:lnTo>
                  <a:lnTo>
                    <a:pt x="529" y="226"/>
                  </a:lnTo>
                  <a:lnTo>
                    <a:pt x="523" y="226"/>
                  </a:lnTo>
                  <a:lnTo>
                    <a:pt x="520" y="227"/>
                  </a:lnTo>
                  <a:lnTo>
                    <a:pt x="518" y="232"/>
                  </a:lnTo>
                  <a:lnTo>
                    <a:pt x="520" y="237"/>
                  </a:lnTo>
                  <a:lnTo>
                    <a:pt x="521" y="242"/>
                  </a:lnTo>
                  <a:lnTo>
                    <a:pt x="510" y="238"/>
                  </a:lnTo>
                  <a:lnTo>
                    <a:pt x="512" y="235"/>
                  </a:lnTo>
                  <a:lnTo>
                    <a:pt x="510" y="230"/>
                  </a:lnTo>
                  <a:lnTo>
                    <a:pt x="504" y="222"/>
                  </a:lnTo>
                  <a:lnTo>
                    <a:pt x="499" y="230"/>
                  </a:lnTo>
                  <a:lnTo>
                    <a:pt x="472" y="258"/>
                  </a:lnTo>
                  <a:lnTo>
                    <a:pt x="466" y="258"/>
                  </a:lnTo>
                  <a:lnTo>
                    <a:pt x="460" y="255"/>
                  </a:lnTo>
                  <a:lnTo>
                    <a:pt x="455" y="243"/>
                  </a:lnTo>
                  <a:lnTo>
                    <a:pt x="438" y="229"/>
                  </a:lnTo>
                  <a:lnTo>
                    <a:pt x="427" y="214"/>
                  </a:lnTo>
                  <a:lnTo>
                    <a:pt x="408" y="198"/>
                  </a:lnTo>
                  <a:lnTo>
                    <a:pt x="397" y="182"/>
                  </a:lnTo>
                  <a:lnTo>
                    <a:pt x="392" y="177"/>
                  </a:lnTo>
                  <a:lnTo>
                    <a:pt x="385" y="153"/>
                  </a:lnTo>
                  <a:lnTo>
                    <a:pt x="375" y="131"/>
                  </a:lnTo>
                  <a:lnTo>
                    <a:pt x="361" y="124"/>
                  </a:lnTo>
                  <a:lnTo>
                    <a:pt x="352" y="126"/>
                  </a:lnTo>
                  <a:lnTo>
                    <a:pt x="339" y="142"/>
                  </a:lnTo>
                  <a:lnTo>
                    <a:pt x="333" y="134"/>
                  </a:lnTo>
                  <a:lnTo>
                    <a:pt x="295" y="114"/>
                  </a:lnTo>
                  <a:lnTo>
                    <a:pt x="278" y="106"/>
                  </a:lnTo>
                  <a:lnTo>
                    <a:pt x="275" y="98"/>
                  </a:lnTo>
                  <a:lnTo>
                    <a:pt x="290" y="98"/>
                  </a:lnTo>
                  <a:lnTo>
                    <a:pt x="301" y="77"/>
                  </a:lnTo>
                  <a:lnTo>
                    <a:pt x="300" y="66"/>
                  </a:lnTo>
                  <a:lnTo>
                    <a:pt x="304" y="65"/>
                  </a:lnTo>
                  <a:lnTo>
                    <a:pt x="303" y="58"/>
                  </a:lnTo>
                  <a:lnTo>
                    <a:pt x="290" y="47"/>
                  </a:lnTo>
                  <a:lnTo>
                    <a:pt x="287" y="50"/>
                  </a:lnTo>
                  <a:lnTo>
                    <a:pt x="281" y="39"/>
                  </a:lnTo>
                  <a:lnTo>
                    <a:pt x="279" y="29"/>
                  </a:lnTo>
                  <a:lnTo>
                    <a:pt x="267" y="28"/>
                  </a:lnTo>
                  <a:lnTo>
                    <a:pt x="268" y="18"/>
                  </a:lnTo>
                  <a:lnTo>
                    <a:pt x="260" y="15"/>
                  </a:lnTo>
                  <a:lnTo>
                    <a:pt x="257" y="18"/>
                  </a:lnTo>
                  <a:lnTo>
                    <a:pt x="243" y="8"/>
                  </a:lnTo>
                  <a:lnTo>
                    <a:pt x="240" y="10"/>
                  </a:lnTo>
                  <a:lnTo>
                    <a:pt x="234" y="0"/>
                  </a:lnTo>
                  <a:lnTo>
                    <a:pt x="231" y="0"/>
                  </a:lnTo>
                  <a:lnTo>
                    <a:pt x="229" y="3"/>
                  </a:lnTo>
                  <a:lnTo>
                    <a:pt x="224" y="3"/>
                  </a:lnTo>
                  <a:lnTo>
                    <a:pt x="221" y="7"/>
                  </a:lnTo>
                  <a:lnTo>
                    <a:pt x="215" y="5"/>
                  </a:lnTo>
                  <a:lnTo>
                    <a:pt x="212" y="13"/>
                  </a:lnTo>
                  <a:lnTo>
                    <a:pt x="204" y="15"/>
                  </a:lnTo>
                  <a:lnTo>
                    <a:pt x="202" y="16"/>
                  </a:lnTo>
                  <a:lnTo>
                    <a:pt x="199" y="28"/>
                  </a:lnTo>
                  <a:lnTo>
                    <a:pt x="185" y="32"/>
                  </a:lnTo>
                  <a:lnTo>
                    <a:pt x="180" y="26"/>
                  </a:lnTo>
                  <a:lnTo>
                    <a:pt x="172" y="23"/>
                  </a:lnTo>
                  <a:lnTo>
                    <a:pt x="169" y="28"/>
                  </a:lnTo>
                  <a:lnTo>
                    <a:pt x="149" y="31"/>
                  </a:lnTo>
                  <a:lnTo>
                    <a:pt x="143" y="29"/>
                  </a:lnTo>
                  <a:lnTo>
                    <a:pt x="138" y="29"/>
                  </a:lnTo>
                  <a:lnTo>
                    <a:pt x="127" y="24"/>
                  </a:lnTo>
                  <a:lnTo>
                    <a:pt x="102" y="26"/>
                  </a:lnTo>
                  <a:lnTo>
                    <a:pt x="91" y="37"/>
                  </a:lnTo>
                  <a:lnTo>
                    <a:pt x="89" y="48"/>
                  </a:lnTo>
                  <a:lnTo>
                    <a:pt x="91" y="50"/>
                  </a:lnTo>
                  <a:lnTo>
                    <a:pt x="97" y="66"/>
                  </a:lnTo>
                  <a:lnTo>
                    <a:pt x="102" y="85"/>
                  </a:lnTo>
                  <a:lnTo>
                    <a:pt x="100" y="102"/>
                  </a:lnTo>
                  <a:lnTo>
                    <a:pt x="97" y="103"/>
                  </a:lnTo>
                  <a:lnTo>
                    <a:pt x="88" y="123"/>
                  </a:lnTo>
                  <a:lnTo>
                    <a:pt x="86" y="129"/>
                  </a:lnTo>
                  <a:lnTo>
                    <a:pt x="83" y="134"/>
                  </a:lnTo>
                  <a:lnTo>
                    <a:pt x="69" y="142"/>
                  </a:lnTo>
                  <a:lnTo>
                    <a:pt x="59" y="145"/>
                  </a:lnTo>
                  <a:lnTo>
                    <a:pt x="58" y="156"/>
                  </a:lnTo>
                  <a:lnTo>
                    <a:pt x="55" y="158"/>
                  </a:lnTo>
                  <a:lnTo>
                    <a:pt x="48" y="156"/>
                  </a:lnTo>
                  <a:lnTo>
                    <a:pt x="30" y="151"/>
                  </a:lnTo>
                  <a:lnTo>
                    <a:pt x="28" y="153"/>
                  </a:lnTo>
                  <a:lnTo>
                    <a:pt x="17" y="151"/>
                  </a:lnTo>
                  <a:lnTo>
                    <a:pt x="11" y="151"/>
                  </a:lnTo>
                  <a:lnTo>
                    <a:pt x="11" y="156"/>
                  </a:lnTo>
                  <a:lnTo>
                    <a:pt x="17" y="161"/>
                  </a:lnTo>
                  <a:lnTo>
                    <a:pt x="15" y="179"/>
                  </a:lnTo>
                  <a:lnTo>
                    <a:pt x="8" y="177"/>
                  </a:lnTo>
                  <a:lnTo>
                    <a:pt x="0" y="179"/>
                  </a:lnTo>
                  <a:lnTo>
                    <a:pt x="8" y="185"/>
                  </a:lnTo>
                  <a:lnTo>
                    <a:pt x="11" y="190"/>
                  </a:lnTo>
                  <a:lnTo>
                    <a:pt x="19" y="192"/>
                  </a:lnTo>
                  <a:lnTo>
                    <a:pt x="14" y="198"/>
                  </a:lnTo>
                  <a:lnTo>
                    <a:pt x="22" y="201"/>
                  </a:lnTo>
                  <a:lnTo>
                    <a:pt x="22" y="216"/>
                  </a:lnTo>
                  <a:lnTo>
                    <a:pt x="23" y="219"/>
                  </a:lnTo>
                  <a:lnTo>
                    <a:pt x="20" y="237"/>
                  </a:lnTo>
                  <a:lnTo>
                    <a:pt x="22" y="245"/>
                  </a:lnTo>
                  <a:lnTo>
                    <a:pt x="33" y="251"/>
                  </a:lnTo>
                  <a:lnTo>
                    <a:pt x="44" y="264"/>
                  </a:lnTo>
                  <a:lnTo>
                    <a:pt x="53" y="272"/>
                  </a:lnTo>
                  <a:lnTo>
                    <a:pt x="64" y="274"/>
                  </a:lnTo>
                  <a:lnTo>
                    <a:pt x="69" y="280"/>
                  </a:lnTo>
                  <a:lnTo>
                    <a:pt x="72" y="282"/>
                  </a:lnTo>
                  <a:lnTo>
                    <a:pt x="61" y="293"/>
                  </a:lnTo>
                  <a:lnTo>
                    <a:pt x="56" y="298"/>
                  </a:lnTo>
                  <a:lnTo>
                    <a:pt x="55" y="300"/>
                  </a:lnTo>
                  <a:lnTo>
                    <a:pt x="48" y="312"/>
                  </a:lnTo>
                  <a:lnTo>
                    <a:pt x="61" y="322"/>
                  </a:lnTo>
                  <a:lnTo>
                    <a:pt x="78" y="330"/>
                  </a:lnTo>
                  <a:lnTo>
                    <a:pt x="81" y="335"/>
                  </a:lnTo>
                  <a:lnTo>
                    <a:pt x="85" y="333"/>
                  </a:lnTo>
                  <a:lnTo>
                    <a:pt x="88" y="337"/>
                  </a:lnTo>
                  <a:lnTo>
                    <a:pt x="83" y="341"/>
                  </a:lnTo>
                  <a:lnTo>
                    <a:pt x="89" y="358"/>
                  </a:lnTo>
                  <a:lnTo>
                    <a:pt x="86" y="362"/>
                  </a:lnTo>
                  <a:lnTo>
                    <a:pt x="92" y="372"/>
                  </a:lnTo>
                  <a:lnTo>
                    <a:pt x="88" y="378"/>
                  </a:lnTo>
                  <a:lnTo>
                    <a:pt x="88" y="383"/>
                  </a:lnTo>
                  <a:lnTo>
                    <a:pt x="105" y="395"/>
                  </a:lnTo>
                  <a:lnTo>
                    <a:pt x="108" y="409"/>
                  </a:lnTo>
                  <a:lnTo>
                    <a:pt x="135" y="427"/>
                  </a:lnTo>
                  <a:lnTo>
                    <a:pt x="141" y="440"/>
                  </a:lnTo>
                  <a:lnTo>
                    <a:pt x="147" y="438"/>
                  </a:lnTo>
                  <a:lnTo>
                    <a:pt x="149" y="440"/>
                  </a:lnTo>
                  <a:lnTo>
                    <a:pt x="161" y="451"/>
                  </a:lnTo>
                  <a:lnTo>
                    <a:pt x="160" y="470"/>
                  </a:lnTo>
                  <a:lnTo>
                    <a:pt x="166" y="478"/>
                  </a:lnTo>
                  <a:lnTo>
                    <a:pt x="166" y="480"/>
                  </a:lnTo>
                  <a:lnTo>
                    <a:pt x="169" y="480"/>
                  </a:lnTo>
                  <a:lnTo>
                    <a:pt x="169" y="485"/>
                  </a:lnTo>
                  <a:lnTo>
                    <a:pt x="172" y="490"/>
                  </a:lnTo>
                  <a:lnTo>
                    <a:pt x="185" y="496"/>
                  </a:lnTo>
                  <a:lnTo>
                    <a:pt x="194" y="499"/>
                  </a:lnTo>
                  <a:lnTo>
                    <a:pt x="202" y="507"/>
                  </a:lnTo>
                  <a:lnTo>
                    <a:pt x="204" y="511"/>
                  </a:lnTo>
                  <a:lnTo>
                    <a:pt x="201" y="512"/>
                  </a:lnTo>
                  <a:lnTo>
                    <a:pt x="202" y="523"/>
                  </a:lnTo>
                  <a:lnTo>
                    <a:pt x="196" y="527"/>
                  </a:lnTo>
                  <a:lnTo>
                    <a:pt x="198" y="538"/>
                  </a:lnTo>
                  <a:lnTo>
                    <a:pt x="196" y="543"/>
                  </a:lnTo>
                  <a:lnTo>
                    <a:pt x="187" y="548"/>
                  </a:lnTo>
                  <a:lnTo>
                    <a:pt x="171" y="554"/>
                  </a:lnTo>
                  <a:lnTo>
                    <a:pt x="169" y="559"/>
                  </a:lnTo>
                  <a:lnTo>
                    <a:pt x="163" y="567"/>
                  </a:lnTo>
                  <a:lnTo>
                    <a:pt x="163" y="573"/>
                  </a:lnTo>
                  <a:lnTo>
                    <a:pt x="158" y="580"/>
                  </a:lnTo>
                  <a:lnTo>
                    <a:pt x="158" y="581"/>
                  </a:lnTo>
                  <a:lnTo>
                    <a:pt x="160" y="596"/>
                  </a:lnTo>
                  <a:lnTo>
                    <a:pt x="160" y="602"/>
                  </a:lnTo>
                  <a:lnTo>
                    <a:pt x="150" y="618"/>
                  </a:lnTo>
                  <a:lnTo>
                    <a:pt x="136" y="625"/>
                  </a:lnTo>
                  <a:lnTo>
                    <a:pt x="147" y="634"/>
                  </a:lnTo>
                  <a:lnTo>
                    <a:pt x="147" y="639"/>
                  </a:lnTo>
                  <a:lnTo>
                    <a:pt x="133" y="646"/>
                  </a:lnTo>
                  <a:lnTo>
                    <a:pt x="144" y="652"/>
                  </a:lnTo>
                  <a:lnTo>
                    <a:pt x="147" y="660"/>
                  </a:lnTo>
                  <a:lnTo>
                    <a:pt x="152" y="670"/>
                  </a:lnTo>
                  <a:lnTo>
                    <a:pt x="163" y="683"/>
                  </a:lnTo>
                  <a:lnTo>
                    <a:pt x="172" y="700"/>
                  </a:lnTo>
                  <a:lnTo>
                    <a:pt x="179" y="710"/>
                  </a:lnTo>
                  <a:lnTo>
                    <a:pt x="180" y="717"/>
                  </a:lnTo>
                  <a:lnTo>
                    <a:pt x="188" y="704"/>
                  </a:lnTo>
                  <a:lnTo>
                    <a:pt x="191" y="691"/>
                  </a:lnTo>
                  <a:lnTo>
                    <a:pt x="194" y="691"/>
                  </a:lnTo>
                  <a:lnTo>
                    <a:pt x="210" y="670"/>
                  </a:lnTo>
                  <a:lnTo>
                    <a:pt x="224" y="670"/>
                  </a:lnTo>
                  <a:lnTo>
                    <a:pt x="232" y="676"/>
                  </a:lnTo>
                  <a:lnTo>
                    <a:pt x="238" y="675"/>
                  </a:lnTo>
                  <a:lnTo>
                    <a:pt x="243" y="683"/>
                  </a:lnTo>
                  <a:lnTo>
                    <a:pt x="256" y="670"/>
                  </a:lnTo>
                  <a:lnTo>
                    <a:pt x="271" y="676"/>
                  </a:lnTo>
                  <a:lnTo>
                    <a:pt x="281" y="681"/>
                  </a:lnTo>
                  <a:lnTo>
                    <a:pt x="289" y="676"/>
                  </a:lnTo>
                  <a:lnTo>
                    <a:pt x="292" y="673"/>
                  </a:lnTo>
                  <a:lnTo>
                    <a:pt x="300" y="676"/>
                  </a:lnTo>
                  <a:lnTo>
                    <a:pt x="301" y="681"/>
                  </a:lnTo>
                  <a:lnTo>
                    <a:pt x="298" y="686"/>
                  </a:lnTo>
                  <a:lnTo>
                    <a:pt x="297" y="684"/>
                  </a:lnTo>
                  <a:lnTo>
                    <a:pt x="293" y="691"/>
                  </a:lnTo>
                  <a:lnTo>
                    <a:pt x="293" y="707"/>
                  </a:lnTo>
                  <a:lnTo>
                    <a:pt x="295" y="713"/>
                  </a:lnTo>
                  <a:lnTo>
                    <a:pt x="306" y="728"/>
                  </a:lnTo>
                  <a:lnTo>
                    <a:pt x="308" y="734"/>
                  </a:lnTo>
                  <a:lnTo>
                    <a:pt x="315" y="733"/>
                  </a:lnTo>
                  <a:lnTo>
                    <a:pt x="328" y="728"/>
                  </a:lnTo>
                  <a:lnTo>
                    <a:pt x="337" y="728"/>
                  </a:lnTo>
                  <a:lnTo>
                    <a:pt x="348" y="726"/>
                  </a:lnTo>
                  <a:lnTo>
                    <a:pt x="356" y="720"/>
                  </a:lnTo>
                  <a:lnTo>
                    <a:pt x="363" y="723"/>
                  </a:lnTo>
                  <a:lnTo>
                    <a:pt x="367" y="726"/>
                  </a:lnTo>
                  <a:lnTo>
                    <a:pt x="380" y="733"/>
                  </a:lnTo>
                  <a:lnTo>
                    <a:pt x="380" y="715"/>
                  </a:lnTo>
                  <a:lnTo>
                    <a:pt x="389" y="715"/>
                  </a:lnTo>
                  <a:lnTo>
                    <a:pt x="407" y="710"/>
                  </a:lnTo>
                  <a:lnTo>
                    <a:pt x="422" y="712"/>
                  </a:lnTo>
                  <a:lnTo>
                    <a:pt x="435" y="728"/>
                  </a:lnTo>
                  <a:lnTo>
                    <a:pt x="441" y="729"/>
                  </a:lnTo>
                  <a:lnTo>
                    <a:pt x="443" y="720"/>
                  </a:lnTo>
                  <a:lnTo>
                    <a:pt x="443" y="718"/>
                  </a:lnTo>
                  <a:lnTo>
                    <a:pt x="433" y="710"/>
                  </a:lnTo>
                  <a:lnTo>
                    <a:pt x="444" y="691"/>
                  </a:lnTo>
                  <a:lnTo>
                    <a:pt x="446" y="688"/>
                  </a:lnTo>
                  <a:lnTo>
                    <a:pt x="452" y="673"/>
                  </a:lnTo>
                  <a:lnTo>
                    <a:pt x="454" y="672"/>
                  </a:lnTo>
                  <a:lnTo>
                    <a:pt x="458" y="655"/>
                  </a:lnTo>
                  <a:lnTo>
                    <a:pt x="460" y="638"/>
                  </a:lnTo>
                  <a:close/>
                </a:path>
              </a:pathLst>
            </a:custGeom>
            <a:solidFill>
              <a:srgbClr val="759EE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10000"/>
                </a:spcBef>
                <a:spcAft>
                  <a:spcPts val="0"/>
                </a:spcAft>
                <a:buSzPct val="100000"/>
                <a:buFont typeface="Lucida Grande" pitchFamily="1" charset="0"/>
                <a:buNone/>
                <a:defRPr/>
              </a:pPr>
              <a:endParaRPr lang="en-US" sz="1200" b="1" kern="0" smtClean="0">
                <a:solidFill>
                  <a:srgbClr val="133B9C"/>
                </a:solidFill>
              </a:endParaRPr>
            </a:p>
          </p:txBody>
        </p:sp>
        <p:sp>
          <p:nvSpPr>
            <p:cNvPr id="126" name="Freeform 24"/>
            <p:cNvSpPr>
              <a:spLocks noChangeAspect="1"/>
            </p:cNvSpPr>
            <p:nvPr/>
          </p:nvSpPr>
          <p:spPr bwMode="auto">
            <a:xfrm>
              <a:off x="3421" y="2686"/>
              <a:ext cx="474" cy="506"/>
            </a:xfrm>
            <a:custGeom>
              <a:avLst/>
              <a:gdLst>
                <a:gd name="T0" fmla="*/ 8 w 884"/>
                <a:gd name="T1" fmla="*/ 3 h 892"/>
                <a:gd name="T2" fmla="*/ 8 w 884"/>
                <a:gd name="T3" fmla="*/ 4 h 892"/>
                <a:gd name="T4" fmla="*/ 9 w 884"/>
                <a:gd name="T5" fmla="*/ 5 h 892"/>
                <a:gd name="T6" fmla="*/ 9 w 884"/>
                <a:gd name="T7" fmla="*/ 5 h 892"/>
                <a:gd name="T8" fmla="*/ 10 w 884"/>
                <a:gd name="T9" fmla="*/ 5 h 892"/>
                <a:gd name="T10" fmla="*/ 10 w 884"/>
                <a:gd name="T11" fmla="*/ 6 h 892"/>
                <a:gd name="T12" fmla="*/ 9 w 884"/>
                <a:gd name="T13" fmla="*/ 7 h 892"/>
                <a:gd name="T14" fmla="*/ 9 w 884"/>
                <a:gd name="T15" fmla="*/ 7 h 892"/>
                <a:gd name="T16" fmla="*/ 9 w 884"/>
                <a:gd name="T17" fmla="*/ 8 h 892"/>
                <a:gd name="T18" fmla="*/ 9 w 884"/>
                <a:gd name="T19" fmla="*/ 9 h 892"/>
                <a:gd name="T20" fmla="*/ 10 w 884"/>
                <a:gd name="T21" fmla="*/ 10 h 892"/>
                <a:gd name="T22" fmla="*/ 10 w 884"/>
                <a:gd name="T23" fmla="*/ 10 h 892"/>
                <a:gd name="T24" fmla="*/ 10 w 884"/>
                <a:gd name="T25" fmla="*/ 11 h 892"/>
                <a:gd name="T26" fmla="*/ 10 w 884"/>
                <a:gd name="T27" fmla="*/ 12 h 892"/>
                <a:gd name="T28" fmla="*/ 11 w 884"/>
                <a:gd name="T29" fmla="*/ 13 h 892"/>
                <a:gd name="T30" fmla="*/ 11 w 884"/>
                <a:gd name="T31" fmla="*/ 14 h 892"/>
                <a:gd name="T32" fmla="*/ 11 w 884"/>
                <a:gd name="T33" fmla="*/ 14 h 892"/>
                <a:gd name="T34" fmla="*/ 11 w 884"/>
                <a:gd name="T35" fmla="*/ 15 h 892"/>
                <a:gd name="T36" fmla="*/ 11 w 884"/>
                <a:gd name="T37" fmla="*/ 16 h 892"/>
                <a:gd name="T38" fmla="*/ 10 w 884"/>
                <a:gd name="T39" fmla="*/ 16 h 892"/>
                <a:gd name="T40" fmla="*/ 9 w 884"/>
                <a:gd name="T41" fmla="*/ 16 h 892"/>
                <a:gd name="T42" fmla="*/ 9 w 884"/>
                <a:gd name="T43" fmla="*/ 16 h 892"/>
                <a:gd name="T44" fmla="*/ 8 w 884"/>
                <a:gd name="T45" fmla="*/ 15 h 892"/>
                <a:gd name="T46" fmla="*/ 7 w 884"/>
                <a:gd name="T47" fmla="*/ 15 h 892"/>
                <a:gd name="T48" fmla="*/ 6 w 884"/>
                <a:gd name="T49" fmla="*/ 14 h 892"/>
                <a:gd name="T50" fmla="*/ 7 w 884"/>
                <a:gd name="T51" fmla="*/ 12 h 892"/>
                <a:gd name="T52" fmla="*/ 5 w 884"/>
                <a:gd name="T53" fmla="*/ 9 h 892"/>
                <a:gd name="T54" fmla="*/ 5 w 884"/>
                <a:gd name="T55" fmla="*/ 9 h 892"/>
                <a:gd name="T56" fmla="*/ 4 w 884"/>
                <a:gd name="T57" fmla="*/ 10 h 892"/>
                <a:gd name="T58" fmla="*/ 4 w 884"/>
                <a:gd name="T59" fmla="*/ 10 h 892"/>
                <a:gd name="T60" fmla="*/ 3 w 884"/>
                <a:gd name="T61" fmla="*/ 10 h 892"/>
                <a:gd name="T62" fmla="*/ 3 w 884"/>
                <a:gd name="T63" fmla="*/ 10 h 892"/>
                <a:gd name="T64" fmla="*/ 4 w 884"/>
                <a:gd name="T65" fmla="*/ 9 h 892"/>
                <a:gd name="T66" fmla="*/ 3 w 884"/>
                <a:gd name="T67" fmla="*/ 9 h 892"/>
                <a:gd name="T68" fmla="*/ 3 w 884"/>
                <a:gd name="T69" fmla="*/ 7 h 892"/>
                <a:gd name="T70" fmla="*/ 3 w 884"/>
                <a:gd name="T71" fmla="*/ 7 h 892"/>
                <a:gd name="T72" fmla="*/ 3 w 884"/>
                <a:gd name="T73" fmla="*/ 7 h 892"/>
                <a:gd name="T74" fmla="*/ 3 w 884"/>
                <a:gd name="T75" fmla="*/ 7 h 892"/>
                <a:gd name="T76" fmla="*/ 2 w 884"/>
                <a:gd name="T77" fmla="*/ 8 h 892"/>
                <a:gd name="T78" fmla="*/ 2 w 884"/>
                <a:gd name="T79" fmla="*/ 8 h 892"/>
                <a:gd name="T80" fmla="*/ 2 w 884"/>
                <a:gd name="T81" fmla="*/ 8 h 892"/>
                <a:gd name="T82" fmla="*/ 2 w 884"/>
                <a:gd name="T83" fmla="*/ 8 h 892"/>
                <a:gd name="T84" fmla="*/ 1 w 884"/>
                <a:gd name="T85" fmla="*/ 5 h 892"/>
                <a:gd name="T86" fmla="*/ 1 w 884"/>
                <a:gd name="T87" fmla="*/ 3 h 892"/>
                <a:gd name="T88" fmla="*/ 1 w 884"/>
                <a:gd name="T89" fmla="*/ 3 h 892"/>
                <a:gd name="T90" fmla="*/ 1 w 884"/>
                <a:gd name="T91" fmla="*/ 2 h 892"/>
                <a:gd name="T92" fmla="*/ 1 w 884"/>
                <a:gd name="T93" fmla="*/ 1 h 892"/>
                <a:gd name="T94" fmla="*/ 1 w 884"/>
                <a:gd name="T95" fmla="*/ 1 h 892"/>
                <a:gd name="T96" fmla="*/ 2 w 884"/>
                <a:gd name="T97" fmla="*/ 1 h 892"/>
                <a:gd name="T98" fmla="*/ 2 w 884"/>
                <a:gd name="T99" fmla="*/ 1 h 892"/>
                <a:gd name="T100" fmla="*/ 2 w 884"/>
                <a:gd name="T101" fmla="*/ 1 h 892"/>
                <a:gd name="T102" fmla="*/ 3 w 884"/>
                <a:gd name="T103" fmla="*/ 1 h 892"/>
                <a:gd name="T104" fmla="*/ 3 w 884"/>
                <a:gd name="T105" fmla="*/ 1 h 892"/>
                <a:gd name="T106" fmla="*/ 4 w 884"/>
                <a:gd name="T107" fmla="*/ 1 h 892"/>
                <a:gd name="T108" fmla="*/ 5 w 884"/>
                <a:gd name="T109" fmla="*/ 2 h 892"/>
                <a:gd name="T110" fmla="*/ 5 w 884"/>
                <a:gd name="T111" fmla="*/ 1 h 892"/>
                <a:gd name="T112" fmla="*/ 6 w 884"/>
                <a:gd name="T113" fmla="*/ 1 h 892"/>
                <a:gd name="T114" fmla="*/ 7 w 884"/>
                <a:gd name="T115" fmla="*/ 1 h 892"/>
                <a:gd name="T116" fmla="*/ 7 w 884"/>
                <a:gd name="T117" fmla="*/ 1 h 892"/>
                <a:gd name="T118" fmla="*/ 8 w 884"/>
                <a:gd name="T119" fmla="*/ 1 h 892"/>
                <a:gd name="T120" fmla="*/ 8 w 884"/>
                <a:gd name="T121" fmla="*/ 2 h 8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84"/>
                <a:gd name="T184" fmla="*/ 0 h 892"/>
                <a:gd name="T185" fmla="*/ 884 w 884"/>
                <a:gd name="T186" fmla="*/ 892 h 8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84" h="892">
                  <a:moveTo>
                    <a:pt x="600" y="133"/>
                  </a:moveTo>
                  <a:lnTo>
                    <a:pt x="623" y="129"/>
                  </a:lnTo>
                  <a:lnTo>
                    <a:pt x="623" y="135"/>
                  </a:lnTo>
                  <a:lnTo>
                    <a:pt x="628" y="137"/>
                  </a:lnTo>
                  <a:lnTo>
                    <a:pt x="629" y="141"/>
                  </a:lnTo>
                  <a:lnTo>
                    <a:pt x="642" y="138"/>
                  </a:lnTo>
                  <a:lnTo>
                    <a:pt x="656" y="156"/>
                  </a:lnTo>
                  <a:lnTo>
                    <a:pt x="642" y="159"/>
                  </a:lnTo>
                  <a:lnTo>
                    <a:pt x="642" y="166"/>
                  </a:lnTo>
                  <a:lnTo>
                    <a:pt x="648" y="182"/>
                  </a:lnTo>
                  <a:lnTo>
                    <a:pt x="633" y="191"/>
                  </a:lnTo>
                  <a:lnTo>
                    <a:pt x="625" y="204"/>
                  </a:lnTo>
                  <a:lnTo>
                    <a:pt x="629" y="214"/>
                  </a:lnTo>
                  <a:lnTo>
                    <a:pt x="637" y="219"/>
                  </a:lnTo>
                  <a:lnTo>
                    <a:pt x="637" y="216"/>
                  </a:lnTo>
                  <a:lnTo>
                    <a:pt x="648" y="232"/>
                  </a:lnTo>
                  <a:lnTo>
                    <a:pt x="648" y="235"/>
                  </a:lnTo>
                  <a:lnTo>
                    <a:pt x="656" y="241"/>
                  </a:lnTo>
                  <a:lnTo>
                    <a:pt x="664" y="245"/>
                  </a:lnTo>
                  <a:lnTo>
                    <a:pt x="670" y="238"/>
                  </a:lnTo>
                  <a:lnTo>
                    <a:pt x="688" y="246"/>
                  </a:lnTo>
                  <a:lnTo>
                    <a:pt x="694" y="248"/>
                  </a:lnTo>
                  <a:lnTo>
                    <a:pt x="705" y="235"/>
                  </a:lnTo>
                  <a:lnTo>
                    <a:pt x="716" y="243"/>
                  </a:lnTo>
                  <a:lnTo>
                    <a:pt x="732" y="254"/>
                  </a:lnTo>
                  <a:lnTo>
                    <a:pt x="743" y="253"/>
                  </a:lnTo>
                  <a:lnTo>
                    <a:pt x="766" y="265"/>
                  </a:lnTo>
                  <a:lnTo>
                    <a:pt x="769" y="265"/>
                  </a:lnTo>
                  <a:lnTo>
                    <a:pt x="771" y="267"/>
                  </a:lnTo>
                  <a:lnTo>
                    <a:pt x="777" y="283"/>
                  </a:lnTo>
                  <a:lnTo>
                    <a:pt x="782" y="302"/>
                  </a:lnTo>
                  <a:lnTo>
                    <a:pt x="780" y="319"/>
                  </a:lnTo>
                  <a:lnTo>
                    <a:pt x="777" y="320"/>
                  </a:lnTo>
                  <a:lnTo>
                    <a:pt x="768" y="340"/>
                  </a:lnTo>
                  <a:lnTo>
                    <a:pt x="766" y="346"/>
                  </a:lnTo>
                  <a:lnTo>
                    <a:pt x="763" y="351"/>
                  </a:lnTo>
                  <a:lnTo>
                    <a:pt x="749" y="359"/>
                  </a:lnTo>
                  <a:lnTo>
                    <a:pt x="739" y="362"/>
                  </a:lnTo>
                  <a:lnTo>
                    <a:pt x="738" y="373"/>
                  </a:lnTo>
                  <a:lnTo>
                    <a:pt x="735" y="375"/>
                  </a:lnTo>
                  <a:lnTo>
                    <a:pt x="728" y="373"/>
                  </a:lnTo>
                  <a:lnTo>
                    <a:pt x="710" y="368"/>
                  </a:lnTo>
                  <a:lnTo>
                    <a:pt x="708" y="370"/>
                  </a:lnTo>
                  <a:lnTo>
                    <a:pt x="697" y="368"/>
                  </a:lnTo>
                  <a:lnTo>
                    <a:pt x="691" y="368"/>
                  </a:lnTo>
                  <a:lnTo>
                    <a:pt x="691" y="373"/>
                  </a:lnTo>
                  <a:lnTo>
                    <a:pt x="697" y="378"/>
                  </a:lnTo>
                  <a:lnTo>
                    <a:pt x="695" y="396"/>
                  </a:lnTo>
                  <a:lnTo>
                    <a:pt x="688" y="394"/>
                  </a:lnTo>
                  <a:lnTo>
                    <a:pt x="680" y="396"/>
                  </a:lnTo>
                  <a:lnTo>
                    <a:pt x="688" y="402"/>
                  </a:lnTo>
                  <a:lnTo>
                    <a:pt x="691" y="407"/>
                  </a:lnTo>
                  <a:lnTo>
                    <a:pt x="699" y="409"/>
                  </a:lnTo>
                  <a:lnTo>
                    <a:pt x="694" y="415"/>
                  </a:lnTo>
                  <a:lnTo>
                    <a:pt x="702" y="418"/>
                  </a:lnTo>
                  <a:lnTo>
                    <a:pt x="702" y="433"/>
                  </a:lnTo>
                  <a:lnTo>
                    <a:pt x="703" y="436"/>
                  </a:lnTo>
                  <a:lnTo>
                    <a:pt x="700" y="454"/>
                  </a:lnTo>
                  <a:lnTo>
                    <a:pt x="702" y="462"/>
                  </a:lnTo>
                  <a:lnTo>
                    <a:pt x="713" y="468"/>
                  </a:lnTo>
                  <a:lnTo>
                    <a:pt x="724" y="481"/>
                  </a:lnTo>
                  <a:lnTo>
                    <a:pt x="733" y="489"/>
                  </a:lnTo>
                  <a:lnTo>
                    <a:pt x="744" y="491"/>
                  </a:lnTo>
                  <a:lnTo>
                    <a:pt x="749" y="497"/>
                  </a:lnTo>
                  <a:lnTo>
                    <a:pt x="752" y="499"/>
                  </a:lnTo>
                  <a:lnTo>
                    <a:pt x="741" y="510"/>
                  </a:lnTo>
                  <a:lnTo>
                    <a:pt x="736" y="515"/>
                  </a:lnTo>
                  <a:lnTo>
                    <a:pt x="735" y="517"/>
                  </a:lnTo>
                  <a:lnTo>
                    <a:pt x="728" y="529"/>
                  </a:lnTo>
                  <a:lnTo>
                    <a:pt x="741" y="539"/>
                  </a:lnTo>
                  <a:lnTo>
                    <a:pt x="758" y="547"/>
                  </a:lnTo>
                  <a:lnTo>
                    <a:pt x="761" y="552"/>
                  </a:lnTo>
                  <a:lnTo>
                    <a:pt x="765" y="550"/>
                  </a:lnTo>
                  <a:lnTo>
                    <a:pt x="768" y="554"/>
                  </a:lnTo>
                  <a:lnTo>
                    <a:pt x="763" y="558"/>
                  </a:lnTo>
                  <a:lnTo>
                    <a:pt x="769" y="575"/>
                  </a:lnTo>
                  <a:lnTo>
                    <a:pt x="766" y="579"/>
                  </a:lnTo>
                  <a:lnTo>
                    <a:pt x="772" y="589"/>
                  </a:lnTo>
                  <a:lnTo>
                    <a:pt x="768" y="595"/>
                  </a:lnTo>
                  <a:lnTo>
                    <a:pt x="768" y="600"/>
                  </a:lnTo>
                  <a:lnTo>
                    <a:pt x="785" y="612"/>
                  </a:lnTo>
                  <a:lnTo>
                    <a:pt x="788" y="626"/>
                  </a:lnTo>
                  <a:lnTo>
                    <a:pt x="815" y="644"/>
                  </a:lnTo>
                  <a:lnTo>
                    <a:pt x="821" y="657"/>
                  </a:lnTo>
                  <a:lnTo>
                    <a:pt x="827" y="655"/>
                  </a:lnTo>
                  <a:lnTo>
                    <a:pt x="829" y="657"/>
                  </a:lnTo>
                  <a:lnTo>
                    <a:pt x="841" y="668"/>
                  </a:lnTo>
                  <a:lnTo>
                    <a:pt x="840" y="687"/>
                  </a:lnTo>
                  <a:lnTo>
                    <a:pt x="846" y="695"/>
                  </a:lnTo>
                  <a:lnTo>
                    <a:pt x="846" y="697"/>
                  </a:lnTo>
                  <a:lnTo>
                    <a:pt x="849" y="697"/>
                  </a:lnTo>
                  <a:lnTo>
                    <a:pt x="849" y="702"/>
                  </a:lnTo>
                  <a:lnTo>
                    <a:pt x="852" y="707"/>
                  </a:lnTo>
                  <a:lnTo>
                    <a:pt x="865" y="713"/>
                  </a:lnTo>
                  <a:lnTo>
                    <a:pt x="874" y="716"/>
                  </a:lnTo>
                  <a:lnTo>
                    <a:pt x="882" y="724"/>
                  </a:lnTo>
                  <a:lnTo>
                    <a:pt x="884" y="728"/>
                  </a:lnTo>
                  <a:lnTo>
                    <a:pt x="881" y="729"/>
                  </a:lnTo>
                  <a:lnTo>
                    <a:pt x="882" y="740"/>
                  </a:lnTo>
                  <a:lnTo>
                    <a:pt x="876" y="744"/>
                  </a:lnTo>
                  <a:lnTo>
                    <a:pt x="878" y="755"/>
                  </a:lnTo>
                  <a:lnTo>
                    <a:pt x="876" y="760"/>
                  </a:lnTo>
                  <a:lnTo>
                    <a:pt x="867" y="765"/>
                  </a:lnTo>
                  <a:lnTo>
                    <a:pt x="851" y="771"/>
                  </a:lnTo>
                  <a:lnTo>
                    <a:pt x="849" y="776"/>
                  </a:lnTo>
                  <a:lnTo>
                    <a:pt x="843" y="784"/>
                  </a:lnTo>
                  <a:lnTo>
                    <a:pt x="843" y="790"/>
                  </a:lnTo>
                  <a:lnTo>
                    <a:pt x="838" y="797"/>
                  </a:lnTo>
                  <a:lnTo>
                    <a:pt x="838" y="798"/>
                  </a:lnTo>
                  <a:lnTo>
                    <a:pt x="840" y="813"/>
                  </a:lnTo>
                  <a:lnTo>
                    <a:pt x="840" y="819"/>
                  </a:lnTo>
                  <a:lnTo>
                    <a:pt x="830" y="835"/>
                  </a:lnTo>
                  <a:lnTo>
                    <a:pt x="816" y="842"/>
                  </a:lnTo>
                  <a:lnTo>
                    <a:pt x="827" y="851"/>
                  </a:lnTo>
                  <a:lnTo>
                    <a:pt x="827" y="856"/>
                  </a:lnTo>
                  <a:lnTo>
                    <a:pt x="813" y="863"/>
                  </a:lnTo>
                  <a:lnTo>
                    <a:pt x="807" y="858"/>
                  </a:lnTo>
                  <a:lnTo>
                    <a:pt x="807" y="847"/>
                  </a:lnTo>
                  <a:lnTo>
                    <a:pt x="801" y="848"/>
                  </a:lnTo>
                  <a:lnTo>
                    <a:pt x="783" y="843"/>
                  </a:lnTo>
                  <a:lnTo>
                    <a:pt x="765" y="845"/>
                  </a:lnTo>
                  <a:lnTo>
                    <a:pt x="752" y="853"/>
                  </a:lnTo>
                  <a:lnTo>
                    <a:pt x="746" y="863"/>
                  </a:lnTo>
                  <a:lnTo>
                    <a:pt x="741" y="864"/>
                  </a:lnTo>
                  <a:lnTo>
                    <a:pt x="727" y="877"/>
                  </a:lnTo>
                  <a:lnTo>
                    <a:pt x="719" y="892"/>
                  </a:lnTo>
                  <a:lnTo>
                    <a:pt x="713" y="892"/>
                  </a:lnTo>
                  <a:lnTo>
                    <a:pt x="702" y="890"/>
                  </a:lnTo>
                  <a:lnTo>
                    <a:pt x="691" y="889"/>
                  </a:lnTo>
                  <a:lnTo>
                    <a:pt x="669" y="869"/>
                  </a:lnTo>
                  <a:lnTo>
                    <a:pt x="651" y="876"/>
                  </a:lnTo>
                  <a:lnTo>
                    <a:pt x="653" y="869"/>
                  </a:lnTo>
                  <a:lnTo>
                    <a:pt x="658" y="868"/>
                  </a:lnTo>
                  <a:lnTo>
                    <a:pt x="655" y="850"/>
                  </a:lnTo>
                  <a:lnTo>
                    <a:pt x="644" y="837"/>
                  </a:lnTo>
                  <a:lnTo>
                    <a:pt x="628" y="821"/>
                  </a:lnTo>
                  <a:lnTo>
                    <a:pt x="618" y="814"/>
                  </a:lnTo>
                  <a:lnTo>
                    <a:pt x="615" y="814"/>
                  </a:lnTo>
                  <a:lnTo>
                    <a:pt x="596" y="794"/>
                  </a:lnTo>
                  <a:lnTo>
                    <a:pt x="590" y="785"/>
                  </a:lnTo>
                  <a:lnTo>
                    <a:pt x="576" y="785"/>
                  </a:lnTo>
                  <a:lnTo>
                    <a:pt x="567" y="789"/>
                  </a:lnTo>
                  <a:lnTo>
                    <a:pt x="549" y="785"/>
                  </a:lnTo>
                  <a:lnTo>
                    <a:pt x="543" y="774"/>
                  </a:lnTo>
                  <a:lnTo>
                    <a:pt x="537" y="766"/>
                  </a:lnTo>
                  <a:lnTo>
                    <a:pt x="527" y="758"/>
                  </a:lnTo>
                  <a:lnTo>
                    <a:pt x="515" y="752"/>
                  </a:lnTo>
                  <a:lnTo>
                    <a:pt x="507" y="753"/>
                  </a:lnTo>
                  <a:lnTo>
                    <a:pt x="494" y="740"/>
                  </a:lnTo>
                  <a:lnTo>
                    <a:pt x="510" y="726"/>
                  </a:lnTo>
                  <a:lnTo>
                    <a:pt x="509" y="702"/>
                  </a:lnTo>
                  <a:lnTo>
                    <a:pt x="513" y="689"/>
                  </a:lnTo>
                  <a:lnTo>
                    <a:pt x="515" y="687"/>
                  </a:lnTo>
                  <a:lnTo>
                    <a:pt x="531" y="679"/>
                  </a:lnTo>
                  <a:lnTo>
                    <a:pt x="535" y="665"/>
                  </a:lnTo>
                  <a:lnTo>
                    <a:pt x="534" y="655"/>
                  </a:lnTo>
                  <a:lnTo>
                    <a:pt x="509" y="602"/>
                  </a:lnTo>
                  <a:lnTo>
                    <a:pt x="494" y="567"/>
                  </a:lnTo>
                  <a:lnTo>
                    <a:pt x="485" y="547"/>
                  </a:lnTo>
                  <a:lnTo>
                    <a:pt x="466" y="520"/>
                  </a:lnTo>
                  <a:lnTo>
                    <a:pt x="457" y="509"/>
                  </a:lnTo>
                  <a:lnTo>
                    <a:pt x="432" y="489"/>
                  </a:lnTo>
                  <a:lnTo>
                    <a:pt x="419" y="492"/>
                  </a:lnTo>
                  <a:lnTo>
                    <a:pt x="410" y="501"/>
                  </a:lnTo>
                  <a:lnTo>
                    <a:pt x="406" y="507"/>
                  </a:lnTo>
                  <a:lnTo>
                    <a:pt x="402" y="515"/>
                  </a:lnTo>
                  <a:lnTo>
                    <a:pt x="377" y="505"/>
                  </a:lnTo>
                  <a:lnTo>
                    <a:pt x="373" y="505"/>
                  </a:lnTo>
                  <a:lnTo>
                    <a:pt x="367" y="513"/>
                  </a:lnTo>
                  <a:lnTo>
                    <a:pt x="366" y="515"/>
                  </a:lnTo>
                  <a:lnTo>
                    <a:pt x="351" y="523"/>
                  </a:lnTo>
                  <a:lnTo>
                    <a:pt x="351" y="525"/>
                  </a:lnTo>
                  <a:lnTo>
                    <a:pt x="342" y="526"/>
                  </a:lnTo>
                  <a:lnTo>
                    <a:pt x="336" y="526"/>
                  </a:lnTo>
                  <a:lnTo>
                    <a:pt x="333" y="529"/>
                  </a:lnTo>
                  <a:lnTo>
                    <a:pt x="323" y="523"/>
                  </a:lnTo>
                  <a:lnTo>
                    <a:pt x="318" y="520"/>
                  </a:lnTo>
                  <a:lnTo>
                    <a:pt x="306" y="523"/>
                  </a:lnTo>
                  <a:lnTo>
                    <a:pt x="296" y="523"/>
                  </a:lnTo>
                  <a:lnTo>
                    <a:pt x="284" y="528"/>
                  </a:lnTo>
                  <a:lnTo>
                    <a:pt x="279" y="534"/>
                  </a:lnTo>
                  <a:lnTo>
                    <a:pt x="271" y="538"/>
                  </a:lnTo>
                  <a:lnTo>
                    <a:pt x="253" y="549"/>
                  </a:lnTo>
                  <a:lnTo>
                    <a:pt x="249" y="550"/>
                  </a:lnTo>
                  <a:lnTo>
                    <a:pt x="245" y="552"/>
                  </a:lnTo>
                  <a:lnTo>
                    <a:pt x="243" y="542"/>
                  </a:lnTo>
                  <a:lnTo>
                    <a:pt x="249" y="521"/>
                  </a:lnTo>
                  <a:lnTo>
                    <a:pt x="253" y="518"/>
                  </a:lnTo>
                  <a:lnTo>
                    <a:pt x="256" y="515"/>
                  </a:lnTo>
                  <a:lnTo>
                    <a:pt x="267" y="517"/>
                  </a:lnTo>
                  <a:lnTo>
                    <a:pt x="270" y="515"/>
                  </a:lnTo>
                  <a:lnTo>
                    <a:pt x="276" y="512"/>
                  </a:lnTo>
                  <a:lnTo>
                    <a:pt x="278" y="509"/>
                  </a:lnTo>
                  <a:lnTo>
                    <a:pt x="279" y="504"/>
                  </a:lnTo>
                  <a:lnTo>
                    <a:pt x="278" y="504"/>
                  </a:lnTo>
                  <a:lnTo>
                    <a:pt x="282" y="499"/>
                  </a:lnTo>
                  <a:lnTo>
                    <a:pt x="293" y="486"/>
                  </a:lnTo>
                  <a:lnTo>
                    <a:pt x="309" y="478"/>
                  </a:lnTo>
                  <a:lnTo>
                    <a:pt x="306" y="459"/>
                  </a:lnTo>
                  <a:lnTo>
                    <a:pt x="296" y="444"/>
                  </a:lnTo>
                  <a:lnTo>
                    <a:pt x="295" y="446"/>
                  </a:lnTo>
                  <a:lnTo>
                    <a:pt x="293" y="444"/>
                  </a:lnTo>
                  <a:lnTo>
                    <a:pt x="287" y="444"/>
                  </a:lnTo>
                  <a:lnTo>
                    <a:pt x="279" y="444"/>
                  </a:lnTo>
                  <a:lnTo>
                    <a:pt x="257" y="422"/>
                  </a:lnTo>
                  <a:lnTo>
                    <a:pt x="249" y="414"/>
                  </a:lnTo>
                  <a:lnTo>
                    <a:pt x="242" y="402"/>
                  </a:lnTo>
                  <a:lnTo>
                    <a:pt x="240" y="404"/>
                  </a:lnTo>
                  <a:lnTo>
                    <a:pt x="229" y="396"/>
                  </a:lnTo>
                  <a:lnTo>
                    <a:pt x="229" y="397"/>
                  </a:lnTo>
                  <a:lnTo>
                    <a:pt x="227" y="394"/>
                  </a:lnTo>
                  <a:lnTo>
                    <a:pt x="226" y="394"/>
                  </a:lnTo>
                  <a:lnTo>
                    <a:pt x="227" y="394"/>
                  </a:lnTo>
                  <a:lnTo>
                    <a:pt x="224" y="394"/>
                  </a:lnTo>
                  <a:lnTo>
                    <a:pt x="224" y="393"/>
                  </a:lnTo>
                  <a:lnTo>
                    <a:pt x="223" y="393"/>
                  </a:lnTo>
                  <a:lnTo>
                    <a:pt x="221" y="391"/>
                  </a:lnTo>
                  <a:lnTo>
                    <a:pt x="221" y="393"/>
                  </a:lnTo>
                  <a:lnTo>
                    <a:pt x="220" y="391"/>
                  </a:lnTo>
                  <a:lnTo>
                    <a:pt x="218" y="393"/>
                  </a:lnTo>
                  <a:lnTo>
                    <a:pt x="218" y="391"/>
                  </a:lnTo>
                  <a:lnTo>
                    <a:pt x="215" y="393"/>
                  </a:lnTo>
                  <a:lnTo>
                    <a:pt x="215" y="394"/>
                  </a:lnTo>
                  <a:lnTo>
                    <a:pt x="212" y="396"/>
                  </a:lnTo>
                  <a:lnTo>
                    <a:pt x="212" y="397"/>
                  </a:lnTo>
                  <a:lnTo>
                    <a:pt x="210" y="401"/>
                  </a:lnTo>
                  <a:lnTo>
                    <a:pt x="210" y="399"/>
                  </a:lnTo>
                  <a:lnTo>
                    <a:pt x="204" y="397"/>
                  </a:lnTo>
                  <a:lnTo>
                    <a:pt x="202" y="397"/>
                  </a:lnTo>
                  <a:lnTo>
                    <a:pt x="196" y="402"/>
                  </a:lnTo>
                  <a:lnTo>
                    <a:pt x="193" y="407"/>
                  </a:lnTo>
                  <a:lnTo>
                    <a:pt x="191" y="414"/>
                  </a:lnTo>
                  <a:lnTo>
                    <a:pt x="183" y="420"/>
                  </a:lnTo>
                  <a:lnTo>
                    <a:pt x="180" y="418"/>
                  </a:lnTo>
                  <a:lnTo>
                    <a:pt x="177" y="417"/>
                  </a:lnTo>
                  <a:lnTo>
                    <a:pt x="174" y="417"/>
                  </a:lnTo>
                  <a:lnTo>
                    <a:pt x="172" y="417"/>
                  </a:lnTo>
                  <a:lnTo>
                    <a:pt x="172" y="415"/>
                  </a:lnTo>
                  <a:lnTo>
                    <a:pt x="177" y="414"/>
                  </a:lnTo>
                  <a:lnTo>
                    <a:pt x="172" y="407"/>
                  </a:lnTo>
                  <a:lnTo>
                    <a:pt x="171" y="404"/>
                  </a:lnTo>
                  <a:lnTo>
                    <a:pt x="154" y="404"/>
                  </a:lnTo>
                  <a:lnTo>
                    <a:pt x="152" y="399"/>
                  </a:lnTo>
                  <a:lnTo>
                    <a:pt x="136" y="401"/>
                  </a:lnTo>
                  <a:lnTo>
                    <a:pt x="136" y="409"/>
                  </a:lnTo>
                  <a:lnTo>
                    <a:pt x="139" y="420"/>
                  </a:lnTo>
                  <a:lnTo>
                    <a:pt x="136" y="423"/>
                  </a:lnTo>
                  <a:lnTo>
                    <a:pt x="141" y="428"/>
                  </a:lnTo>
                  <a:lnTo>
                    <a:pt x="130" y="423"/>
                  </a:lnTo>
                  <a:lnTo>
                    <a:pt x="128" y="423"/>
                  </a:lnTo>
                  <a:lnTo>
                    <a:pt x="119" y="417"/>
                  </a:lnTo>
                  <a:lnTo>
                    <a:pt x="122" y="409"/>
                  </a:lnTo>
                  <a:lnTo>
                    <a:pt x="122" y="389"/>
                  </a:lnTo>
                  <a:lnTo>
                    <a:pt x="121" y="370"/>
                  </a:lnTo>
                  <a:lnTo>
                    <a:pt x="116" y="357"/>
                  </a:lnTo>
                  <a:lnTo>
                    <a:pt x="97" y="319"/>
                  </a:lnTo>
                  <a:lnTo>
                    <a:pt x="70" y="290"/>
                  </a:lnTo>
                  <a:lnTo>
                    <a:pt x="61" y="254"/>
                  </a:lnTo>
                  <a:lnTo>
                    <a:pt x="39" y="217"/>
                  </a:lnTo>
                  <a:lnTo>
                    <a:pt x="34" y="206"/>
                  </a:lnTo>
                  <a:lnTo>
                    <a:pt x="22" y="190"/>
                  </a:lnTo>
                  <a:lnTo>
                    <a:pt x="0" y="167"/>
                  </a:lnTo>
                  <a:lnTo>
                    <a:pt x="6" y="156"/>
                  </a:lnTo>
                  <a:lnTo>
                    <a:pt x="18" y="153"/>
                  </a:lnTo>
                  <a:lnTo>
                    <a:pt x="25" y="154"/>
                  </a:lnTo>
                  <a:lnTo>
                    <a:pt x="31" y="148"/>
                  </a:lnTo>
                  <a:lnTo>
                    <a:pt x="31" y="143"/>
                  </a:lnTo>
                  <a:lnTo>
                    <a:pt x="34" y="143"/>
                  </a:lnTo>
                  <a:lnTo>
                    <a:pt x="28" y="140"/>
                  </a:lnTo>
                  <a:lnTo>
                    <a:pt x="28" y="132"/>
                  </a:lnTo>
                  <a:lnTo>
                    <a:pt x="39" y="125"/>
                  </a:lnTo>
                  <a:lnTo>
                    <a:pt x="45" y="127"/>
                  </a:lnTo>
                  <a:lnTo>
                    <a:pt x="55" y="124"/>
                  </a:lnTo>
                  <a:lnTo>
                    <a:pt x="55" y="111"/>
                  </a:lnTo>
                  <a:lnTo>
                    <a:pt x="50" y="98"/>
                  </a:lnTo>
                  <a:lnTo>
                    <a:pt x="48" y="87"/>
                  </a:lnTo>
                  <a:lnTo>
                    <a:pt x="48" y="77"/>
                  </a:lnTo>
                  <a:lnTo>
                    <a:pt x="53" y="71"/>
                  </a:lnTo>
                  <a:lnTo>
                    <a:pt x="48" y="64"/>
                  </a:lnTo>
                  <a:lnTo>
                    <a:pt x="47" y="61"/>
                  </a:lnTo>
                  <a:lnTo>
                    <a:pt x="44" y="56"/>
                  </a:lnTo>
                  <a:lnTo>
                    <a:pt x="42" y="53"/>
                  </a:lnTo>
                  <a:lnTo>
                    <a:pt x="55" y="47"/>
                  </a:lnTo>
                  <a:lnTo>
                    <a:pt x="61" y="47"/>
                  </a:lnTo>
                  <a:lnTo>
                    <a:pt x="62" y="47"/>
                  </a:lnTo>
                  <a:lnTo>
                    <a:pt x="72" y="38"/>
                  </a:lnTo>
                  <a:lnTo>
                    <a:pt x="88" y="24"/>
                  </a:lnTo>
                  <a:lnTo>
                    <a:pt x="92" y="24"/>
                  </a:lnTo>
                  <a:lnTo>
                    <a:pt x="106" y="34"/>
                  </a:lnTo>
                  <a:lnTo>
                    <a:pt x="106" y="38"/>
                  </a:lnTo>
                  <a:lnTo>
                    <a:pt x="103" y="45"/>
                  </a:lnTo>
                  <a:lnTo>
                    <a:pt x="116" y="56"/>
                  </a:lnTo>
                  <a:lnTo>
                    <a:pt x="117" y="61"/>
                  </a:lnTo>
                  <a:lnTo>
                    <a:pt x="121" y="67"/>
                  </a:lnTo>
                  <a:lnTo>
                    <a:pt x="139" y="63"/>
                  </a:lnTo>
                  <a:lnTo>
                    <a:pt x="150" y="71"/>
                  </a:lnTo>
                  <a:lnTo>
                    <a:pt x="152" y="69"/>
                  </a:lnTo>
                  <a:lnTo>
                    <a:pt x="149" y="64"/>
                  </a:lnTo>
                  <a:lnTo>
                    <a:pt x="149" y="51"/>
                  </a:lnTo>
                  <a:lnTo>
                    <a:pt x="136" y="35"/>
                  </a:lnTo>
                  <a:lnTo>
                    <a:pt x="141" y="27"/>
                  </a:lnTo>
                  <a:lnTo>
                    <a:pt x="138" y="26"/>
                  </a:lnTo>
                  <a:lnTo>
                    <a:pt x="147" y="14"/>
                  </a:lnTo>
                  <a:lnTo>
                    <a:pt x="154" y="5"/>
                  </a:lnTo>
                  <a:lnTo>
                    <a:pt x="157" y="0"/>
                  </a:lnTo>
                  <a:lnTo>
                    <a:pt x="174" y="16"/>
                  </a:lnTo>
                  <a:lnTo>
                    <a:pt x="177" y="3"/>
                  </a:lnTo>
                  <a:lnTo>
                    <a:pt x="188" y="5"/>
                  </a:lnTo>
                  <a:lnTo>
                    <a:pt x="196" y="6"/>
                  </a:lnTo>
                  <a:lnTo>
                    <a:pt x="207" y="8"/>
                  </a:lnTo>
                  <a:lnTo>
                    <a:pt x="213" y="13"/>
                  </a:lnTo>
                  <a:lnTo>
                    <a:pt x="223" y="13"/>
                  </a:lnTo>
                  <a:lnTo>
                    <a:pt x="226" y="16"/>
                  </a:lnTo>
                  <a:lnTo>
                    <a:pt x="224" y="21"/>
                  </a:lnTo>
                  <a:lnTo>
                    <a:pt x="248" y="30"/>
                  </a:lnTo>
                  <a:lnTo>
                    <a:pt x="256" y="34"/>
                  </a:lnTo>
                  <a:lnTo>
                    <a:pt x="267" y="37"/>
                  </a:lnTo>
                  <a:lnTo>
                    <a:pt x="276" y="42"/>
                  </a:lnTo>
                  <a:lnTo>
                    <a:pt x="279" y="38"/>
                  </a:lnTo>
                  <a:lnTo>
                    <a:pt x="282" y="42"/>
                  </a:lnTo>
                  <a:lnTo>
                    <a:pt x="285" y="45"/>
                  </a:lnTo>
                  <a:lnTo>
                    <a:pt x="300" y="47"/>
                  </a:lnTo>
                  <a:lnTo>
                    <a:pt x="309" y="51"/>
                  </a:lnTo>
                  <a:lnTo>
                    <a:pt x="309" y="58"/>
                  </a:lnTo>
                  <a:lnTo>
                    <a:pt x="311" y="61"/>
                  </a:lnTo>
                  <a:lnTo>
                    <a:pt x="320" y="72"/>
                  </a:lnTo>
                  <a:lnTo>
                    <a:pt x="333" y="72"/>
                  </a:lnTo>
                  <a:lnTo>
                    <a:pt x="340" y="74"/>
                  </a:lnTo>
                  <a:lnTo>
                    <a:pt x="347" y="67"/>
                  </a:lnTo>
                  <a:lnTo>
                    <a:pt x="358" y="77"/>
                  </a:lnTo>
                  <a:lnTo>
                    <a:pt x="356" y="80"/>
                  </a:lnTo>
                  <a:lnTo>
                    <a:pt x="362" y="84"/>
                  </a:lnTo>
                  <a:lnTo>
                    <a:pt x="369" y="82"/>
                  </a:lnTo>
                  <a:lnTo>
                    <a:pt x="386" y="64"/>
                  </a:lnTo>
                  <a:lnTo>
                    <a:pt x="388" y="66"/>
                  </a:lnTo>
                  <a:lnTo>
                    <a:pt x="391" y="59"/>
                  </a:lnTo>
                  <a:lnTo>
                    <a:pt x="405" y="56"/>
                  </a:lnTo>
                  <a:lnTo>
                    <a:pt x="411" y="63"/>
                  </a:lnTo>
                  <a:lnTo>
                    <a:pt x="430" y="53"/>
                  </a:lnTo>
                  <a:lnTo>
                    <a:pt x="433" y="53"/>
                  </a:lnTo>
                  <a:lnTo>
                    <a:pt x="436" y="35"/>
                  </a:lnTo>
                  <a:lnTo>
                    <a:pt x="444" y="32"/>
                  </a:lnTo>
                  <a:lnTo>
                    <a:pt x="472" y="48"/>
                  </a:lnTo>
                  <a:lnTo>
                    <a:pt x="476" y="47"/>
                  </a:lnTo>
                  <a:lnTo>
                    <a:pt x="480" y="43"/>
                  </a:lnTo>
                  <a:lnTo>
                    <a:pt x="488" y="35"/>
                  </a:lnTo>
                  <a:lnTo>
                    <a:pt x="513" y="27"/>
                  </a:lnTo>
                  <a:lnTo>
                    <a:pt x="527" y="22"/>
                  </a:lnTo>
                  <a:lnTo>
                    <a:pt x="529" y="16"/>
                  </a:lnTo>
                  <a:lnTo>
                    <a:pt x="538" y="11"/>
                  </a:lnTo>
                  <a:lnTo>
                    <a:pt x="541" y="16"/>
                  </a:lnTo>
                  <a:lnTo>
                    <a:pt x="548" y="26"/>
                  </a:lnTo>
                  <a:lnTo>
                    <a:pt x="548" y="32"/>
                  </a:lnTo>
                  <a:lnTo>
                    <a:pt x="554" y="30"/>
                  </a:lnTo>
                  <a:lnTo>
                    <a:pt x="556" y="37"/>
                  </a:lnTo>
                  <a:lnTo>
                    <a:pt x="576" y="43"/>
                  </a:lnTo>
                  <a:lnTo>
                    <a:pt x="578" y="43"/>
                  </a:lnTo>
                  <a:lnTo>
                    <a:pt x="578" y="51"/>
                  </a:lnTo>
                  <a:lnTo>
                    <a:pt x="573" y="56"/>
                  </a:lnTo>
                  <a:lnTo>
                    <a:pt x="578" y="67"/>
                  </a:lnTo>
                  <a:lnTo>
                    <a:pt x="568" y="69"/>
                  </a:lnTo>
                  <a:lnTo>
                    <a:pt x="560" y="79"/>
                  </a:lnTo>
                  <a:lnTo>
                    <a:pt x="563" y="90"/>
                  </a:lnTo>
                  <a:lnTo>
                    <a:pt x="567" y="103"/>
                  </a:lnTo>
                  <a:lnTo>
                    <a:pt x="592" y="111"/>
                  </a:lnTo>
                  <a:lnTo>
                    <a:pt x="589" y="117"/>
                  </a:lnTo>
                  <a:lnTo>
                    <a:pt x="595" y="127"/>
                  </a:lnTo>
                  <a:lnTo>
                    <a:pt x="593" y="130"/>
                  </a:lnTo>
                  <a:lnTo>
                    <a:pt x="600" y="133"/>
                  </a:lnTo>
                  <a:close/>
                </a:path>
              </a:pathLst>
            </a:custGeom>
            <a:solidFill>
              <a:srgbClr val="759EE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10000"/>
                </a:spcBef>
                <a:spcAft>
                  <a:spcPts val="0"/>
                </a:spcAft>
                <a:buSzPct val="100000"/>
                <a:buFont typeface="Lucida Grande" pitchFamily="1" charset="0"/>
                <a:buNone/>
                <a:defRPr/>
              </a:pPr>
              <a:endParaRPr lang="en-US" sz="1200" b="1" kern="0" smtClean="0">
                <a:solidFill>
                  <a:srgbClr val="133B9C"/>
                </a:solidFill>
              </a:endParaRPr>
            </a:p>
          </p:txBody>
        </p:sp>
        <p:sp>
          <p:nvSpPr>
            <p:cNvPr id="127" name="Freeform 25"/>
            <p:cNvSpPr>
              <a:spLocks noChangeAspect="1"/>
            </p:cNvSpPr>
            <p:nvPr/>
          </p:nvSpPr>
          <p:spPr bwMode="auto">
            <a:xfrm>
              <a:off x="3464" y="2496"/>
              <a:ext cx="281" cy="232"/>
            </a:xfrm>
            <a:custGeom>
              <a:avLst/>
              <a:gdLst>
                <a:gd name="T0" fmla="*/ 3 w 527"/>
                <a:gd name="T1" fmla="*/ 3 h 417"/>
                <a:gd name="T2" fmla="*/ 3 w 527"/>
                <a:gd name="T3" fmla="*/ 2 h 417"/>
                <a:gd name="T4" fmla="*/ 3 w 527"/>
                <a:gd name="T5" fmla="*/ 2 h 417"/>
                <a:gd name="T6" fmla="*/ 4 w 527"/>
                <a:gd name="T7" fmla="*/ 1 h 417"/>
                <a:gd name="T8" fmla="*/ 4 w 527"/>
                <a:gd name="T9" fmla="*/ 1 h 417"/>
                <a:gd name="T10" fmla="*/ 4 w 527"/>
                <a:gd name="T11" fmla="*/ 1 h 417"/>
                <a:gd name="T12" fmla="*/ 5 w 527"/>
                <a:gd name="T13" fmla="*/ 1 h 417"/>
                <a:gd name="T14" fmla="*/ 6 w 527"/>
                <a:gd name="T15" fmla="*/ 1 h 417"/>
                <a:gd name="T16" fmla="*/ 6 w 527"/>
                <a:gd name="T17" fmla="*/ 2 h 417"/>
                <a:gd name="T18" fmla="*/ 6 w 527"/>
                <a:gd name="T19" fmla="*/ 3 h 417"/>
                <a:gd name="T20" fmla="*/ 6 w 527"/>
                <a:gd name="T21" fmla="*/ 3 h 417"/>
                <a:gd name="T22" fmla="*/ 6 w 527"/>
                <a:gd name="T23" fmla="*/ 4 h 417"/>
                <a:gd name="T24" fmla="*/ 6 w 527"/>
                <a:gd name="T25" fmla="*/ 4 h 417"/>
                <a:gd name="T26" fmla="*/ 6 w 527"/>
                <a:gd name="T27" fmla="*/ 4 h 417"/>
                <a:gd name="T28" fmla="*/ 5 w 527"/>
                <a:gd name="T29" fmla="*/ 4 h 417"/>
                <a:gd name="T30" fmla="*/ 5 w 527"/>
                <a:gd name="T31" fmla="*/ 4 h 417"/>
                <a:gd name="T32" fmla="*/ 5 w 527"/>
                <a:gd name="T33" fmla="*/ 5 h 417"/>
                <a:gd name="T34" fmla="*/ 6 w 527"/>
                <a:gd name="T35" fmla="*/ 6 h 417"/>
                <a:gd name="T36" fmla="*/ 5 w 527"/>
                <a:gd name="T37" fmla="*/ 6 h 417"/>
                <a:gd name="T38" fmla="*/ 4 w 527"/>
                <a:gd name="T39" fmla="*/ 6 h 417"/>
                <a:gd name="T40" fmla="*/ 4 w 527"/>
                <a:gd name="T41" fmla="*/ 7 h 417"/>
                <a:gd name="T42" fmla="*/ 3 w 527"/>
                <a:gd name="T43" fmla="*/ 7 h 417"/>
                <a:gd name="T44" fmla="*/ 3 w 527"/>
                <a:gd name="T45" fmla="*/ 7 h 417"/>
                <a:gd name="T46" fmla="*/ 3 w 527"/>
                <a:gd name="T47" fmla="*/ 7 h 417"/>
                <a:gd name="T48" fmla="*/ 3 w 527"/>
                <a:gd name="T49" fmla="*/ 6 h 417"/>
                <a:gd name="T50" fmla="*/ 2 w 527"/>
                <a:gd name="T51" fmla="*/ 6 h 417"/>
                <a:gd name="T52" fmla="*/ 2 w 527"/>
                <a:gd name="T53" fmla="*/ 6 h 417"/>
                <a:gd name="T54" fmla="*/ 2 w 527"/>
                <a:gd name="T55" fmla="*/ 6 h 417"/>
                <a:gd name="T56" fmla="*/ 1 w 527"/>
                <a:gd name="T57" fmla="*/ 6 h 417"/>
                <a:gd name="T58" fmla="*/ 1 w 527"/>
                <a:gd name="T59" fmla="*/ 6 h 417"/>
                <a:gd name="T60" fmla="*/ 1 w 527"/>
                <a:gd name="T61" fmla="*/ 7 h 417"/>
                <a:gd name="T62" fmla="*/ 1 w 527"/>
                <a:gd name="T63" fmla="*/ 7 h 417"/>
                <a:gd name="T64" fmla="*/ 1 w 527"/>
                <a:gd name="T65" fmla="*/ 6 h 417"/>
                <a:gd name="T66" fmla="*/ 1 w 527"/>
                <a:gd name="T67" fmla="*/ 6 h 417"/>
                <a:gd name="T68" fmla="*/ 1 w 527"/>
                <a:gd name="T69" fmla="*/ 5 h 417"/>
                <a:gd name="T70" fmla="*/ 1 w 527"/>
                <a:gd name="T71" fmla="*/ 5 h 417"/>
                <a:gd name="T72" fmla="*/ 1 w 527"/>
                <a:gd name="T73" fmla="*/ 4 h 417"/>
                <a:gd name="T74" fmla="*/ 1 w 527"/>
                <a:gd name="T75" fmla="*/ 4 h 417"/>
                <a:gd name="T76" fmla="*/ 1 w 527"/>
                <a:gd name="T77" fmla="*/ 3 h 417"/>
                <a:gd name="T78" fmla="*/ 1 w 527"/>
                <a:gd name="T79" fmla="*/ 3 h 417"/>
                <a:gd name="T80" fmla="*/ 1 w 527"/>
                <a:gd name="T81" fmla="*/ 3 h 417"/>
                <a:gd name="T82" fmla="*/ 2 w 527"/>
                <a:gd name="T83" fmla="*/ 3 h 417"/>
                <a:gd name="T84" fmla="*/ 1 w 527"/>
                <a:gd name="T85" fmla="*/ 2 h 417"/>
                <a:gd name="T86" fmla="*/ 2 w 527"/>
                <a:gd name="T87" fmla="*/ 2 h 417"/>
                <a:gd name="T88" fmla="*/ 2 w 527"/>
                <a:gd name="T89" fmla="*/ 2 h 417"/>
                <a:gd name="T90" fmla="*/ 2 w 527"/>
                <a:gd name="T91" fmla="*/ 2 h 417"/>
                <a:gd name="T92" fmla="*/ 2 w 527"/>
                <a:gd name="T93" fmla="*/ 2 h 417"/>
                <a:gd name="T94" fmla="*/ 3 w 527"/>
                <a:gd name="T95" fmla="*/ 2 h 417"/>
                <a:gd name="T96" fmla="*/ 3 w 527"/>
                <a:gd name="T97" fmla="*/ 2 h 417"/>
                <a:gd name="T98" fmla="*/ 3 w 527"/>
                <a:gd name="T99" fmla="*/ 3 h 4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7"/>
                <a:gd name="T151" fmla="*/ 0 h 417"/>
                <a:gd name="T152" fmla="*/ 527 w 527"/>
                <a:gd name="T153" fmla="*/ 417 h 4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7" h="417">
                  <a:moveTo>
                    <a:pt x="237" y="185"/>
                  </a:moveTo>
                  <a:lnTo>
                    <a:pt x="245" y="175"/>
                  </a:lnTo>
                  <a:lnTo>
                    <a:pt x="254" y="169"/>
                  </a:lnTo>
                  <a:lnTo>
                    <a:pt x="256" y="161"/>
                  </a:lnTo>
                  <a:lnTo>
                    <a:pt x="262" y="154"/>
                  </a:lnTo>
                  <a:lnTo>
                    <a:pt x="273" y="148"/>
                  </a:lnTo>
                  <a:lnTo>
                    <a:pt x="273" y="146"/>
                  </a:lnTo>
                  <a:lnTo>
                    <a:pt x="282" y="132"/>
                  </a:lnTo>
                  <a:lnTo>
                    <a:pt x="287" y="117"/>
                  </a:lnTo>
                  <a:lnTo>
                    <a:pt x="290" y="111"/>
                  </a:lnTo>
                  <a:lnTo>
                    <a:pt x="292" y="107"/>
                  </a:lnTo>
                  <a:lnTo>
                    <a:pt x="293" y="106"/>
                  </a:lnTo>
                  <a:lnTo>
                    <a:pt x="303" y="98"/>
                  </a:lnTo>
                  <a:lnTo>
                    <a:pt x="307" y="98"/>
                  </a:lnTo>
                  <a:lnTo>
                    <a:pt x="312" y="91"/>
                  </a:lnTo>
                  <a:lnTo>
                    <a:pt x="312" y="88"/>
                  </a:lnTo>
                  <a:lnTo>
                    <a:pt x="314" y="83"/>
                  </a:lnTo>
                  <a:lnTo>
                    <a:pt x="315" y="72"/>
                  </a:lnTo>
                  <a:lnTo>
                    <a:pt x="328" y="54"/>
                  </a:lnTo>
                  <a:lnTo>
                    <a:pt x="333" y="46"/>
                  </a:lnTo>
                  <a:lnTo>
                    <a:pt x="339" y="41"/>
                  </a:lnTo>
                  <a:lnTo>
                    <a:pt x="351" y="33"/>
                  </a:lnTo>
                  <a:lnTo>
                    <a:pt x="362" y="24"/>
                  </a:lnTo>
                  <a:lnTo>
                    <a:pt x="359" y="17"/>
                  </a:lnTo>
                  <a:lnTo>
                    <a:pt x="355" y="14"/>
                  </a:lnTo>
                  <a:lnTo>
                    <a:pt x="362" y="0"/>
                  </a:lnTo>
                  <a:lnTo>
                    <a:pt x="383" y="14"/>
                  </a:lnTo>
                  <a:lnTo>
                    <a:pt x="414" y="29"/>
                  </a:lnTo>
                  <a:lnTo>
                    <a:pt x="458" y="41"/>
                  </a:lnTo>
                  <a:lnTo>
                    <a:pt x="458" y="46"/>
                  </a:lnTo>
                  <a:lnTo>
                    <a:pt x="471" y="53"/>
                  </a:lnTo>
                  <a:lnTo>
                    <a:pt x="493" y="77"/>
                  </a:lnTo>
                  <a:lnTo>
                    <a:pt x="518" y="85"/>
                  </a:lnTo>
                  <a:lnTo>
                    <a:pt x="516" y="88"/>
                  </a:lnTo>
                  <a:lnTo>
                    <a:pt x="518" y="114"/>
                  </a:lnTo>
                  <a:lnTo>
                    <a:pt x="508" y="127"/>
                  </a:lnTo>
                  <a:lnTo>
                    <a:pt x="502" y="141"/>
                  </a:lnTo>
                  <a:lnTo>
                    <a:pt x="504" y="143"/>
                  </a:lnTo>
                  <a:lnTo>
                    <a:pt x="507" y="154"/>
                  </a:lnTo>
                  <a:lnTo>
                    <a:pt x="505" y="169"/>
                  </a:lnTo>
                  <a:lnTo>
                    <a:pt x="501" y="175"/>
                  </a:lnTo>
                  <a:lnTo>
                    <a:pt x="502" y="180"/>
                  </a:lnTo>
                  <a:lnTo>
                    <a:pt x="508" y="190"/>
                  </a:lnTo>
                  <a:lnTo>
                    <a:pt x="502" y="190"/>
                  </a:lnTo>
                  <a:lnTo>
                    <a:pt x="510" y="207"/>
                  </a:lnTo>
                  <a:lnTo>
                    <a:pt x="524" y="212"/>
                  </a:lnTo>
                  <a:lnTo>
                    <a:pt x="527" y="214"/>
                  </a:lnTo>
                  <a:lnTo>
                    <a:pt x="512" y="222"/>
                  </a:lnTo>
                  <a:lnTo>
                    <a:pt x="504" y="227"/>
                  </a:lnTo>
                  <a:lnTo>
                    <a:pt x="504" y="235"/>
                  </a:lnTo>
                  <a:lnTo>
                    <a:pt x="499" y="231"/>
                  </a:lnTo>
                  <a:lnTo>
                    <a:pt x="497" y="236"/>
                  </a:lnTo>
                  <a:lnTo>
                    <a:pt x="479" y="246"/>
                  </a:lnTo>
                  <a:lnTo>
                    <a:pt x="477" y="256"/>
                  </a:lnTo>
                  <a:lnTo>
                    <a:pt x="471" y="256"/>
                  </a:lnTo>
                  <a:lnTo>
                    <a:pt x="469" y="264"/>
                  </a:lnTo>
                  <a:lnTo>
                    <a:pt x="464" y="265"/>
                  </a:lnTo>
                  <a:lnTo>
                    <a:pt x="457" y="260"/>
                  </a:lnTo>
                  <a:lnTo>
                    <a:pt x="454" y="259"/>
                  </a:lnTo>
                  <a:lnTo>
                    <a:pt x="441" y="251"/>
                  </a:lnTo>
                  <a:lnTo>
                    <a:pt x="438" y="254"/>
                  </a:lnTo>
                  <a:lnTo>
                    <a:pt x="428" y="265"/>
                  </a:lnTo>
                  <a:lnTo>
                    <a:pt x="436" y="272"/>
                  </a:lnTo>
                  <a:lnTo>
                    <a:pt x="436" y="286"/>
                  </a:lnTo>
                  <a:lnTo>
                    <a:pt x="435" y="288"/>
                  </a:lnTo>
                  <a:lnTo>
                    <a:pt x="435" y="296"/>
                  </a:lnTo>
                  <a:lnTo>
                    <a:pt x="433" y="302"/>
                  </a:lnTo>
                  <a:lnTo>
                    <a:pt x="432" y="310"/>
                  </a:lnTo>
                  <a:lnTo>
                    <a:pt x="435" y="323"/>
                  </a:lnTo>
                  <a:lnTo>
                    <a:pt x="443" y="325"/>
                  </a:lnTo>
                  <a:lnTo>
                    <a:pt x="461" y="344"/>
                  </a:lnTo>
                  <a:lnTo>
                    <a:pt x="452" y="349"/>
                  </a:lnTo>
                  <a:lnTo>
                    <a:pt x="450" y="355"/>
                  </a:lnTo>
                  <a:lnTo>
                    <a:pt x="436" y="360"/>
                  </a:lnTo>
                  <a:lnTo>
                    <a:pt x="411" y="368"/>
                  </a:lnTo>
                  <a:lnTo>
                    <a:pt x="403" y="376"/>
                  </a:lnTo>
                  <a:lnTo>
                    <a:pt x="399" y="380"/>
                  </a:lnTo>
                  <a:lnTo>
                    <a:pt x="395" y="381"/>
                  </a:lnTo>
                  <a:lnTo>
                    <a:pt x="367" y="365"/>
                  </a:lnTo>
                  <a:lnTo>
                    <a:pt x="359" y="368"/>
                  </a:lnTo>
                  <a:lnTo>
                    <a:pt x="356" y="386"/>
                  </a:lnTo>
                  <a:lnTo>
                    <a:pt x="353" y="386"/>
                  </a:lnTo>
                  <a:lnTo>
                    <a:pt x="334" y="396"/>
                  </a:lnTo>
                  <a:lnTo>
                    <a:pt x="328" y="389"/>
                  </a:lnTo>
                  <a:lnTo>
                    <a:pt x="314" y="392"/>
                  </a:lnTo>
                  <a:lnTo>
                    <a:pt x="311" y="399"/>
                  </a:lnTo>
                  <a:lnTo>
                    <a:pt x="309" y="397"/>
                  </a:lnTo>
                  <a:lnTo>
                    <a:pt x="292" y="415"/>
                  </a:lnTo>
                  <a:lnTo>
                    <a:pt x="285" y="417"/>
                  </a:lnTo>
                  <a:lnTo>
                    <a:pt x="279" y="413"/>
                  </a:lnTo>
                  <a:lnTo>
                    <a:pt x="281" y="410"/>
                  </a:lnTo>
                  <a:lnTo>
                    <a:pt x="270" y="400"/>
                  </a:lnTo>
                  <a:lnTo>
                    <a:pt x="263" y="407"/>
                  </a:lnTo>
                  <a:lnTo>
                    <a:pt x="256" y="405"/>
                  </a:lnTo>
                  <a:lnTo>
                    <a:pt x="243" y="405"/>
                  </a:lnTo>
                  <a:lnTo>
                    <a:pt x="234" y="394"/>
                  </a:lnTo>
                  <a:lnTo>
                    <a:pt x="232" y="391"/>
                  </a:lnTo>
                  <a:lnTo>
                    <a:pt x="232" y="384"/>
                  </a:lnTo>
                  <a:lnTo>
                    <a:pt x="223" y="380"/>
                  </a:lnTo>
                  <a:lnTo>
                    <a:pt x="208" y="378"/>
                  </a:lnTo>
                  <a:lnTo>
                    <a:pt x="205" y="375"/>
                  </a:lnTo>
                  <a:lnTo>
                    <a:pt x="202" y="371"/>
                  </a:lnTo>
                  <a:lnTo>
                    <a:pt x="199" y="375"/>
                  </a:lnTo>
                  <a:lnTo>
                    <a:pt x="190" y="370"/>
                  </a:lnTo>
                  <a:lnTo>
                    <a:pt x="179" y="367"/>
                  </a:lnTo>
                  <a:lnTo>
                    <a:pt x="171" y="363"/>
                  </a:lnTo>
                  <a:lnTo>
                    <a:pt x="147" y="354"/>
                  </a:lnTo>
                  <a:lnTo>
                    <a:pt x="149" y="349"/>
                  </a:lnTo>
                  <a:lnTo>
                    <a:pt x="146" y="346"/>
                  </a:lnTo>
                  <a:lnTo>
                    <a:pt x="136" y="346"/>
                  </a:lnTo>
                  <a:lnTo>
                    <a:pt x="130" y="341"/>
                  </a:lnTo>
                  <a:lnTo>
                    <a:pt x="119" y="339"/>
                  </a:lnTo>
                  <a:lnTo>
                    <a:pt x="111" y="338"/>
                  </a:lnTo>
                  <a:lnTo>
                    <a:pt x="100" y="336"/>
                  </a:lnTo>
                  <a:lnTo>
                    <a:pt x="97" y="349"/>
                  </a:lnTo>
                  <a:lnTo>
                    <a:pt x="80" y="333"/>
                  </a:lnTo>
                  <a:lnTo>
                    <a:pt x="77" y="338"/>
                  </a:lnTo>
                  <a:lnTo>
                    <a:pt x="70" y="347"/>
                  </a:lnTo>
                  <a:lnTo>
                    <a:pt x="61" y="359"/>
                  </a:lnTo>
                  <a:lnTo>
                    <a:pt x="64" y="360"/>
                  </a:lnTo>
                  <a:lnTo>
                    <a:pt x="59" y="368"/>
                  </a:lnTo>
                  <a:lnTo>
                    <a:pt x="72" y="384"/>
                  </a:lnTo>
                  <a:lnTo>
                    <a:pt x="72" y="397"/>
                  </a:lnTo>
                  <a:lnTo>
                    <a:pt x="75" y="402"/>
                  </a:lnTo>
                  <a:lnTo>
                    <a:pt x="73" y="404"/>
                  </a:lnTo>
                  <a:lnTo>
                    <a:pt x="62" y="396"/>
                  </a:lnTo>
                  <a:lnTo>
                    <a:pt x="44" y="400"/>
                  </a:lnTo>
                  <a:lnTo>
                    <a:pt x="40" y="394"/>
                  </a:lnTo>
                  <a:lnTo>
                    <a:pt x="39" y="389"/>
                  </a:lnTo>
                  <a:lnTo>
                    <a:pt x="26" y="378"/>
                  </a:lnTo>
                  <a:lnTo>
                    <a:pt x="29" y="371"/>
                  </a:lnTo>
                  <a:lnTo>
                    <a:pt x="29" y="367"/>
                  </a:lnTo>
                  <a:lnTo>
                    <a:pt x="15" y="357"/>
                  </a:lnTo>
                  <a:lnTo>
                    <a:pt x="23" y="346"/>
                  </a:lnTo>
                  <a:lnTo>
                    <a:pt x="14" y="341"/>
                  </a:lnTo>
                  <a:lnTo>
                    <a:pt x="14" y="338"/>
                  </a:lnTo>
                  <a:lnTo>
                    <a:pt x="23" y="328"/>
                  </a:lnTo>
                  <a:lnTo>
                    <a:pt x="34" y="323"/>
                  </a:lnTo>
                  <a:lnTo>
                    <a:pt x="37" y="323"/>
                  </a:lnTo>
                  <a:lnTo>
                    <a:pt x="28" y="313"/>
                  </a:lnTo>
                  <a:lnTo>
                    <a:pt x="34" y="312"/>
                  </a:lnTo>
                  <a:lnTo>
                    <a:pt x="37" y="304"/>
                  </a:lnTo>
                  <a:lnTo>
                    <a:pt x="26" y="296"/>
                  </a:lnTo>
                  <a:lnTo>
                    <a:pt x="25" y="289"/>
                  </a:lnTo>
                  <a:lnTo>
                    <a:pt x="29" y="285"/>
                  </a:lnTo>
                  <a:lnTo>
                    <a:pt x="26" y="268"/>
                  </a:lnTo>
                  <a:lnTo>
                    <a:pt x="25" y="264"/>
                  </a:lnTo>
                  <a:lnTo>
                    <a:pt x="23" y="256"/>
                  </a:lnTo>
                  <a:lnTo>
                    <a:pt x="20" y="246"/>
                  </a:lnTo>
                  <a:lnTo>
                    <a:pt x="15" y="239"/>
                  </a:lnTo>
                  <a:lnTo>
                    <a:pt x="0" y="225"/>
                  </a:lnTo>
                  <a:lnTo>
                    <a:pt x="17" y="222"/>
                  </a:lnTo>
                  <a:lnTo>
                    <a:pt x="34" y="228"/>
                  </a:lnTo>
                  <a:lnTo>
                    <a:pt x="37" y="217"/>
                  </a:lnTo>
                  <a:lnTo>
                    <a:pt x="48" y="217"/>
                  </a:lnTo>
                  <a:lnTo>
                    <a:pt x="48" y="207"/>
                  </a:lnTo>
                  <a:lnTo>
                    <a:pt x="56" y="198"/>
                  </a:lnTo>
                  <a:lnTo>
                    <a:pt x="66" y="196"/>
                  </a:lnTo>
                  <a:lnTo>
                    <a:pt x="72" y="214"/>
                  </a:lnTo>
                  <a:lnTo>
                    <a:pt x="78" y="199"/>
                  </a:lnTo>
                  <a:lnTo>
                    <a:pt x="75" y="198"/>
                  </a:lnTo>
                  <a:lnTo>
                    <a:pt x="78" y="191"/>
                  </a:lnTo>
                  <a:lnTo>
                    <a:pt x="84" y="194"/>
                  </a:lnTo>
                  <a:lnTo>
                    <a:pt x="95" y="190"/>
                  </a:lnTo>
                  <a:lnTo>
                    <a:pt x="100" y="180"/>
                  </a:lnTo>
                  <a:lnTo>
                    <a:pt x="103" y="190"/>
                  </a:lnTo>
                  <a:lnTo>
                    <a:pt x="110" y="190"/>
                  </a:lnTo>
                  <a:lnTo>
                    <a:pt x="113" y="181"/>
                  </a:lnTo>
                  <a:lnTo>
                    <a:pt x="110" y="175"/>
                  </a:lnTo>
                  <a:lnTo>
                    <a:pt x="103" y="175"/>
                  </a:lnTo>
                  <a:lnTo>
                    <a:pt x="100" y="165"/>
                  </a:lnTo>
                  <a:lnTo>
                    <a:pt x="89" y="144"/>
                  </a:lnTo>
                  <a:lnTo>
                    <a:pt x="92" y="136"/>
                  </a:lnTo>
                  <a:lnTo>
                    <a:pt x="97" y="135"/>
                  </a:lnTo>
                  <a:lnTo>
                    <a:pt x="106" y="132"/>
                  </a:lnTo>
                  <a:lnTo>
                    <a:pt x="110" y="135"/>
                  </a:lnTo>
                  <a:lnTo>
                    <a:pt x="113" y="128"/>
                  </a:lnTo>
                  <a:lnTo>
                    <a:pt x="119" y="128"/>
                  </a:lnTo>
                  <a:lnTo>
                    <a:pt x="125" y="119"/>
                  </a:lnTo>
                  <a:lnTo>
                    <a:pt x="125" y="114"/>
                  </a:lnTo>
                  <a:lnTo>
                    <a:pt x="135" y="107"/>
                  </a:lnTo>
                  <a:lnTo>
                    <a:pt x="147" y="95"/>
                  </a:lnTo>
                  <a:lnTo>
                    <a:pt x="149" y="95"/>
                  </a:lnTo>
                  <a:lnTo>
                    <a:pt x="155" y="101"/>
                  </a:lnTo>
                  <a:lnTo>
                    <a:pt x="157" y="106"/>
                  </a:lnTo>
                  <a:lnTo>
                    <a:pt x="166" y="103"/>
                  </a:lnTo>
                  <a:lnTo>
                    <a:pt x="174" y="124"/>
                  </a:lnTo>
                  <a:lnTo>
                    <a:pt x="180" y="124"/>
                  </a:lnTo>
                  <a:lnTo>
                    <a:pt x="182" y="115"/>
                  </a:lnTo>
                  <a:lnTo>
                    <a:pt x="188" y="114"/>
                  </a:lnTo>
                  <a:lnTo>
                    <a:pt x="190" y="120"/>
                  </a:lnTo>
                  <a:lnTo>
                    <a:pt x="196" y="117"/>
                  </a:lnTo>
                  <a:lnTo>
                    <a:pt x="210" y="128"/>
                  </a:lnTo>
                  <a:lnTo>
                    <a:pt x="212" y="136"/>
                  </a:lnTo>
                  <a:lnTo>
                    <a:pt x="218" y="135"/>
                  </a:lnTo>
                  <a:lnTo>
                    <a:pt x="219" y="141"/>
                  </a:lnTo>
                  <a:lnTo>
                    <a:pt x="221" y="148"/>
                  </a:lnTo>
                  <a:lnTo>
                    <a:pt x="223" y="164"/>
                  </a:lnTo>
                  <a:lnTo>
                    <a:pt x="229" y="175"/>
                  </a:lnTo>
                  <a:lnTo>
                    <a:pt x="224" y="183"/>
                  </a:lnTo>
                  <a:lnTo>
                    <a:pt x="230" y="183"/>
                  </a:lnTo>
                  <a:lnTo>
                    <a:pt x="237" y="185"/>
                  </a:lnTo>
                  <a:close/>
                </a:path>
              </a:pathLst>
            </a:custGeom>
            <a:solidFill>
              <a:srgbClr val="759EE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10000"/>
                </a:spcBef>
                <a:spcAft>
                  <a:spcPts val="0"/>
                </a:spcAft>
                <a:buSzPct val="100000"/>
                <a:buFont typeface="Lucida Grande" pitchFamily="1" charset="0"/>
                <a:buNone/>
                <a:defRPr/>
              </a:pPr>
              <a:endParaRPr lang="en-US" sz="1200" b="1" kern="0" smtClean="0">
                <a:solidFill>
                  <a:srgbClr val="133B9C"/>
                </a:solidFill>
              </a:endParaRPr>
            </a:p>
          </p:txBody>
        </p:sp>
        <p:sp>
          <p:nvSpPr>
            <p:cNvPr id="128" name="Freeform 26"/>
            <p:cNvSpPr>
              <a:spLocks noChangeAspect="1"/>
            </p:cNvSpPr>
            <p:nvPr/>
          </p:nvSpPr>
          <p:spPr bwMode="auto">
            <a:xfrm>
              <a:off x="3921" y="3240"/>
              <a:ext cx="0" cy="6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84 h 3"/>
                <a:gd name="T4" fmla="*/ 0 w 2"/>
                <a:gd name="T5" fmla="*/ 0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0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9EE3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635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ct val="10000"/>
                </a:spcBef>
                <a:spcAft>
                  <a:spcPts val="0"/>
                </a:spcAft>
                <a:buSzPct val="100000"/>
                <a:buFont typeface="Lucida Grande" pitchFamily="1" charset="0"/>
                <a:buNone/>
                <a:defRPr/>
              </a:pPr>
              <a:endParaRPr lang="en-US" sz="1200" b="1" kern="0" smtClean="0">
                <a:solidFill>
                  <a:srgbClr val="133B9C"/>
                </a:solidFill>
              </a:endParaRPr>
            </a:p>
          </p:txBody>
        </p:sp>
      </p:grpSp>
      <p:sp>
        <p:nvSpPr>
          <p:cNvPr id="129" name="AutoShape 29"/>
          <p:cNvSpPr>
            <a:spLocks/>
          </p:cNvSpPr>
          <p:nvPr/>
        </p:nvSpPr>
        <p:spPr bwMode="auto">
          <a:xfrm>
            <a:off x="539552" y="2292379"/>
            <a:ext cx="2572710" cy="1568669"/>
          </a:xfrm>
          <a:prstGeom prst="accentCallout2">
            <a:avLst>
              <a:gd name="adj1" fmla="val 6509"/>
              <a:gd name="adj2" fmla="val 103032"/>
              <a:gd name="adj3" fmla="val 6509"/>
              <a:gd name="adj4" fmla="val 103032"/>
              <a:gd name="adj5" fmla="val 52113"/>
              <a:gd name="adj6" fmla="val 125522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7" tIns="45679" rIns="91357" bIns="45679" anchor="ctr"/>
          <a:lstStyle/>
          <a:p>
            <a:pPr marL="182438" indent="-182438" fontAlgn="auto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sz="10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Pisa:</a:t>
            </a:r>
          </a:p>
          <a:p>
            <a:pPr marL="182438" indent="-182438" fontAlgn="auto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sz="10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Chemical Lab</a:t>
            </a:r>
          </a:p>
          <a:p>
            <a:pPr marL="180850" indent="-1808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Combustion </a:t>
            </a:r>
          </a:p>
          <a:p>
            <a:pPr marL="180850" indent="-1808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Emissions</a:t>
            </a:r>
          </a:p>
          <a:p>
            <a:pPr marL="180850" indent="-1808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Micro-pollutants</a:t>
            </a:r>
          </a:p>
          <a:p>
            <a:pPr marL="182438" indent="-182438" fontAlgn="auto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sz="10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Computing Centre</a:t>
            </a:r>
          </a:p>
        </p:txBody>
      </p:sp>
      <p:sp>
        <p:nvSpPr>
          <p:cNvPr id="130" name="Oval 30"/>
          <p:cNvSpPr>
            <a:spLocks noChangeArrowheads="1"/>
          </p:cNvSpPr>
          <p:nvPr/>
        </p:nvSpPr>
        <p:spPr bwMode="auto">
          <a:xfrm>
            <a:off x="3763782" y="3010043"/>
            <a:ext cx="112713" cy="111125"/>
          </a:xfrm>
          <a:prstGeom prst="ellipse">
            <a:avLst/>
          </a:prstGeom>
          <a:solidFill>
            <a:srgbClr val="133B9C"/>
          </a:solidFill>
          <a:ln w="12700">
            <a:solidFill>
              <a:srgbClr val="133B9C"/>
            </a:solidFill>
            <a:round/>
            <a:headEnd/>
            <a:tailEnd/>
          </a:ln>
        </p:spPr>
        <p:txBody>
          <a:bodyPr wrap="none" lIns="91377" tIns="45689" rIns="91377" bIns="45689" anchor="ctr"/>
          <a:lstStyle/>
          <a:p>
            <a:pPr fontAlgn="auto">
              <a:spcBef>
                <a:spcPct val="10000"/>
              </a:spcBef>
              <a:spcAft>
                <a:spcPts val="0"/>
              </a:spcAft>
              <a:buSzPct val="100000"/>
              <a:buFont typeface="Lucida Grande" pitchFamily="1" charset="0"/>
              <a:buNone/>
              <a:defRPr/>
            </a:pPr>
            <a:endParaRPr lang="en-US" sz="1200" b="1" kern="0" smtClean="0">
              <a:solidFill>
                <a:srgbClr val="133B9C"/>
              </a:solidFill>
            </a:endParaRPr>
          </a:p>
        </p:txBody>
      </p:sp>
      <p:sp>
        <p:nvSpPr>
          <p:cNvPr id="131" name="Oval 31"/>
          <p:cNvSpPr>
            <a:spLocks noChangeArrowheads="1"/>
          </p:cNvSpPr>
          <p:nvPr/>
        </p:nvSpPr>
        <p:spPr bwMode="auto">
          <a:xfrm>
            <a:off x="6330770" y="4481655"/>
            <a:ext cx="111125" cy="111125"/>
          </a:xfrm>
          <a:prstGeom prst="ellipse">
            <a:avLst/>
          </a:prstGeom>
          <a:solidFill>
            <a:srgbClr val="133B9C"/>
          </a:solidFill>
          <a:ln w="12700">
            <a:solidFill>
              <a:srgbClr val="133B9C"/>
            </a:solidFill>
            <a:round/>
            <a:headEnd/>
            <a:tailEnd/>
          </a:ln>
        </p:spPr>
        <p:txBody>
          <a:bodyPr wrap="none" lIns="91377" tIns="45689" rIns="91377" bIns="45689" anchor="ctr"/>
          <a:lstStyle/>
          <a:p>
            <a:pPr fontAlgn="auto">
              <a:spcBef>
                <a:spcPct val="10000"/>
              </a:spcBef>
              <a:spcAft>
                <a:spcPts val="0"/>
              </a:spcAft>
              <a:buSzPct val="100000"/>
              <a:buFont typeface="Lucida Grande" pitchFamily="1" charset="0"/>
              <a:buNone/>
              <a:defRPr/>
            </a:pPr>
            <a:endParaRPr lang="en-US" sz="1200" b="1" kern="0" smtClean="0">
              <a:solidFill>
                <a:srgbClr val="133B9C"/>
              </a:solidFill>
            </a:endParaRPr>
          </a:p>
        </p:txBody>
      </p:sp>
      <p:sp>
        <p:nvSpPr>
          <p:cNvPr id="132" name="AutoShape 32"/>
          <p:cNvSpPr>
            <a:spLocks/>
          </p:cNvSpPr>
          <p:nvPr/>
        </p:nvSpPr>
        <p:spPr bwMode="auto">
          <a:xfrm>
            <a:off x="6516216" y="2132856"/>
            <a:ext cx="2232248" cy="2022881"/>
          </a:xfrm>
          <a:prstGeom prst="accentCallout2">
            <a:avLst>
              <a:gd name="adj1" fmla="val 6829"/>
              <a:gd name="adj2" fmla="val -3065"/>
              <a:gd name="adj3" fmla="val 6829"/>
              <a:gd name="adj4" fmla="val -32250"/>
              <a:gd name="adj5" fmla="val 118551"/>
              <a:gd name="adj6" fmla="val -5191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7" tIns="45679" rIns="91357" bIns="45679" anchor="ctr"/>
          <a:lstStyle/>
          <a:p>
            <a:pPr marL="182438" indent="-182438" fontAlgn="auto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sz="1000" b="1" kern="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Brindisi</a:t>
            </a:r>
            <a:r>
              <a:rPr lang="en-US" sz="10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:</a:t>
            </a:r>
          </a:p>
          <a:p>
            <a:pPr marL="182438" indent="-182438" fontAlgn="auto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sz="10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Chemical Lab</a:t>
            </a:r>
          </a:p>
          <a:p>
            <a:pPr marL="182438" indent="-182438" fontAlgn="auto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sz="10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Chemical-environmental analysis</a:t>
            </a:r>
          </a:p>
          <a:p>
            <a:pPr marL="182438" indent="-182438" fontAlgn="auto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sz="10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Technological analysis</a:t>
            </a:r>
          </a:p>
          <a:p>
            <a:pPr marL="182438" indent="-182438" fontAlgn="auto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sz="10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Micro-morphology and crystal analysis </a:t>
            </a:r>
          </a:p>
          <a:p>
            <a:pPr marL="182438" indent="-182438" fontAlgn="auto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sz="10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Eco-toxicology and biological analysis</a:t>
            </a:r>
          </a:p>
        </p:txBody>
      </p:sp>
      <p:sp>
        <p:nvSpPr>
          <p:cNvPr id="136" name="Text Box 40"/>
          <p:cNvSpPr txBox="1">
            <a:spLocks noChangeArrowheads="1"/>
          </p:cNvSpPr>
          <p:nvPr/>
        </p:nvSpPr>
        <p:spPr bwMode="auto">
          <a:xfrm>
            <a:off x="179512" y="4319308"/>
            <a:ext cx="2016224" cy="150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7" tIns="45679" rIns="91357" bIns="45679">
            <a:spAutoFit/>
          </a:bodyPr>
          <a:lstStyle>
            <a:lvl1pPr marL="179388" indent="-179388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ヒラギノ角ゴ Pro W3" pitchFamily="1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ヒラギノ角ゴ Pro W3" pitchFamily="1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ヒラギノ角ゴ Pro W3" pitchFamily="1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ヒラギノ角ゴ Pro W3" pitchFamily="1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Verdana" pitchFamily="34" charset="0"/>
                <a:ea typeface="ヒラギノ角ゴ Pro W3" pitchFamily="1" charset="-128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Font typeface="Lucida Grande" pitchFamily="1" charset="0"/>
              <a:defRPr sz="1200" b="1">
                <a:solidFill>
                  <a:schemeClr val="tx1"/>
                </a:solidFill>
                <a:latin typeface="Verdana" pitchFamily="34" charset="0"/>
                <a:ea typeface="ヒラギノ角ゴ Pro W3" pitchFamily="1" charset="-128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Font typeface="Lucida Grande" pitchFamily="1" charset="0"/>
              <a:defRPr sz="1200" b="1">
                <a:solidFill>
                  <a:schemeClr val="tx1"/>
                </a:solidFill>
                <a:latin typeface="Verdana" pitchFamily="34" charset="0"/>
                <a:ea typeface="ヒラギノ角ゴ Pro W3" pitchFamily="1" charset="-128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Font typeface="Lucida Grande" pitchFamily="1" charset="0"/>
              <a:defRPr sz="1200" b="1">
                <a:solidFill>
                  <a:schemeClr val="tx1"/>
                </a:solidFill>
                <a:latin typeface="Verdana" pitchFamily="34" charset="0"/>
                <a:ea typeface="ヒラギノ角ゴ Pro W3" pitchFamily="1" charset="-128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buSzPct val="100000"/>
              <a:buFont typeface="Lucida Grande" pitchFamily="1" charset="0"/>
              <a:defRPr sz="1200" b="1">
                <a:solidFill>
                  <a:schemeClr val="tx1"/>
                </a:solidFill>
                <a:latin typeface="Verdana" pitchFamily="34" charset="0"/>
                <a:ea typeface="ヒラギノ角ゴ Pro W3" pitchFamily="1" charset="-128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SzPct val="100000"/>
              <a:buFont typeface="Lucida Grande" pitchFamily="1" charset="0"/>
              <a:buNone/>
              <a:defRPr/>
            </a:pPr>
            <a:r>
              <a:rPr lang="en-US" sz="10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Livorno: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sz="10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Experimental Area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sz="1000" b="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Electric storage facility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sz="1000" b="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Combustion pilot plants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sz="1000" b="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Flue gas treatment facility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sz="1000" b="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Low-enthalpy  geothermal demo-plant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SzPct val="100000"/>
              <a:defRPr/>
            </a:pPr>
            <a:r>
              <a:rPr lang="en-US" sz="1000" b="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Biomass pilot plant (EFGT)</a:t>
            </a:r>
          </a:p>
        </p:txBody>
      </p:sp>
      <p:sp>
        <p:nvSpPr>
          <p:cNvPr id="138" name="Freeform 42"/>
          <p:cNvSpPr>
            <a:spLocks/>
          </p:cNvSpPr>
          <p:nvPr/>
        </p:nvSpPr>
        <p:spPr bwMode="auto">
          <a:xfrm>
            <a:off x="6421269" y="2471877"/>
            <a:ext cx="94947" cy="2049463"/>
          </a:xfrm>
          <a:custGeom>
            <a:avLst/>
            <a:gdLst>
              <a:gd name="T0" fmla="*/ 0 w 523"/>
              <a:gd name="T1" fmla="*/ 2147483647 h 1291"/>
              <a:gd name="T2" fmla="*/ 2147483647 w 523"/>
              <a:gd name="T3" fmla="*/ 2147483647 h 1291"/>
              <a:gd name="T4" fmla="*/ 2147483647 w 523"/>
              <a:gd name="T5" fmla="*/ 0 h 1291"/>
              <a:gd name="T6" fmla="*/ 0 60000 65536"/>
              <a:gd name="T7" fmla="*/ 0 60000 65536"/>
              <a:gd name="T8" fmla="*/ 0 60000 65536"/>
              <a:gd name="T9" fmla="*/ 0 w 523"/>
              <a:gd name="T10" fmla="*/ 0 h 1291"/>
              <a:gd name="T11" fmla="*/ 523 w 523"/>
              <a:gd name="T12" fmla="*/ 1291 h 12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3" h="1291">
                <a:moveTo>
                  <a:pt x="0" y="1291"/>
                </a:moveTo>
                <a:lnTo>
                  <a:pt x="523" y="1230"/>
                </a:lnTo>
                <a:lnTo>
                  <a:pt x="523" y="0"/>
                </a:lnTo>
              </a:path>
            </a:pathLst>
          </a:custGeom>
          <a:noFill/>
          <a:ln w="12700" cap="flat" cmpd="sng">
            <a:solidFill>
              <a:srgbClr val="133B9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7" tIns="45689" rIns="91377" bIns="45689" anchor="ctr"/>
          <a:lstStyle/>
          <a:p>
            <a:pPr fontAlgn="auto">
              <a:spcBef>
                <a:spcPct val="10000"/>
              </a:spcBef>
              <a:spcAft>
                <a:spcPts val="0"/>
              </a:spcAft>
              <a:buSzPct val="100000"/>
              <a:buFont typeface="Lucida Grande" pitchFamily="1" charset="0"/>
              <a:buNone/>
              <a:defRPr/>
            </a:pPr>
            <a:endParaRPr lang="en-US" sz="1200" b="1" kern="0" smtClean="0">
              <a:solidFill>
                <a:srgbClr val="133B9C"/>
              </a:solidFill>
            </a:endParaRPr>
          </a:p>
        </p:txBody>
      </p:sp>
      <p:sp>
        <p:nvSpPr>
          <p:cNvPr id="139" name="Oval 43"/>
          <p:cNvSpPr>
            <a:spLocks noChangeArrowheads="1"/>
          </p:cNvSpPr>
          <p:nvPr/>
        </p:nvSpPr>
        <p:spPr bwMode="auto">
          <a:xfrm>
            <a:off x="3751082" y="3105290"/>
            <a:ext cx="111125" cy="111125"/>
          </a:xfrm>
          <a:prstGeom prst="ellipse">
            <a:avLst/>
          </a:prstGeom>
          <a:solidFill>
            <a:srgbClr val="133B9C"/>
          </a:solidFill>
          <a:ln w="12700">
            <a:solidFill>
              <a:srgbClr val="133B9C"/>
            </a:solidFill>
            <a:round/>
            <a:headEnd/>
            <a:tailEnd/>
          </a:ln>
        </p:spPr>
        <p:txBody>
          <a:bodyPr wrap="none" lIns="91377" tIns="45689" rIns="91377" bIns="45689" anchor="ctr"/>
          <a:lstStyle/>
          <a:p>
            <a:pPr fontAlgn="auto">
              <a:spcBef>
                <a:spcPct val="10000"/>
              </a:spcBef>
              <a:spcAft>
                <a:spcPts val="0"/>
              </a:spcAft>
              <a:buSzPct val="100000"/>
              <a:buFont typeface="Lucida Grande" pitchFamily="1" charset="0"/>
              <a:buNone/>
              <a:defRPr/>
            </a:pPr>
            <a:endParaRPr lang="en-US" sz="1200" b="1" kern="0" smtClean="0">
              <a:solidFill>
                <a:srgbClr val="133B9C"/>
              </a:solidFill>
            </a:endParaRPr>
          </a:p>
        </p:txBody>
      </p:sp>
      <p:sp>
        <p:nvSpPr>
          <p:cNvPr id="141" name="Freeform 45"/>
          <p:cNvSpPr>
            <a:spLocks/>
          </p:cNvSpPr>
          <p:nvPr/>
        </p:nvSpPr>
        <p:spPr bwMode="auto">
          <a:xfrm>
            <a:off x="539552" y="2327304"/>
            <a:ext cx="3282487" cy="1504359"/>
          </a:xfrm>
          <a:custGeom>
            <a:avLst/>
            <a:gdLst>
              <a:gd name="T0" fmla="*/ 0 w 2488"/>
              <a:gd name="T1" fmla="*/ 0 h 792"/>
              <a:gd name="T2" fmla="*/ 0 w 2488"/>
              <a:gd name="T3" fmla="*/ 2147483647 h 792"/>
              <a:gd name="T4" fmla="*/ 2147483647 w 2488"/>
              <a:gd name="T5" fmla="*/ 2147483647 h 792"/>
              <a:gd name="T6" fmla="*/ 2147483647 w 2488"/>
              <a:gd name="T7" fmla="*/ 2147483647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2488"/>
              <a:gd name="T13" fmla="*/ 0 h 792"/>
              <a:gd name="T14" fmla="*/ 2488 w 2488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88" h="792">
                <a:moveTo>
                  <a:pt x="0" y="0"/>
                </a:moveTo>
                <a:lnTo>
                  <a:pt x="0" y="792"/>
                </a:lnTo>
                <a:lnTo>
                  <a:pt x="1288" y="792"/>
                </a:lnTo>
                <a:lnTo>
                  <a:pt x="2488" y="400"/>
                </a:lnTo>
              </a:path>
            </a:pathLst>
          </a:custGeom>
          <a:noFill/>
          <a:ln w="12700" cap="flat" cmpd="sng">
            <a:solidFill>
              <a:srgbClr val="133B9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7" tIns="45689" rIns="91377" bIns="45689" anchor="ctr"/>
          <a:lstStyle/>
          <a:p>
            <a:pPr fontAlgn="auto">
              <a:spcBef>
                <a:spcPct val="10000"/>
              </a:spcBef>
              <a:spcAft>
                <a:spcPts val="0"/>
              </a:spcAft>
              <a:buSzPct val="100000"/>
              <a:buFont typeface="Lucida Grande" pitchFamily="1" charset="0"/>
              <a:buNone/>
              <a:defRPr/>
            </a:pPr>
            <a:endParaRPr lang="en-US" sz="1200" b="1" kern="0" smtClean="0">
              <a:solidFill>
                <a:srgbClr val="133B9C"/>
              </a:solidFill>
            </a:endParaRPr>
          </a:p>
        </p:txBody>
      </p:sp>
      <p:sp>
        <p:nvSpPr>
          <p:cNvPr id="142" name="Freeform 46"/>
          <p:cNvSpPr>
            <a:spLocks/>
          </p:cNvSpPr>
          <p:nvPr/>
        </p:nvSpPr>
        <p:spPr bwMode="auto">
          <a:xfrm>
            <a:off x="179511" y="3158970"/>
            <a:ext cx="3603321" cy="2621983"/>
          </a:xfrm>
          <a:custGeom>
            <a:avLst/>
            <a:gdLst>
              <a:gd name="T0" fmla="*/ 0 w 2456"/>
              <a:gd name="T1" fmla="*/ 2147483647 h 1992"/>
              <a:gd name="T2" fmla="*/ 0 w 2456"/>
              <a:gd name="T3" fmla="*/ 2147483647 h 1992"/>
              <a:gd name="T4" fmla="*/ 2147483647 w 2456"/>
              <a:gd name="T5" fmla="*/ 2147483647 h 1992"/>
              <a:gd name="T6" fmla="*/ 2147483647 w 2456"/>
              <a:gd name="T7" fmla="*/ 0 h 1992"/>
              <a:gd name="T8" fmla="*/ 0 60000 65536"/>
              <a:gd name="T9" fmla="*/ 0 60000 65536"/>
              <a:gd name="T10" fmla="*/ 0 60000 65536"/>
              <a:gd name="T11" fmla="*/ 0 60000 65536"/>
              <a:gd name="T12" fmla="*/ 0 w 2456"/>
              <a:gd name="T13" fmla="*/ 0 h 1992"/>
              <a:gd name="T14" fmla="*/ 2456 w 2456"/>
              <a:gd name="T15" fmla="*/ 1992 h 19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56" h="1992">
                <a:moveTo>
                  <a:pt x="0" y="584"/>
                </a:moveTo>
                <a:lnTo>
                  <a:pt x="0" y="1992"/>
                </a:lnTo>
                <a:lnTo>
                  <a:pt x="1352" y="1992"/>
                </a:lnTo>
                <a:lnTo>
                  <a:pt x="2456" y="0"/>
                </a:lnTo>
              </a:path>
            </a:pathLst>
          </a:custGeom>
          <a:noFill/>
          <a:ln w="12700" cap="flat" cmpd="sng">
            <a:solidFill>
              <a:srgbClr val="133B9C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77" tIns="45689" rIns="91377" bIns="45689" anchor="ctr"/>
          <a:lstStyle/>
          <a:p>
            <a:pPr fontAlgn="auto">
              <a:spcBef>
                <a:spcPct val="10000"/>
              </a:spcBef>
              <a:spcAft>
                <a:spcPts val="0"/>
              </a:spcAft>
              <a:buSzPct val="100000"/>
              <a:buFont typeface="Lucida Grande" pitchFamily="1" charset="0"/>
              <a:buNone/>
              <a:defRPr/>
            </a:pPr>
            <a:endParaRPr lang="en-US" sz="1200" b="1" kern="0" smtClean="0">
              <a:solidFill>
                <a:srgbClr val="133B9C"/>
              </a:solidFill>
            </a:endParaRPr>
          </a:p>
        </p:txBody>
      </p:sp>
      <p:pic>
        <p:nvPicPr>
          <p:cNvPr id="145" name="Picture 4" descr="Livorn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05" y="4509121"/>
            <a:ext cx="262126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844824"/>
            <a:ext cx="1971675" cy="800100"/>
          </a:xfrm>
          <a:prstGeom prst="rect">
            <a:avLst/>
          </a:prstGeom>
          <a:noFill/>
        </p:spPr>
      </p:pic>
      <p:pic>
        <p:nvPicPr>
          <p:cNvPr id="148" name="Picture 10" descr="P106075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84784"/>
            <a:ext cx="16335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7" descr="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1385887" cy="882650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ttangolo arrotondato 40"/>
          <p:cNvSpPr/>
          <p:nvPr/>
        </p:nvSpPr>
        <p:spPr bwMode="auto">
          <a:xfrm>
            <a:off x="6300192" y="5013176"/>
            <a:ext cx="2664296" cy="1386154"/>
          </a:xfrm>
          <a:prstGeom prst="roundRect">
            <a:avLst/>
          </a:prstGeom>
          <a:noFill/>
          <a:ln w="19050" cap="flat" cmpd="sng" algn="ctr">
            <a:solidFill>
              <a:srgbClr val="0033A0"/>
            </a:solidFill>
            <a:prstDash val="solid"/>
          </a:ln>
          <a:effectLst/>
        </p:spPr>
        <p:txBody>
          <a:bodyPr anchor="ctr"/>
          <a:lstStyle/>
          <a:p>
            <a:pPr marL="72000" lvl="1" defTabSz="79998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600"/>
              </a:buClr>
              <a:buSzPct val="100000"/>
              <a:buFont typeface="Times" pitchFamily="18" charset="0"/>
              <a:buNone/>
              <a:defRPr/>
            </a:pPr>
            <a:r>
              <a:rPr lang="en-US" altLang="de-DE" sz="1400" kern="0" dirty="0" smtClean="0">
                <a:solidFill>
                  <a:srgbClr val="0033A0"/>
                </a:solidFill>
                <a:latin typeface="Arial"/>
              </a:rPr>
              <a:t>2 Research Centers in Italy</a:t>
            </a:r>
          </a:p>
          <a:p>
            <a:pPr marL="72000" lvl="1" defTabSz="79998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600"/>
              </a:buClr>
              <a:buSzPct val="100000"/>
              <a:buFont typeface="Times" pitchFamily="18" charset="0"/>
              <a:buNone/>
              <a:defRPr/>
            </a:pPr>
            <a:r>
              <a:rPr lang="en-US" altLang="de-DE" sz="1400" kern="0" dirty="0" smtClean="0">
                <a:solidFill>
                  <a:srgbClr val="0033A0"/>
                </a:solidFill>
                <a:latin typeface="Arial"/>
              </a:rPr>
              <a:t>1 Experimental Area</a:t>
            </a:r>
          </a:p>
          <a:p>
            <a:pPr marL="72000" lvl="1" defTabSz="79998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600"/>
              </a:buClr>
              <a:buSzPct val="100000"/>
              <a:buFont typeface="Times" pitchFamily="18" charset="0"/>
              <a:buNone/>
              <a:defRPr/>
            </a:pPr>
            <a:r>
              <a:rPr lang="en-US" altLang="de-DE" sz="1400" kern="0" dirty="0" smtClean="0">
                <a:solidFill>
                  <a:srgbClr val="0033A0"/>
                </a:solidFill>
                <a:latin typeface="Arial"/>
              </a:rPr>
              <a:t>2 Chemical Labs</a:t>
            </a:r>
          </a:p>
          <a:p>
            <a:pPr marL="72000" lvl="1" defTabSz="79998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600"/>
              </a:buClr>
              <a:buSzPct val="100000"/>
              <a:buFont typeface="Times" pitchFamily="18" charset="0"/>
              <a:buNone/>
              <a:defRPr/>
            </a:pPr>
            <a:r>
              <a:rPr lang="en-US" altLang="de-DE" sz="1400" kern="0" dirty="0" smtClean="0">
                <a:solidFill>
                  <a:srgbClr val="0033A0"/>
                </a:solidFill>
                <a:latin typeface="Arial"/>
              </a:rPr>
              <a:t>115 </a:t>
            </a:r>
            <a:r>
              <a:rPr lang="en-US" altLang="de-DE" sz="1400" kern="0" dirty="0" err="1" smtClean="0">
                <a:solidFill>
                  <a:srgbClr val="0033A0"/>
                </a:solidFill>
                <a:latin typeface="Arial"/>
              </a:rPr>
              <a:t>Reseachers</a:t>
            </a:r>
            <a:endParaRPr lang="en-US" altLang="de-DE" sz="1400" kern="0" dirty="0" smtClean="0">
              <a:solidFill>
                <a:srgbClr val="0033A0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8556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olo 27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418800" cy="360000"/>
          </a:xfrm>
        </p:spPr>
        <p:txBody>
          <a:bodyPr/>
          <a:lstStyle/>
          <a:p>
            <a:r>
              <a:rPr lang="en-US" sz="2000" b="1" dirty="0" smtClean="0"/>
              <a:t>ENEL Research &amp; Innovation  Portfolio by Areas</a:t>
            </a:r>
            <a:br>
              <a:rPr lang="en-US" sz="2000" b="1" dirty="0" smtClean="0"/>
            </a:br>
            <a:endParaRPr lang="en-US" sz="2000" b="1" dirty="0"/>
          </a:p>
        </p:txBody>
      </p:sp>
      <p:grpSp>
        <p:nvGrpSpPr>
          <p:cNvPr id="17" name="Gruppo 16"/>
          <p:cNvGrpSpPr/>
          <p:nvPr/>
        </p:nvGrpSpPr>
        <p:grpSpPr>
          <a:xfrm>
            <a:off x="108995" y="2752011"/>
            <a:ext cx="2887830" cy="2522194"/>
            <a:chOff x="108995" y="2752011"/>
            <a:chExt cx="3132000" cy="2297168"/>
          </a:xfrm>
        </p:grpSpPr>
        <p:sp>
          <p:nvSpPr>
            <p:cNvPr id="26" name="CasellaDiTesto 25"/>
            <p:cNvSpPr txBox="1"/>
            <p:nvPr/>
          </p:nvSpPr>
          <p:spPr>
            <a:xfrm>
              <a:off x="125772" y="2978949"/>
              <a:ext cx="3096000" cy="2070230"/>
            </a:xfrm>
            <a:prstGeom prst="rect">
              <a:avLst/>
            </a:prstGeom>
            <a:noFill/>
            <a:ln w="3175">
              <a:solidFill>
                <a:srgbClr val="FF0000"/>
              </a:solidFill>
              <a:prstDash val="sysDash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it-IT"/>
              </a:defPPr>
              <a:lvl1pPr marL="285750" indent="-285750">
                <a:spcBef>
                  <a:spcPts val="600"/>
                </a:spcBef>
                <a:buFont typeface="Wingdings" panose="05000000000000000000" pitchFamily="2" charset="2"/>
                <a:buChar char="q"/>
                <a:defRPr sz="12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pitchFamily="2" charset="2"/>
                <a:buChar char="ü"/>
              </a:pPr>
              <a:r>
                <a:rPr lang="en-US" b="0" dirty="0">
                  <a:solidFill>
                    <a:srgbClr val="0033A0"/>
                  </a:solidFill>
                </a:rPr>
                <a:t>Advanced solutions for power plant material management</a:t>
              </a:r>
            </a:p>
            <a:p>
              <a:pPr marL="180975" indent="-180975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pitchFamily="2" charset="2"/>
                <a:buChar char="ü"/>
              </a:pPr>
              <a:r>
                <a:rPr lang="en-US" b="0" dirty="0">
                  <a:solidFill>
                    <a:srgbClr val="0033A0"/>
                  </a:solidFill>
                </a:rPr>
                <a:t>Monitoring and diagnostic systems for </a:t>
              </a:r>
              <a:r>
                <a:rPr lang="en-US" b="0" dirty="0" smtClean="0">
                  <a:solidFill>
                    <a:srgbClr val="0033A0"/>
                  </a:solidFill>
                </a:rPr>
                <a:t>Thermal PP O&amp;M</a:t>
              </a:r>
              <a:endParaRPr lang="en-US" b="0" dirty="0">
                <a:solidFill>
                  <a:srgbClr val="0033A0"/>
                </a:solidFill>
              </a:endParaRPr>
            </a:p>
            <a:p>
              <a:pPr marL="180975" indent="-180975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pitchFamily="2" charset="2"/>
                <a:buChar char="ü"/>
              </a:pPr>
              <a:r>
                <a:rPr lang="en-US" b="0" dirty="0" smtClean="0">
                  <a:solidFill>
                    <a:srgbClr val="0033A0"/>
                  </a:solidFill>
                </a:rPr>
                <a:t>Fuel Flexibility</a:t>
              </a:r>
              <a:endParaRPr lang="en-US" b="0" dirty="0">
                <a:solidFill>
                  <a:srgbClr val="0033A0"/>
                </a:solidFill>
              </a:endParaRPr>
            </a:p>
            <a:p>
              <a:pPr marL="180975" indent="-180975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pitchFamily="2" charset="2"/>
                <a:buChar char="ü"/>
              </a:pPr>
              <a:r>
                <a:rPr lang="en-US" b="0" dirty="0">
                  <a:solidFill>
                    <a:srgbClr val="0033A0"/>
                  </a:solidFill>
                </a:rPr>
                <a:t>Technologies for efficiency and flexibility improvement of OIL&amp;GAS PP</a:t>
              </a:r>
            </a:p>
            <a:p>
              <a:pPr marL="180975" indent="-180975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pitchFamily="2" charset="2"/>
                <a:buChar char="ü"/>
              </a:pPr>
              <a:r>
                <a:rPr lang="en-US" b="0" dirty="0">
                  <a:solidFill>
                    <a:srgbClr val="0033A0"/>
                  </a:solidFill>
                </a:rPr>
                <a:t>Technologies for efficiency and flexibility improvement of Coal PP </a:t>
              </a:r>
            </a:p>
          </p:txBody>
        </p:sp>
        <p:sp>
          <p:nvSpPr>
            <p:cNvPr id="29" name="Rettangolo 28"/>
            <p:cNvSpPr/>
            <p:nvPr/>
          </p:nvSpPr>
          <p:spPr>
            <a:xfrm>
              <a:off x="108995" y="2752011"/>
              <a:ext cx="3132000" cy="21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FFFFFF"/>
                  </a:solidFill>
                </a:rPr>
                <a:t>Efficiency and flexibility for Thermal PPs</a:t>
              </a: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926595" y="1448780"/>
            <a:ext cx="3240360" cy="1116100"/>
            <a:chOff x="1115882" y="1502809"/>
            <a:chExt cx="3240360" cy="1116100"/>
          </a:xfrm>
        </p:grpSpPr>
        <p:sp>
          <p:nvSpPr>
            <p:cNvPr id="27" name="CasellaDiTesto 26"/>
            <p:cNvSpPr txBox="1"/>
            <p:nvPr/>
          </p:nvSpPr>
          <p:spPr>
            <a:xfrm>
              <a:off x="1134354" y="1718809"/>
              <a:ext cx="3204000" cy="900100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it-IT"/>
              </a:defPPr>
              <a:lvl1pPr marL="285750" indent="-285750">
                <a:spcBef>
                  <a:spcPts val="600"/>
                </a:spcBef>
                <a:buFont typeface="Wingdings" panose="05000000000000000000" pitchFamily="2" charset="2"/>
                <a:buChar char="q"/>
                <a:defRPr sz="12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pitchFamily="2" charset="2"/>
                <a:buChar char="ü"/>
              </a:pPr>
              <a:r>
                <a:rPr lang="en-US" b="0" dirty="0">
                  <a:solidFill>
                    <a:srgbClr val="0033A0"/>
                  </a:solidFill>
                </a:rPr>
                <a:t>Technology for efficiency, flexibility and reliability of Hydro </a:t>
              </a:r>
              <a:r>
                <a:rPr lang="en-US" b="0" dirty="0" smtClean="0">
                  <a:solidFill>
                    <a:srgbClr val="0033A0"/>
                  </a:solidFill>
                </a:rPr>
                <a:t>PP</a:t>
              </a:r>
              <a:endParaRPr lang="en-US" b="0" dirty="0">
                <a:solidFill>
                  <a:srgbClr val="0033A0"/>
                </a:solidFill>
              </a:endParaRPr>
            </a:p>
            <a:p>
              <a:pPr marL="180975" indent="-180975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pitchFamily="2" charset="2"/>
                <a:buChar char="ü"/>
              </a:pPr>
              <a:r>
                <a:rPr lang="en-US" b="0" dirty="0">
                  <a:solidFill>
                    <a:srgbClr val="0033A0"/>
                  </a:solidFill>
                </a:rPr>
                <a:t>Monitoring and Diagnostic Systems for Hydro PP O&amp;M</a:t>
              </a:r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1115882" y="1502809"/>
              <a:ext cx="3240360" cy="216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FFFFFF"/>
                  </a:solidFill>
                </a:rPr>
                <a:t>Efficiency and flexibility for Hydro PPs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6462210" y="2483896"/>
            <a:ext cx="2376000" cy="2115234"/>
            <a:chOff x="6651495" y="2213864"/>
            <a:chExt cx="2376000" cy="2115234"/>
          </a:xfrm>
        </p:grpSpPr>
        <p:sp>
          <p:nvSpPr>
            <p:cNvPr id="31" name="CasellaDiTesto 30"/>
            <p:cNvSpPr txBox="1"/>
            <p:nvPr/>
          </p:nvSpPr>
          <p:spPr>
            <a:xfrm>
              <a:off x="6677991" y="2573903"/>
              <a:ext cx="2340000" cy="1755195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it-IT"/>
              </a:defPPr>
              <a:lvl1pPr marL="285750" indent="-285750">
                <a:spcBef>
                  <a:spcPts val="600"/>
                </a:spcBef>
                <a:buFont typeface="Wingdings" panose="05000000000000000000" pitchFamily="2" charset="2"/>
                <a:buChar char="q"/>
                <a:defRPr sz="12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pitchFamily="2" charset="2"/>
                <a:buChar char="ü"/>
              </a:pPr>
              <a:r>
                <a:rPr lang="en-US" b="0" dirty="0" smtClean="0">
                  <a:solidFill>
                    <a:srgbClr val="0033A0"/>
                  </a:solidFill>
                </a:rPr>
                <a:t>Environmental </a:t>
              </a:r>
              <a:r>
                <a:rPr lang="en-US" b="0" dirty="0">
                  <a:solidFill>
                    <a:srgbClr val="0033A0"/>
                  </a:solidFill>
                </a:rPr>
                <a:t>Impact </a:t>
              </a:r>
              <a:r>
                <a:rPr lang="en-US" b="0" dirty="0" smtClean="0">
                  <a:solidFill>
                    <a:srgbClr val="0033A0"/>
                  </a:solidFill>
                </a:rPr>
                <a:t>Management</a:t>
              </a:r>
            </a:p>
            <a:p>
              <a:pPr marL="180975" indent="-180975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pitchFamily="2" charset="2"/>
                <a:buChar char="ü"/>
              </a:pPr>
              <a:r>
                <a:rPr lang="en-US" b="0" dirty="0" smtClean="0">
                  <a:solidFill>
                    <a:srgbClr val="0033A0"/>
                  </a:solidFill>
                </a:rPr>
                <a:t>Advanced solutions to emission control</a:t>
              </a:r>
            </a:p>
            <a:p>
              <a:pPr marL="180975" indent="-180975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pitchFamily="2" charset="2"/>
                <a:buChar char="ü"/>
              </a:pPr>
              <a:r>
                <a:rPr lang="en-US" b="0" dirty="0" smtClean="0">
                  <a:solidFill>
                    <a:srgbClr val="0033A0"/>
                  </a:solidFill>
                </a:rPr>
                <a:t>Water management</a:t>
              </a:r>
            </a:p>
            <a:p>
              <a:pPr marL="180975" indent="-180975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pitchFamily="2" charset="2"/>
                <a:buChar char="ü"/>
              </a:pPr>
              <a:r>
                <a:rPr lang="en-US" b="0" dirty="0" smtClean="0">
                  <a:solidFill>
                    <a:srgbClr val="0033A0"/>
                  </a:solidFill>
                </a:rPr>
                <a:t>Residue Management and Valorization </a:t>
              </a:r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6651495" y="2213864"/>
              <a:ext cx="2376000" cy="3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FFFFFF"/>
                  </a:solidFill>
                </a:rPr>
                <a:t>Emissions &amp; Environmental </a:t>
              </a:r>
              <a:r>
                <a:rPr lang="en-US" sz="1100" b="1" dirty="0" smtClean="0">
                  <a:solidFill>
                    <a:srgbClr val="FFFFFF"/>
                  </a:solidFill>
                </a:rPr>
                <a:t>Impact</a:t>
              </a:r>
              <a:endParaRPr lang="en-US" sz="11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5652400" y="5409220"/>
            <a:ext cx="2520000" cy="765086"/>
            <a:chOff x="5436642" y="5589239"/>
            <a:chExt cx="2520000" cy="765086"/>
          </a:xfrm>
        </p:grpSpPr>
        <p:sp>
          <p:nvSpPr>
            <p:cNvPr id="33" name="Rettangolo 32"/>
            <p:cNvSpPr/>
            <p:nvPr/>
          </p:nvSpPr>
          <p:spPr>
            <a:xfrm>
              <a:off x="5436642" y="5589239"/>
              <a:ext cx="2520000" cy="2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</a:rPr>
                <a:t>Storage &amp; Distributed Generation </a:t>
              </a:r>
              <a:endParaRPr lang="en-US" sz="1100" dirty="0">
                <a:solidFill>
                  <a:srgbClr val="FFFFFF"/>
                </a:solidFill>
              </a:endParaRPr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5455114" y="5814265"/>
              <a:ext cx="2484000" cy="54006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>
              <a:defPPr>
                <a:defRPr lang="it-IT"/>
              </a:defPPr>
              <a:lvl1pPr marL="285750" indent="-285750">
                <a:spcBef>
                  <a:spcPts val="600"/>
                </a:spcBef>
                <a:buFont typeface="Wingdings" panose="05000000000000000000" pitchFamily="2" charset="2"/>
                <a:buChar char="q"/>
                <a:defRPr sz="1200" b="1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pitchFamily="2" charset="2"/>
                <a:buChar char="ü"/>
              </a:pPr>
              <a:r>
                <a:rPr lang="en-US" b="0" dirty="0" smtClean="0">
                  <a:solidFill>
                    <a:srgbClr val="0033A0"/>
                  </a:solidFill>
                </a:rPr>
                <a:t>Energy storage system</a:t>
              </a:r>
            </a:p>
            <a:p>
              <a:pPr marL="180975" indent="-180975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pitchFamily="2" charset="2"/>
                <a:buChar char="ü"/>
              </a:pPr>
              <a:r>
                <a:rPr lang="en-US" b="0" dirty="0" smtClean="0">
                  <a:solidFill>
                    <a:srgbClr val="0033A0"/>
                  </a:solidFill>
                </a:rPr>
                <a:t>Distributed Generation</a:t>
              </a: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1781970" y="5554922"/>
            <a:ext cx="2520000" cy="754398"/>
            <a:chOff x="1430917" y="5499229"/>
            <a:chExt cx="2520000" cy="754398"/>
          </a:xfrm>
        </p:grpSpPr>
        <p:sp>
          <p:nvSpPr>
            <p:cNvPr id="35" name="CasellaDiTesto 34"/>
            <p:cNvSpPr txBox="1"/>
            <p:nvPr/>
          </p:nvSpPr>
          <p:spPr>
            <a:xfrm>
              <a:off x="1440154" y="5715018"/>
              <a:ext cx="2484000" cy="538609"/>
            </a:xfrm>
            <a:prstGeom prst="rect">
              <a:avLst/>
            </a:prstGeom>
            <a:noFill/>
            <a:ln>
              <a:solidFill>
                <a:srgbClr val="CC00FF"/>
              </a:solidFill>
            </a:ln>
          </p:spPr>
          <p:txBody>
            <a:bodyPr wrap="square" rtlCol="0">
              <a:spAutoFit/>
            </a:bodyPr>
            <a:lstStyle/>
            <a:p>
              <a:pPr marL="180975" indent="-180975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pitchFamily="2" charset="2"/>
                <a:buChar char="ü"/>
              </a:pPr>
              <a:r>
                <a:rPr lang="en-US" sz="1200" dirty="0" smtClean="0">
                  <a:solidFill>
                    <a:srgbClr val="0033A0"/>
                  </a:solidFill>
                  <a:latin typeface="+mn-lt"/>
                  <a:cs typeface="+mn-cs"/>
                </a:rPr>
                <a:t> Zero Accident Projects</a:t>
              </a:r>
            </a:p>
            <a:p>
              <a:pPr marL="180975" indent="-180975">
                <a:spcBef>
                  <a:spcPts val="0"/>
                </a:spcBef>
                <a:spcAft>
                  <a:spcPts val="600"/>
                </a:spcAft>
                <a:buSzPct val="100000"/>
                <a:buFont typeface="Wingdings" pitchFamily="2" charset="2"/>
                <a:buChar char="ü"/>
              </a:pPr>
              <a:r>
                <a:rPr lang="en-US" sz="1200" dirty="0" smtClean="0">
                  <a:solidFill>
                    <a:srgbClr val="0033A0"/>
                  </a:solidFill>
                  <a:latin typeface="+mn-lt"/>
                  <a:cs typeface="+mn-cs"/>
                </a:rPr>
                <a:t>Robotics for O&amp;M</a:t>
              </a:r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1430917" y="5499229"/>
              <a:ext cx="2520000" cy="216000"/>
            </a:xfrm>
            <a:prstGeom prst="rect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rgbClr val="FFFFFF"/>
                  </a:solidFill>
                </a:rPr>
                <a:t>Cross Area</a:t>
              </a:r>
              <a:endParaRPr lang="en-US" sz="1100" b="1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21" name="Grafico 20"/>
          <p:cNvGraphicFramePr/>
          <p:nvPr/>
        </p:nvGraphicFramePr>
        <p:xfrm>
          <a:off x="2501770" y="1628800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3981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olo 27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418800" cy="360000"/>
          </a:xfrm>
        </p:spPr>
        <p:txBody>
          <a:bodyPr/>
          <a:lstStyle/>
          <a:p>
            <a:r>
              <a:rPr lang="en-US" sz="2000" b="1" dirty="0" smtClean="0"/>
              <a:t>ENEL Research &amp; Innovation </a:t>
            </a:r>
            <a:r>
              <a:rPr lang="en-US" sz="2000" b="1" dirty="0" smtClean="0"/>
              <a:t>Big Data Activities</a:t>
            </a:r>
            <a:endParaRPr lang="en-US" sz="2000" b="1" dirty="0"/>
          </a:p>
        </p:txBody>
      </p:sp>
      <p:sp>
        <p:nvSpPr>
          <p:cNvPr id="20" name="Rettangolo 19"/>
          <p:cNvSpPr/>
          <p:nvPr/>
        </p:nvSpPr>
        <p:spPr>
          <a:xfrm>
            <a:off x="431540" y="1988840"/>
            <a:ext cx="8138400" cy="230827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wrap="square" lIns="91384" tIns="45693" rIns="91384" bIns="45693">
            <a:spAutoFit/>
          </a:bodyPr>
          <a:lstStyle/>
          <a:p>
            <a:pPr marL="271296" marR="0" lvl="0" indent="-271296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Home of the Future (Intrepid project) -  Big </a:t>
            </a:r>
            <a:r>
              <a:rPr lang="en-US" sz="1600" dirty="0" smtClean="0">
                <a:solidFill>
                  <a:schemeClr val="accent1"/>
                </a:solidFill>
              </a:rPr>
              <a:t>d</a:t>
            </a:r>
            <a:r>
              <a:rPr lang="en-US" sz="1600" dirty="0" smtClean="0">
                <a:solidFill>
                  <a:schemeClr val="accent1"/>
                </a:solidFill>
              </a:rPr>
              <a:t>ata analysis for </a:t>
            </a:r>
            <a:r>
              <a:rPr lang="en-US" sz="1600" dirty="0" smtClean="0">
                <a:solidFill>
                  <a:srgbClr val="133B9C"/>
                </a:solidFill>
              </a:rPr>
              <a:t>energy </a:t>
            </a:r>
            <a:r>
              <a:rPr lang="en-US" sz="1600" dirty="0" smtClean="0">
                <a:solidFill>
                  <a:srgbClr val="133B9C"/>
                </a:solidFill>
              </a:rPr>
              <a:t>optimization of residential </a:t>
            </a:r>
            <a:r>
              <a:rPr lang="en-US" sz="1600" dirty="0" smtClean="0">
                <a:solidFill>
                  <a:srgbClr val="133B9C"/>
                </a:solidFill>
              </a:rPr>
              <a:t>buildings 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marL="271296" indent="-27129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Smart City Malaga - Consumption Profiling  (Clustering </a:t>
            </a:r>
            <a:r>
              <a:rPr lang="en-US" sz="1600" dirty="0" smtClean="0">
                <a:solidFill>
                  <a:schemeClr val="accent1"/>
                </a:solidFill>
              </a:rPr>
              <a:t>on consumption </a:t>
            </a:r>
            <a:r>
              <a:rPr lang="en-US" sz="1600" dirty="0" smtClean="0">
                <a:solidFill>
                  <a:schemeClr val="accent1"/>
                </a:solidFill>
              </a:rPr>
              <a:t>patterns) </a:t>
            </a:r>
          </a:p>
          <a:p>
            <a:pPr marL="271296" marR="0" lvl="0" indent="-271296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Mobility Data Analysis - electric </a:t>
            </a:r>
            <a:r>
              <a:rPr lang="en-US" sz="1600" dirty="0" smtClean="0">
                <a:solidFill>
                  <a:schemeClr val="accent1"/>
                </a:solidFill>
              </a:rPr>
              <a:t>vehicle compatibility with current mobility </a:t>
            </a:r>
            <a:r>
              <a:rPr lang="en-US" sz="1600" dirty="0" smtClean="0">
                <a:solidFill>
                  <a:schemeClr val="accent1"/>
                </a:solidFill>
              </a:rPr>
              <a:t>style in Tuscany</a:t>
            </a:r>
          </a:p>
          <a:p>
            <a:pPr marL="271296" marR="0" lvl="0" indent="-271296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Machine learning for non technical losses detection</a:t>
            </a:r>
            <a:endParaRPr lang="en-US" sz="1600" dirty="0" smtClean="0">
              <a:solidFill>
                <a:schemeClr val="accent1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31540" y="1493785"/>
            <a:ext cx="2322875" cy="4118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91384" tIns="45693" rIns="91384" bIns="45693">
            <a:spAutoFit/>
          </a:bodyPr>
          <a:lstStyle/>
          <a:p>
            <a:pPr marL="271296" marR="0" lvl="0" indent="-271296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kern="0" dirty="0" smtClean="0">
                <a:solidFill>
                  <a:srgbClr val="133B9C"/>
                </a:solidFill>
                <a:latin typeface="Verdana"/>
                <a:cs typeface="+mn-cs"/>
              </a:rPr>
              <a:t>Completed</a:t>
            </a:r>
            <a:r>
              <a:rPr lang="it-IT" sz="1600" b="1" kern="0" dirty="0" smtClean="0">
                <a:solidFill>
                  <a:srgbClr val="133B9C"/>
                </a:solidFill>
                <a:latin typeface="Verdana"/>
                <a:cs typeface="+mn-cs"/>
              </a:rPr>
              <a:t> </a:t>
            </a:r>
            <a:endParaRPr kumimoji="0" lang="it-IT" sz="1600" b="1" i="0" u="none" strike="noStrike" kern="0" cap="none" spc="0" normalizeH="0" baseline="0" noProof="0" dirty="0" smtClean="0">
              <a:ln>
                <a:noFill/>
              </a:ln>
              <a:solidFill>
                <a:srgbClr val="133B9C"/>
              </a:solidFill>
              <a:effectLst/>
              <a:uLnTx/>
              <a:uFillTx/>
              <a:latin typeface="Verdana"/>
              <a:cs typeface="+mn-cs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31540" y="4502312"/>
            <a:ext cx="2322875" cy="41185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91384" tIns="45693" rIns="91384" bIns="45693">
            <a:spAutoFit/>
          </a:bodyPr>
          <a:lstStyle/>
          <a:p>
            <a:pPr marL="271296" indent="-27129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kern="0" smtClean="0">
                <a:solidFill>
                  <a:srgbClr val="133B9C"/>
                </a:solidFill>
                <a:latin typeface="Verdana"/>
                <a:cs typeface="+mn-cs"/>
              </a:rPr>
              <a:t>Ongoing</a:t>
            </a:r>
            <a:endParaRPr lang="en-US" sz="1600" b="1" kern="0" smtClean="0">
              <a:solidFill>
                <a:srgbClr val="133B9C"/>
              </a:solidFill>
              <a:latin typeface="Verdana"/>
              <a:cs typeface="+mn-cs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484050" y="5099754"/>
            <a:ext cx="8138400" cy="1569606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33399"/>
            </a:solidFill>
            <a:prstDash val="solid"/>
          </a:ln>
          <a:effectLst/>
        </p:spPr>
        <p:txBody>
          <a:bodyPr wrap="square" lIns="91384" tIns="45693" rIns="91384" bIns="45693">
            <a:spAutoFit/>
          </a:bodyPr>
          <a:lstStyle/>
          <a:p>
            <a:pPr marL="271296" marR="0" lvl="0" indent="-271296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chemeClr val="accent1"/>
                </a:solidFill>
              </a:rPr>
              <a:t>Energy Management – Trading forecast optimization: Energy market  and weather forecast data crawling + machine learning -&gt;  Optimized offer on the day-ahead-market</a:t>
            </a:r>
          </a:p>
          <a:p>
            <a:pPr marL="271296" indent="-27129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Hydro Diagnostic – Data gathering and Predictive Maintenance</a:t>
            </a:r>
            <a:endParaRPr lang="en-US" sz="16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81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aster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Master">
  <a:themeElements>
    <a:clrScheme name="nuova palette">
      <a:dk1>
        <a:srgbClr val="53565A"/>
      </a:dk1>
      <a:lt1>
        <a:srgbClr val="FFFFFF"/>
      </a:lt1>
      <a:dk2>
        <a:srgbClr val="DBDDDE"/>
      </a:dk2>
      <a:lt2>
        <a:srgbClr val="D2D2D2"/>
      </a:lt2>
      <a:accent1>
        <a:srgbClr val="0033A0"/>
      </a:accent1>
      <a:accent2>
        <a:srgbClr val="DC4405"/>
      </a:accent2>
      <a:accent3>
        <a:srgbClr val="0085CA"/>
      </a:accent3>
      <a:accent4>
        <a:srgbClr val="FFA300"/>
      </a:accent4>
      <a:accent5>
        <a:srgbClr val="00B140"/>
      </a:accent5>
      <a:accent6>
        <a:srgbClr val="7F99CF"/>
      </a:accent6>
      <a:hlink>
        <a:srgbClr val="17BBFD"/>
      </a:hlink>
      <a:folHlink>
        <a:srgbClr val="FF79C2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748</Words>
  <Application>Microsoft Office PowerPoint</Application>
  <PresentationFormat>Presentazione su schermo (4:3)</PresentationFormat>
  <Paragraphs>207</Paragraphs>
  <Slides>7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Master</vt:lpstr>
      <vt:lpstr>2_Master</vt:lpstr>
      <vt:lpstr>4_Master</vt:lpstr>
      <vt:lpstr>think-cell Slide</vt:lpstr>
      <vt:lpstr> Enel Research and Innovation            09th November 2015 </vt:lpstr>
      <vt:lpstr>Enel Group overview 1</vt:lpstr>
      <vt:lpstr>Enel Group structure</vt:lpstr>
      <vt:lpstr>Enel Group Dashboard1</vt:lpstr>
      <vt:lpstr>Diapositiva 4</vt:lpstr>
      <vt:lpstr>ENEL Research &amp; Innovation  Portfolio by Areas </vt:lpstr>
      <vt:lpstr>ENEL Research &amp; Innovation Big Data Activities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Alessia Monteferri</dc:creator>
  <cp:lastModifiedBy>a435420</cp:lastModifiedBy>
  <cp:revision>1592</cp:revision>
  <cp:lastPrinted>2015-05-04T14:06:23Z</cp:lastPrinted>
  <dcterms:created xsi:type="dcterms:W3CDTF">2014-02-05T11:37:02Z</dcterms:created>
  <dcterms:modified xsi:type="dcterms:W3CDTF">2015-11-09T13:10:35Z</dcterms:modified>
</cp:coreProperties>
</file>