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395" r:id="rId2"/>
    <p:sldId id="400" r:id="rId3"/>
    <p:sldId id="401" r:id="rId4"/>
    <p:sldId id="402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216" y="-488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</a:defRPr>
            </a:lvl1pPr>
          </a:lstStyle>
          <a:p>
            <a:pPr>
              <a:defRPr/>
            </a:pPr>
            <a:fld id="{132390C4-E309-B94A-BE5E-B9B443E270C0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4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12B4920-985F-9B49-B27C-0966DDAE469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31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200" noProof="0" dirty="0" smtClean="0">
                <a:solidFill>
                  <a:schemeClr val="bg1"/>
                </a:solidFill>
              </a:rPr>
              <a:t>Pavia, 20</a:t>
            </a:r>
            <a:r>
              <a:rPr lang="it-IT" sz="1200" baseline="0" noProof="0" dirty="0" smtClean="0">
                <a:solidFill>
                  <a:schemeClr val="bg1"/>
                </a:solidFill>
              </a:rPr>
              <a:t> Luglio</a:t>
            </a:r>
            <a:r>
              <a:rPr lang="it-IT" sz="1200" noProof="0" dirty="0" smtClean="0">
                <a:solidFill>
                  <a:schemeClr val="bg1"/>
                </a:solidFill>
              </a:rPr>
              <a:t> 2015 – Progetto XPR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5851525"/>
            <a:ext cx="141922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800" dirty="0" smtClean="0">
                <a:solidFill>
                  <a:schemeClr val="bg1"/>
                </a:solidFill>
              </a:rPr>
              <a:t>G. Ciavola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1" y="4779963"/>
            <a:ext cx="9144000" cy="1200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Integration </a:t>
            </a:r>
            <a:r>
              <a:rPr lang="en-GB" sz="2400" b="0" i="0" u="none" strike="noStrike" kern="1200" baseline="0" noProof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of other activities </a:t>
            </a:r>
            <a:endParaRPr lang="en-GB" sz="1000" b="0" i="0" u="none" strike="noStrike" kern="1200" baseline="0" noProof="0" dirty="0" smtClean="0">
              <a:solidFill>
                <a:schemeClr val="accent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r>
              <a:rPr lang="it-IT" sz="10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                                                             </a:t>
            </a: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endParaRPr lang="it-IT" sz="1000" b="0" i="0" u="none" strike="noStrike" kern="1200" baseline="0" dirty="0" smtClean="0">
              <a:solidFill>
                <a:schemeClr val="accent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update of the XPR Project budget</a:t>
            </a:r>
            <a:endParaRPr lang="en-GB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88989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6437313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20 Luglio 2015 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</a:t>
            </a:r>
            <a:r>
              <a:rPr lang="it-IT" sz="1000" baseline="0" dirty="0" smtClean="0">
                <a:solidFill>
                  <a:srgbClr val="800000"/>
                </a:solidFill>
              </a:rPr>
              <a:t> </a:t>
            </a:r>
            <a:r>
              <a:rPr lang="it-IT" sz="1000" baseline="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4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442076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GB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27 Ottobre 2015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399175" y="6484938"/>
            <a:ext cx="94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S. </a:t>
            </a:r>
            <a:r>
              <a:rPr lang="it-IT" sz="1000" dirty="0" err="1" smtClean="0">
                <a:solidFill>
                  <a:srgbClr val="800000"/>
                </a:solidFill>
              </a:rPr>
              <a:t>Passarello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11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it-IT" sz="100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charset="0"/>
              </a:rPr>
              <a:t></a:t>
            </a:r>
            <a:r>
              <a:rPr lang="de-DE"/>
              <a:t> </a:t>
            </a:r>
            <a:fld id="{52A682B9-8833-E44A-96C8-B58031140CA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 descr="layout sperimentale completa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9" y="1041839"/>
            <a:ext cx="8044546" cy="50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495409"/>
            <a:ext cx="6873875" cy="38970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Sala XPR</a:t>
            </a:r>
            <a:b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0982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495409"/>
            <a:ext cx="6873875" cy="38970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Sezione sala XPR</a:t>
            </a:r>
            <a:endParaRPr lang="it-IT" dirty="0"/>
          </a:p>
        </p:txBody>
      </p:sp>
      <p:pic>
        <p:nvPicPr>
          <p:cNvPr id="4" name="Immagine 2" descr="sezione sala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060450"/>
            <a:ext cx="83296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658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29" y="367129"/>
            <a:ext cx="6873875" cy="389701"/>
          </a:xfrm>
        </p:spPr>
        <p:txBody>
          <a:bodyPr/>
          <a:lstStyle/>
          <a:p>
            <a:pPr algn="ctr"/>
            <a:r>
              <a:rPr lang="it-IT" dirty="0" err="1">
                <a:solidFill>
                  <a:srgbClr val="008000"/>
                </a:solidFill>
                <a:latin typeface="Arial" charset="0"/>
                <a:ea typeface="ＭＳ Ｐゴシック" charset="0"/>
              </a:rPr>
              <a:t>Girder</a:t>
            </a:r>
            <a:r>
              <a:rPr lang="it-IT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magneti di scanning</a:t>
            </a:r>
            <a:endParaRPr lang="it-IT" dirty="0"/>
          </a:p>
        </p:txBody>
      </p:sp>
      <p:pic>
        <p:nvPicPr>
          <p:cNvPr id="5" name="Immagine 3" descr="sala sperimentale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8038"/>
            <a:ext cx="8745538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971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8000"/>
                </a:solidFill>
              </a:rPr>
              <a:t>Tavolo regolabile</a:t>
            </a:r>
            <a:endParaRPr lang="it-IT" dirty="0">
              <a:solidFill>
                <a:srgbClr val="008000"/>
              </a:solidFill>
            </a:endParaRPr>
          </a:p>
        </p:txBody>
      </p:sp>
      <p:pic>
        <p:nvPicPr>
          <p:cNvPr id="4" name="Immagine 3" descr="Tavolo regolabile per XP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5" t="5467" r="1368" b="13187"/>
          <a:stretch/>
        </p:blipFill>
        <p:spPr>
          <a:xfrm>
            <a:off x="2206621" y="1388028"/>
            <a:ext cx="4130996" cy="47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3275"/>
      </p:ext>
    </p:extLst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23079</TotalTime>
  <Words>11</Words>
  <Application>Microsoft Macintosh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PresentationLoad</vt:lpstr>
      <vt:lpstr>Sala XPR </vt:lpstr>
      <vt:lpstr>Sezione sala XPR</vt:lpstr>
      <vt:lpstr>Girder magneti di scanning</vt:lpstr>
      <vt:lpstr>Tavolo regolabile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Account</cp:lastModifiedBy>
  <cp:revision>275</cp:revision>
  <dcterms:created xsi:type="dcterms:W3CDTF">2007-11-27T23:54:21Z</dcterms:created>
  <dcterms:modified xsi:type="dcterms:W3CDTF">2015-10-27T08:23:48Z</dcterms:modified>
</cp:coreProperties>
</file>