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8"/>
  </p:notesMasterIdLst>
  <p:handoutMasterIdLst>
    <p:handoutMasterId r:id="rId9"/>
  </p:handoutMasterIdLst>
  <p:sldIdLst>
    <p:sldId id="285" r:id="rId2"/>
    <p:sldId id="309" r:id="rId3"/>
    <p:sldId id="310" r:id="rId4"/>
    <p:sldId id="319" r:id="rId5"/>
    <p:sldId id="317" r:id="rId6"/>
    <p:sldId id="308" r:id="rId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1914" y="1020"/>
      </p:cViewPr>
      <p:guideLst>
        <p:guide orient="horz" pos="24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DA6BFD63-C219-47B2-A2A7-CF8866330248}" type="slidenum">
              <a:rPr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022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charset="-128"/>
              </a:defRPr>
            </a:lvl1pPr>
          </a:lstStyle>
          <a:p>
            <a:pPr>
              <a:defRPr/>
            </a:pPr>
            <a:fld id="{0D580BF0-DB70-48E7-9B52-1126831F702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729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00DEBE3-F16E-49C2-BA6B-DACDACE1BA56}" type="slidenum">
              <a:rPr lang="de-DE" altLang="it-IT" sz="1200" smtClean="0">
                <a:latin typeface="Times New Roman" pitchFamily="18" charset="0"/>
              </a:rPr>
              <a:pPr eaLnBrk="1" hangingPunct="1"/>
              <a:t>1</a:t>
            </a:fld>
            <a:endParaRPr lang="de-DE" altLang="it-IT" sz="1200" smtClean="0">
              <a:latin typeface="Times New Roman" pitchFamily="18" charset="0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52863" y="9434513"/>
            <a:ext cx="2944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773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7738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2F27CC9-6CF5-4708-AA0B-E15152D0A677}" type="slidenum">
              <a:rPr lang="en-GB" altLang="it-IT" sz="1300"/>
              <a:pPr algn="r" eaLnBrk="1" hangingPunct="1"/>
              <a:t>1</a:t>
            </a:fld>
            <a:endParaRPr lang="en-GB" altLang="it-IT" sz="1300"/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</p:spPr>
        <p:txBody>
          <a:bodyPr lIns="94824" tIns="47416" rIns="94824" bIns="47416"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06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1F559CC-AE89-466C-9102-C9A9AB868959}" type="slidenum">
              <a:rPr lang="de-DE" altLang="it-IT" sz="1200" smtClean="0">
                <a:latin typeface="Times New Roman" pitchFamily="18" charset="0"/>
              </a:rPr>
              <a:pPr eaLnBrk="1" hangingPunct="1"/>
              <a:t>6</a:t>
            </a:fld>
            <a:endParaRPr lang="de-DE" altLang="it-IT" sz="120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</p:spPr>
        <p:txBody>
          <a:bodyPr/>
          <a:lstStyle/>
          <a:p>
            <a:pPr eaLnBrk="1" hangingPunct="1">
              <a:defRPr/>
            </a:pPr>
            <a:endParaRPr noProof="1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41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 bwMode="gray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738959"/>
      </p:ext>
    </p:extLst>
  </p:cSld>
  <p:clrMapOvr>
    <a:masterClrMapping/>
  </p:clrMapOvr>
  <p:transition spd="med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LogoCNAO+txt_blu-ross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478588"/>
            <a:ext cx="1735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254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10" descr="sistema-sanitario-lombardia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338" y="6588125"/>
            <a:ext cx="12858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 err="1" smtClean="0">
                <a:solidFill>
                  <a:schemeClr val="bg1"/>
                </a:solidFill>
                <a:cs typeface="Calibri"/>
              </a:rPr>
              <a:t>www.cnao.it</a:t>
            </a:r>
            <a:endParaRPr lang="de-DE" sz="10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940937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 bwMode="gray"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LogoCNAO+txt_bianco-ross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500" y="6248400"/>
            <a:ext cx="2128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387098"/>
      </p:ext>
    </p:extLst>
  </p:cSld>
  <p:clrMapOvr>
    <a:masterClrMapping/>
  </p:clrMapOvr>
  <p:transition spd="med"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5" descr="LogoCNAO+txt_blu-ross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6478588"/>
            <a:ext cx="1735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piè di pagina 2"/>
          <p:cNvSpPr txBox="1">
            <a:spLocks/>
          </p:cNvSpPr>
          <p:nvPr userDrawn="1"/>
        </p:nvSpPr>
        <p:spPr bwMode="gray">
          <a:xfrm>
            <a:off x="219075" y="6542088"/>
            <a:ext cx="879475" cy="247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it-IT" sz="1000"/>
              <a:t>Page </a:t>
            </a:r>
            <a:r>
              <a:rPr lang="en-GB" altLang="it-IT" sz="1000">
                <a:sym typeface="Wingdings" pitchFamily="2" charset="2"/>
              </a:rPr>
              <a:t></a:t>
            </a:r>
            <a:r>
              <a:rPr lang="en-GB" altLang="it-IT" sz="1000"/>
              <a:t> </a:t>
            </a:r>
            <a:fld id="{9BE8E2EC-3FF5-4E62-9455-FDCE734D555C}" type="slidenum">
              <a:rPr lang="en-GB" altLang="it-IT" sz="1000"/>
              <a:pPr eaLnBrk="1" hangingPunct="1"/>
              <a:t>‹#›</a:t>
            </a:fld>
            <a:endParaRPr lang="en-GB" altLang="it-IT" sz="1000"/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1222375" y="6537325"/>
            <a:ext cx="3044825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 smtClean="0">
                <a:solidFill>
                  <a:schemeClr val="tx1"/>
                </a:solidFill>
                <a:cs typeface="Calibri"/>
              </a:rPr>
              <a:t>XPR Project</a:t>
            </a:r>
            <a:endParaRPr lang="en-GB" sz="900" dirty="0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7" name="Connettore 1 22"/>
          <p:cNvCxnSpPr/>
          <p:nvPr userDrawn="1"/>
        </p:nvCxnSpPr>
        <p:spPr>
          <a:xfrm>
            <a:off x="0" y="6335713"/>
            <a:ext cx="9144000" cy="0"/>
          </a:xfrm>
          <a:prstGeom prst="line">
            <a:avLst/>
          </a:prstGeom>
          <a:ln w="9525" cap="rnd" cmpd="sng">
            <a:solidFill>
              <a:schemeClr val="accent4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23"/>
          <p:cNvCxnSpPr/>
          <p:nvPr userDrawn="1"/>
        </p:nvCxnSpPr>
        <p:spPr>
          <a:xfrm>
            <a:off x="1119188" y="6627813"/>
            <a:ext cx="0" cy="107950"/>
          </a:xfrm>
          <a:prstGeom prst="line">
            <a:avLst/>
          </a:prstGeom>
          <a:ln w="9525" cap="rnd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10" descr="sistema-sanitario-lombardia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338" y="6588125"/>
            <a:ext cx="12858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1"/>
          <p:cNvSpPr txBox="1">
            <a:spLocks/>
          </p:cNvSpPr>
          <p:nvPr userDrawn="1"/>
        </p:nvSpPr>
        <p:spPr>
          <a:xfrm>
            <a:off x="7912100" y="38100"/>
            <a:ext cx="1011238" cy="252413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mtClean="0">
                <a:solidFill>
                  <a:schemeClr val="bg1"/>
                </a:solidFill>
                <a:cs typeface="Calibri"/>
              </a:rPr>
              <a:t>www.cnao.it</a:t>
            </a:r>
            <a:endParaRPr lang="en-US" sz="10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60007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14325" y="1695450"/>
            <a:ext cx="8439150" cy="4305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88164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it-IT" sz="1000">
              <a:ea typeface="ＭＳ Ｐゴシック" charset="-128"/>
            </a:endParaRP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32ABE08F-3998-4675-9BE4-791FF1739C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it-IT" smtClean="0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300038"/>
            <a:ext cx="6873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it-I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1"/>
          <p:cNvSpPr txBox="1">
            <a:spLocks noChangeArrowheads="1"/>
          </p:cNvSpPr>
          <p:nvPr/>
        </p:nvSpPr>
        <p:spPr bwMode="auto">
          <a:xfrm>
            <a:off x="-992188" y="94615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3" name="CasellaDiTesto 2"/>
          <p:cNvSpPr txBox="1">
            <a:spLocks noChangeArrowheads="1"/>
          </p:cNvSpPr>
          <p:nvPr/>
        </p:nvSpPr>
        <p:spPr bwMode="auto">
          <a:xfrm>
            <a:off x="295274" y="4679950"/>
            <a:ext cx="86416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3000" b="1" dirty="0" smtClean="0">
                <a:solidFill>
                  <a:schemeClr val="bg1"/>
                </a:solidFill>
              </a:rPr>
              <a:t>XPR meeting – Control System status</a:t>
            </a:r>
            <a:endParaRPr lang="it-IT" altLang="it-IT" sz="3000" b="1" dirty="0">
              <a:solidFill>
                <a:schemeClr val="bg1"/>
              </a:solidFill>
            </a:endParaRPr>
          </a:p>
        </p:txBody>
      </p:sp>
      <p:sp>
        <p:nvSpPr>
          <p:cNvPr id="5124" name="CasellaDiTesto 4"/>
          <p:cNvSpPr txBox="1">
            <a:spLocks noChangeArrowheads="1"/>
          </p:cNvSpPr>
          <p:nvPr/>
        </p:nvSpPr>
        <p:spPr bwMode="auto">
          <a:xfrm>
            <a:off x="295275" y="5364163"/>
            <a:ext cx="5387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800" dirty="0">
                <a:solidFill>
                  <a:schemeClr val="bg1"/>
                </a:solidFill>
              </a:rPr>
              <a:t>S. </a:t>
            </a:r>
            <a:r>
              <a:rPr lang="it-IT" altLang="it-IT" sz="1800" dirty="0" smtClean="0">
                <a:solidFill>
                  <a:schemeClr val="bg1"/>
                </a:solidFill>
              </a:rPr>
              <a:t>Toncelli</a:t>
            </a:r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5125" name="CasellaDiTesto 5"/>
          <p:cNvSpPr txBox="1">
            <a:spLocks noChangeArrowheads="1"/>
          </p:cNvSpPr>
          <p:nvPr/>
        </p:nvSpPr>
        <p:spPr bwMode="auto">
          <a:xfrm>
            <a:off x="295275" y="6384925"/>
            <a:ext cx="5387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chemeClr val="bg1"/>
                </a:solidFill>
              </a:rPr>
              <a:t>Pavia, </a:t>
            </a:r>
            <a:r>
              <a:rPr lang="it-IT" altLang="it-IT" sz="1200" dirty="0" smtClean="0">
                <a:solidFill>
                  <a:schemeClr val="bg1"/>
                </a:solidFill>
              </a:rPr>
              <a:t>27 ottobre 2015</a:t>
            </a:r>
            <a:endParaRPr lang="it-IT" altLang="it-I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olo 1"/>
          <p:cNvSpPr>
            <a:spLocks noGrp="1"/>
          </p:cNvSpPr>
          <p:nvPr>
            <p:ph type="title"/>
          </p:nvPr>
        </p:nvSpPr>
        <p:spPr>
          <a:xfrm>
            <a:off x="314325" y="495300"/>
            <a:ext cx="7369175" cy="600075"/>
          </a:xfrm>
        </p:spPr>
        <p:txBody>
          <a:bodyPr/>
          <a:lstStyle/>
          <a:p>
            <a:r>
              <a:rPr lang="en-GB" altLang="it-IT" dirty="0" smtClean="0">
                <a:solidFill>
                  <a:srgbClr val="000090"/>
                </a:solidFill>
              </a:rPr>
              <a:t>Task#7: </a:t>
            </a:r>
            <a:r>
              <a:rPr lang="it-IT" altLang="it-IT" dirty="0">
                <a:solidFill>
                  <a:srgbClr val="000090"/>
                </a:solidFill>
              </a:rPr>
              <a:t>Sistema di controllo</a:t>
            </a:r>
            <a:endParaRPr lang="it-IT" altLang="it-IT" dirty="0" smtClean="0">
              <a:solidFill>
                <a:srgbClr val="000090"/>
              </a:solidFill>
            </a:endParaRPr>
          </a:p>
        </p:txBody>
      </p:sp>
      <p:sp>
        <p:nvSpPr>
          <p:cNvPr id="12290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altLang="it-IT" i="1" dirty="0" smtClean="0">
                <a:solidFill>
                  <a:srgbClr val="000090"/>
                </a:solidFill>
              </a:rPr>
              <a:t>Obiettivo</a:t>
            </a:r>
            <a:r>
              <a:rPr lang="it-IT" altLang="it-IT" dirty="0" smtClean="0">
                <a:solidFill>
                  <a:srgbClr val="000090"/>
                </a:solidFill>
              </a:rPr>
              <a:t>: </a:t>
            </a:r>
            <a:r>
              <a:rPr lang="it-IT" altLang="it-IT" b="0" dirty="0" smtClean="0">
                <a:solidFill>
                  <a:srgbClr val="000090"/>
                </a:solidFill>
              </a:rPr>
              <a:t>progettazione, costruzione, installazione, messa in opera e commissioning dell’ampliamento del sistema di controllo necessari per la HEBT e per la sala sperimentale.</a:t>
            </a:r>
          </a:p>
          <a:p>
            <a:endParaRPr lang="it-IT" altLang="it-IT" i="1" dirty="0" smtClean="0">
              <a:solidFill>
                <a:srgbClr val="000090"/>
              </a:solidFill>
            </a:endParaRPr>
          </a:p>
          <a:p>
            <a:r>
              <a:rPr lang="it-IT" altLang="it-IT" i="1" dirty="0" smtClean="0">
                <a:solidFill>
                  <a:srgbClr val="000090"/>
                </a:solidFill>
              </a:rPr>
              <a:t>Responsabile CNAO: </a:t>
            </a:r>
            <a:r>
              <a:rPr lang="it-IT" altLang="it-IT" b="0" i="1" dirty="0" smtClean="0">
                <a:solidFill>
                  <a:srgbClr val="000090"/>
                </a:solidFill>
              </a:rPr>
              <a:t>L. Casalegno</a:t>
            </a:r>
            <a:endParaRPr lang="it-IT" altLang="it-IT" b="0" dirty="0" smtClean="0">
              <a:solidFill>
                <a:srgbClr val="000090"/>
              </a:solidFill>
            </a:endParaRPr>
          </a:p>
          <a:p>
            <a:endParaRPr lang="it-IT" altLang="it-IT" dirty="0" smtClean="0">
              <a:solidFill>
                <a:srgbClr val="000090"/>
              </a:solidFill>
            </a:endParaRPr>
          </a:p>
          <a:p>
            <a:r>
              <a:rPr lang="it-IT" altLang="it-IT" i="1" dirty="0" smtClean="0">
                <a:solidFill>
                  <a:srgbClr val="000090"/>
                </a:solidFill>
              </a:rPr>
              <a:t>Risorse umane disponibili CNAO:   </a:t>
            </a:r>
            <a:r>
              <a:rPr lang="it-IT" altLang="it-IT" b="0" i="1" dirty="0" smtClean="0">
                <a:solidFill>
                  <a:srgbClr val="000090"/>
                </a:solidFill>
              </a:rPr>
              <a:t>L. Casalegno, S. Toncelli, S. Gioia, S. Foglio</a:t>
            </a:r>
            <a:endParaRPr lang="it-IT" altLang="it-IT" b="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7954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Master timing receiver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4325" y="1695449"/>
            <a:ext cx="8439150" cy="2717063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altLang="it-IT" b="0" dirty="0" err="1" smtClean="0"/>
              <a:t>Decodifica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ottica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funzionante</a:t>
            </a:r>
            <a:endParaRPr lang="en-US" altLang="it-IT" b="0" dirty="0" smtClean="0"/>
          </a:p>
          <a:p>
            <a:pPr>
              <a:buClr>
                <a:schemeClr val="accent2"/>
              </a:buClr>
            </a:pPr>
            <a:r>
              <a:rPr lang="en-US" altLang="it-IT" b="0" dirty="0" err="1" smtClean="0"/>
              <a:t>Decodifica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protocollo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fallita</a:t>
            </a:r>
            <a:r>
              <a:rPr lang="en-US" altLang="it-IT" b="0" dirty="0" smtClean="0"/>
              <a:t> con </a:t>
            </a:r>
            <a:r>
              <a:rPr lang="en-US" altLang="it-IT" b="0" dirty="0" err="1" smtClean="0"/>
              <a:t>schede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commerciali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disponibili</a:t>
            </a:r>
            <a:r>
              <a:rPr lang="en-US" altLang="it-IT" b="0" dirty="0" smtClean="0"/>
              <a:t> (</a:t>
            </a:r>
            <a:r>
              <a:rPr lang="en-US" altLang="it-IT" b="0" dirty="0" err="1" smtClean="0"/>
              <a:t>mancanza</a:t>
            </a:r>
            <a:r>
              <a:rPr lang="en-US" altLang="it-IT" b="0" dirty="0" smtClean="0"/>
              <a:t> di </a:t>
            </a:r>
            <a:r>
              <a:rPr lang="en-US" altLang="it-IT" b="0" dirty="0" err="1" smtClean="0"/>
              <a:t>banda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passante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sugli</a:t>
            </a:r>
            <a:r>
              <a:rPr lang="en-US" altLang="it-IT" b="0" dirty="0" smtClean="0"/>
              <a:t> I/O)</a:t>
            </a:r>
          </a:p>
          <a:p>
            <a:pPr marL="1339850" lvl="5" indent="0">
              <a:buClr>
                <a:schemeClr val="accent2"/>
              </a:buClr>
              <a:buNone/>
            </a:pPr>
            <a:r>
              <a:rPr lang="en-US" altLang="it-IT" dirty="0" err="1" smtClean="0"/>
              <a:t>Contattate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aziende</a:t>
            </a:r>
            <a:r>
              <a:rPr lang="en-US" altLang="it-IT" dirty="0" smtClean="0"/>
              <a:t> con </a:t>
            </a:r>
            <a:r>
              <a:rPr lang="en-US" altLang="it-IT" dirty="0" err="1" smtClean="0"/>
              <a:t>conoscenza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telecomunicazioni</a:t>
            </a:r>
            <a:r>
              <a:rPr lang="en-US" altLang="it-IT" dirty="0" smtClean="0"/>
              <a:t> per </a:t>
            </a:r>
          </a:p>
          <a:p>
            <a:pPr marL="1339850" lvl="5" indent="0">
              <a:buClr>
                <a:schemeClr val="accent2"/>
              </a:buClr>
              <a:buNone/>
            </a:pPr>
            <a:r>
              <a:rPr lang="en-US" altLang="it-IT" dirty="0" err="1"/>
              <a:t>s</a:t>
            </a:r>
            <a:r>
              <a:rPr lang="en-US" altLang="it-IT" dirty="0" err="1" smtClean="0"/>
              <a:t>upporto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alla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progettaziona</a:t>
            </a:r>
            <a:r>
              <a:rPr lang="en-US" altLang="it-IT" dirty="0" smtClean="0"/>
              <a:t>/</a:t>
            </a:r>
            <a:r>
              <a:rPr lang="en-US" altLang="it-IT" dirty="0" err="1" smtClean="0"/>
              <a:t>realizzazione</a:t>
            </a:r>
            <a:r>
              <a:rPr lang="en-US" altLang="it-IT" dirty="0" smtClean="0"/>
              <a:t> di decoder HW</a:t>
            </a:r>
          </a:p>
          <a:p>
            <a:pPr marL="1339850" lvl="5" indent="0">
              <a:buClr>
                <a:schemeClr val="accent2"/>
              </a:buClr>
              <a:buNone/>
            </a:pPr>
            <a:r>
              <a:rPr lang="en-US" altLang="it-IT" u="sng" dirty="0" smtClean="0"/>
              <a:t>COSTI NON SOSTENIBILI</a:t>
            </a:r>
            <a:endParaRPr lang="en-US" altLang="it-IT" b="0" u="sng" dirty="0" smtClean="0"/>
          </a:p>
        </p:txBody>
      </p:sp>
      <p:sp>
        <p:nvSpPr>
          <p:cNvPr id="5" name="Right Arrow 4"/>
          <p:cNvSpPr/>
          <p:nvPr/>
        </p:nvSpPr>
        <p:spPr bwMode="auto">
          <a:xfrm>
            <a:off x="627321" y="3306726"/>
            <a:ext cx="786810" cy="48909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35" y="4396975"/>
            <a:ext cx="3624447" cy="159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39360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Master timing receiver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4325" y="1695449"/>
            <a:ext cx="8439150" cy="971551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altLang="it-IT" b="0" dirty="0" err="1" smtClean="0"/>
              <a:t>Verificata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capacità</a:t>
            </a:r>
            <a:r>
              <a:rPr lang="en-US" altLang="it-IT" b="0" dirty="0" smtClean="0"/>
              <a:t> di </a:t>
            </a:r>
            <a:r>
              <a:rPr lang="en-US" altLang="it-IT" b="0" dirty="0" err="1" smtClean="0"/>
              <a:t>banda</a:t>
            </a:r>
            <a:r>
              <a:rPr lang="en-US" altLang="it-IT" b="0" dirty="0" smtClean="0"/>
              <a:t> del backplane PXI</a:t>
            </a:r>
          </a:p>
          <a:p>
            <a:pPr>
              <a:buClr>
                <a:schemeClr val="accent2"/>
              </a:buClr>
            </a:pPr>
            <a:r>
              <a:rPr lang="en-US" altLang="it-IT" b="0" dirty="0" err="1" smtClean="0"/>
              <a:t>Prototipo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decodifica</a:t>
            </a:r>
            <a:r>
              <a:rPr lang="en-US" altLang="it-IT" b="0" dirty="0" smtClean="0"/>
              <a:t> con </a:t>
            </a:r>
            <a:r>
              <a:rPr lang="en-US" altLang="it-IT" b="0" dirty="0" err="1" smtClean="0"/>
              <a:t>porte</a:t>
            </a:r>
            <a:r>
              <a:rPr lang="en-US" altLang="it-IT" b="0" dirty="0" smtClean="0"/>
              <a:t> </a:t>
            </a:r>
            <a:r>
              <a:rPr lang="en-US" altLang="it-IT" b="0" dirty="0" err="1" smtClean="0"/>
              <a:t>logiche</a:t>
            </a:r>
            <a:r>
              <a:rPr lang="en-US" altLang="it-IT" b="0" dirty="0" smtClean="0"/>
              <a:t> da </a:t>
            </a:r>
            <a:r>
              <a:rPr lang="en-US" altLang="it-IT" b="0" dirty="0" err="1" smtClean="0"/>
              <a:t>interfacciare</a:t>
            </a:r>
            <a:r>
              <a:rPr lang="en-US" altLang="it-IT" b="0" dirty="0" smtClean="0"/>
              <a:t> a FPGA NI</a:t>
            </a:r>
          </a:p>
          <a:p>
            <a:pPr lvl="1">
              <a:buClr>
                <a:schemeClr val="accent2"/>
              </a:buClr>
            </a:pPr>
            <a:r>
              <a:rPr lang="en-US" altLang="it-IT" dirty="0" err="1" smtClean="0"/>
              <a:t>Supporto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laboratorio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elettronica</a:t>
            </a:r>
            <a:r>
              <a:rPr lang="en-US" altLang="it-IT" dirty="0" smtClean="0"/>
              <a:t> INFN PV?</a:t>
            </a:r>
            <a:endParaRPr lang="en-US" altLang="it-IT" b="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446" y="3048000"/>
            <a:ext cx="4510029" cy="3113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3266964"/>
            <a:ext cx="3738193" cy="22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0903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495410"/>
            <a:ext cx="6873875" cy="1200040"/>
          </a:xfrm>
        </p:spPr>
        <p:txBody>
          <a:bodyPr/>
          <a:lstStyle/>
          <a:p>
            <a:r>
              <a:rPr lang="it-IT" dirty="0" smtClean="0"/>
              <a:t>Driver GFD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Piggyback</a:t>
            </a:r>
            <a:r>
              <a:rPr lang="it-IT" dirty="0"/>
              <a:t> card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4324" y="2147778"/>
            <a:ext cx="8404374" cy="3795822"/>
          </a:xfrm>
        </p:spPr>
        <p:txBody>
          <a:bodyPr/>
          <a:lstStyle/>
          <a:p>
            <a:r>
              <a:rPr lang="it-IT" b="0" dirty="0" smtClean="0"/>
              <a:t>Ottenute le indicazioni economiche dalle ditte esterne per realizzare la scheda</a:t>
            </a:r>
          </a:p>
          <a:p>
            <a:r>
              <a:rPr lang="it-IT" b="0" dirty="0" smtClean="0"/>
              <a:t>In attesa di versione definitiva offerta divisa in:</a:t>
            </a:r>
          </a:p>
          <a:p>
            <a:pPr lvl="1"/>
            <a:r>
              <a:rPr lang="it-IT" b="0" dirty="0" smtClean="0"/>
              <a:t>Progettazione</a:t>
            </a:r>
          </a:p>
          <a:p>
            <a:pPr lvl="1"/>
            <a:r>
              <a:rPr lang="it-IT" b="0" dirty="0" smtClean="0"/>
              <a:t>Test EMC (marcatura CE)</a:t>
            </a:r>
          </a:p>
          <a:p>
            <a:pPr lvl="1"/>
            <a:r>
              <a:rPr lang="it-IT" b="0" dirty="0" smtClean="0"/>
              <a:t>Piccola produzione</a:t>
            </a:r>
            <a:endParaRPr lang="it-IT" b="0" dirty="0" smtClean="0"/>
          </a:p>
        </p:txBody>
      </p:sp>
    </p:spTree>
    <p:extLst>
      <p:ext uri="{BB962C8B-B14F-4D97-AF65-F5344CB8AC3E}">
        <p14:creationId xmlns:p14="http://schemas.microsoft.com/office/powerpoint/2010/main" val="22334574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1"/>
          <p:cNvSpPr txBox="1">
            <a:spLocks noChangeArrowheads="1"/>
          </p:cNvSpPr>
          <p:nvPr/>
        </p:nvSpPr>
        <p:spPr bwMode="auto">
          <a:xfrm>
            <a:off x="295275" y="4679950"/>
            <a:ext cx="53879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3000" b="1">
                <a:solidFill>
                  <a:schemeClr val="bg1"/>
                </a:solidFill>
              </a:rPr>
              <a:t>Grazie dell’attenzione</a:t>
            </a:r>
          </a:p>
        </p:txBody>
      </p:sp>
      <p:sp>
        <p:nvSpPr>
          <p:cNvPr id="7171" name="CasellaDiTesto 2"/>
          <p:cNvSpPr txBox="1">
            <a:spLocks noChangeArrowheads="1"/>
          </p:cNvSpPr>
          <p:nvPr/>
        </p:nvSpPr>
        <p:spPr bwMode="auto">
          <a:xfrm>
            <a:off x="214313" y="5364163"/>
            <a:ext cx="7102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it-IT" altLang="it-IT" sz="1400">
                <a:solidFill>
                  <a:schemeClr val="bg1"/>
                </a:solidFill>
              </a:rPr>
              <a:t>“C’è vero progresso solo quando i vantaggi di una nuova tecnologia diventano per tutti”</a:t>
            </a:r>
          </a:p>
          <a:p>
            <a:pPr algn="r" eaLnBrk="1" hangingPunct="1"/>
            <a:r>
              <a:rPr lang="it-IT" altLang="it-IT" sz="1400">
                <a:solidFill>
                  <a:schemeClr val="bg1"/>
                </a:solidFill>
              </a:rPr>
              <a:t> H. Ford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PresentationLoad</Template>
  <TotalTime>407</TotalTime>
  <Words>192</Words>
  <Application>Microsoft Office PowerPoint</Application>
  <PresentationFormat>On-screen Show (4:3)</PresentationFormat>
  <Paragraphs>31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ＭＳ Ｐゴシック</vt:lpstr>
      <vt:lpstr>Times New Roman</vt:lpstr>
      <vt:lpstr>Wingdings</vt:lpstr>
      <vt:lpstr>PresentationLoad</vt:lpstr>
      <vt:lpstr>PowerPoint Presentation</vt:lpstr>
      <vt:lpstr>Task#7: Sistema di controllo</vt:lpstr>
      <vt:lpstr>Master timing receiver</vt:lpstr>
      <vt:lpstr>Master timing receiver</vt:lpstr>
      <vt:lpstr>Driver GFD  Piggyback card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Gerardi Franco</dc:creator>
  <dc:description>PresentationLoad.com</dc:description>
  <cp:lastModifiedBy>Sandro Toncelli</cp:lastModifiedBy>
  <cp:revision>116</cp:revision>
  <dcterms:created xsi:type="dcterms:W3CDTF">2007-11-27T23:54:21Z</dcterms:created>
  <dcterms:modified xsi:type="dcterms:W3CDTF">2015-10-26T16:48:14Z</dcterms:modified>
</cp:coreProperties>
</file>