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59" r:id="rId3"/>
    <p:sldId id="281" r:id="rId4"/>
    <p:sldId id="282" r:id="rId5"/>
    <p:sldId id="260" r:id="rId6"/>
    <p:sldId id="283" r:id="rId7"/>
    <p:sldId id="284" r:id="rId8"/>
    <p:sldId id="285" r:id="rId9"/>
    <p:sldId id="269" r:id="rId10"/>
    <p:sldId id="270" r:id="rId11"/>
    <p:sldId id="271" r:id="rId12"/>
    <p:sldId id="272" r:id="rId13"/>
    <p:sldId id="28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6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1" d="100"/>
          <a:sy n="71" d="100"/>
        </p:scale>
        <p:origin x="618" y="60"/>
      </p:cViewPr>
      <p:guideLst>
        <p:guide orient="horz" pos="2160"/>
        <p:guide pos="3840"/>
      </p:guideLst>
    </p:cSldViewPr>
  </p:slideViewPr>
  <p:notesTextViewPr>
    <p:cViewPr>
      <p:scale>
        <a:sx n="1" d="1"/>
        <a:sy n="1" d="1"/>
      </p:scale>
      <p:origin x="0" y="0"/>
    </p:cViewPr>
  </p:notesTextViewPr>
  <p:sorterViewPr>
    <p:cViewPr>
      <p:scale>
        <a:sx n="102" d="100"/>
        <a:sy n="102" d="100"/>
      </p:scale>
      <p:origin x="0" y="-28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2A40EA-305E-4312-B5DA-6E3853ECED99}" type="doc">
      <dgm:prSet loTypeId="urn:microsoft.com/office/officeart/2005/8/layout/radial3" loCatId="cycle" qsTypeId="urn:microsoft.com/office/officeart/2005/8/quickstyle/3d2" qsCatId="3D" csTypeId="urn:microsoft.com/office/officeart/2005/8/colors/accent1_2" csCatId="accent1" phldr="1"/>
      <dgm:spPr/>
      <dgm:t>
        <a:bodyPr/>
        <a:lstStyle/>
        <a:p>
          <a:endParaRPr lang="en-IE"/>
        </a:p>
      </dgm:t>
    </dgm:pt>
    <dgm:pt modelId="{5B8893F7-22A4-4661-96E5-F873D01A0EDD}">
      <dgm:prSet phldrT="[Text]" custT="1"/>
      <dgm:spPr/>
      <dgm:t>
        <a:bodyPr/>
        <a:lstStyle/>
        <a:p>
          <a:r>
            <a:rPr lang="en-IE" sz="4000" smtClean="0">
              <a:solidFill>
                <a:schemeClr val="tx1">
                  <a:lumMod val="75000"/>
                  <a:lumOff val="25000"/>
                </a:schemeClr>
              </a:solidFill>
              <a:latin typeface="Calibri" pitchFamily="34" charset="0"/>
              <a:cs typeface="Calibri" pitchFamily="34" charset="0"/>
            </a:rPr>
            <a:t>Marie </a:t>
          </a:r>
          <a:br>
            <a:rPr lang="en-IE" sz="4000" smtClean="0">
              <a:solidFill>
                <a:schemeClr val="tx1">
                  <a:lumMod val="75000"/>
                  <a:lumOff val="25000"/>
                </a:schemeClr>
              </a:solidFill>
              <a:latin typeface="Calibri" pitchFamily="34" charset="0"/>
              <a:cs typeface="Calibri" pitchFamily="34" charset="0"/>
            </a:rPr>
          </a:br>
          <a:r>
            <a:rPr lang="en-IE" sz="4000" smtClean="0">
              <a:solidFill>
                <a:schemeClr val="tx1">
                  <a:lumMod val="75000"/>
                  <a:lumOff val="25000"/>
                </a:schemeClr>
              </a:solidFill>
              <a:latin typeface="Calibri" pitchFamily="34" charset="0"/>
              <a:cs typeface="Calibri" pitchFamily="34" charset="0"/>
            </a:rPr>
            <a:t>S-Curie Actions</a:t>
          </a:r>
          <a:endParaRPr lang="en-IE" sz="4000" dirty="0">
            <a:solidFill>
              <a:schemeClr val="tx1">
                <a:lumMod val="75000"/>
                <a:lumOff val="25000"/>
              </a:schemeClr>
            </a:solidFill>
            <a:latin typeface="Calibri" pitchFamily="34" charset="0"/>
            <a:cs typeface="Calibri" pitchFamily="34" charset="0"/>
          </a:endParaRPr>
        </a:p>
      </dgm:t>
    </dgm:pt>
    <dgm:pt modelId="{CC87DDA6-9DA2-401A-A60F-6374BBF0882C}" type="parTrans" cxnId="{7064B074-78BC-4DDD-AC78-D98F4291D769}">
      <dgm:prSet/>
      <dgm:spPr/>
      <dgm:t>
        <a:bodyPr/>
        <a:lstStyle/>
        <a:p>
          <a:endParaRPr lang="en-IE">
            <a:solidFill>
              <a:schemeClr val="tx1">
                <a:lumMod val="75000"/>
                <a:lumOff val="25000"/>
              </a:schemeClr>
            </a:solidFill>
            <a:latin typeface="Calibri" pitchFamily="34" charset="0"/>
            <a:cs typeface="Calibri" pitchFamily="34" charset="0"/>
          </a:endParaRPr>
        </a:p>
      </dgm:t>
    </dgm:pt>
    <dgm:pt modelId="{02E23B0F-7B67-492F-BF76-F3C4420B9255}" type="sibTrans" cxnId="{7064B074-78BC-4DDD-AC78-D98F4291D769}">
      <dgm:prSet/>
      <dgm:spPr/>
      <dgm:t>
        <a:bodyPr/>
        <a:lstStyle/>
        <a:p>
          <a:endParaRPr lang="en-IE">
            <a:solidFill>
              <a:schemeClr val="tx1">
                <a:lumMod val="75000"/>
                <a:lumOff val="25000"/>
              </a:schemeClr>
            </a:solidFill>
            <a:latin typeface="Calibri" pitchFamily="34" charset="0"/>
            <a:cs typeface="Calibri" pitchFamily="34" charset="0"/>
          </a:endParaRPr>
        </a:p>
      </dgm:t>
    </dgm:pt>
    <dgm:pt modelId="{04BBD641-1DCC-46B7-AABE-621C91D1CAF2}">
      <dgm:prSet phldrT="[Text]" custT="1"/>
      <dgm:spPr/>
      <dgm:t>
        <a:bodyPr/>
        <a:lstStyle/>
        <a:p>
          <a:r>
            <a:rPr lang="en-IE" sz="2000" smtClean="0">
              <a:solidFill>
                <a:schemeClr val="tx1">
                  <a:lumMod val="75000"/>
                  <a:lumOff val="25000"/>
                </a:schemeClr>
              </a:solidFill>
              <a:latin typeface="Calibri" pitchFamily="34" charset="0"/>
              <a:cs typeface="Calibri" pitchFamily="34" charset="0"/>
            </a:rPr>
            <a:t>Training</a:t>
          </a:r>
          <a:endParaRPr lang="en-IE" sz="2000" dirty="0">
            <a:solidFill>
              <a:schemeClr val="tx1">
                <a:lumMod val="75000"/>
                <a:lumOff val="25000"/>
              </a:schemeClr>
            </a:solidFill>
            <a:latin typeface="Calibri" pitchFamily="34" charset="0"/>
            <a:cs typeface="Calibri" pitchFamily="34" charset="0"/>
          </a:endParaRPr>
        </a:p>
      </dgm:t>
    </dgm:pt>
    <dgm:pt modelId="{01B5840F-44E3-45C9-8B80-C0C465CBE37F}" type="parTrans" cxnId="{2CCE1C10-F2E6-48DE-A0E3-9EE8CBAF6DEB}">
      <dgm:prSet/>
      <dgm:spPr/>
      <dgm:t>
        <a:bodyPr/>
        <a:lstStyle/>
        <a:p>
          <a:endParaRPr lang="en-IE">
            <a:solidFill>
              <a:schemeClr val="tx1">
                <a:lumMod val="75000"/>
                <a:lumOff val="25000"/>
              </a:schemeClr>
            </a:solidFill>
            <a:latin typeface="Calibri" pitchFamily="34" charset="0"/>
            <a:cs typeface="Calibri" pitchFamily="34" charset="0"/>
          </a:endParaRPr>
        </a:p>
      </dgm:t>
    </dgm:pt>
    <dgm:pt modelId="{DCFAF73C-7B77-417C-8E6A-2A21CB314CE0}" type="sibTrans" cxnId="{2CCE1C10-F2E6-48DE-A0E3-9EE8CBAF6DEB}">
      <dgm:prSet/>
      <dgm:spPr/>
      <dgm:t>
        <a:bodyPr/>
        <a:lstStyle/>
        <a:p>
          <a:endParaRPr lang="en-IE">
            <a:solidFill>
              <a:schemeClr val="tx1">
                <a:lumMod val="75000"/>
                <a:lumOff val="25000"/>
              </a:schemeClr>
            </a:solidFill>
            <a:latin typeface="Calibri" pitchFamily="34" charset="0"/>
            <a:cs typeface="Calibri" pitchFamily="34" charset="0"/>
          </a:endParaRPr>
        </a:p>
      </dgm:t>
    </dgm:pt>
    <dgm:pt modelId="{EE6EBA6A-BEAB-4814-B473-57BCAA01A966}">
      <dgm:prSet phldrT="[Text]" custT="1"/>
      <dgm:spPr/>
      <dgm:t>
        <a:bodyPr/>
        <a:lstStyle/>
        <a:p>
          <a:r>
            <a:rPr lang="en-IE" sz="1800" b="0" dirty="0" smtClean="0">
              <a:solidFill>
                <a:schemeClr val="tx1">
                  <a:lumMod val="75000"/>
                  <a:lumOff val="25000"/>
                </a:schemeClr>
              </a:solidFill>
              <a:latin typeface="Calibri" pitchFamily="34" charset="0"/>
              <a:cs typeface="Calibri" pitchFamily="34" charset="0"/>
            </a:rPr>
            <a:t>Mobility</a:t>
          </a:r>
          <a:endParaRPr lang="en-IE" sz="1200" b="0" dirty="0">
            <a:solidFill>
              <a:schemeClr val="tx1">
                <a:lumMod val="75000"/>
                <a:lumOff val="25000"/>
              </a:schemeClr>
            </a:solidFill>
            <a:latin typeface="Calibri" pitchFamily="34" charset="0"/>
            <a:cs typeface="Calibri" pitchFamily="34" charset="0"/>
          </a:endParaRPr>
        </a:p>
      </dgm:t>
    </dgm:pt>
    <dgm:pt modelId="{36581CEC-4D35-4265-B0BA-616CF5D4B691}" type="parTrans" cxnId="{6E2379EF-14B6-467D-936C-9CDC7B9FD384}">
      <dgm:prSet/>
      <dgm:spPr/>
      <dgm:t>
        <a:bodyPr/>
        <a:lstStyle/>
        <a:p>
          <a:endParaRPr lang="en-IE">
            <a:solidFill>
              <a:schemeClr val="tx1">
                <a:lumMod val="75000"/>
                <a:lumOff val="25000"/>
              </a:schemeClr>
            </a:solidFill>
            <a:latin typeface="Calibri" pitchFamily="34" charset="0"/>
            <a:cs typeface="Calibri" pitchFamily="34" charset="0"/>
          </a:endParaRPr>
        </a:p>
      </dgm:t>
    </dgm:pt>
    <dgm:pt modelId="{32791A33-70BE-4A98-A34E-EDA1086ABD33}" type="sibTrans" cxnId="{6E2379EF-14B6-467D-936C-9CDC7B9FD384}">
      <dgm:prSet/>
      <dgm:spPr/>
      <dgm:t>
        <a:bodyPr/>
        <a:lstStyle/>
        <a:p>
          <a:endParaRPr lang="en-IE">
            <a:solidFill>
              <a:schemeClr val="tx1">
                <a:lumMod val="75000"/>
                <a:lumOff val="25000"/>
              </a:schemeClr>
            </a:solidFill>
            <a:latin typeface="Calibri" pitchFamily="34" charset="0"/>
            <a:cs typeface="Calibri" pitchFamily="34" charset="0"/>
          </a:endParaRPr>
        </a:p>
      </dgm:t>
    </dgm:pt>
    <dgm:pt modelId="{B3592C7A-CA5A-4C81-ACF7-BE230179CA29}">
      <dgm:prSet phldrT="[Text]" custT="1"/>
      <dgm:spPr/>
      <dgm:t>
        <a:bodyPr/>
        <a:lstStyle/>
        <a:p>
          <a:r>
            <a:rPr lang="en-IE" sz="2000" smtClean="0">
              <a:solidFill>
                <a:schemeClr val="tx1">
                  <a:lumMod val="75000"/>
                  <a:lumOff val="25000"/>
                </a:schemeClr>
              </a:solidFill>
              <a:latin typeface="Calibri" pitchFamily="34" charset="0"/>
              <a:cs typeface="Calibri" pitchFamily="34" charset="0"/>
            </a:rPr>
            <a:t>Career</a:t>
          </a:r>
          <a:endParaRPr lang="en-IE" sz="2000" dirty="0">
            <a:solidFill>
              <a:schemeClr val="tx1">
                <a:lumMod val="75000"/>
                <a:lumOff val="25000"/>
              </a:schemeClr>
            </a:solidFill>
            <a:latin typeface="Calibri" pitchFamily="34" charset="0"/>
            <a:cs typeface="Calibri" pitchFamily="34" charset="0"/>
          </a:endParaRPr>
        </a:p>
      </dgm:t>
    </dgm:pt>
    <dgm:pt modelId="{4E881E0B-E41D-4674-9430-33B38BD2666D}" type="parTrans" cxnId="{24178706-8D2B-4248-8E05-2C60315BFE4F}">
      <dgm:prSet/>
      <dgm:spPr/>
      <dgm:t>
        <a:bodyPr/>
        <a:lstStyle/>
        <a:p>
          <a:endParaRPr lang="en-IE">
            <a:solidFill>
              <a:schemeClr val="tx1">
                <a:lumMod val="75000"/>
                <a:lumOff val="25000"/>
              </a:schemeClr>
            </a:solidFill>
            <a:latin typeface="Calibri" pitchFamily="34" charset="0"/>
            <a:cs typeface="Calibri" pitchFamily="34" charset="0"/>
          </a:endParaRPr>
        </a:p>
      </dgm:t>
    </dgm:pt>
    <dgm:pt modelId="{6EDCD2A8-BF87-43CC-B223-1F450E81BFE2}" type="sibTrans" cxnId="{24178706-8D2B-4248-8E05-2C60315BFE4F}">
      <dgm:prSet/>
      <dgm:spPr/>
      <dgm:t>
        <a:bodyPr/>
        <a:lstStyle/>
        <a:p>
          <a:endParaRPr lang="en-IE">
            <a:solidFill>
              <a:schemeClr val="tx1">
                <a:lumMod val="75000"/>
                <a:lumOff val="25000"/>
              </a:schemeClr>
            </a:solidFill>
            <a:latin typeface="Calibri" pitchFamily="34" charset="0"/>
            <a:cs typeface="Calibri" pitchFamily="34" charset="0"/>
          </a:endParaRPr>
        </a:p>
      </dgm:t>
    </dgm:pt>
    <dgm:pt modelId="{D0B2E4BB-96BF-4135-BF83-40AA9E596D70}" type="pres">
      <dgm:prSet presAssocID="{CD2A40EA-305E-4312-B5DA-6E3853ECED99}" presName="composite" presStyleCnt="0">
        <dgm:presLayoutVars>
          <dgm:chMax val="1"/>
          <dgm:dir/>
          <dgm:resizeHandles val="exact"/>
        </dgm:presLayoutVars>
      </dgm:prSet>
      <dgm:spPr/>
      <dgm:t>
        <a:bodyPr/>
        <a:lstStyle/>
        <a:p>
          <a:endParaRPr lang="en-IE"/>
        </a:p>
      </dgm:t>
    </dgm:pt>
    <dgm:pt modelId="{78799458-82D6-4292-9A1F-7AEF82C9E95D}" type="pres">
      <dgm:prSet presAssocID="{CD2A40EA-305E-4312-B5DA-6E3853ECED99}" presName="radial" presStyleCnt="0">
        <dgm:presLayoutVars>
          <dgm:animLvl val="ctr"/>
        </dgm:presLayoutVars>
      </dgm:prSet>
      <dgm:spPr/>
      <dgm:t>
        <a:bodyPr/>
        <a:lstStyle/>
        <a:p>
          <a:endParaRPr lang="en-IE"/>
        </a:p>
      </dgm:t>
    </dgm:pt>
    <dgm:pt modelId="{86BC8F53-6E0F-4086-9F22-04827421362F}" type="pres">
      <dgm:prSet presAssocID="{5B8893F7-22A4-4661-96E5-F873D01A0EDD}" presName="centerShape" presStyleLbl="vennNode1" presStyleIdx="0" presStyleCnt="4"/>
      <dgm:spPr/>
      <dgm:t>
        <a:bodyPr/>
        <a:lstStyle/>
        <a:p>
          <a:endParaRPr lang="en-IE"/>
        </a:p>
      </dgm:t>
    </dgm:pt>
    <dgm:pt modelId="{4C6D67AF-F627-4D3F-8C84-69777564AA75}" type="pres">
      <dgm:prSet presAssocID="{04BBD641-1DCC-46B7-AABE-621C91D1CAF2}" presName="node" presStyleLbl="vennNode1" presStyleIdx="1" presStyleCnt="4">
        <dgm:presLayoutVars>
          <dgm:bulletEnabled val="1"/>
        </dgm:presLayoutVars>
      </dgm:prSet>
      <dgm:spPr/>
      <dgm:t>
        <a:bodyPr/>
        <a:lstStyle/>
        <a:p>
          <a:endParaRPr lang="en-IE"/>
        </a:p>
      </dgm:t>
    </dgm:pt>
    <dgm:pt modelId="{EC8524FB-CE9C-47D9-ACCC-4E61A1EBF79E}" type="pres">
      <dgm:prSet presAssocID="{EE6EBA6A-BEAB-4814-B473-57BCAA01A966}" presName="node" presStyleLbl="vennNode1" presStyleIdx="2" presStyleCnt="4">
        <dgm:presLayoutVars>
          <dgm:bulletEnabled val="1"/>
        </dgm:presLayoutVars>
      </dgm:prSet>
      <dgm:spPr/>
      <dgm:t>
        <a:bodyPr/>
        <a:lstStyle/>
        <a:p>
          <a:endParaRPr lang="en-IE"/>
        </a:p>
      </dgm:t>
    </dgm:pt>
    <dgm:pt modelId="{54BB82EB-B7A0-4150-8A84-E6C8C65C5BE2}" type="pres">
      <dgm:prSet presAssocID="{B3592C7A-CA5A-4C81-ACF7-BE230179CA29}" presName="node" presStyleLbl="vennNode1" presStyleIdx="3" presStyleCnt="4">
        <dgm:presLayoutVars>
          <dgm:bulletEnabled val="1"/>
        </dgm:presLayoutVars>
      </dgm:prSet>
      <dgm:spPr/>
      <dgm:t>
        <a:bodyPr/>
        <a:lstStyle/>
        <a:p>
          <a:endParaRPr lang="en-IE"/>
        </a:p>
      </dgm:t>
    </dgm:pt>
  </dgm:ptLst>
  <dgm:cxnLst>
    <dgm:cxn modelId="{2CCE1C10-F2E6-48DE-A0E3-9EE8CBAF6DEB}" srcId="{5B8893F7-22A4-4661-96E5-F873D01A0EDD}" destId="{04BBD641-1DCC-46B7-AABE-621C91D1CAF2}" srcOrd="0" destOrd="0" parTransId="{01B5840F-44E3-45C9-8B80-C0C465CBE37F}" sibTransId="{DCFAF73C-7B77-417C-8E6A-2A21CB314CE0}"/>
    <dgm:cxn modelId="{81E4ECFB-11C4-4D95-98F1-CE0AA5567ECF}" type="presOf" srcId="{CD2A40EA-305E-4312-B5DA-6E3853ECED99}" destId="{D0B2E4BB-96BF-4135-BF83-40AA9E596D70}" srcOrd="0" destOrd="0" presId="urn:microsoft.com/office/officeart/2005/8/layout/radial3"/>
    <dgm:cxn modelId="{784CA8E6-C61E-4DAE-A690-52AD803B4A1D}" type="presOf" srcId="{5B8893F7-22A4-4661-96E5-F873D01A0EDD}" destId="{86BC8F53-6E0F-4086-9F22-04827421362F}" srcOrd="0" destOrd="0" presId="urn:microsoft.com/office/officeart/2005/8/layout/radial3"/>
    <dgm:cxn modelId="{24178706-8D2B-4248-8E05-2C60315BFE4F}" srcId="{5B8893F7-22A4-4661-96E5-F873D01A0EDD}" destId="{B3592C7A-CA5A-4C81-ACF7-BE230179CA29}" srcOrd="2" destOrd="0" parTransId="{4E881E0B-E41D-4674-9430-33B38BD2666D}" sibTransId="{6EDCD2A8-BF87-43CC-B223-1F450E81BFE2}"/>
    <dgm:cxn modelId="{180428E3-D208-4E1C-99F9-97C630B28378}" type="presOf" srcId="{EE6EBA6A-BEAB-4814-B473-57BCAA01A966}" destId="{EC8524FB-CE9C-47D9-ACCC-4E61A1EBF79E}" srcOrd="0" destOrd="0" presId="urn:microsoft.com/office/officeart/2005/8/layout/radial3"/>
    <dgm:cxn modelId="{C2A30C80-14EF-4D18-A991-C0E92F4419FA}" type="presOf" srcId="{04BBD641-1DCC-46B7-AABE-621C91D1CAF2}" destId="{4C6D67AF-F627-4D3F-8C84-69777564AA75}" srcOrd="0" destOrd="0" presId="urn:microsoft.com/office/officeart/2005/8/layout/radial3"/>
    <dgm:cxn modelId="{6E2379EF-14B6-467D-936C-9CDC7B9FD384}" srcId="{5B8893F7-22A4-4661-96E5-F873D01A0EDD}" destId="{EE6EBA6A-BEAB-4814-B473-57BCAA01A966}" srcOrd="1" destOrd="0" parTransId="{36581CEC-4D35-4265-B0BA-616CF5D4B691}" sibTransId="{32791A33-70BE-4A98-A34E-EDA1086ABD33}"/>
    <dgm:cxn modelId="{2AF973FD-49B0-44C2-971C-9B9C903A80A9}" type="presOf" srcId="{B3592C7A-CA5A-4C81-ACF7-BE230179CA29}" destId="{54BB82EB-B7A0-4150-8A84-E6C8C65C5BE2}" srcOrd="0" destOrd="0" presId="urn:microsoft.com/office/officeart/2005/8/layout/radial3"/>
    <dgm:cxn modelId="{7064B074-78BC-4DDD-AC78-D98F4291D769}" srcId="{CD2A40EA-305E-4312-B5DA-6E3853ECED99}" destId="{5B8893F7-22A4-4661-96E5-F873D01A0EDD}" srcOrd="0" destOrd="0" parTransId="{CC87DDA6-9DA2-401A-A60F-6374BBF0882C}" sibTransId="{02E23B0F-7B67-492F-BF76-F3C4420B9255}"/>
    <dgm:cxn modelId="{FFF16997-1D38-466F-905A-100BA6FCD0D6}" type="presParOf" srcId="{D0B2E4BB-96BF-4135-BF83-40AA9E596D70}" destId="{78799458-82D6-4292-9A1F-7AEF82C9E95D}" srcOrd="0" destOrd="0" presId="urn:microsoft.com/office/officeart/2005/8/layout/radial3"/>
    <dgm:cxn modelId="{7135EC2D-247A-4DC0-BD2F-1A12ACF1F4B5}" type="presParOf" srcId="{78799458-82D6-4292-9A1F-7AEF82C9E95D}" destId="{86BC8F53-6E0F-4086-9F22-04827421362F}" srcOrd="0" destOrd="0" presId="urn:microsoft.com/office/officeart/2005/8/layout/radial3"/>
    <dgm:cxn modelId="{656D760D-1573-4B43-87D5-CB86ADB450C2}" type="presParOf" srcId="{78799458-82D6-4292-9A1F-7AEF82C9E95D}" destId="{4C6D67AF-F627-4D3F-8C84-69777564AA75}" srcOrd="1" destOrd="0" presId="urn:microsoft.com/office/officeart/2005/8/layout/radial3"/>
    <dgm:cxn modelId="{180F6179-BBBE-47BD-A394-B2FA1F849951}" type="presParOf" srcId="{78799458-82D6-4292-9A1F-7AEF82C9E95D}" destId="{EC8524FB-CE9C-47D9-ACCC-4E61A1EBF79E}" srcOrd="2" destOrd="0" presId="urn:microsoft.com/office/officeart/2005/8/layout/radial3"/>
    <dgm:cxn modelId="{E8413F59-9C7C-40D8-A036-53C06CB0781F}" type="presParOf" srcId="{78799458-82D6-4292-9A1F-7AEF82C9E95D}" destId="{54BB82EB-B7A0-4150-8A84-E6C8C65C5BE2}" srcOrd="3"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BC8F53-6E0F-4086-9F22-04827421362F}">
      <dsp:nvSpPr>
        <dsp:cNvPr id="0" name=""/>
        <dsp:cNvSpPr/>
      </dsp:nvSpPr>
      <dsp:spPr>
        <a:xfrm>
          <a:off x="832487" y="1642288"/>
          <a:ext cx="2651313" cy="2651313"/>
        </a:xfrm>
        <a:prstGeom prst="ellipse">
          <a:avLst/>
        </a:prstGeom>
        <a:gradFill rotWithShape="0">
          <a:gsLst>
            <a:gs pos="0">
              <a:schemeClr val="accent1">
                <a:alpha val="50000"/>
                <a:hueOff val="0"/>
                <a:satOff val="0"/>
                <a:lumOff val="0"/>
                <a:alphaOff val="0"/>
              </a:schemeClr>
            </a:gs>
            <a:gs pos="90000">
              <a:schemeClr val="accent1">
                <a:alpha val="50000"/>
                <a:hueOff val="0"/>
                <a:satOff val="0"/>
                <a:lumOff val="0"/>
                <a:alphaOff val="0"/>
                <a:shade val="100000"/>
                <a:satMod val="105000"/>
              </a:schemeClr>
            </a:gs>
            <a:gs pos="100000">
              <a:schemeClr val="accent1">
                <a:alpha val="50000"/>
                <a:hueOff val="0"/>
                <a:satOff val="0"/>
                <a:lumOff val="0"/>
                <a:alphaOff val="0"/>
                <a:shade val="80000"/>
                <a:satMod val="120000"/>
              </a:schemeClr>
            </a:gs>
          </a:gsLst>
          <a:path path="circle">
            <a:fillToRect l="100000" t="100000" r="100000" b="100000"/>
          </a:path>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en-IE" sz="4000" kern="1200" smtClean="0">
              <a:solidFill>
                <a:schemeClr val="tx1">
                  <a:lumMod val="75000"/>
                  <a:lumOff val="25000"/>
                </a:schemeClr>
              </a:solidFill>
              <a:latin typeface="Calibri" pitchFamily="34" charset="0"/>
              <a:cs typeface="Calibri" pitchFamily="34" charset="0"/>
            </a:rPr>
            <a:t>Marie </a:t>
          </a:r>
          <a:br>
            <a:rPr lang="en-IE" sz="4000" kern="1200" smtClean="0">
              <a:solidFill>
                <a:schemeClr val="tx1">
                  <a:lumMod val="75000"/>
                  <a:lumOff val="25000"/>
                </a:schemeClr>
              </a:solidFill>
              <a:latin typeface="Calibri" pitchFamily="34" charset="0"/>
              <a:cs typeface="Calibri" pitchFamily="34" charset="0"/>
            </a:rPr>
          </a:br>
          <a:r>
            <a:rPr lang="en-IE" sz="4000" kern="1200" smtClean="0">
              <a:solidFill>
                <a:schemeClr val="tx1">
                  <a:lumMod val="75000"/>
                  <a:lumOff val="25000"/>
                </a:schemeClr>
              </a:solidFill>
              <a:latin typeface="Calibri" pitchFamily="34" charset="0"/>
              <a:cs typeface="Calibri" pitchFamily="34" charset="0"/>
            </a:rPr>
            <a:t>S-Curie Actions</a:t>
          </a:r>
          <a:endParaRPr lang="en-IE" sz="4000" kern="1200" dirty="0">
            <a:solidFill>
              <a:schemeClr val="tx1">
                <a:lumMod val="75000"/>
                <a:lumOff val="25000"/>
              </a:schemeClr>
            </a:solidFill>
            <a:latin typeface="Calibri" pitchFamily="34" charset="0"/>
            <a:cs typeface="Calibri" pitchFamily="34" charset="0"/>
          </a:endParaRPr>
        </a:p>
      </dsp:txBody>
      <dsp:txXfrm>
        <a:off x="1220763" y="2030564"/>
        <a:ext cx="1874761" cy="1874761"/>
      </dsp:txXfrm>
    </dsp:sp>
    <dsp:sp modelId="{4C6D67AF-F627-4D3F-8C84-69777564AA75}">
      <dsp:nvSpPr>
        <dsp:cNvPr id="0" name=""/>
        <dsp:cNvSpPr/>
      </dsp:nvSpPr>
      <dsp:spPr>
        <a:xfrm>
          <a:off x="1495315" y="580189"/>
          <a:ext cx="1325656" cy="1325656"/>
        </a:xfrm>
        <a:prstGeom prst="ellipse">
          <a:avLst/>
        </a:prstGeom>
        <a:gradFill rotWithShape="0">
          <a:gsLst>
            <a:gs pos="0">
              <a:schemeClr val="accent1">
                <a:alpha val="50000"/>
                <a:hueOff val="0"/>
                <a:satOff val="0"/>
                <a:lumOff val="0"/>
                <a:alphaOff val="0"/>
              </a:schemeClr>
            </a:gs>
            <a:gs pos="90000">
              <a:schemeClr val="accent1">
                <a:alpha val="50000"/>
                <a:hueOff val="0"/>
                <a:satOff val="0"/>
                <a:lumOff val="0"/>
                <a:alphaOff val="0"/>
                <a:shade val="100000"/>
                <a:satMod val="105000"/>
              </a:schemeClr>
            </a:gs>
            <a:gs pos="100000">
              <a:schemeClr val="accent1">
                <a:alpha val="50000"/>
                <a:hueOff val="0"/>
                <a:satOff val="0"/>
                <a:lumOff val="0"/>
                <a:alphaOff val="0"/>
                <a:shade val="80000"/>
                <a:satMod val="120000"/>
              </a:schemeClr>
            </a:gs>
          </a:gsLst>
          <a:path path="circle">
            <a:fillToRect l="100000" t="100000" r="100000" b="100000"/>
          </a:path>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IE" sz="2000" kern="1200" smtClean="0">
              <a:solidFill>
                <a:schemeClr val="tx1">
                  <a:lumMod val="75000"/>
                  <a:lumOff val="25000"/>
                </a:schemeClr>
              </a:solidFill>
              <a:latin typeface="Calibri" pitchFamily="34" charset="0"/>
              <a:cs typeface="Calibri" pitchFamily="34" charset="0"/>
            </a:rPr>
            <a:t>Training</a:t>
          </a:r>
          <a:endParaRPr lang="en-IE" sz="2000" kern="1200" dirty="0">
            <a:solidFill>
              <a:schemeClr val="tx1">
                <a:lumMod val="75000"/>
                <a:lumOff val="25000"/>
              </a:schemeClr>
            </a:solidFill>
            <a:latin typeface="Calibri" pitchFamily="34" charset="0"/>
            <a:cs typeface="Calibri" pitchFamily="34" charset="0"/>
          </a:endParaRPr>
        </a:p>
      </dsp:txBody>
      <dsp:txXfrm>
        <a:off x="1689453" y="774327"/>
        <a:ext cx="937380" cy="937380"/>
      </dsp:txXfrm>
    </dsp:sp>
    <dsp:sp modelId="{EC8524FB-CE9C-47D9-ACCC-4E61A1EBF79E}">
      <dsp:nvSpPr>
        <dsp:cNvPr id="0" name=""/>
        <dsp:cNvSpPr/>
      </dsp:nvSpPr>
      <dsp:spPr>
        <a:xfrm>
          <a:off x="2989146" y="3167580"/>
          <a:ext cx="1325656" cy="1325656"/>
        </a:xfrm>
        <a:prstGeom prst="ellipse">
          <a:avLst/>
        </a:prstGeom>
        <a:gradFill rotWithShape="0">
          <a:gsLst>
            <a:gs pos="0">
              <a:schemeClr val="accent1">
                <a:alpha val="50000"/>
                <a:hueOff val="0"/>
                <a:satOff val="0"/>
                <a:lumOff val="0"/>
                <a:alphaOff val="0"/>
              </a:schemeClr>
            </a:gs>
            <a:gs pos="90000">
              <a:schemeClr val="accent1">
                <a:alpha val="50000"/>
                <a:hueOff val="0"/>
                <a:satOff val="0"/>
                <a:lumOff val="0"/>
                <a:alphaOff val="0"/>
                <a:shade val="100000"/>
                <a:satMod val="105000"/>
              </a:schemeClr>
            </a:gs>
            <a:gs pos="100000">
              <a:schemeClr val="accent1">
                <a:alpha val="50000"/>
                <a:hueOff val="0"/>
                <a:satOff val="0"/>
                <a:lumOff val="0"/>
                <a:alphaOff val="0"/>
                <a:shade val="80000"/>
                <a:satMod val="120000"/>
              </a:schemeClr>
            </a:gs>
          </a:gsLst>
          <a:path path="circle">
            <a:fillToRect l="100000" t="100000" r="100000" b="100000"/>
          </a:path>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IE" sz="1800" b="0" kern="1200" dirty="0" smtClean="0">
              <a:solidFill>
                <a:schemeClr val="tx1">
                  <a:lumMod val="75000"/>
                  <a:lumOff val="25000"/>
                </a:schemeClr>
              </a:solidFill>
              <a:latin typeface="Calibri" pitchFamily="34" charset="0"/>
              <a:cs typeface="Calibri" pitchFamily="34" charset="0"/>
            </a:rPr>
            <a:t>Mobility</a:t>
          </a:r>
          <a:endParaRPr lang="en-IE" sz="1200" b="0" kern="1200" dirty="0">
            <a:solidFill>
              <a:schemeClr val="tx1">
                <a:lumMod val="75000"/>
                <a:lumOff val="25000"/>
              </a:schemeClr>
            </a:solidFill>
            <a:latin typeface="Calibri" pitchFamily="34" charset="0"/>
            <a:cs typeface="Calibri" pitchFamily="34" charset="0"/>
          </a:endParaRPr>
        </a:p>
      </dsp:txBody>
      <dsp:txXfrm>
        <a:off x="3183284" y="3361718"/>
        <a:ext cx="937380" cy="937380"/>
      </dsp:txXfrm>
    </dsp:sp>
    <dsp:sp modelId="{54BB82EB-B7A0-4150-8A84-E6C8C65C5BE2}">
      <dsp:nvSpPr>
        <dsp:cNvPr id="0" name=""/>
        <dsp:cNvSpPr/>
      </dsp:nvSpPr>
      <dsp:spPr>
        <a:xfrm>
          <a:off x="1484" y="3167580"/>
          <a:ext cx="1325656" cy="1325656"/>
        </a:xfrm>
        <a:prstGeom prst="ellipse">
          <a:avLst/>
        </a:prstGeom>
        <a:gradFill rotWithShape="0">
          <a:gsLst>
            <a:gs pos="0">
              <a:schemeClr val="accent1">
                <a:alpha val="50000"/>
                <a:hueOff val="0"/>
                <a:satOff val="0"/>
                <a:lumOff val="0"/>
                <a:alphaOff val="0"/>
              </a:schemeClr>
            </a:gs>
            <a:gs pos="90000">
              <a:schemeClr val="accent1">
                <a:alpha val="50000"/>
                <a:hueOff val="0"/>
                <a:satOff val="0"/>
                <a:lumOff val="0"/>
                <a:alphaOff val="0"/>
                <a:shade val="100000"/>
                <a:satMod val="105000"/>
              </a:schemeClr>
            </a:gs>
            <a:gs pos="100000">
              <a:schemeClr val="accent1">
                <a:alpha val="50000"/>
                <a:hueOff val="0"/>
                <a:satOff val="0"/>
                <a:lumOff val="0"/>
                <a:alphaOff val="0"/>
                <a:shade val="80000"/>
                <a:satMod val="120000"/>
              </a:schemeClr>
            </a:gs>
          </a:gsLst>
          <a:path path="circle">
            <a:fillToRect l="100000" t="100000" r="100000" b="100000"/>
          </a:path>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IE" sz="2000" kern="1200" smtClean="0">
              <a:solidFill>
                <a:schemeClr val="tx1">
                  <a:lumMod val="75000"/>
                  <a:lumOff val="25000"/>
                </a:schemeClr>
              </a:solidFill>
              <a:latin typeface="Calibri" pitchFamily="34" charset="0"/>
              <a:cs typeface="Calibri" pitchFamily="34" charset="0"/>
            </a:rPr>
            <a:t>Career</a:t>
          </a:r>
          <a:endParaRPr lang="en-IE" sz="2000" kern="1200" dirty="0">
            <a:solidFill>
              <a:schemeClr val="tx1">
                <a:lumMod val="75000"/>
                <a:lumOff val="25000"/>
              </a:schemeClr>
            </a:solidFill>
            <a:latin typeface="Calibri" pitchFamily="34" charset="0"/>
            <a:cs typeface="Calibri" pitchFamily="34" charset="0"/>
          </a:endParaRPr>
        </a:p>
      </dsp:txBody>
      <dsp:txXfrm>
        <a:off x="195622" y="3361718"/>
        <a:ext cx="937380" cy="937380"/>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chemeClr val="tx1"/>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96DFF08F-DC6B-4601-B491-B0F83F6DD2DA}" type="datetimeFigureOut">
              <a:rPr lang="en-US" dirty="0"/>
              <a:pPr/>
              <a:t>11/25/2015</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FAB73BC-B049-4115-A692-8D63A059BFB8}"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96DFF08F-DC6B-4601-B491-B0F83F6DD2DA}" type="datetimeFigureOut">
              <a:rPr lang="en-US" dirty="0"/>
              <a:t>11/25/2015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7" name="Straight Connector 6"/>
          <p:cNvCxnSpPr/>
          <p:nvPr/>
        </p:nvCxnSpPr>
        <p:spPr>
          <a:xfrm>
            <a:off x="1981200" y="4020408"/>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11/25/2015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11/25/2015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11/25/2015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11/25/2015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96DFF08F-DC6B-4601-B491-B0F83F6DD2DA}" type="datetimeFigureOut">
              <a:rPr lang="en-US" dirty="0"/>
              <a:t>11/25/2015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96DFF08F-DC6B-4601-B491-B0F83F6DD2DA}" type="datetimeFigureOut">
              <a:rPr lang="en-US" dirty="0"/>
              <a:t>11/25/2015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tx1"/>
                </a:solidFill>
              </a:defRPr>
            </a:lvl1pPr>
          </a:lstStyle>
          <a:p>
            <a:fld id="{96DFF08F-DC6B-4601-B491-B0F83F6DD2DA}" type="datetimeFigureOut">
              <a:rPr lang="en-US" dirty="0"/>
              <a:pPr/>
              <a:t>11/25/2015</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tx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tx1"/>
                </a:solidFill>
              </a:defRPr>
            </a:lvl1pPr>
          </a:lstStyle>
          <a:p>
            <a:fld id="{4FAB73BC-B049-4115-A692-8D63A059BFB8}"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www.fi.upm.es/?pagina=364#europeus"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ERCLES"/>
          <p:cNvPicPr>
            <a:picLocks noChangeAspect="1" noChangeArrowheads="1"/>
          </p:cNvPicPr>
          <p:nvPr/>
        </p:nvPicPr>
        <p:blipFill rotWithShape="1">
          <a:blip r:embed="rId2"/>
          <a:srcRect l="5164" t="6323" r="3933"/>
          <a:stretch/>
        </p:blipFill>
        <p:spPr bwMode="auto">
          <a:xfrm>
            <a:off x="5970490" y="282389"/>
            <a:ext cx="5957047" cy="4409328"/>
          </a:xfrm>
          <a:prstGeom prst="rect">
            <a:avLst/>
          </a:prstGeom>
          <a:noFill/>
          <a:ln w="9525">
            <a:noFill/>
            <a:miter lim="800000"/>
            <a:headEnd/>
            <a:tailEnd/>
          </a:ln>
        </p:spPr>
      </p:pic>
      <p:sp>
        <p:nvSpPr>
          <p:cNvPr id="2" name="Titolo 1"/>
          <p:cNvSpPr>
            <a:spLocks noGrp="1"/>
          </p:cNvSpPr>
          <p:nvPr>
            <p:ph type="ctrTitle"/>
          </p:nvPr>
        </p:nvSpPr>
        <p:spPr>
          <a:xfrm>
            <a:off x="0" y="3755677"/>
            <a:ext cx="7145170" cy="1872080"/>
          </a:xfrm>
        </p:spPr>
        <p:txBody>
          <a:bodyPr>
            <a:noAutofit/>
          </a:bodyPr>
          <a:lstStyle/>
          <a:p>
            <a:r>
              <a:rPr lang="it-IT" sz="11500" dirty="0" smtClean="0">
                <a:solidFill>
                  <a:srgbClr val="008697"/>
                </a:solidFill>
                <a:cs typeface="Calibri" pitchFamily="34" charset="0"/>
              </a:rPr>
              <a:t>SIACE</a:t>
            </a:r>
            <a:r>
              <a:rPr lang="it-IT" dirty="0" smtClean="0">
                <a:solidFill>
                  <a:srgbClr val="008697"/>
                </a:solidFill>
                <a:cs typeface="Calibri" pitchFamily="34" charset="0"/>
              </a:rPr>
              <a:t/>
            </a:r>
            <a:br>
              <a:rPr lang="it-IT" dirty="0" smtClean="0">
                <a:solidFill>
                  <a:srgbClr val="008697"/>
                </a:solidFill>
                <a:cs typeface="Calibri" pitchFamily="34" charset="0"/>
              </a:rPr>
            </a:br>
            <a:r>
              <a:rPr lang="it-IT" sz="6000" dirty="0" smtClean="0">
                <a:solidFill>
                  <a:srgbClr val="008697"/>
                </a:solidFill>
                <a:cs typeface="Calibri" pitchFamily="34" charset="0"/>
              </a:rPr>
              <a:t>International </a:t>
            </a:r>
            <a:r>
              <a:rPr lang="it-IT" sz="6000" dirty="0" err="1">
                <a:solidFill>
                  <a:srgbClr val="008697"/>
                </a:solidFill>
                <a:cs typeface="Calibri" pitchFamily="34" charset="0"/>
              </a:rPr>
              <a:t>Doctoral</a:t>
            </a:r>
            <a:r>
              <a:rPr lang="it-IT" sz="6000" dirty="0">
                <a:solidFill>
                  <a:srgbClr val="008697"/>
                </a:solidFill>
                <a:cs typeface="Calibri" pitchFamily="34" charset="0"/>
              </a:rPr>
              <a:t> School</a:t>
            </a:r>
          </a:p>
        </p:txBody>
      </p:sp>
      <p:pic>
        <p:nvPicPr>
          <p:cNvPr id="4" name="Immagin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1396" y="282389"/>
            <a:ext cx="1047750" cy="952500"/>
          </a:xfrm>
          <a:prstGeom prst="rect">
            <a:avLst/>
          </a:prstGeom>
        </p:spPr>
      </p:pic>
      <p:pic>
        <p:nvPicPr>
          <p:cNvPr id="1026" name="Picture 2" descr="http://www.phd-siace.unical.it/wp-content/uploads/2015/05/log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33846" y="2967196"/>
            <a:ext cx="3690284" cy="37025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56013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
          <p:cNvSpPr txBox="1">
            <a:spLocks/>
          </p:cNvSpPr>
          <p:nvPr/>
        </p:nvSpPr>
        <p:spPr>
          <a:xfrm>
            <a:off x="6647340" y="1824564"/>
            <a:ext cx="4037258" cy="382475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endParaRPr lang="en-IE" sz="2800" dirty="0">
              <a:solidFill>
                <a:prstClr val="black">
                  <a:lumMod val="75000"/>
                  <a:lumOff val="25000"/>
                </a:prstClr>
              </a:solidFill>
            </a:endParaRPr>
          </a:p>
        </p:txBody>
      </p:sp>
      <p:sp>
        <p:nvSpPr>
          <p:cNvPr id="21" name="AutoShape 6" descr="data:image/jpeg;base64,/9j/4AAQSkZJRgABAQAAAQABAAD/2wCEAAkGBhQSERUUEBQVFRUUEhUVFBYUGR0XIBgXGh8WGhYYGBUXHCYeHR0jGxUVHzIhJCcpLSwsFx8xNTAqNSYrLCkBCQoKDgwOGg8PGiwkHx8sLywsLCwtMiwsLCwsKiwqLi8pLCwpLCwsLCwpLCwsLCwsLywsLCwsLC4pLCksKSwsKf/AABEIAFABBAMBIgACEQEDEQH/xAAcAAACAgMBAQAAAAAAAAAAAAAABgUHAQMEAgj/xABKEAACAQMBBAYGBAoHCAMAAAABAgMABBESBQYhMRMXQVST0gciMlFhcRRygbEWNFJTdJGSssLRFSMkM0JzoTU2YnWzweHxJUNk/8QAGgEAAwEBAQEAAAAAAAAAAAAAAAECAwQFBv/EACgRAAIBAwMEAgIDAQAAAAAAAAABAgMRURITFCExMkEiYcHwcYGxQv/aAAwDAQACEQMRAD8Atzbm2xbBSULaiRwOMY+fzqK/DofmT+0P5Ub9ezF9Z/uFKNJsxlJpjb+HQ/Mn9ofyo/DofmT+0P5UpYopXJ1yGx9/QAT0J4DPtD+VbLbfdXRWERwyg+0O37KTFXpJEgTjJIwGF5quRrkOPZCjJye3Ao2TchdVu50ywO0bKx4kAnS4zzDAg/bW1ON11JlOVroePwxH5o/tD+VH4Yj80f2h/Klk0VptxM92Qy/hgPzR/aH8qkNk7a6fVhCunHM5znP8qSs0w7n85fkn8VTKCSuaU6knKzE5vT0gP4m/P86vlrHX4vc38VfLVQvzPzNYrp2YYPe49PBb/X4vc38VfLR1+L3N/FXy1UFAp7MMBx6eC3+vxe5v4q+Sjr8Xub+KvkqoBW67s3ibTKjRtgHS4KnB4g4PYRS2YYDj08Fs9fidzfxV8tHX4vc38VfJVQUU9iGA49PBb/X4nc38VfLWevxe5v4q+Wqfoo2YYDj08Fwdfi9zfxV8tHX4vc38VfLVP0UbEMBx6eC3+vxO5v4q+Wjr8Xub+KvlqoKKNmGA49PBcHX4vc38VfLWOvxe5v4q+WqgoNGzDAcenguDr8Xub+KvlrHX4nc38VfLVQUUbMMBx6eC3+vxe5v4q+Ws9fidzfxV8tU/RRsQwHHp4Lf6/E7m/ir5a9x+nlCQPob8SB/er2nH5NU7Wy29tPrp94pbMMBx6eD61ooFFcB5Yq79ezF9Z/uFKIpu365RfWf7hSjUs56nkZAqQ3d3V+mapZ3cQBiiRoShkI4MzsPWxnICjHLjUTdPhGOAcKxw2cHAzg4wf1VJbsSSSQ2kf0z6MLmOSSKC2iUYCnLZllLnPHnj31cF0uEErj3svYUFspFvEkYPPSOJ+s3M/aaWvSLuZFdQPOoC3EUZZXHDUqjJRveMZweY4VB+lveSWCOK0jdv6yMtLIcBmUeqFyMYyQScY++jcDa88PTWVwQ4S0+kQMfWAQqDp4819ccDywRyrRRaWo1bXiIm7e8skciq7lom4EMc6fcRnl2cKfrW5WRFdM6XUMM+41VzWMohS5K4R5WRWGMa1AZhp7BxOPkfdVjbAUi2hzg/1a8hjhzAx8q6ZHHJHfTHuhzl+SfxUuCmPc/nL8k/irKfiOl5o+bn5n5msVl+Z+Zryf8AtXYfUob7jdOKzs4bm+EjyXB/qbeNujwmNRaSTSTyKnSo7QPfjp2Jupb7Shm+hCSC5hUN0Tv0qSKc40uVDA5GO3GRzzU56ZWEtvYTxcYmRwCOQ1CNl/0Vv2a4/QgNN1cStwjjtfXY8hllYZ+xGP2VhqejV7OXU3T136nH6Nd3IbkTu5niltVDh4pAvMP6ulkOkjQRnPb8KhNoXNrPBLKDci4DRBBPOJtasTrOdAPq4Hb/AIhTt6J7oO+1JFGVddYU8tLG4YA4+BFIW0r0XMMZhgWIW0LmUR50gPINLZdi3HUBxPPlwpptyZSbc3f6Iy0tHlkWONSzuwRFHax4Af8Ammrb+71ps5lhuOlubgoHkWOQQxxg8hq0MzH9XDjXB6PbpI9p2rSEBelxk9hZWVT+sgfbUj6VLbRtaUzBtDiNwVxkppAOnVwyCpH66pv5WLk3r0/RA7eith0LWmoB4A8iO4kMb6mGjUFHIKDx/KFRmnhnjj39n66etu7hLbzWaWbyTTXREkXShAgA0t64HPnn3YB504bqrIZL2zvbsXZS3PSQ9GdMZ/4XIA5EDAHP5VLqJLoS6qjG66lW7BjsjHcfTHlWUR/2YR8i+G9rAPbp58MZqf3D3dtrq0vXnizJbQl0cOwySspGUBxwKDHzqR9FExNntFSchLXUmQPVLJNqIOM8dI7eyvPoo/Etq/oq/uXFKcu/9Ezk/l9WI/cXd62ubK+kmizLbQl0fWwySkrDKA6eBQdlQGxUsjBcfSnlE4T+zLHyLYPtcPysZz2Zpv8ARb/s/a36MP8Apz169G8xbZe1FY5EcB0cB6uqOUtg4zxIH6qHK1/5Q3Jpy/lFa5rLDHPt5f8Aj31ZvozvGGzNpEEZhiJiyqnSSjk4yOPEA4OeVdEe355N3muZH1Tw3OmKVlUso1qvqkjgcMRkCqdRp2t9FOq07W92KrIweI+w8OFO29u71tFs2xuIIikly2X9dn/wscDUffipPf6cz7G2dcTYaZm0tJjiRpkyCfiVB+db95NtTW2xdmPbyGNiuNSgZwEY4yQcUnJuz+yXNytbJVxHZRVjemRAXspcAPLalpCBjUfUIz8tRqua0hLUrm0Jao3Ctlt7afXT7xWutlt7afXT94VRTPrUUUCivKPEFXfr2YvrP9wpRpu369mL6z/cKUalnPU8jTef3b/5b/ca8btfjWxf0SX75K2Xa5jcDidD8Bx7D2V37u7GWNdm3VzPHbi2tnVo5vUYli/5ZGODe6tafZhEhvTd+NQ/ox/eapLZX+0n/wCSJ+5HWz0j7Fe5u7aSKH6TF0BBVJVj15ZiAHznjkHIBr1sDZ1y99LLLbdAP6PMCqZFfBUIFBIOckDtFa3+Jf8A0K11/u9b/pzfdJTHsX8Xh/yk+4Uizbf/APjo7IxkNFcGQvqBB9sFcfAtzyaedi/i8P8AlJ9wrS3+nPU9HbTFufzl+SfxUu0xboc5fkn8VRPxFS8kfNz8z8zWKy/M/M1iuw+pRM7N3tnhhMHqSwE5MM6dIoPPKg4K8fcRWLvemZ4TAgjghY5eO3TQHP8AxsSWb7TXFf7ImgCmaJ4w4JQsODAYyVI4HmKza7GmlRpI4mZE9thjC/WyeFTaPcjTHuSGwN8rizRlt+iUSe2WjDFhxwCT2DJ4fGvF3vZLJC8Oi3jSTTrEMKRltJyoLKM8DXKNgXHQ9P0L9FjPScNP688/hzrXs7ZE05IgjaQqMkJgkD34zyotHuFodzkqebfOd41juFhuUTgn0lNbKPcJAVbHwz7q4rTd25lDNFC7hCQ5XBCkc9Rzw+fKo7FNpMbUZDHtffy4nktpFCQvaJpiMQPwzkMTwwuMe4nnXSvpPvBK0qi3V5F0yEQLlxw9s8zyxz7aXLDZ0s7aYI3kYDJCDOB7yeQHxOK6b3du5hj6SSJhGCAXBVgCeQJRjgmp0x7EuEOzOvZO+c9ssqwLAizf3g6IHUvEaeJ9kBmAHxo2RvlPapIkCwqs2ekBjDagc+qcn2QGIA+NQVdtjsWaZJHhjZ1iUtIwxhQBkk5PuFNxj7KcY+yQ2RvlPbRyRwLCqTZ6UGMNqByNJz/hAYgD3GjZO+U9tHJFAsISbPSgxhtYORpOewBiAPdUFRRpWA0RwTmyt8p7aKSKFYRHNnpQYw2sHIwSTnABIHwrEW+E62htAIugbOVMYySTnVqznVkA5+AqEoo0rAaI4Jy+3xnmtktpBCYY8dGojAKEdqtnOcE59+TWdo75TzwRwSrCYoiDGgjA044YGDnBGQfnUDWaelBojgmtvb3T3iotx0R6MYjKxhSq8PVBHZwHD4VC0UUJJdENJLogrZbe2n10/eFa81stvbT66feKY2fWoooFFeUeIKm/XsxfWf7hSixwM9gK5+0hR/qRTfv1yi+s/wBwpJ2tdItlckMOkQ27aM8QvSKSce7gooSu7HPPyOuGEOyqc4ZlB0kqcEjOGXiPsrt2rsW2tL6Bx9EitlRzP0zIzs/HTjpNUh7OVQ11IHhZlPAxsVIOOwkYI403ejfYcH0C3m6GPpXj1NIVBYnJ4liM1UOibHDBybeMQ2hbXHS26RfQ2RHaSNWTU2VkjR+BGOHD31rtYo5toPJBJbuo2c8GtZUZ5G9X+sdV5DsyaW/TYP7XB+jn99qjPRcP7TP+gz/wVso/HUVq+ViEle2FiiKp+mLMQ7DJBj9bGGzpOPVp82DEFtoQowOjU/aRk/61Vach8hVpbFCpaxHgqiFWPuHDLH7zWzVjmmd4fiR2jSfsYZH/AHpk3Q5y/JP4qTZ79P6QZEdWV7S2aMg5DFQQcHt4En7Kct0OcvyT+KsZ+JUFaaR83PzPzNYrL8z8zWK7T6dFmWV/BLa2Wz7zCxz2avBN2w3HSTKpJ/JbAH/vgt/0NJaw7TgnXS6R24PuI6ZcMp7VPMVy7zSxtFaCOWOQxWohkCauDB5H/wASjIw44/A1LT76rcbLlguON0qxRxSniZIQ6tpY/lLjt58/fWKTXb2/yc6i127N/k1x/wC77/8ANF/cWuDcX8Zf9CvP+i9dGwtpwyWM9jcSCHVMs8ErglQ4ADK+kEgEAccHma1WfRWSzSfSIpppIJIYkgLMF6QaXkd2UAALqwBkkmn6aH6aydW5A/sW1f0JP3mpRpr3RvIY7W+SWeONriARRq2rOQScnSpAHGlSqj3ZpHyY5b3J9FsLG2j9VZ4PpVwR/wDY7Y0hveFBOBy5Uuw21wIHCRS9DIUkciNip6PVpbWFxga27e2p19rQXtnBBcSCC4tQUhlcExyRHHqOVBKMMDjgjh8Tjasiw7HuoDcQO73MLokUmo44auGB+TmpXRW+zNOyt7ucO7u79rdSJALqRZ5V9X+pHRh8atBbXrPIjVgCu3cWAp/SaN7S7NuUPzVlB/1FMFpvHbR3VrLbXkcFmioHtgjq+rSQxk0p62SQdRbsqC2BfwRS7RMlxEBcQXEUTDWQzSNqU+xwXHA57am7dybt3/fZE327qLYRXkUkj9JKYmQoo6OQAkgkMc5xw4V03m5DQXsVtO5USQrK0iqDoGlmkJBbBCFHB48cfGtm528cVvDcw3PrJ6k8AGSDcwkaBy5N6ufglbLnepH2YiOSbxTLb6v/AM8hEjsT7yV0fJm7DVXlexV5p2/f1ELYwWZ4zzzoC5ChIlYheGHcl8Dt9VdR4VOxbgL9OlsnnbpBF0sBRBiUadQTDMNLkZ944GvWzNowjZyJb3MdpcrJIbhnVtUqnOjRIiMcAY9UYrzvlvIn9JR3lpKsmlYWGnUCGjADK4YD2uI4Z5mk3JuyC8m7IgItmJ9EkndpFZZRFGulcO5BY5JORoUAtw/xAVGU2+km8jN2YYFKRxFnZT+fmxJNn4glFx2aaUq0i7q5rBtq+QoooqizFbbb20+un7wrXWy29tPrp94oEz61FFAoryjxBR39uEXoA8iJqZ8GRtIPBe08Kqvf23CvEVeKTVE3GJg4HrciV+dW1vtuQNoiIGUxdEzngobOoAdpGOVKvUYve28JfNWtPSurZjKLbOLYGi5sZZJJI4SqyIkZZSWCpzwSCMnI5dlN+5e1YrfY9tJO6xoIeJY47W4DtJ+Apd6i0703hL5q3T+hguED3sjCNdKAxghR7lGrA4mm9GRxTXoSvSJvVHf3KvCrBI4ygLcC3EnOnsHHt4/Kte4W147e4kMzaVktpYlPYGbBXPuBxjPxpz6jV723hL5qOo1e9t4S+atNcLaSdMr3KmUcB8hTTab8GONI+hDaEC51njgY5aacOo1e9t4S+ajqNXvbeEvmp7kGS6bYn+j+NTcSFnjjAhY5kYIPaXgCe3jVq7l3kbPMsckchUR56NgwGdeOI4dlLR9Bi97bwl81M+5W4Y2cZSJjL0oQcVC406vcTz1f6VE5xa7lRg07nzm/M/M/fXmrhb0CLn8cfn+aXzVjqDXvj+Evnrfehk9vkU8lP0VcHUGvfH8JfPR1Br3x/CXz096GQ5FPJT9FXB1Br3x/CXz0dQa98fwl89G9DIcinkp+irg6g174/hL56OoNe+P4S+ejehkORTyU/RVwdQa98fwl89HUGvfH8JfPRvQyHIp5Kfoq4OoNe+P4S+ejqDXvj+Evno3oZDkU8lP0VcHUGvfH8JfPR1Br3x/CXz0b0MhyKeSn6mNjbx/R0wLa3kcPrjllQsyNwwRxwQMAgEc6sjqDXvj+Evno6g174/hL56TqwfsTr033ZUU0zOzM5LMzFmJ5lickk/EmvFXB1Br3x/CXz0dQa98fwl89G9DI+RTyU/RVwdQa98fwl89HUGvfH8JfPT3oZDkU8lP1stvbT66/eKtzqDXvj+Evnr1H6BVBB+mPwIP90vYc/lfClvQyHIp5LXFFFFcB5Z//2Q=="/>
          <p:cNvSpPr>
            <a:spLocks noChangeAspect="1" noChangeArrowheads="1"/>
          </p:cNvSpPr>
          <p:nvPr/>
        </p:nvSpPr>
        <p:spPr bwMode="auto">
          <a:xfrm>
            <a:off x="1298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solidFill>
                <a:prstClr val="black"/>
              </a:solidFill>
            </a:endParaRPr>
          </a:p>
        </p:txBody>
      </p:sp>
      <p:sp>
        <p:nvSpPr>
          <p:cNvPr id="33" name="Text Box 6"/>
          <p:cNvSpPr txBox="1">
            <a:spLocks noChangeArrowheads="1"/>
          </p:cNvSpPr>
          <p:nvPr/>
        </p:nvSpPr>
        <p:spPr bwMode="black">
          <a:xfrm>
            <a:off x="4613849" y="3670438"/>
            <a:ext cx="1387848" cy="507831"/>
          </a:xfrm>
          <a:prstGeom prst="rect">
            <a:avLst/>
          </a:prstGeom>
          <a:noFill/>
          <a:ln>
            <a:noFill/>
          </a:ln>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F5494"/>
                </a:solidFill>
                <a:latin typeface="Tahoma" pitchFamily="34" charset="0"/>
                <a:ea typeface="ＭＳ Ｐゴシック" pitchFamily="34" charset="-128"/>
              </a:defRPr>
            </a:lvl1pPr>
            <a:lvl2pPr marL="742950" indent="-285750">
              <a:defRPr sz="2400">
                <a:solidFill>
                  <a:srgbClr val="0F5494"/>
                </a:solidFill>
                <a:latin typeface="Tahoma" pitchFamily="34" charset="0"/>
                <a:ea typeface="ＭＳ Ｐゴシック" pitchFamily="34" charset="-128"/>
              </a:defRPr>
            </a:lvl2pPr>
            <a:lvl3pPr marL="1143000" indent="-228600">
              <a:defRPr sz="2400">
                <a:solidFill>
                  <a:srgbClr val="0F5494"/>
                </a:solidFill>
                <a:latin typeface="Tahoma" pitchFamily="34" charset="0"/>
                <a:ea typeface="ＭＳ Ｐゴシック" pitchFamily="34" charset="-128"/>
              </a:defRPr>
            </a:lvl3pPr>
            <a:lvl4pPr marL="1600200" indent="-228600">
              <a:defRPr sz="2400">
                <a:solidFill>
                  <a:srgbClr val="0F5494"/>
                </a:solidFill>
                <a:latin typeface="Tahoma" pitchFamily="34" charset="0"/>
                <a:ea typeface="ＭＳ Ｐゴシック" pitchFamily="34" charset="-128"/>
              </a:defRPr>
            </a:lvl4pPr>
            <a:lvl5pPr marL="2057400" indent="-228600">
              <a:defRPr sz="2400">
                <a:solidFill>
                  <a:srgbClr val="0F5494"/>
                </a:solidFill>
                <a:latin typeface="Tahoma" pitchFamily="34" charset="0"/>
                <a:ea typeface="ＭＳ Ｐゴシック" pitchFamily="34" charset="-128"/>
              </a:defRPr>
            </a:lvl5pPr>
            <a:lvl6pPr marL="25146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6pPr>
            <a:lvl7pPr marL="29718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7pPr>
            <a:lvl8pPr marL="34290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8pPr>
            <a:lvl9pPr marL="38862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9pPr>
          </a:lstStyle>
          <a:p>
            <a:pPr>
              <a:lnSpc>
                <a:spcPct val="90000"/>
              </a:lnSpc>
            </a:pPr>
            <a:r>
              <a:rPr lang="en-GB" sz="1000">
                <a:solidFill>
                  <a:schemeClr val="bg1"/>
                </a:solidFill>
                <a:latin typeface="Arial" charset="0"/>
                <a:cs typeface="Arial" charset="0"/>
              </a:rPr>
              <a:t>Academia</a:t>
            </a:r>
          </a:p>
          <a:p>
            <a:pPr>
              <a:lnSpc>
                <a:spcPct val="90000"/>
              </a:lnSpc>
            </a:pPr>
            <a:r>
              <a:rPr lang="en-GB" sz="1000">
                <a:solidFill>
                  <a:schemeClr val="bg1"/>
                </a:solidFill>
                <a:latin typeface="Arial" charset="0"/>
                <a:cs typeface="Arial" charset="0"/>
              </a:rPr>
              <a:t>Non-academia</a:t>
            </a:r>
          </a:p>
          <a:p>
            <a:pPr>
              <a:lnSpc>
                <a:spcPct val="90000"/>
              </a:lnSpc>
            </a:pPr>
            <a:endParaRPr lang="en-GB" sz="1000">
              <a:solidFill>
                <a:schemeClr val="bg1"/>
              </a:solidFill>
              <a:cs typeface="Arial" charset="0"/>
            </a:endParaRPr>
          </a:p>
        </p:txBody>
      </p:sp>
      <p:sp>
        <p:nvSpPr>
          <p:cNvPr id="34" name="Text Box 6"/>
          <p:cNvSpPr txBox="1">
            <a:spLocks noChangeArrowheads="1"/>
          </p:cNvSpPr>
          <p:nvPr/>
        </p:nvSpPr>
        <p:spPr bwMode="black">
          <a:xfrm>
            <a:off x="2214716" y="3727464"/>
            <a:ext cx="1387848" cy="507831"/>
          </a:xfrm>
          <a:prstGeom prst="rect">
            <a:avLst/>
          </a:prstGeom>
          <a:noFill/>
          <a:ln>
            <a:noFill/>
          </a:ln>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F5494"/>
                </a:solidFill>
                <a:latin typeface="Tahoma" pitchFamily="34" charset="0"/>
                <a:ea typeface="ＭＳ Ｐゴシック" pitchFamily="34" charset="-128"/>
              </a:defRPr>
            </a:lvl1pPr>
            <a:lvl2pPr marL="742950" indent="-285750">
              <a:defRPr sz="2400">
                <a:solidFill>
                  <a:srgbClr val="0F5494"/>
                </a:solidFill>
                <a:latin typeface="Tahoma" pitchFamily="34" charset="0"/>
                <a:ea typeface="ＭＳ Ｐゴシック" pitchFamily="34" charset="-128"/>
              </a:defRPr>
            </a:lvl2pPr>
            <a:lvl3pPr marL="1143000" indent="-228600">
              <a:defRPr sz="2400">
                <a:solidFill>
                  <a:srgbClr val="0F5494"/>
                </a:solidFill>
                <a:latin typeface="Tahoma" pitchFamily="34" charset="0"/>
                <a:ea typeface="ＭＳ Ｐゴシック" pitchFamily="34" charset="-128"/>
              </a:defRPr>
            </a:lvl3pPr>
            <a:lvl4pPr marL="1600200" indent="-228600">
              <a:defRPr sz="2400">
                <a:solidFill>
                  <a:srgbClr val="0F5494"/>
                </a:solidFill>
                <a:latin typeface="Tahoma" pitchFamily="34" charset="0"/>
                <a:ea typeface="ＭＳ Ｐゴシック" pitchFamily="34" charset="-128"/>
              </a:defRPr>
            </a:lvl4pPr>
            <a:lvl5pPr marL="2057400" indent="-228600">
              <a:defRPr sz="2400">
                <a:solidFill>
                  <a:srgbClr val="0F5494"/>
                </a:solidFill>
                <a:latin typeface="Tahoma" pitchFamily="34" charset="0"/>
                <a:ea typeface="ＭＳ Ｐゴシック" pitchFamily="34" charset="-128"/>
              </a:defRPr>
            </a:lvl5pPr>
            <a:lvl6pPr marL="25146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6pPr>
            <a:lvl7pPr marL="29718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7pPr>
            <a:lvl8pPr marL="34290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8pPr>
            <a:lvl9pPr marL="38862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9pPr>
          </a:lstStyle>
          <a:p>
            <a:pPr>
              <a:lnSpc>
                <a:spcPct val="90000"/>
              </a:lnSpc>
            </a:pPr>
            <a:r>
              <a:rPr lang="en-GB" sz="1000">
                <a:solidFill>
                  <a:schemeClr val="bg1"/>
                </a:solidFill>
                <a:latin typeface="Arial" charset="0"/>
                <a:cs typeface="Arial" charset="0"/>
              </a:rPr>
              <a:t>Academia</a:t>
            </a:r>
          </a:p>
          <a:p>
            <a:pPr>
              <a:lnSpc>
                <a:spcPct val="90000"/>
              </a:lnSpc>
            </a:pPr>
            <a:r>
              <a:rPr lang="en-GB" sz="1000">
                <a:solidFill>
                  <a:schemeClr val="bg1"/>
                </a:solidFill>
                <a:latin typeface="Arial" charset="0"/>
                <a:cs typeface="Arial" charset="0"/>
              </a:rPr>
              <a:t>Non-academia</a:t>
            </a:r>
          </a:p>
          <a:p>
            <a:pPr>
              <a:lnSpc>
                <a:spcPct val="90000"/>
              </a:lnSpc>
            </a:pPr>
            <a:endParaRPr lang="en-GB" sz="1000">
              <a:solidFill>
                <a:schemeClr val="bg1"/>
              </a:solidFill>
              <a:cs typeface="Arial" charset="0"/>
            </a:endParaRPr>
          </a:p>
        </p:txBody>
      </p:sp>
      <p:grpSp>
        <p:nvGrpSpPr>
          <p:cNvPr id="35" name="Group 9"/>
          <p:cNvGrpSpPr>
            <a:grpSpLocks/>
          </p:cNvGrpSpPr>
          <p:nvPr/>
        </p:nvGrpSpPr>
        <p:grpSpPr bwMode="auto">
          <a:xfrm>
            <a:off x="1477868" y="1798642"/>
            <a:ext cx="4624091" cy="3819625"/>
            <a:chOff x="134" y="901"/>
            <a:chExt cx="2108" cy="1542"/>
          </a:xfrm>
        </p:grpSpPr>
        <p:grpSp>
          <p:nvGrpSpPr>
            <p:cNvPr id="39" name="Group 10"/>
            <p:cNvGrpSpPr>
              <a:grpSpLocks/>
            </p:cNvGrpSpPr>
            <p:nvPr/>
          </p:nvGrpSpPr>
          <p:grpSpPr bwMode="auto">
            <a:xfrm>
              <a:off x="156" y="1038"/>
              <a:ext cx="2010" cy="1317"/>
              <a:chOff x="134" y="1042"/>
              <a:chExt cx="2010" cy="1317"/>
            </a:xfrm>
          </p:grpSpPr>
          <p:sp>
            <p:nvSpPr>
              <p:cNvPr id="41" name="Oval 30"/>
              <p:cNvSpPr>
                <a:spLocks noChangeArrowheads="1"/>
              </p:cNvSpPr>
              <p:nvPr/>
            </p:nvSpPr>
            <p:spPr bwMode="auto">
              <a:xfrm>
                <a:off x="1380" y="1781"/>
                <a:ext cx="570" cy="436"/>
              </a:xfrm>
              <a:prstGeom prst="ellipse">
                <a:avLst/>
              </a:prstGeom>
              <a:solidFill>
                <a:srgbClr val="0A3CAA"/>
              </a:solidFill>
              <a:ln w="9525" algn="ctr">
                <a:solidFill>
                  <a:srgbClr val="0A3CAA"/>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cxnSp>
            <p:nvCxnSpPr>
              <p:cNvPr id="42" name="Straight Arrow Connector 31"/>
              <p:cNvCxnSpPr>
                <a:cxnSpLocks noChangeShapeType="1"/>
              </p:cNvCxnSpPr>
              <p:nvPr/>
            </p:nvCxnSpPr>
            <p:spPr bwMode="auto">
              <a:xfrm>
                <a:off x="1299" y="1598"/>
                <a:ext cx="198" cy="158"/>
              </a:xfrm>
              <a:prstGeom prst="straightConnector1">
                <a:avLst/>
              </a:prstGeom>
              <a:noFill/>
              <a:ln w="9525" algn="ctr">
                <a:solidFill>
                  <a:srgbClr val="33893D"/>
                </a:solidFill>
                <a:round/>
                <a:headEnd/>
                <a:tailEnd type="arrow" w="med" len="med"/>
              </a:ln>
              <a:extLst>
                <a:ext uri="{909E8E84-426E-40DD-AFC4-6F175D3DCCD1}">
                  <a14:hiddenFill xmlns:a14="http://schemas.microsoft.com/office/drawing/2010/main">
                    <a:noFill/>
                  </a14:hiddenFill>
                </a:ext>
              </a:extLst>
            </p:spPr>
          </p:cxnSp>
          <p:cxnSp>
            <p:nvCxnSpPr>
              <p:cNvPr id="43" name="Straight Arrow Connector 33"/>
              <p:cNvCxnSpPr>
                <a:cxnSpLocks noChangeShapeType="1"/>
              </p:cNvCxnSpPr>
              <p:nvPr/>
            </p:nvCxnSpPr>
            <p:spPr bwMode="auto">
              <a:xfrm rot="10800000">
                <a:off x="1217" y="1634"/>
                <a:ext cx="199" cy="158"/>
              </a:xfrm>
              <a:prstGeom prst="straightConnector1">
                <a:avLst/>
              </a:prstGeom>
              <a:noFill/>
              <a:ln w="9525" algn="ctr">
                <a:solidFill>
                  <a:srgbClr val="8A2E5C"/>
                </a:solidFill>
                <a:round/>
                <a:headEnd/>
                <a:tailEnd type="arrow" w="med" len="med"/>
              </a:ln>
              <a:extLst>
                <a:ext uri="{909E8E84-426E-40DD-AFC4-6F175D3DCCD1}">
                  <a14:hiddenFill xmlns:a14="http://schemas.microsoft.com/office/drawing/2010/main">
                    <a:noFill/>
                  </a14:hiddenFill>
                </a:ext>
              </a:extLst>
            </p:spPr>
          </p:cxnSp>
          <p:cxnSp>
            <p:nvCxnSpPr>
              <p:cNvPr id="44" name="Straight Arrow Connector 36"/>
              <p:cNvCxnSpPr>
                <a:cxnSpLocks noChangeShapeType="1"/>
              </p:cNvCxnSpPr>
              <p:nvPr/>
            </p:nvCxnSpPr>
            <p:spPr bwMode="auto">
              <a:xfrm rot="5400000" flipH="1" flipV="1">
                <a:off x="578" y="1588"/>
                <a:ext cx="191" cy="199"/>
              </a:xfrm>
              <a:prstGeom prst="straightConnector1">
                <a:avLst/>
              </a:prstGeom>
              <a:noFill/>
              <a:ln w="9525" algn="ctr">
                <a:solidFill>
                  <a:srgbClr val="0A3CAA"/>
                </a:solidFill>
                <a:round/>
                <a:headEnd/>
                <a:tailEnd type="arrow" w="med" len="med"/>
              </a:ln>
              <a:extLst>
                <a:ext uri="{909E8E84-426E-40DD-AFC4-6F175D3DCCD1}">
                  <a14:hiddenFill xmlns:a14="http://schemas.microsoft.com/office/drawing/2010/main">
                    <a:noFill/>
                  </a14:hiddenFill>
                </a:ext>
              </a:extLst>
            </p:spPr>
          </p:cxnSp>
          <p:cxnSp>
            <p:nvCxnSpPr>
              <p:cNvPr id="45" name="Straight Arrow Connector 38"/>
              <p:cNvCxnSpPr>
                <a:cxnSpLocks noChangeShapeType="1"/>
              </p:cNvCxnSpPr>
              <p:nvPr/>
            </p:nvCxnSpPr>
            <p:spPr bwMode="auto">
              <a:xfrm rot="5400000">
                <a:off x="677" y="1620"/>
                <a:ext cx="192" cy="198"/>
              </a:xfrm>
              <a:prstGeom prst="straightConnector1">
                <a:avLst/>
              </a:prstGeom>
              <a:noFill/>
              <a:ln w="9525" algn="ctr">
                <a:solidFill>
                  <a:srgbClr val="33893D"/>
                </a:solidFill>
                <a:round/>
                <a:headEnd/>
                <a:tailEnd type="arrow" w="med" len="med"/>
              </a:ln>
              <a:extLst>
                <a:ext uri="{909E8E84-426E-40DD-AFC4-6F175D3DCCD1}">
                  <a14:hiddenFill xmlns:a14="http://schemas.microsoft.com/office/drawing/2010/main">
                    <a:noFill/>
                  </a14:hiddenFill>
                </a:ext>
              </a:extLst>
            </p:spPr>
          </p:cxnSp>
          <p:cxnSp>
            <p:nvCxnSpPr>
              <p:cNvPr id="46" name="Straight Arrow Connector 40"/>
              <p:cNvCxnSpPr>
                <a:cxnSpLocks noChangeShapeType="1"/>
              </p:cNvCxnSpPr>
              <p:nvPr/>
            </p:nvCxnSpPr>
            <p:spPr bwMode="auto">
              <a:xfrm>
                <a:off x="839" y="1995"/>
                <a:ext cx="463" cy="1"/>
              </a:xfrm>
              <a:prstGeom prst="straightConnector1">
                <a:avLst/>
              </a:prstGeom>
              <a:noFill/>
              <a:ln w="9525" algn="ctr">
                <a:solidFill>
                  <a:srgbClr val="0A3CAA"/>
                </a:solidFill>
                <a:round/>
                <a:headEnd/>
                <a:tailEnd type="arrow" w="med" len="med"/>
              </a:ln>
              <a:extLst>
                <a:ext uri="{909E8E84-426E-40DD-AFC4-6F175D3DCCD1}">
                  <a14:hiddenFill xmlns:a14="http://schemas.microsoft.com/office/drawing/2010/main">
                    <a:noFill/>
                  </a14:hiddenFill>
                </a:ext>
              </a:extLst>
            </p:spPr>
          </p:cxnSp>
          <p:cxnSp>
            <p:nvCxnSpPr>
              <p:cNvPr id="47" name="Straight Arrow Connector 42"/>
              <p:cNvCxnSpPr>
                <a:cxnSpLocks noChangeShapeType="1"/>
              </p:cNvCxnSpPr>
              <p:nvPr/>
            </p:nvCxnSpPr>
            <p:spPr bwMode="auto">
              <a:xfrm rot="10800000">
                <a:off x="839" y="2069"/>
                <a:ext cx="463" cy="1"/>
              </a:xfrm>
              <a:prstGeom prst="straightConnector1">
                <a:avLst/>
              </a:prstGeom>
              <a:noFill/>
              <a:ln w="9525" algn="ctr">
                <a:solidFill>
                  <a:srgbClr val="8A2E5C"/>
                </a:solidFill>
                <a:round/>
                <a:headEnd/>
                <a:tailEnd type="arrow" w="med" len="med"/>
              </a:ln>
              <a:extLst>
                <a:ext uri="{909E8E84-426E-40DD-AFC4-6F175D3DCCD1}">
                  <a14:hiddenFill xmlns:a14="http://schemas.microsoft.com/office/drawing/2010/main">
                    <a:noFill/>
                  </a14:hiddenFill>
                </a:ext>
              </a:extLst>
            </p:spPr>
          </p:cxnSp>
          <p:cxnSp>
            <p:nvCxnSpPr>
              <p:cNvPr id="48" name="Straight Arrow Connector 51"/>
              <p:cNvCxnSpPr>
                <a:cxnSpLocks noChangeShapeType="1"/>
              </p:cNvCxnSpPr>
              <p:nvPr/>
            </p:nvCxnSpPr>
            <p:spPr bwMode="auto">
              <a:xfrm flipV="1">
                <a:off x="1355" y="1301"/>
                <a:ext cx="337" cy="39"/>
              </a:xfrm>
              <a:prstGeom prst="straightConnector1">
                <a:avLst/>
              </a:prstGeom>
              <a:noFill/>
              <a:ln w="9525" algn="ctr">
                <a:solidFill>
                  <a:schemeClr val="tx1"/>
                </a:solidFill>
                <a:prstDash val="dash"/>
                <a:round/>
                <a:headEnd/>
                <a:tailEnd type="arrow" w="med" len="med"/>
              </a:ln>
              <a:extLst>
                <a:ext uri="{909E8E84-426E-40DD-AFC4-6F175D3DCCD1}">
                  <a14:hiddenFill xmlns:a14="http://schemas.microsoft.com/office/drawing/2010/main">
                    <a:noFill/>
                  </a14:hiddenFill>
                </a:ext>
              </a:extLst>
            </p:spPr>
          </p:cxnSp>
          <p:cxnSp>
            <p:nvCxnSpPr>
              <p:cNvPr id="49" name="Straight Arrow Connector 58"/>
              <p:cNvCxnSpPr>
                <a:cxnSpLocks noChangeShapeType="1"/>
              </p:cNvCxnSpPr>
              <p:nvPr/>
            </p:nvCxnSpPr>
            <p:spPr bwMode="auto">
              <a:xfrm flipV="1">
                <a:off x="1788" y="1487"/>
                <a:ext cx="103" cy="258"/>
              </a:xfrm>
              <a:prstGeom prst="straightConnector1">
                <a:avLst/>
              </a:prstGeom>
              <a:noFill/>
              <a:ln w="9525" algn="ctr">
                <a:solidFill>
                  <a:schemeClr val="tx1"/>
                </a:solidFill>
                <a:prstDash val="dash"/>
                <a:round/>
                <a:headEnd/>
                <a:tailEnd type="arrow" w="med" len="med"/>
              </a:ln>
              <a:extLst>
                <a:ext uri="{909E8E84-426E-40DD-AFC4-6F175D3DCCD1}">
                  <a14:hiddenFill xmlns:a14="http://schemas.microsoft.com/office/drawing/2010/main">
                    <a:noFill/>
                  </a14:hiddenFill>
                </a:ext>
              </a:extLst>
            </p:spPr>
          </p:cxnSp>
          <p:sp>
            <p:nvSpPr>
              <p:cNvPr id="50" name="TextBox 64"/>
              <p:cNvSpPr txBox="1">
                <a:spLocks noChangeArrowheads="1"/>
              </p:cNvSpPr>
              <p:nvPr/>
            </p:nvSpPr>
            <p:spPr bwMode="auto">
              <a:xfrm>
                <a:off x="780" y="1042"/>
                <a:ext cx="488" cy="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F5494"/>
                    </a:solidFill>
                    <a:latin typeface="Tahoma" pitchFamily="34" charset="0"/>
                    <a:ea typeface="ＭＳ Ｐゴシック" pitchFamily="34" charset="-128"/>
                  </a:defRPr>
                </a:lvl1pPr>
                <a:lvl2pPr marL="742950" indent="-285750">
                  <a:defRPr sz="2400">
                    <a:solidFill>
                      <a:srgbClr val="0F5494"/>
                    </a:solidFill>
                    <a:latin typeface="Tahoma" pitchFamily="34" charset="0"/>
                    <a:ea typeface="ＭＳ Ｐゴシック" pitchFamily="34" charset="-128"/>
                  </a:defRPr>
                </a:lvl2pPr>
                <a:lvl3pPr marL="1143000" indent="-228600">
                  <a:defRPr sz="2400">
                    <a:solidFill>
                      <a:srgbClr val="0F5494"/>
                    </a:solidFill>
                    <a:latin typeface="Tahoma" pitchFamily="34" charset="0"/>
                    <a:ea typeface="ＭＳ Ｐゴシック" pitchFamily="34" charset="-128"/>
                  </a:defRPr>
                </a:lvl3pPr>
                <a:lvl4pPr marL="1600200" indent="-228600">
                  <a:defRPr sz="2400">
                    <a:solidFill>
                      <a:srgbClr val="0F5494"/>
                    </a:solidFill>
                    <a:latin typeface="Tahoma" pitchFamily="34" charset="0"/>
                    <a:ea typeface="ＭＳ Ｐゴシック" pitchFamily="34" charset="-128"/>
                  </a:defRPr>
                </a:lvl4pPr>
                <a:lvl5pPr marL="2057400" indent="-228600">
                  <a:defRPr sz="2400">
                    <a:solidFill>
                      <a:srgbClr val="0F5494"/>
                    </a:solidFill>
                    <a:latin typeface="Tahoma" pitchFamily="34" charset="0"/>
                    <a:ea typeface="ＭＳ Ｐゴシック" pitchFamily="34" charset="-128"/>
                  </a:defRPr>
                </a:lvl5pPr>
                <a:lvl6pPr marL="25146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6pPr>
                <a:lvl7pPr marL="29718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7pPr>
                <a:lvl8pPr marL="34290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8pPr>
                <a:lvl9pPr marL="38862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9pPr>
              </a:lstStyle>
              <a:p>
                <a:r>
                  <a:rPr lang="en-US" sz="1400" b="1" dirty="0">
                    <a:solidFill>
                      <a:srgbClr val="8A2E5C"/>
                    </a:solidFill>
                    <a:cs typeface="Arial" charset="0"/>
                  </a:rPr>
                  <a:t>Country 1</a:t>
                </a:r>
              </a:p>
            </p:txBody>
          </p:sp>
          <p:sp>
            <p:nvSpPr>
              <p:cNvPr id="51" name="TextBox 65"/>
              <p:cNvSpPr txBox="1">
                <a:spLocks noChangeArrowheads="1"/>
              </p:cNvSpPr>
              <p:nvPr/>
            </p:nvSpPr>
            <p:spPr bwMode="auto">
              <a:xfrm>
                <a:off x="1378" y="2220"/>
                <a:ext cx="488" cy="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F5494"/>
                    </a:solidFill>
                    <a:latin typeface="Tahoma" pitchFamily="34" charset="0"/>
                    <a:ea typeface="ＭＳ Ｐゴシック" pitchFamily="34" charset="-128"/>
                  </a:defRPr>
                </a:lvl1pPr>
                <a:lvl2pPr marL="742950" indent="-285750">
                  <a:defRPr sz="2400">
                    <a:solidFill>
                      <a:srgbClr val="0F5494"/>
                    </a:solidFill>
                    <a:latin typeface="Tahoma" pitchFamily="34" charset="0"/>
                    <a:ea typeface="ＭＳ Ｐゴシック" pitchFamily="34" charset="-128"/>
                  </a:defRPr>
                </a:lvl2pPr>
                <a:lvl3pPr marL="1143000" indent="-228600">
                  <a:defRPr sz="2400">
                    <a:solidFill>
                      <a:srgbClr val="0F5494"/>
                    </a:solidFill>
                    <a:latin typeface="Tahoma" pitchFamily="34" charset="0"/>
                    <a:ea typeface="ＭＳ Ｐゴシック" pitchFamily="34" charset="-128"/>
                  </a:defRPr>
                </a:lvl3pPr>
                <a:lvl4pPr marL="1600200" indent="-228600">
                  <a:defRPr sz="2400">
                    <a:solidFill>
                      <a:srgbClr val="0F5494"/>
                    </a:solidFill>
                    <a:latin typeface="Tahoma" pitchFamily="34" charset="0"/>
                    <a:ea typeface="ＭＳ Ｐゴシック" pitchFamily="34" charset="-128"/>
                  </a:defRPr>
                </a:lvl4pPr>
                <a:lvl5pPr marL="2057400" indent="-228600">
                  <a:defRPr sz="2400">
                    <a:solidFill>
                      <a:srgbClr val="0F5494"/>
                    </a:solidFill>
                    <a:latin typeface="Tahoma" pitchFamily="34" charset="0"/>
                    <a:ea typeface="ＭＳ Ｐゴシック" pitchFamily="34" charset="-128"/>
                  </a:defRPr>
                </a:lvl5pPr>
                <a:lvl6pPr marL="25146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6pPr>
                <a:lvl7pPr marL="29718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7pPr>
                <a:lvl8pPr marL="34290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8pPr>
                <a:lvl9pPr marL="38862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9pPr>
              </a:lstStyle>
              <a:p>
                <a:r>
                  <a:rPr lang="en-US" sz="1400" b="1">
                    <a:solidFill>
                      <a:srgbClr val="0A3CAA"/>
                    </a:solidFill>
                    <a:cs typeface="Arial" charset="0"/>
                  </a:rPr>
                  <a:t>Country 2</a:t>
                </a:r>
              </a:p>
            </p:txBody>
          </p:sp>
          <p:sp>
            <p:nvSpPr>
              <p:cNvPr id="52" name="TextBox 66"/>
              <p:cNvSpPr txBox="1">
                <a:spLocks noChangeArrowheads="1"/>
              </p:cNvSpPr>
              <p:nvPr/>
            </p:nvSpPr>
            <p:spPr bwMode="auto">
              <a:xfrm>
                <a:off x="134" y="2235"/>
                <a:ext cx="488" cy="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F5494"/>
                    </a:solidFill>
                    <a:latin typeface="Tahoma" pitchFamily="34" charset="0"/>
                    <a:ea typeface="ＭＳ Ｐゴシック" pitchFamily="34" charset="-128"/>
                  </a:defRPr>
                </a:lvl1pPr>
                <a:lvl2pPr marL="742950" indent="-285750">
                  <a:defRPr sz="2400">
                    <a:solidFill>
                      <a:srgbClr val="0F5494"/>
                    </a:solidFill>
                    <a:latin typeface="Tahoma" pitchFamily="34" charset="0"/>
                    <a:ea typeface="ＭＳ Ｐゴシック" pitchFamily="34" charset="-128"/>
                  </a:defRPr>
                </a:lvl2pPr>
                <a:lvl3pPr marL="1143000" indent="-228600">
                  <a:defRPr sz="2400">
                    <a:solidFill>
                      <a:srgbClr val="0F5494"/>
                    </a:solidFill>
                    <a:latin typeface="Tahoma" pitchFamily="34" charset="0"/>
                    <a:ea typeface="ＭＳ Ｐゴシック" pitchFamily="34" charset="-128"/>
                  </a:defRPr>
                </a:lvl3pPr>
                <a:lvl4pPr marL="1600200" indent="-228600">
                  <a:defRPr sz="2400">
                    <a:solidFill>
                      <a:srgbClr val="0F5494"/>
                    </a:solidFill>
                    <a:latin typeface="Tahoma" pitchFamily="34" charset="0"/>
                    <a:ea typeface="ＭＳ Ｐゴシック" pitchFamily="34" charset="-128"/>
                  </a:defRPr>
                </a:lvl4pPr>
                <a:lvl5pPr marL="2057400" indent="-228600">
                  <a:defRPr sz="2400">
                    <a:solidFill>
                      <a:srgbClr val="0F5494"/>
                    </a:solidFill>
                    <a:latin typeface="Tahoma" pitchFamily="34" charset="0"/>
                    <a:ea typeface="ＭＳ Ｐゴシック" pitchFamily="34" charset="-128"/>
                  </a:defRPr>
                </a:lvl5pPr>
                <a:lvl6pPr marL="25146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6pPr>
                <a:lvl7pPr marL="29718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7pPr>
                <a:lvl8pPr marL="34290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8pPr>
                <a:lvl9pPr marL="38862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9pPr>
              </a:lstStyle>
              <a:p>
                <a:r>
                  <a:rPr lang="en-US" sz="1400" b="1">
                    <a:solidFill>
                      <a:srgbClr val="33893D"/>
                    </a:solidFill>
                    <a:cs typeface="Arial" charset="0"/>
                  </a:rPr>
                  <a:t>Country 3</a:t>
                </a:r>
              </a:p>
            </p:txBody>
          </p:sp>
          <p:pic>
            <p:nvPicPr>
              <p:cNvPr id="53" name="Picture 67" descr="icon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3" y="1414"/>
                <a:ext cx="215" cy="208"/>
              </a:xfrm>
              <a:prstGeom prst="rect">
                <a:avLst/>
              </a:prstGeom>
              <a:noFill/>
              <a:ln w="9525">
                <a:solidFill>
                  <a:srgbClr val="33893D"/>
                </a:solidFill>
                <a:miter lim="800000"/>
                <a:headEnd/>
                <a:tailEnd/>
              </a:ln>
              <a:extLst>
                <a:ext uri="{909E8E84-426E-40DD-AFC4-6F175D3DCCD1}">
                  <a14:hiddenFill xmlns:a14="http://schemas.microsoft.com/office/drawing/2010/main">
                    <a:solidFill>
                      <a:srgbClr val="FFFFFF"/>
                    </a:solidFill>
                  </a14:hiddenFill>
                </a:ext>
              </a:extLst>
            </p:spPr>
          </p:pic>
          <p:pic>
            <p:nvPicPr>
              <p:cNvPr id="54" name="Picture 68" descr="icon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4" y="1475"/>
                <a:ext cx="217" cy="207"/>
              </a:xfrm>
              <a:prstGeom prst="rect">
                <a:avLst/>
              </a:prstGeom>
              <a:noFill/>
              <a:ln w="9525">
                <a:solidFill>
                  <a:srgbClr val="0A3CAA"/>
                </a:solidFill>
                <a:miter lim="800000"/>
                <a:headEnd/>
                <a:tailEnd/>
              </a:ln>
              <a:extLst>
                <a:ext uri="{909E8E84-426E-40DD-AFC4-6F175D3DCCD1}">
                  <a14:hiddenFill xmlns:a14="http://schemas.microsoft.com/office/drawing/2010/main">
                    <a:solidFill>
                      <a:srgbClr val="FFFFFF"/>
                    </a:solidFill>
                  </a14:hiddenFill>
                </a:ext>
              </a:extLst>
            </p:spPr>
          </p:pic>
          <p:pic>
            <p:nvPicPr>
              <p:cNvPr id="55" name="Picture 71" descr="icon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8" y="2109"/>
                <a:ext cx="217" cy="208"/>
              </a:xfrm>
              <a:prstGeom prst="rect">
                <a:avLst/>
              </a:prstGeom>
              <a:noFill/>
              <a:ln w="9525">
                <a:solidFill>
                  <a:srgbClr val="8A2E5C"/>
                </a:solidFill>
                <a:miter lim="800000"/>
                <a:headEnd/>
                <a:tailEnd/>
              </a:ln>
              <a:extLst>
                <a:ext uri="{909E8E84-426E-40DD-AFC4-6F175D3DCCD1}">
                  <a14:hiddenFill xmlns:a14="http://schemas.microsoft.com/office/drawing/2010/main">
                    <a:solidFill>
                      <a:srgbClr val="FFFFFF"/>
                    </a:solidFill>
                  </a14:hiddenFill>
                </a:ext>
              </a:extLst>
            </p:spPr>
          </p:pic>
          <p:sp>
            <p:nvSpPr>
              <p:cNvPr id="56" name="Oval 27"/>
              <p:cNvSpPr>
                <a:spLocks noChangeArrowheads="1"/>
              </p:cNvSpPr>
              <p:nvPr/>
            </p:nvSpPr>
            <p:spPr bwMode="auto">
              <a:xfrm>
                <a:off x="158" y="1819"/>
                <a:ext cx="570" cy="436"/>
              </a:xfrm>
              <a:prstGeom prst="ellipse">
                <a:avLst/>
              </a:prstGeom>
              <a:solidFill>
                <a:srgbClr val="33893D"/>
              </a:solidFill>
              <a:ln w="9525" algn="ctr">
                <a:solidFill>
                  <a:srgbClr val="41AD4E"/>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7" name="Group 32"/>
              <p:cNvGrpSpPr>
                <a:grpSpLocks/>
              </p:cNvGrpSpPr>
              <p:nvPr/>
            </p:nvGrpSpPr>
            <p:grpSpPr bwMode="auto">
              <a:xfrm>
                <a:off x="703" y="1193"/>
                <a:ext cx="715" cy="436"/>
                <a:chOff x="971" y="1383"/>
                <a:chExt cx="1024" cy="590"/>
              </a:xfrm>
            </p:grpSpPr>
            <p:sp>
              <p:nvSpPr>
                <p:cNvPr id="59" name="Oval 33"/>
                <p:cNvSpPr>
                  <a:spLocks noChangeArrowheads="1"/>
                </p:cNvSpPr>
                <p:nvPr/>
              </p:nvSpPr>
              <p:spPr bwMode="auto">
                <a:xfrm>
                  <a:off x="1066" y="1383"/>
                  <a:ext cx="816" cy="590"/>
                </a:xfrm>
                <a:prstGeom prst="ellipse">
                  <a:avLst/>
                </a:prstGeom>
                <a:solidFill>
                  <a:srgbClr val="8A2E5C"/>
                </a:solidFill>
                <a:ln w="9525" algn="ctr">
                  <a:solidFill>
                    <a:srgbClr val="8A2E5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 name="Text Box 6"/>
                <p:cNvSpPr txBox="1">
                  <a:spLocks noChangeArrowheads="1"/>
                </p:cNvSpPr>
                <p:nvPr/>
              </p:nvSpPr>
              <p:spPr bwMode="black">
                <a:xfrm>
                  <a:off x="971" y="1549"/>
                  <a:ext cx="1024" cy="346"/>
                </a:xfrm>
                <a:prstGeom prst="rect">
                  <a:avLst/>
                </a:prstGeom>
                <a:noFill/>
                <a:ln>
                  <a:noFill/>
                </a:ln>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F5494"/>
                      </a:solidFill>
                      <a:latin typeface="Tahoma" pitchFamily="34" charset="0"/>
                      <a:ea typeface="ＭＳ Ｐゴシック" pitchFamily="34" charset="-128"/>
                    </a:defRPr>
                  </a:lvl1pPr>
                  <a:lvl2pPr marL="742950" indent="-285750">
                    <a:defRPr sz="2400">
                      <a:solidFill>
                        <a:srgbClr val="0F5494"/>
                      </a:solidFill>
                      <a:latin typeface="Tahoma" pitchFamily="34" charset="0"/>
                      <a:ea typeface="ＭＳ Ｐゴシック" pitchFamily="34" charset="-128"/>
                    </a:defRPr>
                  </a:lvl2pPr>
                  <a:lvl3pPr marL="1143000" indent="-228600">
                    <a:defRPr sz="2400">
                      <a:solidFill>
                        <a:srgbClr val="0F5494"/>
                      </a:solidFill>
                      <a:latin typeface="Tahoma" pitchFamily="34" charset="0"/>
                      <a:ea typeface="ＭＳ Ｐゴシック" pitchFamily="34" charset="-128"/>
                    </a:defRPr>
                  </a:lvl3pPr>
                  <a:lvl4pPr marL="1600200" indent="-228600">
                    <a:defRPr sz="2400">
                      <a:solidFill>
                        <a:srgbClr val="0F5494"/>
                      </a:solidFill>
                      <a:latin typeface="Tahoma" pitchFamily="34" charset="0"/>
                      <a:ea typeface="ＭＳ Ｐゴシック" pitchFamily="34" charset="-128"/>
                    </a:defRPr>
                  </a:lvl4pPr>
                  <a:lvl5pPr marL="2057400" indent="-228600">
                    <a:defRPr sz="2400">
                      <a:solidFill>
                        <a:srgbClr val="0F5494"/>
                      </a:solidFill>
                      <a:latin typeface="Tahoma" pitchFamily="34" charset="0"/>
                      <a:ea typeface="ＭＳ Ｐゴシック" pitchFamily="34" charset="-128"/>
                    </a:defRPr>
                  </a:lvl5pPr>
                  <a:lvl6pPr marL="25146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6pPr>
                  <a:lvl7pPr marL="29718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7pPr>
                  <a:lvl8pPr marL="34290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8pPr>
                  <a:lvl9pPr marL="38862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9pPr>
                </a:lstStyle>
                <a:p>
                  <a:pPr algn="ctr">
                    <a:lnSpc>
                      <a:spcPct val="90000"/>
                    </a:lnSpc>
                  </a:pPr>
                  <a:r>
                    <a:rPr lang="en-GB" sz="1300" b="1" dirty="0">
                      <a:solidFill>
                        <a:schemeClr val="bg1"/>
                      </a:solidFill>
                      <a:latin typeface="Arial" charset="0"/>
                      <a:cs typeface="Arial" charset="0"/>
                    </a:rPr>
                    <a:t>Academia</a:t>
                  </a:r>
                </a:p>
                <a:p>
                  <a:pPr algn="ctr">
                    <a:lnSpc>
                      <a:spcPct val="90000"/>
                    </a:lnSpc>
                  </a:pPr>
                  <a:r>
                    <a:rPr lang="en-GB" sz="1300" b="1" dirty="0">
                      <a:solidFill>
                        <a:schemeClr val="bg1"/>
                      </a:solidFill>
                      <a:latin typeface="Arial" charset="0"/>
                      <a:cs typeface="Arial" charset="0"/>
                    </a:rPr>
                    <a:t>Non-academia</a:t>
                  </a:r>
                </a:p>
                <a:p>
                  <a:pPr algn="ctr">
                    <a:lnSpc>
                      <a:spcPct val="90000"/>
                    </a:lnSpc>
                  </a:pPr>
                  <a:endParaRPr lang="en-GB" sz="1300" b="1" dirty="0">
                    <a:solidFill>
                      <a:schemeClr val="bg1"/>
                    </a:solidFill>
                    <a:cs typeface="Arial" charset="0"/>
                  </a:endParaRPr>
                </a:p>
              </p:txBody>
            </p:sp>
          </p:grpSp>
          <p:sp>
            <p:nvSpPr>
              <p:cNvPr id="58" name="Oval 45"/>
              <p:cNvSpPr/>
              <p:nvPr/>
            </p:nvSpPr>
            <p:spPr bwMode="auto">
              <a:xfrm>
                <a:off x="1749" y="1102"/>
                <a:ext cx="395" cy="349"/>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8900000" scaled="1"/>
                <a:tileRect/>
              </a:gradFill>
              <a:ln>
                <a:headEnd type="none" w="med" len="med"/>
                <a:tailEnd type="none" w="med" len="med"/>
              </a:ln>
            </p:spPr>
            <p:style>
              <a:lnRef idx="0">
                <a:schemeClr val="accent1"/>
              </a:lnRef>
              <a:fillRef idx="1003">
                <a:schemeClr val="lt1"/>
              </a:fillRef>
              <a:effectRef idx="3">
                <a:schemeClr val="accent1"/>
              </a:effectRef>
              <a:fontRef idx="minor">
                <a:schemeClr val="lt1"/>
              </a:fontRef>
            </p:style>
            <p:txBody>
              <a:bodyPr/>
              <a:lstStyle/>
              <a:p>
                <a:pPr>
                  <a:defRPr/>
                </a:pPr>
                <a:endParaRPr lang="en-US" dirty="0">
                  <a:solidFill>
                    <a:schemeClr val="tx1"/>
                  </a:solidFill>
                </a:endParaRPr>
              </a:p>
            </p:txBody>
          </p:sp>
        </p:grpSp>
        <p:sp>
          <p:nvSpPr>
            <p:cNvPr id="40" name="Rectangle 35"/>
            <p:cNvSpPr>
              <a:spLocks noChangeArrowheads="1"/>
            </p:cNvSpPr>
            <p:nvPr/>
          </p:nvSpPr>
          <p:spPr bwMode="auto">
            <a:xfrm>
              <a:off x="134" y="901"/>
              <a:ext cx="2108" cy="1542"/>
            </a:xfrm>
            <a:prstGeom prst="rect">
              <a:avLst/>
            </a:prstGeom>
            <a:noFill/>
            <a:ln w="19050" algn="ctr">
              <a:solidFill>
                <a:srgbClr val="0A3CAA"/>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6" name="Text Box 6"/>
          <p:cNvSpPr txBox="1">
            <a:spLocks noChangeArrowheads="1"/>
          </p:cNvSpPr>
          <p:nvPr/>
        </p:nvSpPr>
        <p:spPr bwMode="black">
          <a:xfrm>
            <a:off x="2251597" y="3708455"/>
            <a:ext cx="1331557" cy="507831"/>
          </a:xfrm>
          <a:prstGeom prst="rect">
            <a:avLst/>
          </a:prstGeom>
          <a:noFill/>
          <a:ln>
            <a:noFill/>
          </a:ln>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F5494"/>
                </a:solidFill>
                <a:latin typeface="Tahoma" pitchFamily="34" charset="0"/>
                <a:ea typeface="ＭＳ Ｐゴシック" pitchFamily="34" charset="-128"/>
              </a:defRPr>
            </a:lvl1pPr>
            <a:lvl2pPr marL="742950" indent="-285750">
              <a:defRPr sz="2400">
                <a:solidFill>
                  <a:srgbClr val="0F5494"/>
                </a:solidFill>
                <a:latin typeface="Tahoma" pitchFamily="34" charset="0"/>
                <a:ea typeface="ＭＳ Ｐゴシック" pitchFamily="34" charset="-128"/>
              </a:defRPr>
            </a:lvl2pPr>
            <a:lvl3pPr marL="1143000" indent="-228600">
              <a:defRPr sz="2400">
                <a:solidFill>
                  <a:srgbClr val="0F5494"/>
                </a:solidFill>
                <a:latin typeface="Tahoma" pitchFamily="34" charset="0"/>
                <a:ea typeface="ＭＳ Ｐゴシック" pitchFamily="34" charset="-128"/>
              </a:defRPr>
            </a:lvl3pPr>
            <a:lvl4pPr marL="1600200" indent="-228600">
              <a:defRPr sz="2400">
                <a:solidFill>
                  <a:srgbClr val="0F5494"/>
                </a:solidFill>
                <a:latin typeface="Tahoma" pitchFamily="34" charset="0"/>
                <a:ea typeface="ＭＳ Ｐゴシック" pitchFamily="34" charset="-128"/>
              </a:defRPr>
            </a:lvl4pPr>
            <a:lvl5pPr marL="2057400" indent="-228600">
              <a:defRPr sz="2400">
                <a:solidFill>
                  <a:srgbClr val="0F5494"/>
                </a:solidFill>
                <a:latin typeface="Tahoma" pitchFamily="34" charset="0"/>
                <a:ea typeface="ＭＳ Ｐゴシック" pitchFamily="34" charset="-128"/>
              </a:defRPr>
            </a:lvl5pPr>
            <a:lvl6pPr marL="25146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6pPr>
            <a:lvl7pPr marL="29718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7pPr>
            <a:lvl8pPr marL="34290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8pPr>
            <a:lvl9pPr marL="38862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9pPr>
          </a:lstStyle>
          <a:p>
            <a:pPr>
              <a:lnSpc>
                <a:spcPct val="90000"/>
              </a:lnSpc>
            </a:pPr>
            <a:r>
              <a:rPr lang="en-GB" sz="1000">
                <a:solidFill>
                  <a:schemeClr val="bg1"/>
                </a:solidFill>
                <a:latin typeface="Arial" charset="0"/>
                <a:cs typeface="Arial" charset="0"/>
              </a:rPr>
              <a:t>Academia</a:t>
            </a:r>
          </a:p>
          <a:p>
            <a:pPr>
              <a:lnSpc>
                <a:spcPct val="90000"/>
              </a:lnSpc>
            </a:pPr>
            <a:r>
              <a:rPr lang="en-GB" sz="1000">
                <a:solidFill>
                  <a:schemeClr val="bg1"/>
                </a:solidFill>
                <a:latin typeface="Arial" charset="0"/>
                <a:cs typeface="Arial" charset="0"/>
              </a:rPr>
              <a:t>Non-academia</a:t>
            </a:r>
          </a:p>
          <a:p>
            <a:pPr>
              <a:lnSpc>
                <a:spcPct val="90000"/>
              </a:lnSpc>
            </a:pPr>
            <a:endParaRPr lang="en-GB" sz="1000">
              <a:solidFill>
                <a:schemeClr val="bg1"/>
              </a:solidFill>
              <a:cs typeface="Arial" charset="0"/>
            </a:endParaRPr>
          </a:p>
        </p:txBody>
      </p:sp>
      <p:sp>
        <p:nvSpPr>
          <p:cNvPr id="37" name="Text Box 6"/>
          <p:cNvSpPr txBox="1">
            <a:spLocks noChangeArrowheads="1"/>
          </p:cNvSpPr>
          <p:nvPr/>
        </p:nvSpPr>
        <p:spPr bwMode="black">
          <a:xfrm>
            <a:off x="4596381" y="3628198"/>
            <a:ext cx="1387847" cy="507831"/>
          </a:xfrm>
          <a:prstGeom prst="rect">
            <a:avLst/>
          </a:prstGeom>
          <a:noFill/>
          <a:ln>
            <a:noFill/>
          </a:ln>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F5494"/>
                </a:solidFill>
                <a:latin typeface="Tahoma" pitchFamily="34" charset="0"/>
                <a:ea typeface="ＭＳ Ｐゴシック" pitchFamily="34" charset="-128"/>
              </a:defRPr>
            </a:lvl1pPr>
            <a:lvl2pPr marL="742950" indent="-285750">
              <a:defRPr sz="2400">
                <a:solidFill>
                  <a:srgbClr val="0F5494"/>
                </a:solidFill>
                <a:latin typeface="Tahoma" pitchFamily="34" charset="0"/>
                <a:ea typeface="ＭＳ Ｐゴシック" pitchFamily="34" charset="-128"/>
              </a:defRPr>
            </a:lvl2pPr>
            <a:lvl3pPr marL="1143000" indent="-228600">
              <a:defRPr sz="2400">
                <a:solidFill>
                  <a:srgbClr val="0F5494"/>
                </a:solidFill>
                <a:latin typeface="Tahoma" pitchFamily="34" charset="0"/>
                <a:ea typeface="ＭＳ Ｐゴシック" pitchFamily="34" charset="-128"/>
              </a:defRPr>
            </a:lvl3pPr>
            <a:lvl4pPr marL="1600200" indent="-228600">
              <a:defRPr sz="2400">
                <a:solidFill>
                  <a:srgbClr val="0F5494"/>
                </a:solidFill>
                <a:latin typeface="Tahoma" pitchFamily="34" charset="0"/>
                <a:ea typeface="ＭＳ Ｐゴシック" pitchFamily="34" charset="-128"/>
              </a:defRPr>
            </a:lvl4pPr>
            <a:lvl5pPr marL="2057400" indent="-228600">
              <a:defRPr sz="2400">
                <a:solidFill>
                  <a:srgbClr val="0F5494"/>
                </a:solidFill>
                <a:latin typeface="Tahoma" pitchFamily="34" charset="0"/>
                <a:ea typeface="ＭＳ Ｐゴシック" pitchFamily="34" charset="-128"/>
              </a:defRPr>
            </a:lvl5pPr>
            <a:lvl6pPr marL="25146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6pPr>
            <a:lvl7pPr marL="29718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7pPr>
            <a:lvl8pPr marL="34290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8pPr>
            <a:lvl9pPr marL="38862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9pPr>
          </a:lstStyle>
          <a:p>
            <a:pPr>
              <a:lnSpc>
                <a:spcPct val="90000"/>
              </a:lnSpc>
            </a:pPr>
            <a:r>
              <a:rPr lang="en-GB" sz="1000">
                <a:solidFill>
                  <a:schemeClr val="bg1"/>
                </a:solidFill>
                <a:latin typeface="Arial" charset="0"/>
                <a:cs typeface="Arial" charset="0"/>
              </a:rPr>
              <a:t>Academia</a:t>
            </a:r>
          </a:p>
          <a:p>
            <a:pPr>
              <a:lnSpc>
                <a:spcPct val="90000"/>
              </a:lnSpc>
            </a:pPr>
            <a:r>
              <a:rPr lang="en-GB" sz="1000">
                <a:solidFill>
                  <a:schemeClr val="bg1"/>
                </a:solidFill>
                <a:latin typeface="Arial" charset="0"/>
                <a:cs typeface="Arial" charset="0"/>
              </a:rPr>
              <a:t>Non-academia</a:t>
            </a:r>
          </a:p>
          <a:p>
            <a:pPr>
              <a:lnSpc>
                <a:spcPct val="90000"/>
              </a:lnSpc>
            </a:pPr>
            <a:endParaRPr lang="en-GB" sz="1000">
              <a:solidFill>
                <a:schemeClr val="bg1"/>
              </a:solidFill>
              <a:cs typeface="Arial" charset="0"/>
            </a:endParaRPr>
          </a:p>
        </p:txBody>
      </p:sp>
      <p:sp>
        <p:nvSpPr>
          <p:cNvPr id="38" name="Text Box 6"/>
          <p:cNvSpPr txBox="1">
            <a:spLocks noChangeArrowheads="1"/>
          </p:cNvSpPr>
          <p:nvPr/>
        </p:nvSpPr>
        <p:spPr bwMode="black">
          <a:xfrm>
            <a:off x="4999956" y="2514122"/>
            <a:ext cx="991536" cy="466281"/>
          </a:xfrm>
          <a:prstGeom prst="rect">
            <a:avLst/>
          </a:prstGeom>
          <a:noFill/>
          <a:ln>
            <a:noFill/>
          </a:ln>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F5494"/>
                </a:solidFill>
                <a:latin typeface="Tahoma" pitchFamily="34" charset="0"/>
                <a:ea typeface="ＭＳ Ｐゴシック" pitchFamily="34" charset="-128"/>
              </a:defRPr>
            </a:lvl1pPr>
            <a:lvl2pPr marL="742950" indent="-285750">
              <a:defRPr sz="2400">
                <a:solidFill>
                  <a:srgbClr val="0F5494"/>
                </a:solidFill>
                <a:latin typeface="Tahoma" pitchFamily="34" charset="0"/>
                <a:ea typeface="ＭＳ Ｐゴシック" pitchFamily="34" charset="-128"/>
              </a:defRPr>
            </a:lvl2pPr>
            <a:lvl3pPr marL="1143000" indent="-228600">
              <a:defRPr sz="2400">
                <a:solidFill>
                  <a:srgbClr val="0F5494"/>
                </a:solidFill>
                <a:latin typeface="Tahoma" pitchFamily="34" charset="0"/>
                <a:ea typeface="ＭＳ Ｐゴシック" pitchFamily="34" charset="-128"/>
              </a:defRPr>
            </a:lvl3pPr>
            <a:lvl4pPr marL="1600200" indent="-228600">
              <a:defRPr sz="2400">
                <a:solidFill>
                  <a:srgbClr val="0F5494"/>
                </a:solidFill>
                <a:latin typeface="Tahoma" pitchFamily="34" charset="0"/>
                <a:ea typeface="ＭＳ Ｐゴシック" pitchFamily="34" charset="-128"/>
              </a:defRPr>
            </a:lvl4pPr>
            <a:lvl5pPr marL="2057400" indent="-228600">
              <a:defRPr sz="2400">
                <a:solidFill>
                  <a:srgbClr val="0F5494"/>
                </a:solidFill>
                <a:latin typeface="Tahoma" pitchFamily="34" charset="0"/>
                <a:ea typeface="ＭＳ Ｐゴシック" pitchFamily="34" charset="-128"/>
              </a:defRPr>
            </a:lvl5pPr>
            <a:lvl6pPr marL="25146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6pPr>
            <a:lvl7pPr marL="29718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7pPr>
            <a:lvl8pPr marL="34290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8pPr>
            <a:lvl9pPr marL="38862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9pPr>
          </a:lstStyle>
          <a:p>
            <a:pPr algn="ctr">
              <a:lnSpc>
                <a:spcPct val="90000"/>
              </a:lnSpc>
            </a:pPr>
            <a:r>
              <a:rPr lang="en-GB" sz="900" b="1" dirty="0">
                <a:solidFill>
                  <a:schemeClr val="bg1"/>
                </a:solidFill>
                <a:latin typeface="Arial" charset="0"/>
                <a:cs typeface="Arial" charset="0"/>
              </a:rPr>
              <a:t>Academia</a:t>
            </a:r>
          </a:p>
          <a:p>
            <a:pPr algn="ctr">
              <a:lnSpc>
                <a:spcPct val="90000"/>
              </a:lnSpc>
            </a:pPr>
            <a:r>
              <a:rPr lang="en-GB" sz="900" b="1" dirty="0">
                <a:solidFill>
                  <a:schemeClr val="bg1"/>
                </a:solidFill>
                <a:latin typeface="Arial" charset="0"/>
                <a:cs typeface="Arial" charset="0"/>
              </a:rPr>
              <a:t>Non-academia</a:t>
            </a:r>
          </a:p>
          <a:p>
            <a:pPr algn="ctr">
              <a:lnSpc>
                <a:spcPct val="90000"/>
              </a:lnSpc>
            </a:pPr>
            <a:endParaRPr lang="en-GB" sz="900" b="1" dirty="0">
              <a:solidFill>
                <a:schemeClr val="bg1"/>
              </a:solidFill>
              <a:cs typeface="Arial" charset="0"/>
            </a:endParaRPr>
          </a:p>
        </p:txBody>
      </p:sp>
      <p:sp>
        <p:nvSpPr>
          <p:cNvPr id="61" name="Title 1"/>
          <p:cNvSpPr txBox="1">
            <a:spLocks/>
          </p:cNvSpPr>
          <p:nvPr/>
        </p:nvSpPr>
        <p:spPr>
          <a:xfrm>
            <a:off x="1477868" y="610575"/>
            <a:ext cx="9206731" cy="93553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IE" b="1" dirty="0">
                <a:solidFill>
                  <a:srgbClr val="008697"/>
                </a:solidFill>
                <a:cs typeface="Calibri" pitchFamily="34" charset="0"/>
              </a:rPr>
              <a:t>ETN – European Training Networks</a:t>
            </a:r>
          </a:p>
        </p:txBody>
      </p:sp>
      <p:sp>
        <p:nvSpPr>
          <p:cNvPr id="62" name="Text Box 6"/>
          <p:cNvSpPr txBox="1">
            <a:spLocks noChangeArrowheads="1"/>
          </p:cNvSpPr>
          <p:nvPr/>
        </p:nvSpPr>
        <p:spPr bwMode="black">
          <a:xfrm>
            <a:off x="1415400" y="4398531"/>
            <a:ext cx="1568418" cy="633355"/>
          </a:xfrm>
          <a:prstGeom prst="rect">
            <a:avLst/>
          </a:prstGeom>
          <a:noFill/>
          <a:ln>
            <a:noFill/>
          </a:ln>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F5494"/>
                </a:solidFill>
                <a:latin typeface="Tahoma" pitchFamily="34" charset="0"/>
                <a:ea typeface="ＭＳ Ｐゴシック" pitchFamily="34" charset="-128"/>
              </a:defRPr>
            </a:lvl1pPr>
            <a:lvl2pPr marL="742950" indent="-285750">
              <a:defRPr sz="2400">
                <a:solidFill>
                  <a:srgbClr val="0F5494"/>
                </a:solidFill>
                <a:latin typeface="Tahoma" pitchFamily="34" charset="0"/>
                <a:ea typeface="ＭＳ Ｐゴシック" pitchFamily="34" charset="-128"/>
              </a:defRPr>
            </a:lvl2pPr>
            <a:lvl3pPr marL="1143000" indent="-228600">
              <a:defRPr sz="2400">
                <a:solidFill>
                  <a:srgbClr val="0F5494"/>
                </a:solidFill>
                <a:latin typeface="Tahoma" pitchFamily="34" charset="0"/>
                <a:ea typeface="ＭＳ Ｐゴシック" pitchFamily="34" charset="-128"/>
              </a:defRPr>
            </a:lvl3pPr>
            <a:lvl4pPr marL="1600200" indent="-228600">
              <a:defRPr sz="2400">
                <a:solidFill>
                  <a:srgbClr val="0F5494"/>
                </a:solidFill>
                <a:latin typeface="Tahoma" pitchFamily="34" charset="0"/>
                <a:ea typeface="ＭＳ Ｐゴシック" pitchFamily="34" charset="-128"/>
              </a:defRPr>
            </a:lvl4pPr>
            <a:lvl5pPr marL="2057400" indent="-228600">
              <a:defRPr sz="2400">
                <a:solidFill>
                  <a:srgbClr val="0F5494"/>
                </a:solidFill>
                <a:latin typeface="Tahoma" pitchFamily="34" charset="0"/>
                <a:ea typeface="ＭＳ Ｐゴシック" pitchFamily="34" charset="-128"/>
              </a:defRPr>
            </a:lvl5pPr>
            <a:lvl6pPr marL="25146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6pPr>
            <a:lvl7pPr marL="29718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7pPr>
            <a:lvl8pPr marL="34290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8pPr>
            <a:lvl9pPr marL="38862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9pPr>
          </a:lstStyle>
          <a:p>
            <a:pPr algn="ctr">
              <a:lnSpc>
                <a:spcPct val="90000"/>
              </a:lnSpc>
            </a:pPr>
            <a:r>
              <a:rPr lang="en-GB" sz="1300" b="1" dirty="0">
                <a:solidFill>
                  <a:schemeClr val="bg1"/>
                </a:solidFill>
                <a:latin typeface="Arial" charset="0"/>
                <a:cs typeface="Arial" charset="0"/>
              </a:rPr>
              <a:t>Academia</a:t>
            </a:r>
          </a:p>
          <a:p>
            <a:pPr algn="ctr">
              <a:lnSpc>
                <a:spcPct val="90000"/>
              </a:lnSpc>
            </a:pPr>
            <a:r>
              <a:rPr lang="en-GB" sz="1300" b="1" dirty="0">
                <a:solidFill>
                  <a:schemeClr val="bg1"/>
                </a:solidFill>
                <a:latin typeface="Arial" charset="0"/>
                <a:cs typeface="Arial" charset="0"/>
              </a:rPr>
              <a:t>Non-academia</a:t>
            </a:r>
          </a:p>
          <a:p>
            <a:pPr algn="ctr">
              <a:lnSpc>
                <a:spcPct val="90000"/>
              </a:lnSpc>
            </a:pPr>
            <a:endParaRPr lang="en-GB" sz="1300" b="1" dirty="0">
              <a:solidFill>
                <a:schemeClr val="bg1"/>
              </a:solidFill>
              <a:cs typeface="Arial" charset="0"/>
            </a:endParaRPr>
          </a:p>
        </p:txBody>
      </p:sp>
      <p:sp>
        <p:nvSpPr>
          <p:cNvPr id="63" name="Text Box 6"/>
          <p:cNvSpPr txBox="1">
            <a:spLocks noChangeArrowheads="1"/>
          </p:cNvSpPr>
          <p:nvPr/>
        </p:nvSpPr>
        <p:spPr bwMode="black">
          <a:xfrm>
            <a:off x="4088241" y="4285995"/>
            <a:ext cx="1568418" cy="633355"/>
          </a:xfrm>
          <a:prstGeom prst="rect">
            <a:avLst/>
          </a:prstGeom>
          <a:noFill/>
          <a:ln>
            <a:noFill/>
          </a:ln>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F5494"/>
                </a:solidFill>
                <a:latin typeface="Tahoma" pitchFamily="34" charset="0"/>
                <a:ea typeface="ＭＳ Ｐゴシック" pitchFamily="34" charset="-128"/>
              </a:defRPr>
            </a:lvl1pPr>
            <a:lvl2pPr marL="742950" indent="-285750">
              <a:defRPr sz="2400">
                <a:solidFill>
                  <a:srgbClr val="0F5494"/>
                </a:solidFill>
                <a:latin typeface="Tahoma" pitchFamily="34" charset="0"/>
                <a:ea typeface="ＭＳ Ｐゴシック" pitchFamily="34" charset="-128"/>
              </a:defRPr>
            </a:lvl2pPr>
            <a:lvl3pPr marL="1143000" indent="-228600">
              <a:defRPr sz="2400">
                <a:solidFill>
                  <a:srgbClr val="0F5494"/>
                </a:solidFill>
                <a:latin typeface="Tahoma" pitchFamily="34" charset="0"/>
                <a:ea typeface="ＭＳ Ｐゴシック" pitchFamily="34" charset="-128"/>
              </a:defRPr>
            </a:lvl3pPr>
            <a:lvl4pPr marL="1600200" indent="-228600">
              <a:defRPr sz="2400">
                <a:solidFill>
                  <a:srgbClr val="0F5494"/>
                </a:solidFill>
                <a:latin typeface="Tahoma" pitchFamily="34" charset="0"/>
                <a:ea typeface="ＭＳ Ｐゴシック" pitchFamily="34" charset="-128"/>
              </a:defRPr>
            </a:lvl4pPr>
            <a:lvl5pPr marL="2057400" indent="-228600">
              <a:defRPr sz="2400">
                <a:solidFill>
                  <a:srgbClr val="0F5494"/>
                </a:solidFill>
                <a:latin typeface="Tahoma" pitchFamily="34" charset="0"/>
                <a:ea typeface="ＭＳ Ｐゴシック" pitchFamily="34" charset="-128"/>
              </a:defRPr>
            </a:lvl5pPr>
            <a:lvl6pPr marL="25146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6pPr>
            <a:lvl7pPr marL="29718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7pPr>
            <a:lvl8pPr marL="34290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8pPr>
            <a:lvl9pPr marL="38862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9pPr>
          </a:lstStyle>
          <a:p>
            <a:pPr algn="ctr">
              <a:lnSpc>
                <a:spcPct val="90000"/>
              </a:lnSpc>
            </a:pPr>
            <a:r>
              <a:rPr lang="en-GB" sz="1300" b="1" dirty="0">
                <a:solidFill>
                  <a:schemeClr val="bg1"/>
                </a:solidFill>
                <a:latin typeface="Arial" charset="0"/>
                <a:cs typeface="Arial" charset="0"/>
              </a:rPr>
              <a:t>Academia</a:t>
            </a:r>
          </a:p>
          <a:p>
            <a:pPr algn="ctr">
              <a:lnSpc>
                <a:spcPct val="90000"/>
              </a:lnSpc>
            </a:pPr>
            <a:r>
              <a:rPr lang="en-GB" sz="1300" b="1" dirty="0">
                <a:solidFill>
                  <a:schemeClr val="bg1"/>
                </a:solidFill>
                <a:latin typeface="Arial" charset="0"/>
                <a:cs typeface="Arial" charset="0"/>
              </a:rPr>
              <a:t>Non-academia</a:t>
            </a:r>
          </a:p>
          <a:p>
            <a:pPr algn="ctr">
              <a:lnSpc>
                <a:spcPct val="90000"/>
              </a:lnSpc>
            </a:pPr>
            <a:endParaRPr lang="en-GB" sz="1300" b="1" dirty="0">
              <a:solidFill>
                <a:schemeClr val="bg1"/>
              </a:solidFill>
              <a:cs typeface="Arial" charset="0"/>
            </a:endParaRPr>
          </a:p>
        </p:txBody>
      </p:sp>
      <p:sp>
        <p:nvSpPr>
          <p:cNvPr id="64" name="Content Placeholder 4"/>
          <p:cNvSpPr txBox="1">
            <a:spLocks/>
          </p:cNvSpPr>
          <p:nvPr/>
        </p:nvSpPr>
        <p:spPr>
          <a:xfrm>
            <a:off x="6357847" y="1732621"/>
            <a:ext cx="4616245" cy="4164692"/>
          </a:xfrm>
          <a:prstGeom prst="rect">
            <a:avLst/>
          </a:prstGeom>
        </p:spPr>
        <p:txBody>
          <a:bodyPr vert="horz" lIns="91440" tIns="45720" rIns="91440" bIns="45720" rtlCol="0">
            <a:normAutofit fontScale="92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57200" indent="-457200" algn="l">
              <a:buClr>
                <a:srgbClr val="008697"/>
              </a:buClr>
              <a:buFont typeface="Arial" panose="020B0604020202020204" pitchFamily="34" charset="0"/>
              <a:buChar char="•"/>
            </a:pPr>
            <a:r>
              <a:rPr lang="en-IE" sz="2200" dirty="0">
                <a:solidFill>
                  <a:prstClr val="black">
                    <a:lumMod val="75000"/>
                    <a:lumOff val="25000"/>
                  </a:prstClr>
                </a:solidFill>
                <a:cs typeface="Calibri" pitchFamily="34" charset="0"/>
              </a:rPr>
              <a:t>Minimum consortium: </a:t>
            </a:r>
            <a:r>
              <a:rPr lang="en-IE" sz="2200" b="1" dirty="0">
                <a:solidFill>
                  <a:srgbClr val="008697"/>
                </a:solidFill>
                <a:cs typeface="Calibri" pitchFamily="34" charset="0"/>
              </a:rPr>
              <a:t>3</a:t>
            </a:r>
            <a:r>
              <a:rPr lang="en-IE" sz="2200" dirty="0">
                <a:solidFill>
                  <a:prstClr val="black">
                    <a:lumMod val="75000"/>
                    <a:lumOff val="25000"/>
                  </a:prstClr>
                </a:solidFill>
                <a:cs typeface="Calibri" pitchFamily="34" charset="0"/>
              </a:rPr>
              <a:t> Beneficiaries in </a:t>
            </a:r>
            <a:r>
              <a:rPr lang="en-IE" sz="2200" b="1" dirty="0">
                <a:solidFill>
                  <a:srgbClr val="008697"/>
                </a:solidFill>
                <a:cs typeface="Calibri" pitchFamily="34" charset="0"/>
              </a:rPr>
              <a:t>3</a:t>
            </a:r>
            <a:r>
              <a:rPr lang="en-IE" sz="2200" dirty="0">
                <a:solidFill>
                  <a:prstClr val="black">
                    <a:lumMod val="75000"/>
                    <a:lumOff val="25000"/>
                  </a:prstClr>
                </a:solidFill>
                <a:cs typeface="Calibri" pitchFamily="34" charset="0"/>
              </a:rPr>
              <a:t> countries (Member States/Associated Countries)</a:t>
            </a:r>
          </a:p>
          <a:p>
            <a:pPr marL="457200" indent="-457200" algn="l">
              <a:buClr>
                <a:srgbClr val="008697"/>
              </a:buClr>
              <a:buFont typeface="Arial" panose="020B0604020202020204" pitchFamily="34" charset="0"/>
              <a:buChar char="•"/>
            </a:pPr>
            <a:r>
              <a:rPr lang="en-IE" sz="2200" dirty="0" smtClean="0">
                <a:solidFill>
                  <a:prstClr val="black">
                    <a:lumMod val="75000"/>
                    <a:lumOff val="25000"/>
                  </a:prstClr>
                </a:solidFill>
                <a:cs typeface="Calibri" pitchFamily="34" charset="0"/>
              </a:rPr>
              <a:t>No. </a:t>
            </a:r>
            <a:r>
              <a:rPr lang="en-IE" sz="2200" dirty="0">
                <a:solidFill>
                  <a:prstClr val="black">
                    <a:lumMod val="75000"/>
                    <a:lumOff val="25000"/>
                  </a:prstClr>
                </a:solidFill>
                <a:cs typeface="Calibri" pitchFamily="34" charset="0"/>
              </a:rPr>
              <a:t>maximum consortium size – typically </a:t>
            </a:r>
            <a:r>
              <a:rPr lang="en-IE" sz="2200" b="1" dirty="0">
                <a:solidFill>
                  <a:srgbClr val="008697"/>
                </a:solidFill>
                <a:cs typeface="Calibri" pitchFamily="34" charset="0"/>
              </a:rPr>
              <a:t>6 to 10 </a:t>
            </a:r>
            <a:r>
              <a:rPr lang="en-IE" sz="2200" dirty="0">
                <a:solidFill>
                  <a:prstClr val="black">
                    <a:lumMod val="75000"/>
                    <a:lumOff val="25000"/>
                  </a:prstClr>
                </a:solidFill>
                <a:cs typeface="Calibri" pitchFamily="34" charset="0"/>
              </a:rPr>
              <a:t>Beneficiaries</a:t>
            </a:r>
          </a:p>
          <a:p>
            <a:pPr marL="457200" indent="-457200" algn="l">
              <a:buClr>
                <a:srgbClr val="008697"/>
              </a:buClr>
              <a:buFont typeface="Arial" panose="020B0604020202020204" pitchFamily="34" charset="0"/>
              <a:buChar char="•"/>
            </a:pPr>
            <a:r>
              <a:rPr lang="en-IE" sz="2200" dirty="0">
                <a:solidFill>
                  <a:prstClr val="black">
                    <a:lumMod val="75000"/>
                    <a:lumOff val="25000"/>
                  </a:prstClr>
                </a:solidFill>
                <a:cs typeface="Calibri" pitchFamily="34" charset="0"/>
              </a:rPr>
              <a:t>Beneficiaries from </a:t>
            </a:r>
            <a:r>
              <a:rPr lang="en-IE" sz="2200" b="1" dirty="0">
                <a:solidFill>
                  <a:srgbClr val="008697"/>
                </a:solidFill>
                <a:cs typeface="Calibri" pitchFamily="34" charset="0"/>
              </a:rPr>
              <a:t>any sector</a:t>
            </a:r>
          </a:p>
          <a:p>
            <a:pPr marL="457200" indent="-457200" algn="l">
              <a:buClr>
                <a:srgbClr val="008697"/>
              </a:buClr>
              <a:buFont typeface="Arial" panose="020B0604020202020204" pitchFamily="34" charset="0"/>
              <a:buChar char="•"/>
            </a:pPr>
            <a:r>
              <a:rPr lang="en-IE" sz="2200" dirty="0" smtClean="0">
                <a:solidFill>
                  <a:prstClr val="black">
                    <a:lumMod val="75000"/>
                    <a:lumOff val="25000"/>
                  </a:prstClr>
                </a:solidFill>
                <a:cs typeface="Calibri" pitchFamily="34" charset="0"/>
              </a:rPr>
              <a:t>No. </a:t>
            </a:r>
            <a:r>
              <a:rPr lang="en-IE" sz="2200" dirty="0">
                <a:solidFill>
                  <a:prstClr val="black">
                    <a:lumMod val="75000"/>
                    <a:lumOff val="25000"/>
                  </a:prstClr>
                </a:solidFill>
                <a:cs typeface="Calibri" pitchFamily="34" charset="0"/>
              </a:rPr>
              <a:t>min or max no. of Partner Organisations</a:t>
            </a:r>
          </a:p>
          <a:p>
            <a:pPr marL="457200" indent="-457200" algn="l">
              <a:buClr>
                <a:srgbClr val="008697"/>
              </a:buClr>
              <a:buFont typeface="Arial" panose="020B0604020202020204" pitchFamily="34" charset="0"/>
              <a:buChar char="•"/>
            </a:pPr>
            <a:r>
              <a:rPr lang="en-IE" sz="2200" dirty="0">
                <a:solidFill>
                  <a:prstClr val="black">
                    <a:lumMod val="75000"/>
                    <a:lumOff val="25000"/>
                  </a:prstClr>
                </a:solidFill>
                <a:cs typeface="Calibri" pitchFamily="34" charset="0"/>
              </a:rPr>
              <a:t>ESRs funded 3 to 36 months </a:t>
            </a:r>
          </a:p>
          <a:p>
            <a:pPr marL="457200" indent="-457200" algn="l">
              <a:buClr>
                <a:srgbClr val="008697"/>
              </a:buClr>
              <a:buFont typeface="Arial" panose="020B0604020202020204" pitchFamily="34" charset="0"/>
              <a:buChar char="•"/>
            </a:pPr>
            <a:r>
              <a:rPr lang="en-IE" sz="2200" dirty="0">
                <a:solidFill>
                  <a:prstClr val="black">
                    <a:lumMod val="75000"/>
                    <a:lumOff val="25000"/>
                  </a:prstClr>
                </a:solidFill>
                <a:cs typeface="Calibri" pitchFamily="34" charset="0"/>
              </a:rPr>
              <a:t>Usually leads to an academic degree award (e.g. MEng, PhD) - not mandatory</a:t>
            </a:r>
          </a:p>
          <a:p>
            <a:pPr marL="457200" indent="-457200" algn="l">
              <a:buClr>
                <a:srgbClr val="008697"/>
              </a:buClr>
              <a:buFont typeface="Arial" panose="020B0604020202020204" pitchFamily="34" charset="0"/>
              <a:buChar char="•"/>
            </a:pPr>
            <a:r>
              <a:rPr lang="en-IE" sz="2200" dirty="0">
                <a:solidFill>
                  <a:prstClr val="black">
                    <a:lumMod val="75000"/>
                    <a:lumOff val="25000"/>
                  </a:prstClr>
                </a:solidFill>
                <a:cs typeface="Calibri" pitchFamily="34" charset="0"/>
              </a:rPr>
              <a:t>Max 540 researcher-months (15 PhDs)</a:t>
            </a:r>
          </a:p>
        </p:txBody>
      </p:sp>
    </p:spTree>
    <p:extLst>
      <p:ext uri="{BB962C8B-B14F-4D97-AF65-F5344CB8AC3E}">
        <p14:creationId xmlns:p14="http://schemas.microsoft.com/office/powerpoint/2010/main" val="40612113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4">
                                            <p:txEl>
                                              <p:pRg st="0" end="0"/>
                                            </p:txEl>
                                          </p:spTgt>
                                        </p:tgtEl>
                                        <p:attrNameLst>
                                          <p:attrName>style.visibility</p:attrName>
                                        </p:attrNameLst>
                                      </p:cBhvr>
                                      <p:to>
                                        <p:strVal val="visible"/>
                                      </p:to>
                                    </p:set>
                                    <p:animEffect transition="in" filter="fade">
                                      <p:cBhvr>
                                        <p:cTn id="7" dur="500"/>
                                        <p:tgtEl>
                                          <p:spTgt spid="6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4">
                                            <p:txEl>
                                              <p:pRg st="1" end="1"/>
                                            </p:txEl>
                                          </p:spTgt>
                                        </p:tgtEl>
                                        <p:attrNameLst>
                                          <p:attrName>style.visibility</p:attrName>
                                        </p:attrNameLst>
                                      </p:cBhvr>
                                      <p:to>
                                        <p:strVal val="visible"/>
                                      </p:to>
                                    </p:set>
                                    <p:animEffect transition="in" filter="fade">
                                      <p:cBhvr>
                                        <p:cTn id="12" dur="500"/>
                                        <p:tgtEl>
                                          <p:spTgt spid="6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4">
                                            <p:txEl>
                                              <p:pRg st="2" end="2"/>
                                            </p:txEl>
                                          </p:spTgt>
                                        </p:tgtEl>
                                        <p:attrNameLst>
                                          <p:attrName>style.visibility</p:attrName>
                                        </p:attrNameLst>
                                      </p:cBhvr>
                                      <p:to>
                                        <p:strVal val="visible"/>
                                      </p:to>
                                    </p:set>
                                    <p:animEffect transition="in" filter="fade">
                                      <p:cBhvr>
                                        <p:cTn id="17" dur="500"/>
                                        <p:tgtEl>
                                          <p:spTgt spid="6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4">
                                            <p:txEl>
                                              <p:pRg st="3" end="3"/>
                                            </p:txEl>
                                          </p:spTgt>
                                        </p:tgtEl>
                                        <p:attrNameLst>
                                          <p:attrName>style.visibility</p:attrName>
                                        </p:attrNameLst>
                                      </p:cBhvr>
                                      <p:to>
                                        <p:strVal val="visible"/>
                                      </p:to>
                                    </p:set>
                                    <p:animEffect transition="in" filter="fade">
                                      <p:cBhvr>
                                        <p:cTn id="22" dur="500"/>
                                        <p:tgtEl>
                                          <p:spTgt spid="6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4">
                                            <p:txEl>
                                              <p:pRg st="4" end="4"/>
                                            </p:txEl>
                                          </p:spTgt>
                                        </p:tgtEl>
                                        <p:attrNameLst>
                                          <p:attrName>style.visibility</p:attrName>
                                        </p:attrNameLst>
                                      </p:cBhvr>
                                      <p:to>
                                        <p:strVal val="visible"/>
                                      </p:to>
                                    </p:set>
                                    <p:animEffect transition="in" filter="fade">
                                      <p:cBhvr>
                                        <p:cTn id="27" dur="500"/>
                                        <p:tgtEl>
                                          <p:spTgt spid="6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4">
                                            <p:txEl>
                                              <p:pRg st="5" end="5"/>
                                            </p:txEl>
                                          </p:spTgt>
                                        </p:tgtEl>
                                        <p:attrNameLst>
                                          <p:attrName>style.visibility</p:attrName>
                                        </p:attrNameLst>
                                      </p:cBhvr>
                                      <p:to>
                                        <p:strVal val="visible"/>
                                      </p:to>
                                    </p:set>
                                    <p:animEffect transition="in" filter="fade">
                                      <p:cBhvr>
                                        <p:cTn id="32" dur="500"/>
                                        <p:tgtEl>
                                          <p:spTgt spid="6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4">
                                            <p:txEl>
                                              <p:pRg st="6" end="6"/>
                                            </p:txEl>
                                          </p:spTgt>
                                        </p:tgtEl>
                                        <p:attrNameLst>
                                          <p:attrName>style.visibility</p:attrName>
                                        </p:attrNameLst>
                                      </p:cBhvr>
                                      <p:to>
                                        <p:strVal val="visible"/>
                                      </p:to>
                                    </p:set>
                                    <p:animEffect transition="in" filter="fade">
                                      <p:cBhvr>
                                        <p:cTn id="37" dur="500"/>
                                        <p:tgtEl>
                                          <p:spTgt spid="6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
          <p:cNvSpPr txBox="1">
            <a:spLocks/>
          </p:cNvSpPr>
          <p:nvPr/>
        </p:nvSpPr>
        <p:spPr>
          <a:xfrm>
            <a:off x="6982317" y="1730435"/>
            <a:ext cx="4037258" cy="382475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endParaRPr lang="en-IE" sz="2800" dirty="0">
              <a:solidFill>
                <a:prstClr val="black">
                  <a:lumMod val="75000"/>
                  <a:lumOff val="25000"/>
                </a:prstClr>
              </a:solidFill>
            </a:endParaRPr>
          </a:p>
        </p:txBody>
      </p:sp>
      <p:sp>
        <p:nvSpPr>
          <p:cNvPr id="21" name="AutoShape 6" descr="data:image/jpeg;base64,/9j/4AAQSkZJRgABAQAAAQABAAD/2wCEAAkGBhQSERUUEBQVFRUUEhUVFBYUGR0XIBgXGh8WGhYYGBUXHCYeHR0jGxUVHzIhJCcpLSwsFx8xNTAqNSYrLCkBCQoKDgwOGg8PGiwkHx8sLywsLCwtMiwsLCwsKiwqLi8pLCwpLCwsLCwpLCwsLCwsLywsLCwsLC4pLCksKSwsKf/AABEIAFABBAMBIgACEQEDEQH/xAAcAAACAgMBAQAAAAAAAAAAAAAABgUHAQMEAgj/xABKEAACAQMBBAYGBAoHCAMAAAABAgMABBESBQYhMRMXQVST0gciMlFhcRRygbEWNFJTdJGSssLRFSMkM0JzoTU2YnWzweHxJUNk/8QAGgEAAwEBAQEAAAAAAAAAAAAAAAECAwQFBv/EACgRAAIBAwMEAgIDAQAAAAAAAAABAgMRURITFCExMkEiYcHwcYGxQv/aAAwDAQACEQMRAD8Atzbm2xbBSULaiRwOMY+fzqK/DofmT+0P5Ub9ezF9Z/uFKNJsxlJpjb+HQ/Mn9ofyo/DofmT+0P5UpYopXJ1yGx9/QAT0J4DPtD+VbLbfdXRWERwyg+0O37KTFXpJEgTjJIwGF5quRrkOPZCjJye3Ao2TchdVu50ywO0bKx4kAnS4zzDAg/bW1ON11JlOVroePwxH5o/tD+VH4Yj80f2h/Klk0VptxM92Qy/hgPzR/aH8qkNk7a6fVhCunHM5znP8qSs0w7n85fkn8VTKCSuaU6knKzE5vT0gP4m/P86vlrHX4vc38VfLVQvzPzNYrp2YYPe49PBb/X4vc38VfLR1+L3N/FXy1UFAp7MMBx6eC3+vxe5v4q+Sjr8Xub+KvkqoBW67s3ibTKjRtgHS4KnB4g4PYRS2YYDj08Fs9fidzfxV8tHX4vc38VfJVQUU9iGA49PBb/X4nc38VfLWevxe5v4q+Wqfoo2YYDj08Fwdfi9zfxV8tHX4vc38VfLVP0UbEMBx6eC3+vxO5v4q+Wjr8Xub+KvlqoKKNmGA49PBcHX4vc38VfLWOvxe5v4q+WqgoNGzDAcenguDr8Xub+KvlrHX4nc38VfLVQUUbMMBx6eC3+vxe5v4q+Ws9fidzfxV8tU/RRsQwHHp4Lf6/E7m/ir5a9x+nlCQPob8SB/er2nH5NU7Wy29tPrp94pbMMBx6eD61ooFFcB5Yq79ezF9Z/uFKIpu365RfWf7hSjUs56nkZAqQ3d3V+mapZ3cQBiiRoShkI4MzsPWxnICjHLjUTdPhGOAcKxw2cHAzg4wf1VJbsSSSQ2kf0z6MLmOSSKC2iUYCnLZllLnPHnj31cF0uEErj3svYUFspFvEkYPPSOJ+s3M/aaWvSLuZFdQPOoC3EUZZXHDUqjJRveMZweY4VB+lveSWCOK0jdv6yMtLIcBmUeqFyMYyQScY++jcDa88PTWVwQ4S0+kQMfWAQqDp4819ccDywRyrRRaWo1bXiIm7e8skciq7lom4EMc6fcRnl2cKfrW5WRFdM6XUMM+41VzWMohS5K4R5WRWGMa1AZhp7BxOPkfdVjbAUi2hzg/1a8hjhzAx8q6ZHHJHfTHuhzl+SfxUuCmPc/nL8k/irKfiOl5o+bn5n5msVl+Z+Zryf8AtXYfUob7jdOKzs4bm+EjyXB/qbeNujwmNRaSTSTyKnSo7QPfjp2Jupb7Shm+hCSC5hUN0Tv0qSKc40uVDA5GO3GRzzU56ZWEtvYTxcYmRwCOQ1CNl/0Vv2a4/QgNN1cStwjjtfXY8hllYZ+xGP2VhqejV7OXU3T136nH6Nd3IbkTu5niltVDh4pAvMP6ulkOkjQRnPb8KhNoXNrPBLKDci4DRBBPOJtasTrOdAPq4Hb/AIhTt6J7oO+1JFGVddYU8tLG4YA4+BFIW0r0XMMZhgWIW0LmUR50gPINLZdi3HUBxPPlwpptyZSbc3f6Iy0tHlkWONSzuwRFHax4Af8Ammrb+71ps5lhuOlubgoHkWOQQxxg8hq0MzH9XDjXB6PbpI9p2rSEBelxk9hZWVT+sgfbUj6VLbRtaUzBtDiNwVxkppAOnVwyCpH66pv5WLk3r0/RA7eith0LWmoB4A8iO4kMb6mGjUFHIKDx/KFRmnhnjj39n66etu7hLbzWaWbyTTXREkXShAgA0t64HPnn3YB504bqrIZL2zvbsXZS3PSQ9GdMZ/4XIA5EDAHP5VLqJLoS6qjG66lW7BjsjHcfTHlWUR/2YR8i+G9rAPbp58MZqf3D3dtrq0vXnizJbQl0cOwySspGUBxwKDHzqR9FExNntFSchLXUmQPVLJNqIOM8dI7eyvPoo/Etq/oq/uXFKcu/9Ezk/l9WI/cXd62ubK+kmizLbQl0fWwySkrDKA6eBQdlQGxUsjBcfSnlE4T+zLHyLYPtcPysZz2Zpv8ARb/s/a36MP8Apz169G8xbZe1FY5EcB0cB6uqOUtg4zxIH6qHK1/5Q3Jpy/lFa5rLDHPt5f8Aj31ZvozvGGzNpEEZhiJiyqnSSjk4yOPEA4OeVdEe355N3muZH1Tw3OmKVlUso1qvqkjgcMRkCqdRp2t9FOq07W92KrIweI+w8OFO29u71tFs2xuIIikly2X9dn/wscDUffipPf6cz7G2dcTYaZm0tJjiRpkyCfiVB+db95NtTW2xdmPbyGNiuNSgZwEY4yQcUnJuz+yXNytbJVxHZRVjemRAXspcAPLalpCBjUfUIz8tRqua0hLUrm0Jao3Ctlt7afXT7xWutlt7afXT94VRTPrUUUCivKPEFXfr2YvrP9wpRpu369mL6z/cKUalnPU8jTef3b/5b/ca8btfjWxf0SX75K2Xa5jcDidD8Bx7D2V37u7GWNdm3VzPHbi2tnVo5vUYli/5ZGODe6tafZhEhvTd+NQ/ox/eapLZX+0n/wCSJ+5HWz0j7Fe5u7aSKH6TF0BBVJVj15ZiAHznjkHIBr1sDZ1y99LLLbdAP6PMCqZFfBUIFBIOckDtFa3+Jf8A0K11/u9b/pzfdJTHsX8Xh/yk+4Uizbf/APjo7IxkNFcGQvqBB9sFcfAtzyaedi/i8P8AlJ9wrS3+nPU9HbTFufzl+SfxUu0xboc5fkn8VRPxFS8kfNz8z8zWKy/M/M1iuw+pRM7N3tnhhMHqSwE5MM6dIoPPKg4K8fcRWLvemZ4TAgjghY5eO3TQHP8AxsSWb7TXFf7ImgCmaJ4w4JQsODAYyVI4HmKza7GmlRpI4mZE9thjC/WyeFTaPcjTHuSGwN8rizRlt+iUSe2WjDFhxwCT2DJ4fGvF3vZLJC8Oi3jSTTrEMKRltJyoLKM8DXKNgXHQ9P0L9FjPScNP688/hzrXs7ZE05IgjaQqMkJgkD34zyotHuFodzkqebfOd41juFhuUTgn0lNbKPcJAVbHwz7q4rTd25lDNFC7hCQ5XBCkc9Rzw+fKo7FNpMbUZDHtffy4nktpFCQvaJpiMQPwzkMTwwuMe4nnXSvpPvBK0qi3V5F0yEQLlxw9s8zyxz7aXLDZ0s7aYI3kYDJCDOB7yeQHxOK6b3du5hj6SSJhGCAXBVgCeQJRjgmp0x7EuEOzOvZO+c9ssqwLAizf3g6IHUvEaeJ9kBmAHxo2RvlPapIkCwqs2ekBjDagc+qcn2QGIA+NQVdtjsWaZJHhjZ1iUtIwxhQBkk5PuFNxj7KcY+yQ2RvlPbRyRwLCqTZ6UGMNqByNJz/hAYgD3GjZO+U9tHJFAsISbPSgxhtYORpOewBiAPdUFRRpWA0RwTmyt8p7aKSKFYRHNnpQYw2sHIwSTnABIHwrEW+E62htAIugbOVMYySTnVqznVkA5+AqEoo0rAaI4Jy+3xnmtktpBCYY8dGojAKEdqtnOcE59+TWdo75TzwRwSrCYoiDGgjA044YGDnBGQfnUDWaelBojgmtvb3T3iotx0R6MYjKxhSq8PVBHZwHD4VC0UUJJdENJLogrZbe2n10/eFa81stvbT66feKY2fWoooFFeUeIKm/XsxfWf7hSixwM9gK5+0hR/qRTfv1yi+s/wBwpJ2tdItlckMOkQ27aM8QvSKSce7gooSu7HPPyOuGEOyqc4ZlB0kqcEjOGXiPsrt2rsW2tL6Bx9EitlRzP0zIzs/HTjpNUh7OVQ11IHhZlPAxsVIOOwkYI403ejfYcH0C3m6GPpXj1NIVBYnJ4liM1UOibHDBybeMQ2hbXHS26RfQ2RHaSNWTU2VkjR+BGOHD31rtYo5toPJBJbuo2c8GtZUZ5G9X+sdV5DsyaW/TYP7XB+jn99qjPRcP7TP+gz/wVso/HUVq+ViEle2FiiKp+mLMQ7DJBj9bGGzpOPVp82DEFtoQowOjU/aRk/61Vach8hVpbFCpaxHgqiFWPuHDLH7zWzVjmmd4fiR2jSfsYZH/AHpk3Q5y/JP4qTZ79P6QZEdWV7S2aMg5DFQQcHt4En7Kct0OcvyT+KsZ+JUFaaR83PzPzNYrL8z8zWK7T6dFmWV/BLa2Wz7zCxz2avBN2w3HSTKpJ/JbAH/vgt/0NJaw7TgnXS6R24PuI6ZcMp7VPMVy7zSxtFaCOWOQxWohkCauDB5H/wASjIw44/A1LT76rcbLlguON0qxRxSniZIQ6tpY/lLjt58/fWKTXb2/yc6i127N/k1x/wC77/8ANF/cWuDcX8Zf9CvP+i9dGwtpwyWM9jcSCHVMs8ErglQ4ADK+kEgEAccHma1WfRWSzSfSIpppIJIYkgLMF6QaXkd2UAALqwBkkmn6aH6aydW5A/sW1f0JP3mpRpr3RvIY7W+SWeONriARRq2rOQScnSpAHGlSqj3ZpHyY5b3J9FsLG2j9VZ4PpVwR/wDY7Y0hveFBOBy5Uuw21wIHCRS9DIUkciNip6PVpbWFxga27e2p19rQXtnBBcSCC4tQUhlcExyRHHqOVBKMMDjgjh8Tjasiw7HuoDcQO73MLokUmo44auGB+TmpXRW+zNOyt7ucO7u79rdSJALqRZ5V9X+pHRh8atBbXrPIjVgCu3cWAp/SaN7S7NuUPzVlB/1FMFpvHbR3VrLbXkcFmioHtgjq+rSQxk0p62SQdRbsqC2BfwRS7RMlxEBcQXEUTDWQzSNqU+xwXHA57am7dybt3/fZE327qLYRXkUkj9JKYmQoo6OQAkgkMc5xw4V03m5DQXsVtO5USQrK0iqDoGlmkJBbBCFHB48cfGtm528cVvDcw3PrJ6k8AGSDcwkaBy5N6ufglbLnepH2YiOSbxTLb6v/AM8hEjsT7yV0fJm7DVXlexV5p2/f1ELYwWZ4zzzoC5ChIlYheGHcl8Dt9VdR4VOxbgL9OlsnnbpBF0sBRBiUadQTDMNLkZ944GvWzNowjZyJb3MdpcrJIbhnVtUqnOjRIiMcAY9UYrzvlvIn9JR3lpKsmlYWGnUCGjADK4YD2uI4Z5mk3JuyC8m7IgItmJ9EkndpFZZRFGulcO5BY5JORoUAtw/xAVGU2+km8jN2YYFKRxFnZT+fmxJNn4glFx2aaUq0i7q5rBtq+QoooqizFbbb20+un7wrXWy29tPrp94oEz61FFAoryjxBR39uEXoA8iJqZ8GRtIPBe08Kqvf23CvEVeKTVE3GJg4HrciV+dW1vtuQNoiIGUxdEzngobOoAdpGOVKvUYve28JfNWtPSurZjKLbOLYGi5sZZJJI4SqyIkZZSWCpzwSCMnI5dlN+5e1YrfY9tJO6xoIeJY47W4DtJ+Apd6i0703hL5q3T+hguED3sjCNdKAxghR7lGrA4mm9GRxTXoSvSJvVHf3KvCrBI4ygLcC3EnOnsHHt4/Kte4W147e4kMzaVktpYlPYGbBXPuBxjPxpz6jV723hL5qOo1e9t4S+atNcLaSdMr3KmUcB8hTTab8GONI+hDaEC51njgY5aacOo1e9t4S+ajqNXvbeEvmp7kGS6bYn+j+NTcSFnjjAhY5kYIPaXgCe3jVq7l3kbPMsckchUR56NgwGdeOI4dlLR9Bi97bwl81M+5W4Y2cZSJjL0oQcVC406vcTz1f6VE5xa7lRg07nzm/M/M/fXmrhb0CLn8cfn+aXzVjqDXvj+Evnrfehk9vkU8lP0VcHUGvfH8JfPR1Br3x/CXz096GQ5FPJT9FXB1Br3x/CXz0dQa98fwl89G9DIcinkp+irg6g174/hL56OoNe+P4S+ejehkORTyU/RVwdQa98fwl89HUGvfH8JfPRvQyHIp5Kfoq4OoNe+P4S+ejqDXvj+Evno3oZDkU8lP0VcHUGvfH8JfPR1Br3x/CXz0b0MhyKeSn6mNjbx/R0wLa3kcPrjllQsyNwwRxwQMAgEc6sjqDXvj+Evno6g174/hL56TqwfsTr033ZUU0zOzM5LMzFmJ5lickk/EmvFXB1Br3x/CXz0dQa98fwl89G9DI+RTyU/RVwdQa98fwl89HUGvfH8JfPT3oZDkU8lP1stvbT66/eKtzqDXvj+Evnr1H6BVBB+mPwIP90vYc/lfClvQyHIp5LXFFFFcB5Z//2Q=="/>
          <p:cNvSpPr>
            <a:spLocks noChangeAspect="1" noChangeArrowheads="1"/>
          </p:cNvSpPr>
          <p:nvPr/>
        </p:nvSpPr>
        <p:spPr bwMode="auto">
          <a:xfrm>
            <a:off x="1298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solidFill>
                <a:prstClr val="black"/>
              </a:solidFill>
            </a:endParaRPr>
          </a:p>
        </p:txBody>
      </p:sp>
      <p:sp>
        <p:nvSpPr>
          <p:cNvPr id="33" name="Text Box 6"/>
          <p:cNvSpPr txBox="1">
            <a:spLocks noChangeArrowheads="1"/>
          </p:cNvSpPr>
          <p:nvPr/>
        </p:nvSpPr>
        <p:spPr bwMode="black">
          <a:xfrm>
            <a:off x="9344406" y="3593676"/>
            <a:ext cx="1387848" cy="507831"/>
          </a:xfrm>
          <a:prstGeom prst="rect">
            <a:avLst/>
          </a:prstGeom>
          <a:noFill/>
          <a:ln>
            <a:noFill/>
          </a:ln>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F5494"/>
                </a:solidFill>
                <a:latin typeface="Tahoma" pitchFamily="34" charset="0"/>
                <a:ea typeface="ＭＳ Ｐゴシック" pitchFamily="34" charset="-128"/>
              </a:defRPr>
            </a:lvl1pPr>
            <a:lvl2pPr marL="742950" indent="-285750">
              <a:defRPr sz="2400">
                <a:solidFill>
                  <a:srgbClr val="0F5494"/>
                </a:solidFill>
                <a:latin typeface="Tahoma" pitchFamily="34" charset="0"/>
                <a:ea typeface="ＭＳ Ｐゴシック" pitchFamily="34" charset="-128"/>
              </a:defRPr>
            </a:lvl2pPr>
            <a:lvl3pPr marL="1143000" indent="-228600">
              <a:defRPr sz="2400">
                <a:solidFill>
                  <a:srgbClr val="0F5494"/>
                </a:solidFill>
                <a:latin typeface="Tahoma" pitchFamily="34" charset="0"/>
                <a:ea typeface="ＭＳ Ｐゴシック" pitchFamily="34" charset="-128"/>
              </a:defRPr>
            </a:lvl3pPr>
            <a:lvl4pPr marL="1600200" indent="-228600">
              <a:defRPr sz="2400">
                <a:solidFill>
                  <a:srgbClr val="0F5494"/>
                </a:solidFill>
                <a:latin typeface="Tahoma" pitchFamily="34" charset="0"/>
                <a:ea typeface="ＭＳ Ｐゴシック" pitchFamily="34" charset="-128"/>
              </a:defRPr>
            </a:lvl4pPr>
            <a:lvl5pPr marL="2057400" indent="-228600">
              <a:defRPr sz="2400">
                <a:solidFill>
                  <a:srgbClr val="0F5494"/>
                </a:solidFill>
                <a:latin typeface="Tahoma" pitchFamily="34" charset="0"/>
                <a:ea typeface="ＭＳ Ｐゴシック" pitchFamily="34" charset="-128"/>
              </a:defRPr>
            </a:lvl5pPr>
            <a:lvl6pPr marL="25146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6pPr>
            <a:lvl7pPr marL="29718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7pPr>
            <a:lvl8pPr marL="34290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8pPr>
            <a:lvl9pPr marL="38862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9pPr>
          </a:lstStyle>
          <a:p>
            <a:pPr>
              <a:lnSpc>
                <a:spcPct val="90000"/>
              </a:lnSpc>
            </a:pPr>
            <a:r>
              <a:rPr lang="en-GB" sz="1000">
                <a:solidFill>
                  <a:prstClr val="white"/>
                </a:solidFill>
                <a:latin typeface="Arial" charset="0"/>
                <a:cs typeface="Arial" charset="0"/>
              </a:rPr>
              <a:t>Academia</a:t>
            </a:r>
          </a:p>
          <a:p>
            <a:pPr>
              <a:lnSpc>
                <a:spcPct val="90000"/>
              </a:lnSpc>
            </a:pPr>
            <a:r>
              <a:rPr lang="en-GB" sz="1000">
                <a:solidFill>
                  <a:prstClr val="white"/>
                </a:solidFill>
                <a:latin typeface="Arial" charset="0"/>
                <a:cs typeface="Arial" charset="0"/>
              </a:rPr>
              <a:t>Non-academia</a:t>
            </a:r>
          </a:p>
          <a:p>
            <a:pPr>
              <a:lnSpc>
                <a:spcPct val="90000"/>
              </a:lnSpc>
            </a:pPr>
            <a:endParaRPr lang="en-GB" sz="1000">
              <a:solidFill>
                <a:prstClr val="white"/>
              </a:solidFill>
              <a:cs typeface="Arial" charset="0"/>
            </a:endParaRPr>
          </a:p>
        </p:txBody>
      </p:sp>
      <p:sp>
        <p:nvSpPr>
          <p:cNvPr id="34" name="Text Box 6"/>
          <p:cNvSpPr txBox="1">
            <a:spLocks noChangeArrowheads="1"/>
          </p:cNvSpPr>
          <p:nvPr/>
        </p:nvSpPr>
        <p:spPr bwMode="black">
          <a:xfrm>
            <a:off x="6945273" y="3650702"/>
            <a:ext cx="1387848" cy="507831"/>
          </a:xfrm>
          <a:prstGeom prst="rect">
            <a:avLst/>
          </a:prstGeom>
          <a:noFill/>
          <a:ln>
            <a:noFill/>
          </a:ln>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F5494"/>
                </a:solidFill>
                <a:latin typeface="Tahoma" pitchFamily="34" charset="0"/>
                <a:ea typeface="ＭＳ Ｐゴシック" pitchFamily="34" charset="-128"/>
              </a:defRPr>
            </a:lvl1pPr>
            <a:lvl2pPr marL="742950" indent="-285750">
              <a:defRPr sz="2400">
                <a:solidFill>
                  <a:srgbClr val="0F5494"/>
                </a:solidFill>
                <a:latin typeface="Tahoma" pitchFamily="34" charset="0"/>
                <a:ea typeface="ＭＳ Ｐゴシック" pitchFamily="34" charset="-128"/>
              </a:defRPr>
            </a:lvl2pPr>
            <a:lvl3pPr marL="1143000" indent="-228600">
              <a:defRPr sz="2400">
                <a:solidFill>
                  <a:srgbClr val="0F5494"/>
                </a:solidFill>
                <a:latin typeface="Tahoma" pitchFamily="34" charset="0"/>
                <a:ea typeface="ＭＳ Ｐゴシック" pitchFamily="34" charset="-128"/>
              </a:defRPr>
            </a:lvl3pPr>
            <a:lvl4pPr marL="1600200" indent="-228600">
              <a:defRPr sz="2400">
                <a:solidFill>
                  <a:srgbClr val="0F5494"/>
                </a:solidFill>
                <a:latin typeface="Tahoma" pitchFamily="34" charset="0"/>
                <a:ea typeface="ＭＳ Ｐゴシック" pitchFamily="34" charset="-128"/>
              </a:defRPr>
            </a:lvl4pPr>
            <a:lvl5pPr marL="2057400" indent="-228600">
              <a:defRPr sz="2400">
                <a:solidFill>
                  <a:srgbClr val="0F5494"/>
                </a:solidFill>
                <a:latin typeface="Tahoma" pitchFamily="34" charset="0"/>
                <a:ea typeface="ＭＳ Ｐゴシック" pitchFamily="34" charset="-128"/>
              </a:defRPr>
            </a:lvl5pPr>
            <a:lvl6pPr marL="25146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6pPr>
            <a:lvl7pPr marL="29718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7pPr>
            <a:lvl8pPr marL="34290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8pPr>
            <a:lvl9pPr marL="38862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9pPr>
          </a:lstStyle>
          <a:p>
            <a:pPr>
              <a:lnSpc>
                <a:spcPct val="90000"/>
              </a:lnSpc>
            </a:pPr>
            <a:r>
              <a:rPr lang="en-GB" sz="1000">
                <a:solidFill>
                  <a:prstClr val="white"/>
                </a:solidFill>
                <a:latin typeface="Arial" charset="0"/>
                <a:cs typeface="Arial" charset="0"/>
              </a:rPr>
              <a:t>Academia</a:t>
            </a:r>
          </a:p>
          <a:p>
            <a:pPr>
              <a:lnSpc>
                <a:spcPct val="90000"/>
              </a:lnSpc>
            </a:pPr>
            <a:r>
              <a:rPr lang="en-GB" sz="1000">
                <a:solidFill>
                  <a:prstClr val="white"/>
                </a:solidFill>
                <a:latin typeface="Arial" charset="0"/>
                <a:cs typeface="Arial" charset="0"/>
              </a:rPr>
              <a:t>Non-academia</a:t>
            </a:r>
          </a:p>
          <a:p>
            <a:pPr>
              <a:lnSpc>
                <a:spcPct val="90000"/>
              </a:lnSpc>
            </a:pPr>
            <a:endParaRPr lang="en-GB" sz="1000">
              <a:solidFill>
                <a:prstClr val="white"/>
              </a:solidFill>
              <a:cs typeface="Arial" charset="0"/>
            </a:endParaRPr>
          </a:p>
        </p:txBody>
      </p:sp>
      <p:grpSp>
        <p:nvGrpSpPr>
          <p:cNvPr id="35" name="Group 9"/>
          <p:cNvGrpSpPr>
            <a:grpSpLocks/>
          </p:cNvGrpSpPr>
          <p:nvPr/>
        </p:nvGrpSpPr>
        <p:grpSpPr bwMode="auto">
          <a:xfrm>
            <a:off x="6208425" y="1721880"/>
            <a:ext cx="4624091" cy="3819625"/>
            <a:chOff x="134" y="901"/>
            <a:chExt cx="2108" cy="1542"/>
          </a:xfrm>
        </p:grpSpPr>
        <p:grpSp>
          <p:nvGrpSpPr>
            <p:cNvPr id="39" name="Group 10"/>
            <p:cNvGrpSpPr>
              <a:grpSpLocks/>
            </p:cNvGrpSpPr>
            <p:nvPr/>
          </p:nvGrpSpPr>
          <p:grpSpPr bwMode="auto">
            <a:xfrm>
              <a:off x="156" y="1038"/>
              <a:ext cx="2010" cy="1317"/>
              <a:chOff x="134" y="1042"/>
              <a:chExt cx="2010" cy="1317"/>
            </a:xfrm>
          </p:grpSpPr>
          <p:sp>
            <p:nvSpPr>
              <p:cNvPr id="41" name="Oval 30"/>
              <p:cNvSpPr>
                <a:spLocks noChangeArrowheads="1"/>
              </p:cNvSpPr>
              <p:nvPr/>
            </p:nvSpPr>
            <p:spPr bwMode="auto">
              <a:xfrm>
                <a:off x="1380" y="1781"/>
                <a:ext cx="570" cy="436"/>
              </a:xfrm>
              <a:prstGeom prst="ellipse">
                <a:avLst/>
              </a:prstGeom>
              <a:solidFill>
                <a:srgbClr val="0A3CAA"/>
              </a:solidFill>
              <a:ln w="9525" algn="ctr">
                <a:solidFill>
                  <a:srgbClr val="0A3CAA"/>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prstClr val="black"/>
                  </a:solidFill>
                </a:endParaRPr>
              </a:p>
            </p:txBody>
          </p:sp>
          <p:cxnSp>
            <p:nvCxnSpPr>
              <p:cNvPr id="42" name="Straight Arrow Connector 31"/>
              <p:cNvCxnSpPr>
                <a:cxnSpLocks noChangeShapeType="1"/>
              </p:cNvCxnSpPr>
              <p:nvPr/>
            </p:nvCxnSpPr>
            <p:spPr bwMode="auto">
              <a:xfrm>
                <a:off x="1299" y="1598"/>
                <a:ext cx="198" cy="158"/>
              </a:xfrm>
              <a:prstGeom prst="straightConnector1">
                <a:avLst/>
              </a:prstGeom>
              <a:noFill/>
              <a:ln w="9525" algn="ctr">
                <a:solidFill>
                  <a:srgbClr val="33893D"/>
                </a:solidFill>
                <a:round/>
                <a:headEnd/>
                <a:tailEnd type="arrow" w="med" len="med"/>
              </a:ln>
              <a:extLst>
                <a:ext uri="{909E8E84-426E-40DD-AFC4-6F175D3DCCD1}">
                  <a14:hiddenFill xmlns:a14="http://schemas.microsoft.com/office/drawing/2010/main">
                    <a:noFill/>
                  </a14:hiddenFill>
                </a:ext>
              </a:extLst>
            </p:spPr>
          </p:cxnSp>
          <p:cxnSp>
            <p:nvCxnSpPr>
              <p:cNvPr id="43" name="Straight Arrow Connector 33"/>
              <p:cNvCxnSpPr>
                <a:cxnSpLocks noChangeShapeType="1"/>
              </p:cNvCxnSpPr>
              <p:nvPr/>
            </p:nvCxnSpPr>
            <p:spPr bwMode="auto">
              <a:xfrm rot="10800000">
                <a:off x="1217" y="1634"/>
                <a:ext cx="199" cy="158"/>
              </a:xfrm>
              <a:prstGeom prst="straightConnector1">
                <a:avLst/>
              </a:prstGeom>
              <a:noFill/>
              <a:ln w="9525" algn="ctr">
                <a:solidFill>
                  <a:srgbClr val="8A2E5C"/>
                </a:solidFill>
                <a:round/>
                <a:headEnd/>
                <a:tailEnd type="arrow" w="med" len="med"/>
              </a:ln>
              <a:extLst>
                <a:ext uri="{909E8E84-426E-40DD-AFC4-6F175D3DCCD1}">
                  <a14:hiddenFill xmlns:a14="http://schemas.microsoft.com/office/drawing/2010/main">
                    <a:noFill/>
                  </a14:hiddenFill>
                </a:ext>
              </a:extLst>
            </p:spPr>
          </p:cxnSp>
          <p:cxnSp>
            <p:nvCxnSpPr>
              <p:cNvPr id="44" name="Straight Arrow Connector 36"/>
              <p:cNvCxnSpPr>
                <a:cxnSpLocks noChangeShapeType="1"/>
              </p:cNvCxnSpPr>
              <p:nvPr/>
            </p:nvCxnSpPr>
            <p:spPr bwMode="auto">
              <a:xfrm rot="5400000" flipH="1" flipV="1">
                <a:off x="578" y="1588"/>
                <a:ext cx="191" cy="199"/>
              </a:xfrm>
              <a:prstGeom prst="straightConnector1">
                <a:avLst/>
              </a:prstGeom>
              <a:noFill/>
              <a:ln w="9525" algn="ctr">
                <a:solidFill>
                  <a:srgbClr val="0A3CAA"/>
                </a:solidFill>
                <a:round/>
                <a:headEnd/>
                <a:tailEnd type="arrow" w="med" len="med"/>
              </a:ln>
              <a:extLst>
                <a:ext uri="{909E8E84-426E-40DD-AFC4-6F175D3DCCD1}">
                  <a14:hiddenFill xmlns:a14="http://schemas.microsoft.com/office/drawing/2010/main">
                    <a:noFill/>
                  </a14:hiddenFill>
                </a:ext>
              </a:extLst>
            </p:spPr>
          </p:cxnSp>
          <p:cxnSp>
            <p:nvCxnSpPr>
              <p:cNvPr id="45" name="Straight Arrow Connector 38"/>
              <p:cNvCxnSpPr>
                <a:cxnSpLocks noChangeShapeType="1"/>
              </p:cNvCxnSpPr>
              <p:nvPr/>
            </p:nvCxnSpPr>
            <p:spPr bwMode="auto">
              <a:xfrm rot="5400000">
                <a:off x="677" y="1620"/>
                <a:ext cx="192" cy="198"/>
              </a:xfrm>
              <a:prstGeom prst="straightConnector1">
                <a:avLst/>
              </a:prstGeom>
              <a:noFill/>
              <a:ln w="9525" algn="ctr">
                <a:solidFill>
                  <a:srgbClr val="33893D"/>
                </a:solidFill>
                <a:round/>
                <a:headEnd/>
                <a:tailEnd type="arrow" w="med" len="med"/>
              </a:ln>
              <a:extLst>
                <a:ext uri="{909E8E84-426E-40DD-AFC4-6F175D3DCCD1}">
                  <a14:hiddenFill xmlns:a14="http://schemas.microsoft.com/office/drawing/2010/main">
                    <a:noFill/>
                  </a14:hiddenFill>
                </a:ext>
              </a:extLst>
            </p:spPr>
          </p:cxnSp>
          <p:cxnSp>
            <p:nvCxnSpPr>
              <p:cNvPr id="46" name="Straight Arrow Connector 40"/>
              <p:cNvCxnSpPr>
                <a:cxnSpLocks noChangeShapeType="1"/>
              </p:cNvCxnSpPr>
              <p:nvPr/>
            </p:nvCxnSpPr>
            <p:spPr bwMode="auto">
              <a:xfrm>
                <a:off x="839" y="1995"/>
                <a:ext cx="463" cy="1"/>
              </a:xfrm>
              <a:prstGeom prst="straightConnector1">
                <a:avLst/>
              </a:prstGeom>
              <a:noFill/>
              <a:ln w="9525" algn="ctr">
                <a:solidFill>
                  <a:srgbClr val="0A3CAA"/>
                </a:solidFill>
                <a:round/>
                <a:headEnd/>
                <a:tailEnd type="arrow" w="med" len="med"/>
              </a:ln>
              <a:extLst>
                <a:ext uri="{909E8E84-426E-40DD-AFC4-6F175D3DCCD1}">
                  <a14:hiddenFill xmlns:a14="http://schemas.microsoft.com/office/drawing/2010/main">
                    <a:noFill/>
                  </a14:hiddenFill>
                </a:ext>
              </a:extLst>
            </p:spPr>
          </p:cxnSp>
          <p:cxnSp>
            <p:nvCxnSpPr>
              <p:cNvPr id="47" name="Straight Arrow Connector 42"/>
              <p:cNvCxnSpPr>
                <a:cxnSpLocks noChangeShapeType="1"/>
              </p:cNvCxnSpPr>
              <p:nvPr/>
            </p:nvCxnSpPr>
            <p:spPr bwMode="auto">
              <a:xfrm rot="10800000">
                <a:off x="839" y="2069"/>
                <a:ext cx="463" cy="1"/>
              </a:xfrm>
              <a:prstGeom prst="straightConnector1">
                <a:avLst/>
              </a:prstGeom>
              <a:noFill/>
              <a:ln w="9525" algn="ctr">
                <a:solidFill>
                  <a:srgbClr val="8A2E5C"/>
                </a:solidFill>
                <a:round/>
                <a:headEnd/>
                <a:tailEnd type="arrow" w="med" len="med"/>
              </a:ln>
              <a:extLst>
                <a:ext uri="{909E8E84-426E-40DD-AFC4-6F175D3DCCD1}">
                  <a14:hiddenFill xmlns:a14="http://schemas.microsoft.com/office/drawing/2010/main">
                    <a:noFill/>
                  </a14:hiddenFill>
                </a:ext>
              </a:extLst>
            </p:spPr>
          </p:cxnSp>
          <p:cxnSp>
            <p:nvCxnSpPr>
              <p:cNvPr id="48" name="Straight Arrow Connector 51"/>
              <p:cNvCxnSpPr>
                <a:cxnSpLocks noChangeShapeType="1"/>
              </p:cNvCxnSpPr>
              <p:nvPr/>
            </p:nvCxnSpPr>
            <p:spPr bwMode="auto">
              <a:xfrm flipV="1">
                <a:off x="1355" y="1301"/>
                <a:ext cx="337" cy="39"/>
              </a:xfrm>
              <a:prstGeom prst="straightConnector1">
                <a:avLst/>
              </a:prstGeom>
              <a:noFill/>
              <a:ln w="9525" algn="ctr">
                <a:solidFill>
                  <a:schemeClr val="tx1"/>
                </a:solidFill>
                <a:prstDash val="dash"/>
                <a:round/>
                <a:headEnd/>
                <a:tailEnd type="arrow" w="med" len="med"/>
              </a:ln>
              <a:extLst>
                <a:ext uri="{909E8E84-426E-40DD-AFC4-6F175D3DCCD1}">
                  <a14:hiddenFill xmlns:a14="http://schemas.microsoft.com/office/drawing/2010/main">
                    <a:noFill/>
                  </a14:hiddenFill>
                </a:ext>
              </a:extLst>
            </p:spPr>
          </p:cxnSp>
          <p:cxnSp>
            <p:nvCxnSpPr>
              <p:cNvPr id="49" name="Straight Arrow Connector 58"/>
              <p:cNvCxnSpPr>
                <a:cxnSpLocks noChangeShapeType="1"/>
              </p:cNvCxnSpPr>
              <p:nvPr/>
            </p:nvCxnSpPr>
            <p:spPr bwMode="auto">
              <a:xfrm flipV="1">
                <a:off x="1788" y="1487"/>
                <a:ext cx="103" cy="258"/>
              </a:xfrm>
              <a:prstGeom prst="straightConnector1">
                <a:avLst/>
              </a:prstGeom>
              <a:noFill/>
              <a:ln w="9525" algn="ctr">
                <a:solidFill>
                  <a:schemeClr val="tx1"/>
                </a:solidFill>
                <a:prstDash val="dash"/>
                <a:round/>
                <a:headEnd/>
                <a:tailEnd type="arrow" w="med" len="med"/>
              </a:ln>
              <a:extLst>
                <a:ext uri="{909E8E84-426E-40DD-AFC4-6F175D3DCCD1}">
                  <a14:hiddenFill xmlns:a14="http://schemas.microsoft.com/office/drawing/2010/main">
                    <a:noFill/>
                  </a14:hiddenFill>
                </a:ext>
              </a:extLst>
            </p:spPr>
          </p:cxnSp>
          <p:sp>
            <p:nvSpPr>
              <p:cNvPr id="50" name="TextBox 64"/>
              <p:cNvSpPr txBox="1">
                <a:spLocks noChangeArrowheads="1"/>
              </p:cNvSpPr>
              <p:nvPr/>
            </p:nvSpPr>
            <p:spPr bwMode="auto">
              <a:xfrm>
                <a:off x="780" y="1042"/>
                <a:ext cx="488" cy="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F5494"/>
                    </a:solidFill>
                    <a:latin typeface="Tahoma" pitchFamily="34" charset="0"/>
                    <a:ea typeface="ＭＳ Ｐゴシック" pitchFamily="34" charset="-128"/>
                  </a:defRPr>
                </a:lvl1pPr>
                <a:lvl2pPr marL="742950" indent="-285750">
                  <a:defRPr sz="2400">
                    <a:solidFill>
                      <a:srgbClr val="0F5494"/>
                    </a:solidFill>
                    <a:latin typeface="Tahoma" pitchFamily="34" charset="0"/>
                    <a:ea typeface="ＭＳ Ｐゴシック" pitchFamily="34" charset="-128"/>
                  </a:defRPr>
                </a:lvl2pPr>
                <a:lvl3pPr marL="1143000" indent="-228600">
                  <a:defRPr sz="2400">
                    <a:solidFill>
                      <a:srgbClr val="0F5494"/>
                    </a:solidFill>
                    <a:latin typeface="Tahoma" pitchFamily="34" charset="0"/>
                    <a:ea typeface="ＭＳ Ｐゴシック" pitchFamily="34" charset="-128"/>
                  </a:defRPr>
                </a:lvl3pPr>
                <a:lvl4pPr marL="1600200" indent="-228600">
                  <a:defRPr sz="2400">
                    <a:solidFill>
                      <a:srgbClr val="0F5494"/>
                    </a:solidFill>
                    <a:latin typeface="Tahoma" pitchFamily="34" charset="0"/>
                    <a:ea typeface="ＭＳ Ｐゴシック" pitchFamily="34" charset="-128"/>
                  </a:defRPr>
                </a:lvl4pPr>
                <a:lvl5pPr marL="2057400" indent="-228600">
                  <a:defRPr sz="2400">
                    <a:solidFill>
                      <a:srgbClr val="0F5494"/>
                    </a:solidFill>
                    <a:latin typeface="Tahoma" pitchFamily="34" charset="0"/>
                    <a:ea typeface="ＭＳ Ｐゴシック" pitchFamily="34" charset="-128"/>
                  </a:defRPr>
                </a:lvl5pPr>
                <a:lvl6pPr marL="25146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6pPr>
                <a:lvl7pPr marL="29718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7pPr>
                <a:lvl8pPr marL="34290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8pPr>
                <a:lvl9pPr marL="38862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9pPr>
              </a:lstStyle>
              <a:p>
                <a:r>
                  <a:rPr lang="en-US" sz="1400" b="1" dirty="0">
                    <a:solidFill>
                      <a:srgbClr val="8A2E5C"/>
                    </a:solidFill>
                    <a:cs typeface="Arial" charset="0"/>
                  </a:rPr>
                  <a:t>Country 1</a:t>
                </a:r>
              </a:p>
            </p:txBody>
          </p:sp>
          <p:sp>
            <p:nvSpPr>
              <p:cNvPr id="51" name="TextBox 65"/>
              <p:cNvSpPr txBox="1">
                <a:spLocks noChangeArrowheads="1"/>
              </p:cNvSpPr>
              <p:nvPr/>
            </p:nvSpPr>
            <p:spPr bwMode="auto">
              <a:xfrm>
                <a:off x="1378" y="2220"/>
                <a:ext cx="488" cy="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F5494"/>
                    </a:solidFill>
                    <a:latin typeface="Tahoma" pitchFamily="34" charset="0"/>
                    <a:ea typeface="ＭＳ Ｐゴシック" pitchFamily="34" charset="-128"/>
                  </a:defRPr>
                </a:lvl1pPr>
                <a:lvl2pPr marL="742950" indent="-285750">
                  <a:defRPr sz="2400">
                    <a:solidFill>
                      <a:srgbClr val="0F5494"/>
                    </a:solidFill>
                    <a:latin typeface="Tahoma" pitchFamily="34" charset="0"/>
                    <a:ea typeface="ＭＳ Ｐゴシック" pitchFamily="34" charset="-128"/>
                  </a:defRPr>
                </a:lvl2pPr>
                <a:lvl3pPr marL="1143000" indent="-228600">
                  <a:defRPr sz="2400">
                    <a:solidFill>
                      <a:srgbClr val="0F5494"/>
                    </a:solidFill>
                    <a:latin typeface="Tahoma" pitchFamily="34" charset="0"/>
                    <a:ea typeface="ＭＳ Ｐゴシック" pitchFamily="34" charset="-128"/>
                  </a:defRPr>
                </a:lvl3pPr>
                <a:lvl4pPr marL="1600200" indent="-228600">
                  <a:defRPr sz="2400">
                    <a:solidFill>
                      <a:srgbClr val="0F5494"/>
                    </a:solidFill>
                    <a:latin typeface="Tahoma" pitchFamily="34" charset="0"/>
                    <a:ea typeface="ＭＳ Ｐゴシック" pitchFamily="34" charset="-128"/>
                  </a:defRPr>
                </a:lvl4pPr>
                <a:lvl5pPr marL="2057400" indent="-228600">
                  <a:defRPr sz="2400">
                    <a:solidFill>
                      <a:srgbClr val="0F5494"/>
                    </a:solidFill>
                    <a:latin typeface="Tahoma" pitchFamily="34" charset="0"/>
                    <a:ea typeface="ＭＳ Ｐゴシック" pitchFamily="34" charset="-128"/>
                  </a:defRPr>
                </a:lvl5pPr>
                <a:lvl6pPr marL="25146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6pPr>
                <a:lvl7pPr marL="29718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7pPr>
                <a:lvl8pPr marL="34290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8pPr>
                <a:lvl9pPr marL="38862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9pPr>
              </a:lstStyle>
              <a:p>
                <a:r>
                  <a:rPr lang="en-US" sz="1400" b="1">
                    <a:solidFill>
                      <a:srgbClr val="0A3CAA"/>
                    </a:solidFill>
                    <a:cs typeface="Arial" charset="0"/>
                  </a:rPr>
                  <a:t>Country 2</a:t>
                </a:r>
              </a:p>
            </p:txBody>
          </p:sp>
          <p:sp>
            <p:nvSpPr>
              <p:cNvPr id="52" name="TextBox 66"/>
              <p:cNvSpPr txBox="1">
                <a:spLocks noChangeArrowheads="1"/>
              </p:cNvSpPr>
              <p:nvPr/>
            </p:nvSpPr>
            <p:spPr bwMode="auto">
              <a:xfrm>
                <a:off x="134" y="2235"/>
                <a:ext cx="488" cy="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F5494"/>
                    </a:solidFill>
                    <a:latin typeface="Tahoma" pitchFamily="34" charset="0"/>
                    <a:ea typeface="ＭＳ Ｐゴシック" pitchFamily="34" charset="-128"/>
                  </a:defRPr>
                </a:lvl1pPr>
                <a:lvl2pPr marL="742950" indent="-285750">
                  <a:defRPr sz="2400">
                    <a:solidFill>
                      <a:srgbClr val="0F5494"/>
                    </a:solidFill>
                    <a:latin typeface="Tahoma" pitchFamily="34" charset="0"/>
                    <a:ea typeface="ＭＳ Ｐゴシック" pitchFamily="34" charset="-128"/>
                  </a:defRPr>
                </a:lvl2pPr>
                <a:lvl3pPr marL="1143000" indent="-228600">
                  <a:defRPr sz="2400">
                    <a:solidFill>
                      <a:srgbClr val="0F5494"/>
                    </a:solidFill>
                    <a:latin typeface="Tahoma" pitchFamily="34" charset="0"/>
                    <a:ea typeface="ＭＳ Ｐゴシック" pitchFamily="34" charset="-128"/>
                  </a:defRPr>
                </a:lvl3pPr>
                <a:lvl4pPr marL="1600200" indent="-228600">
                  <a:defRPr sz="2400">
                    <a:solidFill>
                      <a:srgbClr val="0F5494"/>
                    </a:solidFill>
                    <a:latin typeface="Tahoma" pitchFamily="34" charset="0"/>
                    <a:ea typeface="ＭＳ Ｐゴシック" pitchFamily="34" charset="-128"/>
                  </a:defRPr>
                </a:lvl4pPr>
                <a:lvl5pPr marL="2057400" indent="-228600">
                  <a:defRPr sz="2400">
                    <a:solidFill>
                      <a:srgbClr val="0F5494"/>
                    </a:solidFill>
                    <a:latin typeface="Tahoma" pitchFamily="34" charset="0"/>
                    <a:ea typeface="ＭＳ Ｐゴシック" pitchFamily="34" charset="-128"/>
                  </a:defRPr>
                </a:lvl5pPr>
                <a:lvl6pPr marL="25146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6pPr>
                <a:lvl7pPr marL="29718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7pPr>
                <a:lvl8pPr marL="34290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8pPr>
                <a:lvl9pPr marL="38862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9pPr>
              </a:lstStyle>
              <a:p>
                <a:r>
                  <a:rPr lang="en-US" sz="1400" b="1">
                    <a:solidFill>
                      <a:srgbClr val="33893D"/>
                    </a:solidFill>
                    <a:cs typeface="Arial" charset="0"/>
                  </a:rPr>
                  <a:t>Country 3</a:t>
                </a:r>
              </a:p>
            </p:txBody>
          </p:sp>
          <p:pic>
            <p:nvPicPr>
              <p:cNvPr id="53" name="Picture 67" descr="icon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3" y="1414"/>
                <a:ext cx="215" cy="208"/>
              </a:xfrm>
              <a:prstGeom prst="rect">
                <a:avLst/>
              </a:prstGeom>
              <a:noFill/>
              <a:ln w="9525">
                <a:solidFill>
                  <a:srgbClr val="33893D"/>
                </a:solidFill>
                <a:miter lim="800000"/>
                <a:headEnd/>
                <a:tailEnd/>
              </a:ln>
              <a:extLst>
                <a:ext uri="{909E8E84-426E-40DD-AFC4-6F175D3DCCD1}">
                  <a14:hiddenFill xmlns:a14="http://schemas.microsoft.com/office/drawing/2010/main">
                    <a:solidFill>
                      <a:srgbClr val="FFFFFF"/>
                    </a:solidFill>
                  </a14:hiddenFill>
                </a:ext>
              </a:extLst>
            </p:spPr>
          </p:pic>
          <p:pic>
            <p:nvPicPr>
              <p:cNvPr id="54" name="Picture 68" descr="icon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4" y="1475"/>
                <a:ext cx="217" cy="207"/>
              </a:xfrm>
              <a:prstGeom prst="rect">
                <a:avLst/>
              </a:prstGeom>
              <a:noFill/>
              <a:ln w="9525">
                <a:solidFill>
                  <a:srgbClr val="0A3CAA"/>
                </a:solidFill>
                <a:miter lim="800000"/>
                <a:headEnd/>
                <a:tailEnd/>
              </a:ln>
              <a:extLst>
                <a:ext uri="{909E8E84-426E-40DD-AFC4-6F175D3DCCD1}">
                  <a14:hiddenFill xmlns:a14="http://schemas.microsoft.com/office/drawing/2010/main">
                    <a:solidFill>
                      <a:srgbClr val="FFFFFF"/>
                    </a:solidFill>
                  </a14:hiddenFill>
                </a:ext>
              </a:extLst>
            </p:spPr>
          </p:pic>
          <p:pic>
            <p:nvPicPr>
              <p:cNvPr id="55" name="Picture 71" descr="icon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8" y="2109"/>
                <a:ext cx="217" cy="208"/>
              </a:xfrm>
              <a:prstGeom prst="rect">
                <a:avLst/>
              </a:prstGeom>
              <a:noFill/>
              <a:ln w="9525">
                <a:solidFill>
                  <a:srgbClr val="8A2E5C"/>
                </a:solidFill>
                <a:miter lim="800000"/>
                <a:headEnd/>
                <a:tailEnd/>
              </a:ln>
              <a:extLst>
                <a:ext uri="{909E8E84-426E-40DD-AFC4-6F175D3DCCD1}">
                  <a14:hiddenFill xmlns:a14="http://schemas.microsoft.com/office/drawing/2010/main">
                    <a:solidFill>
                      <a:srgbClr val="FFFFFF"/>
                    </a:solidFill>
                  </a14:hiddenFill>
                </a:ext>
              </a:extLst>
            </p:spPr>
          </p:pic>
          <p:sp>
            <p:nvSpPr>
              <p:cNvPr id="56" name="Oval 27"/>
              <p:cNvSpPr>
                <a:spLocks noChangeArrowheads="1"/>
              </p:cNvSpPr>
              <p:nvPr/>
            </p:nvSpPr>
            <p:spPr bwMode="auto">
              <a:xfrm>
                <a:off x="158" y="1819"/>
                <a:ext cx="570" cy="436"/>
              </a:xfrm>
              <a:prstGeom prst="ellipse">
                <a:avLst/>
              </a:prstGeom>
              <a:solidFill>
                <a:srgbClr val="33893D"/>
              </a:solidFill>
              <a:ln w="9525" algn="ctr">
                <a:solidFill>
                  <a:srgbClr val="41AD4E"/>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prstClr val="black"/>
                  </a:solidFill>
                </a:endParaRPr>
              </a:p>
            </p:txBody>
          </p:sp>
          <p:grpSp>
            <p:nvGrpSpPr>
              <p:cNvPr id="57" name="Group 32"/>
              <p:cNvGrpSpPr>
                <a:grpSpLocks/>
              </p:cNvGrpSpPr>
              <p:nvPr/>
            </p:nvGrpSpPr>
            <p:grpSpPr bwMode="auto">
              <a:xfrm>
                <a:off x="703" y="1193"/>
                <a:ext cx="715" cy="436"/>
                <a:chOff x="971" y="1383"/>
                <a:chExt cx="1024" cy="590"/>
              </a:xfrm>
            </p:grpSpPr>
            <p:sp>
              <p:nvSpPr>
                <p:cNvPr id="59" name="Oval 33"/>
                <p:cNvSpPr>
                  <a:spLocks noChangeArrowheads="1"/>
                </p:cNvSpPr>
                <p:nvPr/>
              </p:nvSpPr>
              <p:spPr bwMode="auto">
                <a:xfrm>
                  <a:off x="1066" y="1383"/>
                  <a:ext cx="816" cy="590"/>
                </a:xfrm>
                <a:prstGeom prst="ellipse">
                  <a:avLst/>
                </a:prstGeom>
                <a:solidFill>
                  <a:srgbClr val="8A2E5C"/>
                </a:solidFill>
                <a:ln w="9525" algn="ctr">
                  <a:solidFill>
                    <a:srgbClr val="8A2E5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prstClr val="black"/>
                    </a:solidFill>
                  </a:endParaRPr>
                </a:p>
              </p:txBody>
            </p:sp>
            <p:sp>
              <p:nvSpPr>
                <p:cNvPr id="60" name="Text Box 6"/>
                <p:cNvSpPr txBox="1">
                  <a:spLocks noChangeArrowheads="1"/>
                </p:cNvSpPr>
                <p:nvPr/>
              </p:nvSpPr>
              <p:spPr bwMode="black">
                <a:xfrm>
                  <a:off x="971" y="1589"/>
                  <a:ext cx="1024" cy="172"/>
                </a:xfrm>
                <a:prstGeom prst="rect">
                  <a:avLst/>
                </a:prstGeom>
                <a:noFill/>
                <a:ln>
                  <a:noFill/>
                </a:ln>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F5494"/>
                      </a:solidFill>
                      <a:latin typeface="Tahoma" pitchFamily="34" charset="0"/>
                      <a:ea typeface="ＭＳ Ｐゴシック" pitchFamily="34" charset="-128"/>
                    </a:defRPr>
                  </a:lvl1pPr>
                  <a:lvl2pPr marL="742950" indent="-285750">
                    <a:defRPr sz="2400">
                      <a:solidFill>
                        <a:srgbClr val="0F5494"/>
                      </a:solidFill>
                      <a:latin typeface="Tahoma" pitchFamily="34" charset="0"/>
                      <a:ea typeface="ＭＳ Ｐゴシック" pitchFamily="34" charset="-128"/>
                    </a:defRPr>
                  </a:lvl2pPr>
                  <a:lvl3pPr marL="1143000" indent="-228600">
                    <a:defRPr sz="2400">
                      <a:solidFill>
                        <a:srgbClr val="0F5494"/>
                      </a:solidFill>
                      <a:latin typeface="Tahoma" pitchFamily="34" charset="0"/>
                      <a:ea typeface="ＭＳ Ｐゴシック" pitchFamily="34" charset="-128"/>
                    </a:defRPr>
                  </a:lvl3pPr>
                  <a:lvl4pPr marL="1600200" indent="-228600">
                    <a:defRPr sz="2400">
                      <a:solidFill>
                        <a:srgbClr val="0F5494"/>
                      </a:solidFill>
                      <a:latin typeface="Tahoma" pitchFamily="34" charset="0"/>
                      <a:ea typeface="ＭＳ Ｐゴシック" pitchFamily="34" charset="-128"/>
                    </a:defRPr>
                  </a:lvl4pPr>
                  <a:lvl5pPr marL="2057400" indent="-228600">
                    <a:defRPr sz="2400">
                      <a:solidFill>
                        <a:srgbClr val="0F5494"/>
                      </a:solidFill>
                      <a:latin typeface="Tahoma" pitchFamily="34" charset="0"/>
                      <a:ea typeface="ＭＳ Ｐゴシック" pitchFamily="34" charset="-128"/>
                    </a:defRPr>
                  </a:lvl5pPr>
                  <a:lvl6pPr marL="25146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6pPr>
                  <a:lvl7pPr marL="29718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7pPr>
                  <a:lvl8pPr marL="34290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8pPr>
                  <a:lvl9pPr marL="38862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9pPr>
                </a:lstStyle>
                <a:p>
                  <a:pPr algn="ctr">
                    <a:lnSpc>
                      <a:spcPct val="90000"/>
                    </a:lnSpc>
                  </a:pPr>
                  <a:r>
                    <a:rPr lang="en-GB" sz="1600" b="1" dirty="0">
                      <a:solidFill>
                        <a:prstClr val="white"/>
                      </a:solidFill>
                      <a:latin typeface="Arial" charset="0"/>
                      <a:cs typeface="Arial" charset="0"/>
                    </a:rPr>
                    <a:t>Academia</a:t>
                  </a:r>
                </a:p>
              </p:txBody>
            </p:sp>
          </p:grpSp>
          <p:sp>
            <p:nvSpPr>
              <p:cNvPr id="58" name="Oval 45"/>
              <p:cNvSpPr/>
              <p:nvPr/>
            </p:nvSpPr>
            <p:spPr bwMode="auto">
              <a:xfrm>
                <a:off x="1749" y="1102"/>
                <a:ext cx="395" cy="349"/>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8900000" scaled="1"/>
                <a:tileRect/>
              </a:gradFill>
              <a:ln>
                <a:headEnd type="none" w="med" len="med"/>
                <a:tailEnd type="none" w="med" len="med"/>
              </a:ln>
            </p:spPr>
            <p:style>
              <a:lnRef idx="0">
                <a:schemeClr val="accent1"/>
              </a:lnRef>
              <a:fillRef idx="1003">
                <a:schemeClr val="lt1"/>
              </a:fillRef>
              <a:effectRef idx="3">
                <a:schemeClr val="accent1"/>
              </a:effectRef>
              <a:fontRef idx="minor">
                <a:schemeClr val="lt1"/>
              </a:fontRef>
            </p:style>
            <p:txBody>
              <a:bodyPr/>
              <a:lstStyle/>
              <a:p>
                <a:pPr>
                  <a:defRPr/>
                </a:pPr>
                <a:endParaRPr lang="en-US" dirty="0">
                  <a:solidFill>
                    <a:prstClr val="black"/>
                  </a:solidFill>
                </a:endParaRPr>
              </a:p>
            </p:txBody>
          </p:sp>
        </p:grpSp>
        <p:sp>
          <p:nvSpPr>
            <p:cNvPr id="40" name="Rectangle 35"/>
            <p:cNvSpPr>
              <a:spLocks noChangeArrowheads="1"/>
            </p:cNvSpPr>
            <p:nvPr/>
          </p:nvSpPr>
          <p:spPr bwMode="auto">
            <a:xfrm>
              <a:off x="134" y="901"/>
              <a:ext cx="2108" cy="1542"/>
            </a:xfrm>
            <a:prstGeom prst="rect">
              <a:avLst/>
            </a:prstGeom>
            <a:noFill/>
            <a:ln w="19050" algn="ctr">
              <a:solidFill>
                <a:srgbClr val="0A3CAA"/>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prstClr val="black"/>
                </a:solidFill>
              </a:endParaRPr>
            </a:p>
          </p:txBody>
        </p:sp>
      </p:grpSp>
      <p:sp>
        <p:nvSpPr>
          <p:cNvPr id="36" name="Text Box 6"/>
          <p:cNvSpPr txBox="1">
            <a:spLocks noChangeArrowheads="1"/>
          </p:cNvSpPr>
          <p:nvPr/>
        </p:nvSpPr>
        <p:spPr bwMode="black">
          <a:xfrm>
            <a:off x="6982154" y="3631693"/>
            <a:ext cx="1331557" cy="507831"/>
          </a:xfrm>
          <a:prstGeom prst="rect">
            <a:avLst/>
          </a:prstGeom>
          <a:noFill/>
          <a:ln>
            <a:noFill/>
          </a:ln>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F5494"/>
                </a:solidFill>
                <a:latin typeface="Tahoma" pitchFamily="34" charset="0"/>
                <a:ea typeface="ＭＳ Ｐゴシック" pitchFamily="34" charset="-128"/>
              </a:defRPr>
            </a:lvl1pPr>
            <a:lvl2pPr marL="742950" indent="-285750">
              <a:defRPr sz="2400">
                <a:solidFill>
                  <a:srgbClr val="0F5494"/>
                </a:solidFill>
                <a:latin typeface="Tahoma" pitchFamily="34" charset="0"/>
                <a:ea typeface="ＭＳ Ｐゴシック" pitchFamily="34" charset="-128"/>
              </a:defRPr>
            </a:lvl2pPr>
            <a:lvl3pPr marL="1143000" indent="-228600">
              <a:defRPr sz="2400">
                <a:solidFill>
                  <a:srgbClr val="0F5494"/>
                </a:solidFill>
                <a:latin typeface="Tahoma" pitchFamily="34" charset="0"/>
                <a:ea typeface="ＭＳ Ｐゴシック" pitchFamily="34" charset="-128"/>
              </a:defRPr>
            </a:lvl3pPr>
            <a:lvl4pPr marL="1600200" indent="-228600">
              <a:defRPr sz="2400">
                <a:solidFill>
                  <a:srgbClr val="0F5494"/>
                </a:solidFill>
                <a:latin typeface="Tahoma" pitchFamily="34" charset="0"/>
                <a:ea typeface="ＭＳ Ｐゴシック" pitchFamily="34" charset="-128"/>
              </a:defRPr>
            </a:lvl4pPr>
            <a:lvl5pPr marL="2057400" indent="-228600">
              <a:defRPr sz="2400">
                <a:solidFill>
                  <a:srgbClr val="0F5494"/>
                </a:solidFill>
                <a:latin typeface="Tahoma" pitchFamily="34" charset="0"/>
                <a:ea typeface="ＭＳ Ｐゴシック" pitchFamily="34" charset="-128"/>
              </a:defRPr>
            </a:lvl5pPr>
            <a:lvl6pPr marL="25146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6pPr>
            <a:lvl7pPr marL="29718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7pPr>
            <a:lvl8pPr marL="34290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8pPr>
            <a:lvl9pPr marL="38862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9pPr>
          </a:lstStyle>
          <a:p>
            <a:pPr>
              <a:lnSpc>
                <a:spcPct val="90000"/>
              </a:lnSpc>
            </a:pPr>
            <a:r>
              <a:rPr lang="en-GB" sz="1000">
                <a:solidFill>
                  <a:prstClr val="white"/>
                </a:solidFill>
                <a:latin typeface="Arial" charset="0"/>
                <a:cs typeface="Arial" charset="0"/>
              </a:rPr>
              <a:t>Academia</a:t>
            </a:r>
          </a:p>
          <a:p>
            <a:pPr>
              <a:lnSpc>
                <a:spcPct val="90000"/>
              </a:lnSpc>
            </a:pPr>
            <a:r>
              <a:rPr lang="en-GB" sz="1000">
                <a:solidFill>
                  <a:prstClr val="white"/>
                </a:solidFill>
                <a:latin typeface="Arial" charset="0"/>
                <a:cs typeface="Arial" charset="0"/>
              </a:rPr>
              <a:t>Non-academia</a:t>
            </a:r>
          </a:p>
          <a:p>
            <a:pPr>
              <a:lnSpc>
                <a:spcPct val="90000"/>
              </a:lnSpc>
            </a:pPr>
            <a:endParaRPr lang="en-GB" sz="1000">
              <a:solidFill>
                <a:prstClr val="white"/>
              </a:solidFill>
              <a:cs typeface="Arial" charset="0"/>
            </a:endParaRPr>
          </a:p>
        </p:txBody>
      </p:sp>
      <p:sp>
        <p:nvSpPr>
          <p:cNvPr id="37" name="Text Box 6"/>
          <p:cNvSpPr txBox="1">
            <a:spLocks noChangeArrowheads="1"/>
          </p:cNvSpPr>
          <p:nvPr/>
        </p:nvSpPr>
        <p:spPr bwMode="black">
          <a:xfrm>
            <a:off x="9326938" y="3551436"/>
            <a:ext cx="1387847" cy="507831"/>
          </a:xfrm>
          <a:prstGeom prst="rect">
            <a:avLst/>
          </a:prstGeom>
          <a:noFill/>
          <a:ln>
            <a:noFill/>
          </a:ln>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F5494"/>
                </a:solidFill>
                <a:latin typeface="Tahoma" pitchFamily="34" charset="0"/>
                <a:ea typeface="ＭＳ Ｐゴシック" pitchFamily="34" charset="-128"/>
              </a:defRPr>
            </a:lvl1pPr>
            <a:lvl2pPr marL="742950" indent="-285750">
              <a:defRPr sz="2400">
                <a:solidFill>
                  <a:srgbClr val="0F5494"/>
                </a:solidFill>
                <a:latin typeface="Tahoma" pitchFamily="34" charset="0"/>
                <a:ea typeface="ＭＳ Ｐゴシック" pitchFamily="34" charset="-128"/>
              </a:defRPr>
            </a:lvl2pPr>
            <a:lvl3pPr marL="1143000" indent="-228600">
              <a:defRPr sz="2400">
                <a:solidFill>
                  <a:srgbClr val="0F5494"/>
                </a:solidFill>
                <a:latin typeface="Tahoma" pitchFamily="34" charset="0"/>
                <a:ea typeface="ＭＳ Ｐゴシック" pitchFamily="34" charset="-128"/>
              </a:defRPr>
            </a:lvl3pPr>
            <a:lvl4pPr marL="1600200" indent="-228600">
              <a:defRPr sz="2400">
                <a:solidFill>
                  <a:srgbClr val="0F5494"/>
                </a:solidFill>
                <a:latin typeface="Tahoma" pitchFamily="34" charset="0"/>
                <a:ea typeface="ＭＳ Ｐゴシック" pitchFamily="34" charset="-128"/>
              </a:defRPr>
            </a:lvl4pPr>
            <a:lvl5pPr marL="2057400" indent="-228600">
              <a:defRPr sz="2400">
                <a:solidFill>
                  <a:srgbClr val="0F5494"/>
                </a:solidFill>
                <a:latin typeface="Tahoma" pitchFamily="34" charset="0"/>
                <a:ea typeface="ＭＳ Ｐゴシック" pitchFamily="34" charset="-128"/>
              </a:defRPr>
            </a:lvl5pPr>
            <a:lvl6pPr marL="25146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6pPr>
            <a:lvl7pPr marL="29718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7pPr>
            <a:lvl8pPr marL="34290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8pPr>
            <a:lvl9pPr marL="38862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9pPr>
          </a:lstStyle>
          <a:p>
            <a:pPr>
              <a:lnSpc>
                <a:spcPct val="90000"/>
              </a:lnSpc>
            </a:pPr>
            <a:r>
              <a:rPr lang="en-GB" sz="1000">
                <a:solidFill>
                  <a:prstClr val="white"/>
                </a:solidFill>
                <a:latin typeface="Arial" charset="0"/>
                <a:cs typeface="Arial" charset="0"/>
              </a:rPr>
              <a:t>Academia</a:t>
            </a:r>
          </a:p>
          <a:p>
            <a:pPr>
              <a:lnSpc>
                <a:spcPct val="90000"/>
              </a:lnSpc>
            </a:pPr>
            <a:r>
              <a:rPr lang="en-GB" sz="1000">
                <a:solidFill>
                  <a:prstClr val="white"/>
                </a:solidFill>
                <a:latin typeface="Arial" charset="0"/>
                <a:cs typeface="Arial" charset="0"/>
              </a:rPr>
              <a:t>Non-academia</a:t>
            </a:r>
          </a:p>
          <a:p>
            <a:pPr>
              <a:lnSpc>
                <a:spcPct val="90000"/>
              </a:lnSpc>
            </a:pPr>
            <a:endParaRPr lang="en-GB" sz="1000">
              <a:solidFill>
                <a:prstClr val="white"/>
              </a:solidFill>
              <a:cs typeface="Arial" charset="0"/>
            </a:endParaRPr>
          </a:p>
        </p:txBody>
      </p:sp>
      <p:sp>
        <p:nvSpPr>
          <p:cNvPr id="38" name="Text Box 6"/>
          <p:cNvSpPr txBox="1">
            <a:spLocks noChangeArrowheads="1"/>
          </p:cNvSpPr>
          <p:nvPr/>
        </p:nvSpPr>
        <p:spPr bwMode="black">
          <a:xfrm>
            <a:off x="9730513" y="2437360"/>
            <a:ext cx="991536" cy="466281"/>
          </a:xfrm>
          <a:prstGeom prst="rect">
            <a:avLst/>
          </a:prstGeom>
          <a:noFill/>
          <a:ln>
            <a:noFill/>
          </a:ln>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F5494"/>
                </a:solidFill>
                <a:latin typeface="Tahoma" pitchFamily="34" charset="0"/>
                <a:ea typeface="ＭＳ Ｐゴシック" pitchFamily="34" charset="-128"/>
              </a:defRPr>
            </a:lvl1pPr>
            <a:lvl2pPr marL="742950" indent="-285750">
              <a:defRPr sz="2400">
                <a:solidFill>
                  <a:srgbClr val="0F5494"/>
                </a:solidFill>
                <a:latin typeface="Tahoma" pitchFamily="34" charset="0"/>
                <a:ea typeface="ＭＳ Ｐゴシック" pitchFamily="34" charset="-128"/>
              </a:defRPr>
            </a:lvl2pPr>
            <a:lvl3pPr marL="1143000" indent="-228600">
              <a:defRPr sz="2400">
                <a:solidFill>
                  <a:srgbClr val="0F5494"/>
                </a:solidFill>
                <a:latin typeface="Tahoma" pitchFamily="34" charset="0"/>
                <a:ea typeface="ＭＳ Ｐゴシック" pitchFamily="34" charset="-128"/>
              </a:defRPr>
            </a:lvl3pPr>
            <a:lvl4pPr marL="1600200" indent="-228600">
              <a:defRPr sz="2400">
                <a:solidFill>
                  <a:srgbClr val="0F5494"/>
                </a:solidFill>
                <a:latin typeface="Tahoma" pitchFamily="34" charset="0"/>
                <a:ea typeface="ＭＳ Ｐゴシック" pitchFamily="34" charset="-128"/>
              </a:defRPr>
            </a:lvl4pPr>
            <a:lvl5pPr marL="2057400" indent="-228600">
              <a:defRPr sz="2400">
                <a:solidFill>
                  <a:srgbClr val="0F5494"/>
                </a:solidFill>
                <a:latin typeface="Tahoma" pitchFamily="34" charset="0"/>
                <a:ea typeface="ＭＳ Ｐゴシック" pitchFamily="34" charset="-128"/>
              </a:defRPr>
            </a:lvl5pPr>
            <a:lvl6pPr marL="25146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6pPr>
            <a:lvl7pPr marL="29718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7pPr>
            <a:lvl8pPr marL="34290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8pPr>
            <a:lvl9pPr marL="38862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9pPr>
          </a:lstStyle>
          <a:p>
            <a:pPr algn="ctr">
              <a:lnSpc>
                <a:spcPct val="90000"/>
              </a:lnSpc>
            </a:pPr>
            <a:r>
              <a:rPr lang="en-GB" sz="900" b="1" dirty="0">
                <a:solidFill>
                  <a:prstClr val="white"/>
                </a:solidFill>
                <a:latin typeface="Arial" charset="0"/>
                <a:cs typeface="Arial" charset="0"/>
              </a:rPr>
              <a:t>Academia</a:t>
            </a:r>
          </a:p>
          <a:p>
            <a:pPr algn="ctr">
              <a:lnSpc>
                <a:spcPct val="90000"/>
              </a:lnSpc>
            </a:pPr>
            <a:r>
              <a:rPr lang="en-GB" sz="900" b="1" dirty="0">
                <a:solidFill>
                  <a:prstClr val="white"/>
                </a:solidFill>
                <a:latin typeface="Arial" charset="0"/>
                <a:cs typeface="Arial" charset="0"/>
              </a:rPr>
              <a:t>Non-academia</a:t>
            </a:r>
          </a:p>
          <a:p>
            <a:pPr algn="ctr">
              <a:lnSpc>
                <a:spcPct val="90000"/>
              </a:lnSpc>
            </a:pPr>
            <a:endParaRPr lang="en-GB" sz="900" b="1" dirty="0">
              <a:solidFill>
                <a:prstClr val="white"/>
              </a:solidFill>
              <a:cs typeface="Arial" charset="0"/>
            </a:endParaRPr>
          </a:p>
        </p:txBody>
      </p:sp>
      <p:sp>
        <p:nvSpPr>
          <p:cNvPr id="61" name="Title 1"/>
          <p:cNvSpPr txBox="1">
            <a:spLocks/>
          </p:cNvSpPr>
          <p:nvPr/>
        </p:nvSpPr>
        <p:spPr>
          <a:xfrm>
            <a:off x="1484813" y="595104"/>
            <a:ext cx="9206731" cy="93553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IE" b="1" dirty="0">
                <a:solidFill>
                  <a:srgbClr val="008697"/>
                </a:solidFill>
                <a:cs typeface="Calibri" pitchFamily="34" charset="0"/>
              </a:rPr>
              <a:t>EJD – European Joint Doctorates</a:t>
            </a:r>
          </a:p>
        </p:txBody>
      </p:sp>
      <p:sp>
        <p:nvSpPr>
          <p:cNvPr id="62" name="Text Box 6"/>
          <p:cNvSpPr txBox="1">
            <a:spLocks noChangeArrowheads="1"/>
          </p:cNvSpPr>
          <p:nvPr/>
        </p:nvSpPr>
        <p:spPr bwMode="black">
          <a:xfrm>
            <a:off x="6150293" y="4384114"/>
            <a:ext cx="1568418" cy="313932"/>
          </a:xfrm>
          <a:prstGeom prst="rect">
            <a:avLst/>
          </a:prstGeom>
          <a:noFill/>
          <a:ln>
            <a:noFill/>
          </a:ln>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F5494"/>
                </a:solidFill>
                <a:latin typeface="Tahoma" pitchFamily="34" charset="0"/>
                <a:ea typeface="ＭＳ Ｐゴシック" pitchFamily="34" charset="-128"/>
              </a:defRPr>
            </a:lvl1pPr>
            <a:lvl2pPr marL="742950" indent="-285750">
              <a:defRPr sz="2400">
                <a:solidFill>
                  <a:srgbClr val="0F5494"/>
                </a:solidFill>
                <a:latin typeface="Tahoma" pitchFamily="34" charset="0"/>
                <a:ea typeface="ＭＳ Ｐゴシック" pitchFamily="34" charset="-128"/>
              </a:defRPr>
            </a:lvl2pPr>
            <a:lvl3pPr marL="1143000" indent="-228600">
              <a:defRPr sz="2400">
                <a:solidFill>
                  <a:srgbClr val="0F5494"/>
                </a:solidFill>
                <a:latin typeface="Tahoma" pitchFamily="34" charset="0"/>
                <a:ea typeface="ＭＳ Ｐゴシック" pitchFamily="34" charset="-128"/>
              </a:defRPr>
            </a:lvl3pPr>
            <a:lvl4pPr marL="1600200" indent="-228600">
              <a:defRPr sz="2400">
                <a:solidFill>
                  <a:srgbClr val="0F5494"/>
                </a:solidFill>
                <a:latin typeface="Tahoma" pitchFamily="34" charset="0"/>
                <a:ea typeface="ＭＳ Ｐゴシック" pitchFamily="34" charset="-128"/>
              </a:defRPr>
            </a:lvl4pPr>
            <a:lvl5pPr marL="2057400" indent="-228600">
              <a:defRPr sz="2400">
                <a:solidFill>
                  <a:srgbClr val="0F5494"/>
                </a:solidFill>
                <a:latin typeface="Tahoma" pitchFamily="34" charset="0"/>
                <a:ea typeface="ＭＳ Ｐゴシック" pitchFamily="34" charset="-128"/>
              </a:defRPr>
            </a:lvl5pPr>
            <a:lvl6pPr marL="25146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6pPr>
            <a:lvl7pPr marL="29718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7pPr>
            <a:lvl8pPr marL="34290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8pPr>
            <a:lvl9pPr marL="38862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9pPr>
          </a:lstStyle>
          <a:p>
            <a:pPr algn="ctr">
              <a:lnSpc>
                <a:spcPct val="90000"/>
              </a:lnSpc>
            </a:pPr>
            <a:r>
              <a:rPr lang="en-GB" sz="1600" b="1" dirty="0">
                <a:solidFill>
                  <a:prstClr val="white"/>
                </a:solidFill>
                <a:latin typeface="Arial" charset="0"/>
                <a:cs typeface="Arial" charset="0"/>
              </a:rPr>
              <a:t>Academia</a:t>
            </a:r>
          </a:p>
        </p:txBody>
      </p:sp>
      <p:sp>
        <p:nvSpPr>
          <p:cNvPr id="63" name="Text Box 6"/>
          <p:cNvSpPr txBox="1">
            <a:spLocks noChangeArrowheads="1"/>
          </p:cNvSpPr>
          <p:nvPr/>
        </p:nvSpPr>
        <p:spPr bwMode="black">
          <a:xfrm>
            <a:off x="8830862" y="4336925"/>
            <a:ext cx="1568418" cy="313932"/>
          </a:xfrm>
          <a:prstGeom prst="rect">
            <a:avLst/>
          </a:prstGeom>
          <a:noFill/>
          <a:ln>
            <a:noFill/>
          </a:ln>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F5494"/>
                </a:solidFill>
                <a:latin typeface="Tahoma" pitchFamily="34" charset="0"/>
                <a:ea typeface="ＭＳ Ｐゴシック" pitchFamily="34" charset="-128"/>
              </a:defRPr>
            </a:lvl1pPr>
            <a:lvl2pPr marL="742950" indent="-285750">
              <a:defRPr sz="2400">
                <a:solidFill>
                  <a:srgbClr val="0F5494"/>
                </a:solidFill>
                <a:latin typeface="Tahoma" pitchFamily="34" charset="0"/>
                <a:ea typeface="ＭＳ Ｐゴシック" pitchFamily="34" charset="-128"/>
              </a:defRPr>
            </a:lvl2pPr>
            <a:lvl3pPr marL="1143000" indent="-228600">
              <a:defRPr sz="2400">
                <a:solidFill>
                  <a:srgbClr val="0F5494"/>
                </a:solidFill>
                <a:latin typeface="Tahoma" pitchFamily="34" charset="0"/>
                <a:ea typeface="ＭＳ Ｐゴシック" pitchFamily="34" charset="-128"/>
              </a:defRPr>
            </a:lvl3pPr>
            <a:lvl4pPr marL="1600200" indent="-228600">
              <a:defRPr sz="2400">
                <a:solidFill>
                  <a:srgbClr val="0F5494"/>
                </a:solidFill>
                <a:latin typeface="Tahoma" pitchFamily="34" charset="0"/>
                <a:ea typeface="ＭＳ Ｐゴシック" pitchFamily="34" charset="-128"/>
              </a:defRPr>
            </a:lvl4pPr>
            <a:lvl5pPr marL="2057400" indent="-228600">
              <a:defRPr sz="2400">
                <a:solidFill>
                  <a:srgbClr val="0F5494"/>
                </a:solidFill>
                <a:latin typeface="Tahoma" pitchFamily="34" charset="0"/>
                <a:ea typeface="ＭＳ Ｐゴシック" pitchFamily="34" charset="-128"/>
              </a:defRPr>
            </a:lvl5pPr>
            <a:lvl6pPr marL="25146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6pPr>
            <a:lvl7pPr marL="29718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7pPr>
            <a:lvl8pPr marL="34290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8pPr>
            <a:lvl9pPr marL="38862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9pPr>
          </a:lstStyle>
          <a:p>
            <a:pPr algn="ctr">
              <a:lnSpc>
                <a:spcPct val="90000"/>
              </a:lnSpc>
            </a:pPr>
            <a:r>
              <a:rPr lang="en-GB" sz="1600" b="1" dirty="0">
                <a:solidFill>
                  <a:prstClr val="white"/>
                </a:solidFill>
                <a:latin typeface="Arial" charset="0"/>
                <a:cs typeface="Arial" charset="0"/>
              </a:rPr>
              <a:t>Academia</a:t>
            </a:r>
          </a:p>
        </p:txBody>
      </p:sp>
      <p:sp>
        <p:nvSpPr>
          <p:cNvPr id="64" name="Content Placeholder 4"/>
          <p:cNvSpPr txBox="1">
            <a:spLocks/>
          </p:cNvSpPr>
          <p:nvPr/>
        </p:nvSpPr>
        <p:spPr>
          <a:xfrm>
            <a:off x="1598891" y="1530636"/>
            <a:ext cx="4551402" cy="4423618"/>
          </a:xfrm>
          <a:prstGeom prst="rect">
            <a:avLst/>
          </a:prstGeom>
        </p:spPr>
        <p:txBody>
          <a:bodyPr vert="horz" lIns="91440" tIns="45720" rIns="91440" bIns="45720" rtlCol="0">
            <a:normAutofit lnSpcReduction="1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57200" indent="-457200" algn="l">
              <a:buClr>
                <a:srgbClr val="008697"/>
              </a:buClr>
              <a:buFont typeface="Arial" panose="020B0604020202020204" pitchFamily="34" charset="0"/>
              <a:buChar char="•"/>
            </a:pPr>
            <a:r>
              <a:rPr lang="en-IE" sz="2200" dirty="0">
                <a:solidFill>
                  <a:prstClr val="black">
                    <a:lumMod val="75000"/>
                    <a:lumOff val="25000"/>
                  </a:prstClr>
                </a:solidFill>
                <a:cs typeface="Calibri" pitchFamily="34" charset="0"/>
              </a:rPr>
              <a:t>Minimum consortium </a:t>
            </a:r>
            <a:r>
              <a:rPr lang="en-IE" sz="2200" b="1" dirty="0">
                <a:solidFill>
                  <a:srgbClr val="008697"/>
                </a:solidFill>
                <a:cs typeface="Calibri" pitchFamily="34" charset="0"/>
              </a:rPr>
              <a:t>3</a:t>
            </a:r>
            <a:r>
              <a:rPr lang="en-IE" sz="2200" dirty="0">
                <a:solidFill>
                  <a:prstClr val="black">
                    <a:lumMod val="75000"/>
                    <a:lumOff val="25000"/>
                  </a:prstClr>
                </a:solidFill>
                <a:cs typeface="Calibri" pitchFamily="34" charset="0"/>
              </a:rPr>
              <a:t> </a:t>
            </a:r>
            <a:r>
              <a:rPr lang="en-IE" sz="2200" b="1" dirty="0">
                <a:solidFill>
                  <a:srgbClr val="008697"/>
                </a:solidFill>
                <a:cs typeface="Calibri" pitchFamily="34" charset="0"/>
              </a:rPr>
              <a:t>Academic</a:t>
            </a:r>
            <a:r>
              <a:rPr lang="en-IE" sz="2200" dirty="0">
                <a:solidFill>
                  <a:prstClr val="black">
                    <a:lumMod val="75000"/>
                    <a:lumOff val="25000"/>
                  </a:prstClr>
                </a:solidFill>
                <a:cs typeface="Calibri" pitchFamily="34" charset="0"/>
              </a:rPr>
              <a:t> Beneficiaries in </a:t>
            </a:r>
            <a:r>
              <a:rPr lang="en-IE" sz="2200" b="1" dirty="0">
                <a:solidFill>
                  <a:srgbClr val="008697"/>
                </a:solidFill>
                <a:cs typeface="Calibri" pitchFamily="34" charset="0"/>
              </a:rPr>
              <a:t>3</a:t>
            </a:r>
            <a:r>
              <a:rPr lang="en-IE" sz="2200" dirty="0">
                <a:solidFill>
                  <a:prstClr val="black">
                    <a:lumMod val="75000"/>
                    <a:lumOff val="25000"/>
                  </a:prstClr>
                </a:solidFill>
                <a:cs typeface="Calibri" pitchFamily="34" charset="0"/>
              </a:rPr>
              <a:t> countries (MS/AC)</a:t>
            </a:r>
          </a:p>
          <a:p>
            <a:pPr marL="457200" indent="-457200" algn="l">
              <a:buClr>
                <a:srgbClr val="008697"/>
              </a:buClr>
              <a:buFont typeface="Arial" panose="020B0604020202020204" pitchFamily="34" charset="0"/>
              <a:buChar char="•"/>
            </a:pPr>
            <a:r>
              <a:rPr lang="en-IE" sz="2200" dirty="0" smtClean="0">
                <a:solidFill>
                  <a:prstClr val="black">
                    <a:lumMod val="75000"/>
                    <a:lumOff val="25000"/>
                  </a:prstClr>
                </a:solidFill>
                <a:cs typeface="Calibri" pitchFamily="34" charset="0"/>
              </a:rPr>
              <a:t>No. </a:t>
            </a:r>
            <a:r>
              <a:rPr lang="en-IE" sz="2200" dirty="0">
                <a:solidFill>
                  <a:prstClr val="black">
                    <a:lumMod val="75000"/>
                    <a:lumOff val="25000"/>
                  </a:prstClr>
                </a:solidFill>
                <a:cs typeface="Calibri" pitchFamily="34" charset="0"/>
              </a:rPr>
              <a:t>maximum consortium size – typically 6 to 10 Beneficiaries</a:t>
            </a:r>
          </a:p>
          <a:p>
            <a:pPr marL="457200" indent="-457200" algn="l">
              <a:buClr>
                <a:srgbClr val="008697"/>
              </a:buClr>
              <a:buFont typeface="Arial" panose="020B0604020202020204" pitchFamily="34" charset="0"/>
              <a:buChar char="•"/>
            </a:pPr>
            <a:r>
              <a:rPr lang="en-IE" sz="2200" dirty="0">
                <a:solidFill>
                  <a:prstClr val="black">
                    <a:lumMod val="75000"/>
                    <a:lumOff val="25000"/>
                  </a:prstClr>
                </a:solidFill>
                <a:cs typeface="Calibri" pitchFamily="34" charset="0"/>
              </a:rPr>
              <a:t>Beneficiaries from any sector</a:t>
            </a:r>
          </a:p>
          <a:p>
            <a:pPr marL="457200" indent="-457200" algn="l">
              <a:buClr>
                <a:srgbClr val="008697"/>
              </a:buClr>
              <a:buFont typeface="Arial" panose="020B0604020202020204" pitchFamily="34" charset="0"/>
              <a:buChar char="•"/>
            </a:pPr>
            <a:r>
              <a:rPr lang="en-IE" sz="2200" dirty="0" smtClean="0">
                <a:solidFill>
                  <a:prstClr val="black">
                    <a:lumMod val="75000"/>
                    <a:lumOff val="25000"/>
                  </a:prstClr>
                </a:solidFill>
                <a:cs typeface="Calibri" pitchFamily="34" charset="0"/>
              </a:rPr>
              <a:t>No. </a:t>
            </a:r>
            <a:r>
              <a:rPr lang="en-IE" sz="2200" dirty="0">
                <a:solidFill>
                  <a:prstClr val="black">
                    <a:lumMod val="75000"/>
                    <a:lumOff val="25000"/>
                  </a:prstClr>
                </a:solidFill>
                <a:cs typeface="Calibri" pitchFamily="34" charset="0"/>
              </a:rPr>
              <a:t>min or max no. of Partner Organisations</a:t>
            </a:r>
          </a:p>
          <a:p>
            <a:pPr marL="457200" indent="-457200" algn="l">
              <a:buClr>
                <a:srgbClr val="008697"/>
              </a:buClr>
              <a:buFont typeface="Arial" panose="020B0604020202020204" pitchFamily="34" charset="0"/>
              <a:buChar char="•"/>
            </a:pPr>
            <a:r>
              <a:rPr lang="en-IE" sz="2200" dirty="0">
                <a:solidFill>
                  <a:prstClr val="black">
                    <a:lumMod val="75000"/>
                    <a:lumOff val="25000"/>
                  </a:prstClr>
                </a:solidFill>
                <a:cs typeface="Calibri" pitchFamily="34" charset="0"/>
              </a:rPr>
              <a:t>ESRs funded 3 to 36 months </a:t>
            </a:r>
          </a:p>
          <a:p>
            <a:pPr marL="457200" indent="-457200" algn="l">
              <a:buClr>
                <a:srgbClr val="008697"/>
              </a:buClr>
              <a:buFont typeface="Arial" panose="020B0604020202020204" pitchFamily="34" charset="0"/>
              <a:buChar char="•"/>
            </a:pPr>
            <a:r>
              <a:rPr lang="en-IE" sz="2200" dirty="0">
                <a:solidFill>
                  <a:prstClr val="black">
                    <a:lumMod val="75000"/>
                    <a:lumOff val="25000"/>
                  </a:prstClr>
                </a:solidFill>
                <a:cs typeface="Calibri" pitchFamily="34" charset="0"/>
              </a:rPr>
              <a:t>Must lead to a joint, double or multiple doctoral degree</a:t>
            </a:r>
          </a:p>
          <a:p>
            <a:pPr marL="457200" indent="-457200" algn="l">
              <a:buClr>
                <a:srgbClr val="008697"/>
              </a:buClr>
              <a:buFont typeface="Arial" panose="020B0604020202020204" pitchFamily="34" charset="0"/>
              <a:buChar char="•"/>
            </a:pPr>
            <a:r>
              <a:rPr lang="en-IE" sz="2200" dirty="0">
                <a:solidFill>
                  <a:prstClr val="black">
                    <a:lumMod val="75000"/>
                    <a:lumOff val="25000"/>
                  </a:prstClr>
                </a:solidFill>
                <a:cs typeface="Calibri" pitchFamily="34" charset="0"/>
              </a:rPr>
              <a:t>Max 540 researcher-months (15 PhDs)</a:t>
            </a:r>
          </a:p>
          <a:p>
            <a:pPr marL="457200" indent="-457200" algn="l">
              <a:buClr>
                <a:srgbClr val="008697"/>
              </a:buClr>
              <a:buFont typeface="Arial" panose="020B0604020202020204" pitchFamily="34" charset="0"/>
              <a:buChar char="•"/>
            </a:pPr>
            <a:endParaRPr lang="en-IE" sz="2200" dirty="0">
              <a:solidFill>
                <a:prstClr val="black">
                  <a:lumMod val="75000"/>
                  <a:lumOff val="25000"/>
                </a:prstClr>
              </a:solidFill>
              <a:cs typeface="Calibri" pitchFamily="34" charset="0"/>
            </a:endParaRPr>
          </a:p>
        </p:txBody>
      </p:sp>
    </p:spTree>
    <p:extLst>
      <p:ext uri="{BB962C8B-B14F-4D97-AF65-F5344CB8AC3E}">
        <p14:creationId xmlns:p14="http://schemas.microsoft.com/office/powerpoint/2010/main" val="13546804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4">
                                            <p:txEl>
                                              <p:pRg st="0" end="0"/>
                                            </p:txEl>
                                          </p:spTgt>
                                        </p:tgtEl>
                                        <p:attrNameLst>
                                          <p:attrName>style.visibility</p:attrName>
                                        </p:attrNameLst>
                                      </p:cBhvr>
                                      <p:to>
                                        <p:strVal val="visible"/>
                                      </p:to>
                                    </p:set>
                                    <p:animEffect transition="in" filter="fade">
                                      <p:cBhvr>
                                        <p:cTn id="7" dur="500"/>
                                        <p:tgtEl>
                                          <p:spTgt spid="6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4">
                                            <p:txEl>
                                              <p:pRg st="1" end="1"/>
                                            </p:txEl>
                                          </p:spTgt>
                                        </p:tgtEl>
                                        <p:attrNameLst>
                                          <p:attrName>style.visibility</p:attrName>
                                        </p:attrNameLst>
                                      </p:cBhvr>
                                      <p:to>
                                        <p:strVal val="visible"/>
                                      </p:to>
                                    </p:set>
                                    <p:animEffect transition="in" filter="fade">
                                      <p:cBhvr>
                                        <p:cTn id="12" dur="500"/>
                                        <p:tgtEl>
                                          <p:spTgt spid="6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4">
                                            <p:txEl>
                                              <p:pRg st="2" end="2"/>
                                            </p:txEl>
                                          </p:spTgt>
                                        </p:tgtEl>
                                        <p:attrNameLst>
                                          <p:attrName>style.visibility</p:attrName>
                                        </p:attrNameLst>
                                      </p:cBhvr>
                                      <p:to>
                                        <p:strVal val="visible"/>
                                      </p:to>
                                    </p:set>
                                    <p:animEffect transition="in" filter="fade">
                                      <p:cBhvr>
                                        <p:cTn id="17" dur="500"/>
                                        <p:tgtEl>
                                          <p:spTgt spid="6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4">
                                            <p:txEl>
                                              <p:pRg st="3" end="3"/>
                                            </p:txEl>
                                          </p:spTgt>
                                        </p:tgtEl>
                                        <p:attrNameLst>
                                          <p:attrName>style.visibility</p:attrName>
                                        </p:attrNameLst>
                                      </p:cBhvr>
                                      <p:to>
                                        <p:strVal val="visible"/>
                                      </p:to>
                                    </p:set>
                                    <p:animEffect transition="in" filter="fade">
                                      <p:cBhvr>
                                        <p:cTn id="22" dur="500"/>
                                        <p:tgtEl>
                                          <p:spTgt spid="6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4">
                                            <p:txEl>
                                              <p:pRg st="4" end="4"/>
                                            </p:txEl>
                                          </p:spTgt>
                                        </p:tgtEl>
                                        <p:attrNameLst>
                                          <p:attrName>style.visibility</p:attrName>
                                        </p:attrNameLst>
                                      </p:cBhvr>
                                      <p:to>
                                        <p:strVal val="visible"/>
                                      </p:to>
                                    </p:set>
                                    <p:animEffect transition="in" filter="fade">
                                      <p:cBhvr>
                                        <p:cTn id="27" dur="500"/>
                                        <p:tgtEl>
                                          <p:spTgt spid="6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4">
                                            <p:txEl>
                                              <p:pRg st="5" end="5"/>
                                            </p:txEl>
                                          </p:spTgt>
                                        </p:tgtEl>
                                        <p:attrNameLst>
                                          <p:attrName>style.visibility</p:attrName>
                                        </p:attrNameLst>
                                      </p:cBhvr>
                                      <p:to>
                                        <p:strVal val="visible"/>
                                      </p:to>
                                    </p:set>
                                    <p:animEffect transition="in" filter="fade">
                                      <p:cBhvr>
                                        <p:cTn id="32" dur="500"/>
                                        <p:tgtEl>
                                          <p:spTgt spid="6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4">
                                            <p:txEl>
                                              <p:pRg st="6" end="6"/>
                                            </p:txEl>
                                          </p:spTgt>
                                        </p:tgtEl>
                                        <p:attrNameLst>
                                          <p:attrName>style.visibility</p:attrName>
                                        </p:attrNameLst>
                                      </p:cBhvr>
                                      <p:to>
                                        <p:strVal val="visible"/>
                                      </p:to>
                                    </p:set>
                                    <p:animEffect transition="in" filter="fade">
                                      <p:cBhvr>
                                        <p:cTn id="37" dur="500"/>
                                        <p:tgtEl>
                                          <p:spTgt spid="6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
          <p:cNvSpPr txBox="1">
            <a:spLocks/>
          </p:cNvSpPr>
          <p:nvPr/>
        </p:nvSpPr>
        <p:spPr>
          <a:xfrm>
            <a:off x="6647340" y="1811117"/>
            <a:ext cx="4037258" cy="382475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endParaRPr lang="en-IE" sz="2800" dirty="0">
              <a:solidFill>
                <a:prstClr val="black">
                  <a:lumMod val="75000"/>
                  <a:lumOff val="25000"/>
                </a:prstClr>
              </a:solidFill>
            </a:endParaRPr>
          </a:p>
        </p:txBody>
      </p:sp>
      <p:sp>
        <p:nvSpPr>
          <p:cNvPr id="21" name="AutoShape 6" descr="data:image/jpeg;base64,/9j/4AAQSkZJRgABAQAAAQABAAD/2wCEAAkGBhQSERUUEBQVFRUUEhUVFBYUGR0XIBgXGh8WGhYYGBUXHCYeHR0jGxUVHzIhJCcpLSwsFx8xNTAqNSYrLCkBCQoKDgwOGg8PGiwkHx8sLywsLCwtMiwsLCwsKiwqLi8pLCwpLCwsLCwpLCwsLCwsLywsLCwsLC4pLCksKSwsKf/AABEIAFABBAMBIgACEQEDEQH/xAAcAAACAgMBAQAAAAAAAAAAAAAABgUHAQMEAgj/xABKEAACAQMBBAYGBAoHCAMAAAABAgMABBESBQYhMRMXQVST0gciMlFhcRRygbEWNFJTdJGSssLRFSMkM0JzoTU2YnWzweHxJUNk/8QAGgEAAwEBAQEAAAAAAAAAAAAAAAECAwQFBv/EACgRAAIBAwMEAgIDAQAAAAAAAAABAgMRURITFCExMkEiYcHwcYGxQv/aAAwDAQACEQMRAD8Atzbm2xbBSULaiRwOMY+fzqK/DofmT+0P5Ub9ezF9Z/uFKNJsxlJpjb+HQ/Mn9ofyo/DofmT+0P5UpYopXJ1yGx9/QAT0J4DPtD+VbLbfdXRWERwyg+0O37KTFXpJEgTjJIwGF5quRrkOPZCjJye3Ao2TchdVu50ywO0bKx4kAnS4zzDAg/bW1ON11JlOVroePwxH5o/tD+VH4Yj80f2h/Klk0VptxM92Qy/hgPzR/aH8qkNk7a6fVhCunHM5znP8qSs0w7n85fkn8VTKCSuaU6knKzE5vT0gP4m/P86vlrHX4vc38VfLVQvzPzNYrp2YYPe49PBb/X4vc38VfLR1+L3N/FXy1UFAp7MMBx6eC3+vxe5v4q+Sjr8Xub+KvkqoBW67s3ibTKjRtgHS4KnB4g4PYRS2YYDj08Fs9fidzfxV8tHX4vc38VfJVQUU9iGA49PBb/X4nc38VfLWevxe5v4q+Wqfoo2YYDj08Fwdfi9zfxV8tHX4vc38VfLVP0UbEMBx6eC3+vxO5v4q+Wjr8Xub+KvlqoKKNmGA49PBcHX4vc38VfLWOvxe5v4q+WqgoNGzDAcenguDr8Xub+KvlrHX4nc38VfLVQUUbMMBx6eC3+vxe5v4q+Ws9fidzfxV8tU/RRsQwHHp4Lf6/E7m/ir5a9x+nlCQPob8SB/er2nH5NU7Wy29tPrp94pbMMBx6eD61ooFFcB5Yq79ezF9Z/uFKIpu365RfWf7hSjUs56nkZAqQ3d3V+mapZ3cQBiiRoShkI4MzsPWxnICjHLjUTdPhGOAcKxw2cHAzg4wf1VJbsSSSQ2kf0z6MLmOSSKC2iUYCnLZllLnPHnj31cF0uEErj3svYUFspFvEkYPPSOJ+s3M/aaWvSLuZFdQPOoC3EUZZXHDUqjJRveMZweY4VB+lveSWCOK0jdv6yMtLIcBmUeqFyMYyQScY++jcDa88PTWVwQ4S0+kQMfWAQqDp4819ccDywRyrRRaWo1bXiIm7e8skciq7lom4EMc6fcRnl2cKfrW5WRFdM6XUMM+41VzWMohS5K4R5WRWGMa1AZhp7BxOPkfdVjbAUi2hzg/1a8hjhzAx8q6ZHHJHfTHuhzl+SfxUuCmPc/nL8k/irKfiOl5o+bn5n5msVl+Z+Zryf8AtXYfUob7jdOKzs4bm+EjyXB/qbeNujwmNRaSTSTyKnSo7QPfjp2Jupb7Shm+hCSC5hUN0Tv0qSKc40uVDA5GO3GRzzU56ZWEtvYTxcYmRwCOQ1CNl/0Vv2a4/QgNN1cStwjjtfXY8hllYZ+xGP2VhqejV7OXU3T136nH6Nd3IbkTu5niltVDh4pAvMP6ulkOkjQRnPb8KhNoXNrPBLKDci4DRBBPOJtasTrOdAPq4Hb/AIhTt6J7oO+1JFGVddYU8tLG4YA4+BFIW0r0XMMZhgWIW0LmUR50gPINLZdi3HUBxPPlwpptyZSbc3f6Iy0tHlkWONSzuwRFHax4Af8Ammrb+71ps5lhuOlubgoHkWOQQxxg8hq0MzH9XDjXB6PbpI9p2rSEBelxk9hZWVT+sgfbUj6VLbRtaUzBtDiNwVxkppAOnVwyCpH66pv5WLk3r0/RA7eith0LWmoB4A8iO4kMb6mGjUFHIKDx/KFRmnhnjj39n66etu7hLbzWaWbyTTXREkXShAgA0t64HPnn3YB504bqrIZL2zvbsXZS3PSQ9GdMZ/4XIA5EDAHP5VLqJLoS6qjG66lW7BjsjHcfTHlWUR/2YR8i+G9rAPbp58MZqf3D3dtrq0vXnizJbQl0cOwySspGUBxwKDHzqR9FExNntFSchLXUmQPVLJNqIOM8dI7eyvPoo/Etq/oq/uXFKcu/9Ezk/l9WI/cXd62ubK+kmizLbQl0fWwySkrDKA6eBQdlQGxUsjBcfSnlE4T+zLHyLYPtcPysZz2Zpv8ARb/s/a36MP8Apz169G8xbZe1FY5EcB0cB6uqOUtg4zxIH6qHK1/5Q3Jpy/lFa5rLDHPt5f8Aj31ZvozvGGzNpEEZhiJiyqnSSjk4yOPEA4OeVdEe355N3muZH1Tw3OmKVlUso1qvqkjgcMRkCqdRp2t9FOq07W92KrIweI+w8OFO29u71tFs2xuIIikly2X9dn/wscDUffipPf6cz7G2dcTYaZm0tJjiRpkyCfiVB+db95NtTW2xdmPbyGNiuNSgZwEY4yQcUnJuz+yXNytbJVxHZRVjemRAXspcAPLalpCBjUfUIz8tRqua0hLUrm0Jao3Ctlt7afXT7xWutlt7afXT94VRTPrUUUCivKPEFXfr2YvrP9wpRpu369mL6z/cKUalnPU8jTef3b/5b/ca8btfjWxf0SX75K2Xa5jcDidD8Bx7D2V37u7GWNdm3VzPHbi2tnVo5vUYli/5ZGODe6tafZhEhvTd+NQ/ox/eapLZX+0n/wCSJ+5HWz0j7Fe5u7aSKH6TF0BBVJVj15ZiAHznjkHIBr1sDZ1y99LLLbdAP6PMCqZFfBUIFBIOckDtFa3+Jf8A0K11/u9b/pzfdJTHsX8Xh/yk+4Uizbf/APjo7IxkNFcGQvqBB9sFcfAtzyaedi/i8P8AlJ9wrS3+nPU9HbTFufzl+SfxUu0xboc5fkn8VRPxFS8kfNz8z8zWKy/M/M1iuw+pRM7N3tnhhMHqSwE5MM6dIoPPKg4K8fcRWLvemZ4TAgjghY5eO3TQHP8AxsSWb7TXFf7ImgCmaJ4w4JQsODAYyVI4HmKza7GmlRpI4mZE9thjC/WyeFTaPcjTHuSGwN8rizRlt+iUSe2WjDFhxwCT2DJ4fGvF3vZLJC8Oi3jSTTrEMKRltJyoLKM8DXKNgXHQ9P0L9FjPScNP688/hzrXs7ZE05IgjaQqMkJgkD34zyotHuFodzkqebfOd41juFhuUTgn0lNbKPcJAVbHwz7q4rTd25lDNFC7hCQ5XBCkc9Rzw+fKo7FNpMbUZDHtffy4nktpFCQvaJpiMQPwzkMTwwuMe4nnXSvpPvBK0qi3V5F0yEQLlxw9s8zyxz7aXLDZ0s7aYI3kYDJCDOB7yeQHxOK6b3du5hj6SSJhGCAXBVgCeQJRjgmp0x7EuEOzOvZO+c9ssqwLAizf3g6IHUvEaeJ9kBmAHxo2RvlPapIkCwqs2ekBjDagc+qcn2QGIA+NQVdtjsWaZJHhjZ1iUtIwxhQBkk5PuFNxj7KcY+yQ2RvlPbRyRwLCqTZ6UGMNqByNJz/hAYgD3GjZO+U9tHJFAsISbPSgxhtYORpOewBiAPdUFRRpWA0RwTmyt8p7aKSKFYRHNnpQYw2sHIwSTnABIHwrEW+E62htAIugbOVMYySTnVqznVkA5+AqEoo0rAaI4Jy+3xnmtktpBCYY8dGojAKEdqtnOcE59+TWdo75TzwRwSrCYoiDGgjA044YGDnBGQfnUDWaelBojgmtvb3T3iotx0R6MYjKxhSq8PVBHZwHD4VC0UUJJdENJLogrZbe2n10/eFa81stvbT66feKY2fWoooFFeUeIKm/XsxfWf7hSixwM9gK5+0hR/qRTfv1yi+s/wBwpJ2tdItlckMOkQ27aM8QvSKSce7gooSu7HPPyOuGEOyqc4ZlB0kqcEjOGXiPsrt2rsW2tL6Bx9EitlRzP0zIzs/HTjpNUh7OVQ11IHhZlPAxsVIOOwkYI403ejfYcH0C3m6GPpXj1NIVBYnJ4liM1UOibHDBybeMQ2hbXHS26RfQ2RHaSNWTU2VkjR+BGOHD31rtYo5toPJBJbuo2c8GtZUZ5G9X+sdV5DsyaW/TYP7XB+jn99qjPRcP7TP+gz/wVso/HUVq+ViEle2FiiKp+mLMQ7DJBj9bGGzpOPVp82DEFtoQowOjU/aRk/61Vach8hVpbFCpaxHgqiFWPuHDLH7zWzVjmmd4fiR2jSfsYZH/AHpk3Q5y/JP4qTZ79P6QZEdWV7S2aMg5DFQQcHt4En7Kct0OcvyT+KsZ+JUFaaR83PzPzNYrL8z8zWK7T6dFmWV/BLa2Wz7zCxz2avBN2w3HSTKpJ/JbAH/vgt/0NJaw7TgnXS6R24PuI6ZcMp7VPMVy7zSxtFaCOWOQxWohkCauDB5H/wASjIw44/A1LT76rcbLlguON0qxRxSniZIQ6tpY/lLjt58/fWKTXb2/yc6i127N/k1x/wC77/8ANF/cWuDcX8Zf9CvP+i9dGwtpwyWM9jcSCHVMs8ErglQ4ADK+kEgEAccHma1WfRWSzSfSIpppIJIYkgLMF6QaXkd2UAALqwBkkmn6aH6aydW5A/sW1f0JP3mpRpr3RvIY7W+SWeONriARRq2rOQScnSpAHGlSqj3ZpHyY5b3J9FsLG2j9VZ4PpVwR/wDY7Y0hveFBOBy5Uuw21wIHCRS9DIUkciNip6PVpbWFxga27e2p19rQXtnBBcSCC4tQUhlcExyRHHqOVBKMMDjgjh8Tjasiw7HuoDcQO73MLokUmo44auGB+TmpXRW+zNOyt7ucO7u79rdSJALqRZ5V9X+pHRh8atBbXrPIjVgCu3cWAp/SaN7S7NuUPzVlB/1FMFpvHbR3VrLbXkcFmioHtgjq+rSQxk0p62SQdRbsqC2BfwRS7RMlxEBcQXEUTDWQzSNqU+xwXHA57am7dybt3/fZE327qLYRXkUkj9JKYmQoo6OQAkgkMc5xw4V03m5DQXsVtO5USQrK0iqDoGlmkJBbBCFHB48cfGtm528cVvDcw3PrJ6k8AGSDcwkaBy5N6ufglbLnepH2YiOSbxTLb6v/AM8hEjsT7yV0fJm7DVXlexV5p2/f1ELYwWZ4zzzoC5ChIlYheGHcl8Dt9VdR4VOxbgL9OlsnnbpBF0sBRBiUadQTDMNLkZ944GvWzNowjZyJb3MdpcrJIbhnVtUqnOjRIiMcAY9UYrzvlvIn9JR3lpKsmlYWGnUCGjADK4YD2uI4Z5mk3JuyC8m7IgItmJ9EkndpFZZRFGulcO5BY5JORoUAtw/xAVGU2+km8jN2YYFKRxFnZT+fmxJNn4glFx2aaUq0i7q5rBtq+QoooqizFbbb20+un7wrXWy29tPrp94oEz61FFAoryjxBR39uEXoA8iJqZ8GRtIPBe08Kqvf23CvEVeKTVE3GJg4HrciV+dW1vtuQNoiIGUxdEzngobOoAdpGOVKvUYve28JfNWtPSurZjKLbOLYGi5sZZJJI4SqyIkZZSWCpzwSCMnI5dlN+5e1YrfY9tJO6xoIeJY47W4DtJ+Apd6i0703hL5q3T+hguED3sjCNdKAxghR7lGrA4mm9GRxTXoSvSJvVHf3KvCrBI4ygLcC3EnOnsHHt4/Kte4W147e4kMzaVktpYlPYGbBXPuBxjPxpz6jV723hL5qOo1e9t4S+atNcLaSdMr3KmUcB8hTTab8GONI+hDaEC51njgY5aacOo1e9t4S+ajqNXvbeEvmp7kGS6bYn+j+NTcSFnjjAhY5kYIPaXgCe3jVq7l3kbPMsckchUR56NgwGdeOI4dlLR9Bi97bwl81M+5W4Y2cZSJjL0oQcVC406vcTz1f6VE5xa7lRg07nzm/M/M/fXmrhb0CLn8cfn+aXzVjqDXvj+Evnrfehk9vkU8lP0VcHUGvfH8JfPR1Br3x/CXz096GQ5FPJT9FXB1Br3x/CXz0dQa98fwl89G9DIcinkp+irg6g174/hL56OoNe+P4S+ejehkORTyU/RVwdQa98fwl89HUGvfH8JfPRvQyHIp5Kfoq4OoNe+P4S+ejqDXvj+Evno3oZDkU8lP0VcHUGvfH8JfPR1Br3x/CXz0b0MhyKeSn6mNjbx/R0wLa3kcPrjllQsyNwwRxwQMAgEc6sjqDXvj+Evno6g174/hL56TqwfsTr033ZUU0zOzM5LMzFmJ5lickk/EmvFXB1Br3x/CXz0dQa98fwl89G9DI+RTyU/RVwdQa98fwl89HUGvfH8JfPT3oZDkU8lP1stvbT66/eKtzqDXvj+Evnr1H6BVBB+mPwIP90vYc/lfClvQyHIp5LXFFFFcB5Z//2Q=="/>
          <p:cNvSpPr>
            <a:spLocks noChangeAspect="1" noChangeArrowheads="1"/>
          </p:cNvSpPr>
          <p:nvPr/>
        </p:nvSpPr>
        <p:spPr bwMode="auto">
          <a:xfrm>
            <a:off x="1298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solidFill>
                <a:prstClr val="black"/>
              </a:solidFill>
            </a:endParaRPr>
          </a:p>
        </p:txBody>
      </p:sp>
      <p:sp>
        <p:nvSpPr>
          <p:cNvPr id="61" name="Title 1"/>
          <p:cNvSpPr txBox="1">
            <a:spLocks/>
          </p:cNvSpPr>
          <p:nvPr/>
        </p:nvSpPr>
        <p:spPr>
          <a:xfrm>
            <a:off x="1477868" y="597128"/>
            <a:ext cx="9206731" cy="93553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IE" b="1" dirty="0">
                <a:solidFill>
                  <a:srgbClr val="008697"/>
                </a:solidFill>
                <a:cs typeface="Calibri" pitchFamily="34" charset="0"/>
              </a:rPr>
              <a:t>EID – European Industrial Doctorates</a:t>
            </a:r>
          </a:p>
        </p:txBody>
      </p:sp>
      <p:sp>
        <p:nvSpPr>
          <p:cNvPr id="62" name="Text Box 6"/>
          <p:cNvSpPr txBox="1">
            <a:spLocks noChangeArrowheads="1"/>
          </p:cNvSpPr>
          <p:nvPr/>
        </p:nvSpPr>
        <p:spPr bwMode="black">
          <a:xfrm>
            <a:off x="1404282" y="4332837"/>
            <a:ext cx="1568418" cy="633355"/>
          </a:xfrm>
          <a:prstGeom prst="rect">
            <a:avLst/>
          </a:prstGeom>
          <a:noFill/>
          <a:ln>
            <a:noFill/>
          </a:ln>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F5494"/>
                </a:solidFill>
                <a:latin typeface="Tahoma" pitchFamily="34" charset="0"/>
                <a:ea typeface="ＭＳ Ｐゴシック" pitchFamily="34" charset="-128"/>
              </a:defRPr>
            </a:lvl1pPr>
            <a:lvl2pPr marL="742950" indent="-285750">
              <a:defRPr sz="2400">
                <a:solidFill>
                  <a:srgbClr val="0F5494"/>
                </a:solidFill>
                <a:latin typeface="Tahoma" pitchFamily="34" charset="0"/>
                <a:ea typeface="ＭＳ Ｐゴシック" pitchFamily="34" charset="-128"/>
              </a:defRPr>
            </a:lvl2pPr>
            <a:lvl3pPr marL="1143000" indent="-228600">
              <a:defRPr sz="2400">
                <a:solidFill>
                  <a:srgbClr val="0F5494"/>
                </a:solidFill>
                <a:latin typeface="Tahoma" pitchFamily="34" charset="0"/>
                <a:ea typeface="ＭＳ Ｐゴシック" pitchFamily="34" charset="-128"/>
              </a:defRPr>
            </a:lvl3pPr>
            <a:lvl4pPr marL="1600200" indent="-228600">
              <a:defRPr sz="2400">
                <a:solidFill>
                  <a:srgbClr val="0F5494"/>
                </a:solidFill>
                <a:latin typeface="Tahoma" pitchFamily="34" charset="0"/>
                <a:ea typeface="ＭＳ Ｐゴシック" pitchFamily="34" charset="-128"/>
              </a:defRPr>
            </a:lvl4pPr>
            <a:lvl5pPr marL="2057400" indent="-228600">
              <a:defRPr sz="2400">
                <a:solidFill>
                  <a:srgbClr val="0F5494"/>
                </a:solidFill>
                <a:latin typeface="Tahoma" pitchFamily="34" charset="0"/>
                <a:ea typeface="ＭＳ Ｐゴシック" pitchFamily="34" charset="-128"/>
              </a:defRPr>
            </a:lvl5pPr>
            <a:lvl6pPr marL="25146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6pPr>
            <a:lvl7pPr marL="29718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7pPr>
            <a:lvl8pPr marL="34290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8pPr>
            <a:lvl9pPr marL="38862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9pPr>
          </a:lstStyle>
          <a:p>
            <a:pPr algn="ctr">
              <a:lnSpc>
                <a:spcPct val="90000"/>
              </a:lnSpc>
            </a:pPr>
            <a:r>
              <a:rPr lang="en-GB" sz="1300" b="1" dirty="0">
                <a:solidFill>
                  <a:prstClr val="white"/>
                </a:solidFill>
                <a:latin typeface="Arial" charset="0"/>
                <a:cs typeface="Arial" charset="0"/>
              </a:rPr>
              <a:t>Academia</a:t>
            </a:r>
          </a:p>
          <a:p>
            <a:pPr algn="ctr">
              <a:lnSpc>
                <a:spcPct val="90000"/>
              </a:lnSpc>
            </a:pPr>
            <a:r>
              <a:rPr lang="en-GB" sz="1300" b="1" dirty="0">
                <a:solidFill>
                  <a:prstClr val="white"/>
                </a:solidFill>
                <a:latin typeface="Arial" charset="0"/>
                <a:cs typeface="Arial" charset="0"/>
              </a:rPr>
              <a:t>Non-academia</a:t>
            </a:r>
          </a:p>
          <a:p>
            <a:pPr algn="ctr">
              <a:lnSpc>
                <a:spcPct val="90000"/>
              </a:lnSpc>
            </a:pPr>
            <a:endParaRPr lang="en-GB" sz="1300" b="1" dirty="0">
              <a:solidFill>
                <a:prstClr val="white"/>
              </a:solidFill>
              <a:cs typeface="Arial" charset="0"/>
            </a:endParaRPr>
          </a:p>
        </p:txBody>
      </p:sp>
      <p:sp>
        <p:nvSpPr>
          <p:cNvPr id="64" name="Content Placeholder 4"/>
          <p:cNvSpPr txBox="1">
            <a:spLocks/>
          </p:cNvSpPr>
          <p:nvPr/>
        </p:nvSpPr>
        <p:spPr>
          <a:xfrm>
            <a:off x="6357847" y="1817559"/>
            <a:ext cx="4616244" cy="3916693"/>
          </a:xfrm>
          <a:prstGeom prst="rect">
            <a:avLst/>
          </a:prstGeom>
        </p:spPr>
        <p:txBody>
          <a:bodyPr vert="horz" lIns="91440" tIns="45720" rIns="91440" bIns="45720" rtlCol="0">
            <a:normAutofit fontScale="92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57200" indent="-457200" algn="l">
              <a:buClr>
                <a:srgbClr val="008697"/>
              </a:buClr>
              <a:buFont typeface="Arial" panose="020B0604020202020204" pitchFamily="34" charset="0"/>
              <a:buChar char="•"/>
            </a:pPr>
            <a:r>
              <a:rPr lang="en-IE" sz="2200" dirty="0">
                <a:solidFill>
                  <a:prstClr val="black">
                    <a:lumMod val="75000"/>
                    <a:lumOff val="25000"/>
                  </a:prstClr>
                </a:solidFill>
                <a:cs typeface="Calibri" pitchFamily="34" charset="0"/>
              </a:rPr>
              <a:t>Minimum consortium: 2 Beneficiaries in 2 countries (MS/AC)</a:t>
            </a:r>
          </a:p>
          <a:p>
            <a:pPr marL="457200" indent="-457200" algn="l">
              <a:buClr>
                <a:srgbClr val="008697"/>
              </a:buClr>
              <a:buFont typeface="Arial" panose="020B0604020202020204" pitchFamily="34" charset="0"/>
              <a:buChar char="•"/>
            </a:pPr>
            <a:r>
              <a:rPr lang="en-IE" sz="2200" dirty="0">
                <a:solidFill>
                  <a:prstClr val="black">
                    <a:lumMod val="75000"/>
                    <a:lumOff val="25000"/>
                  </a:prstClr>
                </a:solidFill>
                <a:cs typeface="Calibri" pitchFamily="34" charset="0"/>
              </a:rPr>
              <a:t>One </a:t>
            </a:r>
            <a:r>
              <a:rPr lang="en-IE" sz="2200" b="1" dirty="0">
                <a:solidFill>
                  <a:srgbClr val="008697"/>
                </a:solidFill>
                <a:cs typeface="Calibri" pitchFamily="34" charset="0"/>
              </a:rPr>
              <a:t>academic</a:t>
            </a:r>
            <a:r>
              <a:rPr lang="en-IE" sz="2200" dirty="0">
                <a:solidFill>
                  <a:prstClr val="black">
                    <a:lumMod val="75000"/>
                    <a:lumOff val="25000"/>
                  </a:prstClr>
                </a:solidFill>
                <a:cs typeface="Calibri" pitchFamily="34" charset="0"/>
              </a:rPr>
              <a:t>, one </a:t>
            </a:r>
            <a:r>
              <a:rPr lang="en-IE" sz="2200" b="1" dirty="0">
                <a:solidFill>
                  <a:srgbClr val="008697"/>
                </a:solidFill>
                <a:cs typeface="Calibri" pitchFamily="34" charset="0"/>
              </a:rPr>
              <a:t>non-academic</a:t>
            </a:r>
          </a:p>
          <a:p>
            <a:pPr marL="457200" indent="-457200" algn="l">
              <a:buClr>
                <a:srgbClr val="008697"/>
              </a:buClr>
              <a:buFont typeface="Arial" panose="020B0604020202020204" pitchFamily="34" charset="0"/>
              <a:buChar char="•"/>
            </a:pPr>
            <a:r>
              <a:rPr lang="en-IE" sz="2200" dirty="0">
                <a:solidFill>
                  <a:prstClr val="black">
                    <a:lumMod val="75000"/>
                    <a:lumOff val="25000"/>
                  </a:prstClr>
                </a:solidFill>
                <a:cs typeface="Calibri" pitchFamily="34" charset="0"/>
              </a:rPr>
              <a:t>Above this minimum, can add Beneficiaries from any sector</a:t>
            </a:r>
          </a:p>
          <a:p>
            <a:pPr marL="457200" indent="-457200" algn="l">
              <a:buClr>
                <a:srgbClr val="008697"/>
              </a:buClr>
              <a:buFont typeface="Arial" panose="020B0604020202020204" pitchFamily="34" charset="0"/>
              <a:buChar char="•"/>
            </a:pPr>
            <a:r>
              <a:rPr lang="en-IE" sz="2200" dirty="0" smtClean="0">
                <a:solidFill>
                  <a:prstClr val="black">
                    <a:lumMod val="75000"/>
                    <a:lumOff val="25000"/>
                  </a:prstClr>
                </a:solidFill>
                <a:cs typeface="Calibri" pitchFamily="34" charset="0"/>
              </a:rPr>
              <a:t>No. </a:t>
            </a:r>
            <a:r>
              <a:rPr lang="en-IE" sz="2200" dirty="0">
                <a:solidFill>
                  <a:prstClr val="black">
                    <a:lumMod val="75000"/>
                    <a:lumOff val="25000"/>
                  </a:prstClr>
                </a:solidFill>
                <a:cs typeface="Calibri" pitchFamily="34" charset="0"/>
              </a:rPr>
              <a:t>min or max no. of Partner Organisations</a:t>
            </a:r>
          </a:p>
          <a:p>
            <a:pPr marL="457200" indent="-457200" algn="l">
              <a:buClr>
                <a:srgbClr val="008697"/>
              </a:buClr>
              <a:buFont typeface="Arial" panose="020B0604020202020204" pitchFamily="34" charset="0"/>
              <a:buChar char="•"/>
            </a:pPr>
            <a:r>
              <a:rPr lang="en-IE" sz="2200" dirty="0">
                <a:solidFill>
                  <a:prstClr val="black">
                    <a:lumMod val="75000"/>
                    <a:lumOff val="25000"/>
                  </a:prstClr>
                </a:solidFill>
                <a:cs typeface="Calibri" pitchFamily="34" charset="0"/>
              </a:rPr>
              <a:t>ESRs funded 3 to 36 months </a:t>
            </a:r>
          </a:p>
          <a:p>
            <a:pPr marL="457200" indent="-457200" algn="l">
              <a:buClr>
                <a:srgbClr val="008697"/>
              </a:buClr>
              <a:buFont typeface="Arial" panose="020B0604020202020204" pitchFamily="34" charset="0"/>
              <a:buChar char="•"/>
            </a:pPr>
            <a:r>
              <a:rPr lang="en-IE" sz="2200" dirty="0">
                <a:solidFill>
                  <a:prstClr val="black">
                    <a:lumMod val="75000"/>
                    <a:lumOff val="25000"/>
                  </a:prstClr>
                </a:solidFill>
                <a:cs typeface="Calibri" pitchFamily="34" charset="0"/>
              </a:rPr>
              <a:t>Must lead to a PhD award</a:t>
            </a:r>
          </a:p>
          <a:p>
            <a:pPr marL="457200" indent="-457200" algn="l">
              <a:buClr>
                <a:srgbClr val="008697"/>
              </a:buClr>
              <a:buFont typeface="Arial" panose="020B0604020202020204" pitchFamily="34" charset="0"/>
              <a:buChar char="•"/>
            </a:pPr>
            <a:r>
              <a:rPr lang="en-IE" sz="2200" dirty="0">
                <a:solidFill>
                  <a:prstClr val="black">
                    <a:lumMod val="75000"/>
                    <a:lumOff val="25000"/>
                  </a:prstClr>
                </a:solidFill>
                <a:cs typeface="Calibri" pitchFamily="34" charset="0"/>
              </a:rPr>
              <a:t>For 2 Beneficiaries, max 180 researcher-months (5 PhDs)</a:t>
            </a:r>
          </a:p>
          <a:p>
            <a:pPr marL="457200" indent="-457200" algn="l">
              <a:buClr>
                <a:srgbClr val="008697"/>
              </a:buClr>
              <a:buFont typeface="Arial" panose="020B0604020202020204" pitchFamily="34" charset="0"/>
              <a:buChar char="•"/>
            </a:pPr>
            <a:r>
              <a:rPr lang="en-IE" sz="2200" dirty="0">
                <a:solidFill>
                  <a:prstClr val="black">
                    <a:lumMod val="75000"/>
                    <a:lumOff val="25000"/>
                  </a:prstClr>
                </a:solidFill>
                <a:cs typeface="Calibri" pitchFamily="34" charset="0"/>
              </a:rPr>
              <a:t>For &gt; 2 Beneficiaries max 540 researcher-months (15 PhDs)</a:t>
            </a:r>
          </a:p>
        </p:txBody>
      </p:sp>
      <p:sp>
        <p:nvSpPr>
          <p:cNvPr id="65" name="Text Box 6"/>
          <p:cNvSpPr txBox="1">
            <a:spLocks noChangeArrowheads="1"/>
          </p:cNvSpPr>
          <p:nvPr/>
        </p:nvSpPr>
        <p:spPr bwMode="black">
          <a:xfrm>
            <a:off x="3676005" y="3112747"/>
            <a:ext cx="1293218" cy="230832"/>
          </a:xfrm>
          <a:prstGeom prst="rect">
            <a:avLst/>
          </a:prstGeom>
          <a:noFill/>
          <a:ln>
            <a:noFill/>
          </a:ln>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F5494"/>
                </a:solidFill>
                <a:latin typeface="Tahoma" pitchFamily="34" charset="0"/>
                <a:ea typeface="ＭＳ Ｐゴシック" pitchFamily="34" charset="-128"/>
              </a:defRPr>
            </a:lvl1pPr>
            <a:lvl2pPr marL="742950" indent="-285750">
              <a:defRPr sz="2400">
                <a:solidFill>
                  <a:srgbClr val="0F5494"/>
                </a:solidFill>
                <a:latin typeface="Tahoma" pitchFamily="34" charset="0"/>
                <a:ea typeface="ＭＳ Ｐゴシック" pitchFamily="34" charset="-128"/>
              </a:defRPr>
            </a:lvl2pPr>
            <a:lvl3pPr marL="1143000" indent="-228600">
              <a:defRPr sz="2400">
                <a:solidFill>
                  <a:srgbClr val="0F5494"/>
                </a:solidFill>
                <a:latin typeface="Tahoma" pitchFamily="34" charset="0"/>
                <a:ea typeface="ＭＳ Ｐゴシック" pitchFamily="34" charset="-128"/>
              </a:defRPr>
            </a:lvl3pPr>
            <a:lvl4pPr marL="1600200" indent="-228600">
              <a:defRPr sz="2400">
                <a:solidFill>
                  <a:srgbClr val="0F5494"/>
                </a:solidFill>
                <a:latin typeface="Tahoma" pitchFamily="34" charset="0"/>
                <a:ea typeface="ＭＳ Ｐゴシック" pitchFamily="34" charset="-128"/>
              </a:defRPr>
            </a:lvl4pPr>
            <a:lvl5pPr marL="2057400" indent="-228600">
              <a:defRPr sz="2400">
                <a:solidFill>
                  <a:srgbClr val="0F5494"/>
                </a:solidFill>
                <a:latin typeface="Tahoma" pitchFamily="34" charset="0"/>
                <a:ea typeface="ＭＳ Ｐゴシック" pitchFamily="34" charset="-128"/>
              </a:defRPr>
            </a:lvl5pPr>
            <a:lvl6pPr marL="25146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6pPr>
            <a:lvl7pPr marL="29718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7pPr>
            <a:lvl8pPr marL="34290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8pPr>
            <a:lvl9pPr marL="38862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9pPr>
          </a:lstStyle>
          <a:p>
            <a:pPr>
              <a:lnSpc>
                <a:spcPct val="90000"/>
              </a:lnSpc>
            </a:pPr>
            <a:r>
              <a:rPr lang="en-GB" sz="1000">
                <a:solidFill>
                  <a:schemeClr val="bg1"/>
                </a:solidFill>
                <a:latin typeface="Arial" charset="0"/>
                <a:cs typeface="Arial" charset="0"/>
              </a:rPr>
              <a:t>Non-academia</a:t>
            </a:r>
            <a:endParaRPr lang="en-GB" sz="1000">
              <a:solidFill>
                <a:schemeClr val="bg1"/>
              </a:solidFill>
              <a:cs typeface="Arial" charset="0"/>
            </a:endParaRPr>
          </a:p>
        </p:txBody>
      </p:sp>
      <p:sp>
        <p:nvSpPr>
          <p:cNvPr id="66" name="Text Box 6"/>
          <p:cNvSpPr txBox="1">
            <a:spLocks noChangeArrowheads="1"/>
          </p:cNvSpPr>
          <p:nvPr/>
        </p:nvSpPr>
        <p:spPr bwMode="black">
          <a:xfrm>
            <a:off x="1815456" y="3296897"/>
            <a:ext cx="1158463" cy="230832"/>
          </a:xfrm>
          <a:prstGeom prst="rect">
            <a:avLst/>
          </a:prstGeom>
          <a:noFill/>
          <a:ln>
            <a:noFill/>
          </a:ln>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F5494"/>
                </a:solidFill>
                <a:latin typeface="Tahoma" pitchFamily="34" charset="0"/>
                <a:ea typeface="ＭＳ Ｐゴシック" pitchFamily="34" charset="-128"/>
              </a:defRPr>
            </a:lvl1pPr>
            <a:lvl2pPr marL="742950" indent="-285750">
              <a:defRPr sz="2400">
                <a:solidFill>
                  <a:srgbClr val="0F5494"/>
                </a:solidFill>
                <a:latin typeface="Tahoma" pitchFamily="34" charset="0"/>
                <a:ea typeface="ＭＳ Ｐゴシック" pitchFamily="34" charset="-128"/>
              </a:defRPr>
            </a:lvl2pPr>
            <a:lvl3pPr marL="1143000" indent="-228600">
              <a:defRPr sz="2400">
                <a:solidFill>
                  <a:srgbClr val="0F5494"/>
                </a:solidFill>
                <a:latin typeface="Tahoma" pitchFamily="34" charset="0"/>
                <a:ea typeface="ＭＳ Ｐゴシック" pitchFamily="34" charset="-128"/>
              </a:defRPr>
            </a:lvl3pPr>
            <a:lvl4pPr marL="1600200" indent="-228600">
              <a:defRPr sz="2400">
                <a:solidFill>
                  <a:srgbClr val="0F5494"/>
                </a:solidFill>
                <a:latin typeface="Tahoma" pitchFamily="34" charset="0"/>
                <a:ea typeface="ＭＳ Ｐゴシック" pitchFamily="34" charset="-128"/>
              </a:defRPr>
            </a:lvl4pPr>
            <a:lvl5pPr marL="2057400" indent="-228600">
              <a:defRPr sz="2400">
                <a:solidFill>
                  <a:srgbClr val="0F5494"/>
                </a:solidFill>
                <a:latin typeface="Tahoma" pitchFamily="34" charset="0"/>
                <a:ea typeface="ＭＳ Ｐゴシック" pitchFamily="34" charset="-128"/>
              </a:defRPr>
            </a:lvl5pPr>
            <a:lvl6pPr marL="25146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6pPr>
            <a:lvl7pPr marL="29718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7pPr>
            <a:lvl8pPr marL="34290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8pPr>
            <a:lvl9pPr marL="38862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9pPr>
          </a:lstStyle>
          <a:p>
            <a:pPr>
              <a:lnSpc>
                <a:spcPct val="90000"/>
              </a:lnSpc>
            </a:pPr>
            <a:r>
              <a:rPr lang="en-GB" sz="1000">
                <a:solidFill>
                  <a:schemeClr val="bg1"/>
                </a:solidFill>
                <a:latin typeface="Arial" charset="0"/>
                <a:cs typeface="Arial" charset="0"/>
              </a:rPr>
              <a:t>Academia</a:t>
            </a:r>
          </a:p>
        </p:txBody>
      </p:sp>
      <p:grpSp>
        <p:nvGrpSpPr>
          <p:cNvPr id="67" name="Group 36"/>
          <p:cNvGrpSpPr>
            <a:grpSpLocks/>
          </p:cNvGrpSpPr>
          <p:nvPr/>
        </p:nvGrpSpPr>
        <p:grpSpPr bwMode="auto">
          <a:xfrm>
            <a:off x="1623152" y="1817559"/>
            <a:ext cx="4479538" cy="3689117"/>
            <a:chOff x="1789" y="2599"/>
            <a:chExt cx="1906" cy="1270"/>
          </a:xfrm>
        </p:grpSpPr>
        <p:grpSp>
          <p:nvGrpSpPr>
            <p:cNvPr id="68" name="Group 37"/>
            <p:cNvGrpSpPr>
              <a:grpSpLocks/>
            </p:cNvGrpSpPr>
            <p:nvPr/>
          </p:nvGrpSpPr>
          <p:grpSpPr bwMode="auto">
            <a:xfrm>
              <a:off x="1798" y="2662"/>
              <a:ext cx="1767" cy="986"/>
              <a:chOff x="3704" y="1187"/>
              <a:chExt cx="1767" cy="986"/>
            </a:xfrm>
          </p:grpSpPr>
          <p:sp>
            <p:nvSpPr>
              <p:cNvPr id="70" name="TextBox 44"/>
              <p:cNvSpPr txBox="1">
                <a:spLocks noChangeArrowheads="1"/>
              </p:cNvSpPr>
              <p:nvPr/>
            </p:nvSpPr>
            <p:spPr bwMode="auto">
              <a:xfrm>
                <a:off x="4942" y="2059"/>
                <a:ext cx="455"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F5494"/>
                    </a:solidFill>
                    <a:latin typeface="Tahoma" pitchFamily="34" charset="0"/>
                    <a:ea typeface="ＭＳ Ｐゴシック" pitchFamily="34" charset="-128"/>
                  </a:defRPr>
                </a:lvl1pPr>
                <a:lvl2pPr marL="742950" indent="-285750">
                  <a:defRPr sz="2400">
                    <a:solidFill>
                      <a:srgbClr val="0F5494"/>
                    </a:solidFill>
                    <a:latin typeface="Tahoma" pitchFamily="34" charset="0"/>
                    <a:ea typeface="ＭＳ Ｐゴシック" pitchFamily="34" charset="-128"/>
                  </a:defRPr>
                </a:lvl2pPr>
                <a:lvl3pPr marL="1143000" indent="-228600">
                  <a:defRPr sz="2400">
                    <a:solidFill>
                      <a:srgbClr val="0F5494"/>
                    </a:solidFill>
                    <a:latin typeface="Tahoma" pitchFamily="34" charset="0"/>
                    <a:ea typeface="ＭＳ Ｐゴシック" pitchFamily="34" charset="-128"/>
                  </a:defRPr>
                </a:lvl3pPr>
                <a:lvl4pPr marL="1600200" indent="-228600">
                  <a:defRPr sz="2400">
                    <a:solidFill>
                      <a:srgbClr val="0F5494"/>
                    </a:solidFill>
                    <a:latin typeface="Tahoma" pitchFamily="34" charset="0"/>
                    <a:ea typeface="ＭＳ Ｐゴシック" pitchFamily="34" charset="-128"/>
                  </a:defRPr>
                </a:lvl4pPr>
                <a:lvl5pPr marL="2057400" indent="-228600">
                  <a:defRPr sz="2400">
                    <a:solidFill>
                      <a:srgbClr val="0F5494"/>
                    </a:solidFill>
                    <a:latin typeface="Tahoma" pitchFamily="34" charset="0"/>
                    <a:ea typeface="ＭＳ Ｐゴシック" pitchFamily="34" charset="-128"/>
                  </a:defRPr>
                </a:lvl5pPr>
                <a:lvl6pPr marL="25146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6pPr>
                <a:lvl7pPr marL="29718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7pPr>
                <a:lvl8pPr marL="34290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8pPr>
                <a:lvl9pPr marL="38862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9pPr>
              </a:lstStyle>
              <a:p>
                <a:r>
                  <a:rPr lang="en-US" sz="1400" b="1" dirty="0">
                    <a:solidFill>
                      <a:srgbClr val="0A3CAA"/>
                    </a:solidFill>
                    <a:cs typeface="Arial" charset="0"/>
                  </a:rPr>
                  <a:t>Country 2</a:t>
                </a:r>
              </a:p>
            </p:txBody>
          </p:sp>
          <p:sp>
            <p:nvSpPr>
              <p:cNvPr id="71" name="TextBox 64"/>
              <p:cNvSpPr txBox="1">
                <a:spLocks noChangeArrowheads="1"/>
              </p:cNvSpPr>
              <p:nvPr/>
            </p:nvSpPr>
            <p:spPr bwMode="auto">
              <a:xfrm>
                <a:off x="3810" y="2067"/>
                <a:ext cx="455"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F5494"/>
                    </a:solidFill>
                    <a:latin typeface="Tahoma" pitchFamily="34" charset="0"/>
                    <a:ea typeface="ＭＳ Ｐゴシック" pitchFamily="34" charset="-128"/>
                  </a:defRPr>
                </a:lvl1pPr>
                <a:lvl2pPr marL="742950" indent="-285750">
                  <a:defRPr sz="2400">
                    <a:solidFill>
                      <a:srgbClr val="0F5494"/>
                    </a:solidFill>
                    <a:latin typeface="Tahoma" pitchFamily="34" charset="0"/>
                    <a:ea typeface="ＭＳ Ｐゴシック" pitchFamily="34" charset="-128"/>
                  </a:defRPr>
                </a:lvl2pPr>
                <a:lvl3pPr marL="1143000" indent="-228600">
                  <a:defRPr sz="2400">
                    <a:solidFill>
                      <a:srgbClr val="0F5494"/>
                    </a:solidFill>
                    <a:latin typeface="Tahoma" pitchFamily="34" charset="0"/>
                    <a:ea typeface="ＭＳ Ｐゴシック" pitchFamily="34" charset="-128"/>
                  </a:defRPr>
                </a:lvl3pPr>
                <a:lvl4pPr marL="1600200" indent="-228600">
                  <a:defRPr sz="2400">
                    <a:solidFill>
                      <a:srgbClr val="0F5494"/>
                    </a:solidFill>
                    <a:latin typeface="Tahoma" pitchFamily="34" charset="0"/>
                    <a:ea typeface="ＭＳ Ｐゴシック" pitchFamily="34" charset="-128"/>
                  </a:defRPr>
                </a:lvl4pPr>
                <a:lvl5pPr marL="2057400" indent="-228600">
                  <a:defRPr sz="2400">
                    <a:solidFill>
                      <a:srgbClr val="0F5494"/>
                    </a:solidFill>
                    <a:latin typeface="Tahoma" pitchFamily="34" charset="0"/>
                    <a:ea typeface="ＭＳ Ｐゴシック" pitchFamily="34" charset="-128"/>
                  </a:defRPr>
                </a:lvl5pPr>
                <a:lvl6pPr marL="25146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6pPr>
                <a:lvl7pPr marL="29718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7pPr>
                <a:lvl8pPr marL="34290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8pPr>
                <a:lvl9pPr marL="38862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9pPr>
              </a:lstStyle>
              <a:p>
                <a:r>
                  <a:rPr lang="en-US" sz="1400" b="1" dirty="0">
                    <a:solidFill>
                      <a:srgbClr val="33893D"/>
                    </a:solidFill>
                    <a:cs typeface="Arial" charset="0"/>
                  </a:rPr>
                  <a:t>Country 1</a:t>
                </a:r>
              </a:p>
            </p:txBody>
          </p:sp>
          <p:sp>
            <p:nvSpPr>
              <p:cNvPr id="72" name="Oval 40"/>
              <p:cNvSpPr>
                <a:spLocks noChangeArrowheads="1"/>
              </p:cNvSpPr>
              <p:nvPr/>
            </p:nvSpPr>
            <p:spPr bwMode="auto">
              <a:xfrm>
                <a:off x="3755" y="1628"/>
                <a:ext cx="562" cy="439"/>
              </a:xfrm>
              <a:prstGeom prst="ellipse">
                <a:avLst/>
              </a:prstGeom>
              <a:solidFill>
                <a:srgbClr val="33893D"/>
              </a:solidFill>
              <a:ln w="9525" algn="ctr">
                <a:solidFill>
                  <a:srgbClr val="33893D"/>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 name="Oval 41"/>
              <p:cNvSpPr>
                <a:spLocks noChangeArrowheads="1"/>
              </p:cNvSpPr>
              <p:nvPr/>
            </p:nvSpPr>
            <p:spPr bwMode="auto">
              <a:xfrm>
                <a:off x="4881" y="1620"/>
                <a:ext cx="562" cy="439"/>
              </a:xfrm>
              <a:prstGeom prst="ellipse">
                <a:avLst/>
              </a:prstGeom>
              <a:solidFill>
                <a:srgbClr val="0A3CAA"/>
              </a:solidFill>
              <a:ln w="9525" algn="ctr">
                <a:solidFill>
                  <a:srgbClr val="0A3CAA"/>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 name="Oval 73"/>
              <p:cNvSpPr/>
              <p:nvPr/>
            </p:nvSpPr>
            <p:spPr bwMode="auto">
              <a:xfrm>
                <a:off x="4381" y="1187"/>
                <a:ext cx="429" cy="307"/>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8900000" scaled="1"/>
                <a:tileRect/>
              </a:gradFill>
              <a:ln>
                <a:headEnd type="none" w="med" len="med"/>
                <a:tailEnd type="none" w="med" len="med"/>
              </a:ln>
            </p:spPr>
            <p:style>
              <a:lnRef idx="0">
                <a:schemeClr val="accent1"/>
              </a:lnRef>
              <a:fillRef idx="1003">
                <a:schemeClr val="lt1"/>
              </a:fillRef>
              <a:effectRef idx="3">
                <a:schemeClr val="accent1"/>
              </a:effectRef>
              <a:fontRef idx="minor">
                <a:schemeClr val="lt1"/>
              </a:fontRef>
            </p:style>
            <p:txBody>
              <a:bodyPr/>
              <a:lstStyle/>
              <a:p>
                <a:pPr>
                  <a:defRPr/>
                </a:pPr>
                <a:endParaRPr lang="en-US" dirty="0">
                  <a:solidFill>
                    <a:schemeClr val="tx1"/>
                  </a:solidFill>
                </a:endParaRPr>
              </a:p>
            </p:txBody>
          </p:sp>
          <p:sp>
            <p:nvSpPr>
              <p:cNvPr id="75" name="TextBox 54"/>
              <p:cNvSpPr txBox="1">
                <a:spLocks noChangeArrowheads="1"/>
              </p:cNvSpPr>
              <p:nvPr/>
            </p:nvSpPr>
            <p:spPr bwMode="auto">
              <a:xfrm>
                <a:off x="4609" y="1676"/>
                <a:ext cx="293" cy="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F5494"/>
                    </a:solidFill>
                    <a:latin typeface="Tahoma" pitchFamily="34" charset="0"/>
                    <a:ea typeface="ＭＳ Ｐゴシック" pitchFamily="34" charset="-128"/>
                  </a:defRPr>
                </a:lvl1pPr>
                <a:lvl2pPr marL="742950" indent="-285750">
                  <a:defRPr sz="2400">
                    <a:solidFill>
                      <a:srgbClr val="0F5494"/>
                    </a:solidFill>
                    <a:latin typeface="Tahoma" pitchFamily="34" charset="0"/>
                    <a:ea typeface="ＭＳ Ｐゴシック" pitchFamily="34" charset="-128"/>
                  </a:defRPr>
                </a:lvl2pPr>
                <a:lvl3pPr marL="1143000" indent="-228600">
                  <a:defRPr sz="2400">
                    <a:solidFill>
                      <a:srgbClr val="0F5494"/>
                    </a:solidFill>
                    <a:latin typeface="Tahoma" pitchFamily="34" charset="0"/>
                    <a:ea typeface="ＭＳ Ｐゴシック" pitchFamily="34" charset="-128"/>
                  </a:defRPr>
                </a:lvl3pPr>
                <a:lvl4pPr marL="1600200" indent="-228600">
                  <a:defRPr sz="2400">
                    <a:solidFill>
                      <a:srgbClr val="0F5494"/>
                    </a:solidFill>
                    <a:latin typeface="Tahoma" pitchFamily="34" charset="0"/>
                    <a:ea typeface="ＭＳ Ｐゴシック" pitchFamily="34" charset="-128"/>
                  </a:defRPr>
                </a:lvl4pPr>
                <a:lvl5pPr marL="2057400" indent="-228600">
                  <a:defRPr sz="2400">
                    <a:solidFill>
                      <a:srgbClr val="0F5494"/>
                    </a:solidFill>
                    <a:latin typeface="Tahoma" pitchFamily="34" charset="0"/>
                    <a:ea typeface="ＭＳ Ｐゴシック" pitchFamily="34" charset="-128"/>
                  </a:defRPr>
                </a:lvl5pPr>
                <a:lvl6pPr marL="25146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6pPr>
                <a:lvl7pPr marL="29718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7pPr>
                <a:lvl8pPr marL="34290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8pPr>
                <a:lvl9pPr marL="38862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9pPr>
              </a:lstStyle>
              <a:p>
                <a:r>
                  <a:rPr lang="en-US" sz="1100" b="1" dirty="0">
                    <a:solidFill>
                      <a:srgbClr val="0A3CAA"/>
                    </a:solidFill>
                    <a:cs typeface="Tahoma" pitchFamily="34" charset="0"/>
                  </a:rPr>
                  <a:t>≥ 50%</a:t>
                </a:r>
              </a:p>
            </p:txBody>
          </p:sp>
          <p:sp>
            <p:nvSpPr>
              <p:cNvPr id="76" name="Text Box 6"/>
              <p:cNvSpPr txBox="1">
                <a:spLocks noChangeArrowheads="1"/>
              </p:cNvSpPr>
              <p:nvPr/>
            </p:nvSpPr>
            <p:spPr bwMode="black">
              <a:xfrm>
                <a:off x="4851" y="1786"/>
                <a:ext cx="620" cy="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F5494"/>
                    </a:solidFill>
                    <a:latin typeface="Tahoma" pitchFamily="34" charset="0"/>
                    <a:ea typeface="ＭＳ Ｐゴシック" pitchFamily="34" charset="-128"/>
                  </a:defRPr>
                </a:lvl1pPr>
                <a:lvl2pPr marL="742950" indent="-285750">
                  <a:defRPr sz="2400">
                    <a:solidFill>
                      <a:srgbClr val="0F5494"/>
                    </a:solidFill>
                    <a:latin typeface="Tahoma" pitchFamily="34" charset="0"/>
                    <a:ea typeface="ＭＳ Ｐゴシック" pitchFamily="34" charset="-128"/>
                  </a:defRPr>
                </a:lvl2pPr>
                <a:lvl3pPr marL="1143000" indent="-228600">
                  <a:defRPr sz="2400">
                    <a:solidFill>
                      <a:srgbClr val="0F5494"/>
                    </a:solidFill>
                    <a:latin typeface="Tahoma" pitchFamily="34" charset="0"/>
                    <a:ea typeface="ＭＳ Ｐゴシック" pitchFamily="34" charset="-128"/>
                  </a:defRPr>
                </a:lvl3pPr>
                <a:lvl4pPr marL="1600200" indent="-228600">
                  <a:defRPr sz="2400">
                    <a:solidFill>
                      <a:srgbClr val="0F5494"/>
                    </a:solidFill>
                    <a:latin typeface="Tahoma" pitchFamily="34" charset="0"/>
                    <a:ea typeface="ＭＳ Ｐゴシック" pitchFamily="34" charset="-128"/>
                  </a:defRPr>
                </a:lvl4pPr>
                <a:lvl5pPr marL="2057400" indent="-228600">
                  <a:defRPr sz="2400">
                    <a:solidFill>
                      <a:srgbClr val="0F5494"/>
                    </a:solidFill>
                    <a:latin typeface="Tahoma" pitchFamily="34" charset="0"/>
                    <a:ea typeface="ＭＳ Ｐゴシック" pitchFamily="34" charset="-128"/>
                  </a:defRPr>
                </a:lvl5pPr>
                <a:lvl6pPr marL="25146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6pPr>
                <a:lvl7pPr marL="29718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7pPr>
                <a:lvl8pPr marL="34290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8pPr>
                <a:lvl9pPr marL="38862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9pPr>
              </a:lstStyle>
              <a:p>
                <a:pPr algn="ctr">
                  <a:lnSpc>
                    <a:spcPct val="90000"/>
                  </a:lnSpc>
                </a:pPr>
                <a:r>
                  <a:rPr lang="en-GB" sz="1400" b="1" dirty="0">
                    <a:solidFill>
                      <a:schemeClr val="bg1"/>
                    </a:solidFill>
                    <a:latin typeface="Arial" charset="0"/>
                    <a:cs typeface="Arial" charset="0"/>
                  </a:rPr>
                  <a:t> Non-academia</a:t>
                </a:r>
              </a:p>
            </p:txBody>
          </p:sp>
          <p:cxnSp>
            <p:nvCxnSpPr>
              <p:cNvPr id="77" name="Straight Arrow Connector 51"/>
              <p:cNvCxnSpPr>
                <a:cxnSpLocks noChangeShapeType="1"/>
              </p:cNvCxnSpPr>
              <p:nvPr/>
            </p:nvCxnSpPr>
            <p:spPr bwMode="auto">
              <a:xfrm flipV="1">
                <a:off x="4176" y="1431"/>
                <a:ext cx="189" cy="189"/>
              </a:xfrm>
              <a:prstGeom prst="straightConnector1">
                <a:avLst/>
              </a:prstGeom>
              <a:noFill/>
              <a:ln w="9525" algn="ctr">
                <a:solidFill>
                  <a:schemeClr val="tx1"/>
                </a:solidFill>
                <a:prstDash val="dash"/>
                <a:round/>
                <a:headEnd type="arrow" w="med" len="med"/>
                <a:tailEnd type="arrow" w="med" len="med"/>
              </a:ln>
              <a:extLst>
                <a:ext uri="{909E8E84-426E-40DD-AFC4-6F175D3DCCD1}">
                  <a14:hiddenFill xmlns:a14="http://schemas.microsoft.com/office/drawing/2010/main">
                    <a:noFill/>
                  </a14:hiddenFill>
                </a:ext>
              </a:extLst>
            </p:spPr>
          </p:cxnSp>
          <p:sp>
            <p:nvSpPr>
              <p:cNvPr id="78" name="Text Box 6"/>
              <p:cNvSpPr txBox="1">
                <a:spLocks noChangeArrowheads="1"/>
              </p:cNvSpPr>
              <p:nvPr/>
            </p:nvSpPr>
            <p:spPr bwMode="black">
              <a:xfrm>
                <a:off x="3704" y="1795"/>
                <a:ext cx="668" cy="99"/>
              </a:xfrm>
              <a:prstGeom prst="rect">
                <a:avLst/>
              </a:prstGeom>
              <a:noFill/>
              <a:ln>
                <a:noFill/>
              </a:ln>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F5494"/>
                    </a:solidFill>
                    <a:latin typeface="Tahoma" pitchFamily="34" charset="0"/>
                    <a:ea typeface="ＭＳ Ｐゴシック" pitchFamily="34" charset="-128"/>
                  </a:defRPr>
                </a:lvl1pPr>
                <a:lvl2pPr marL="742950" indent="-285750">
                  <a:defRPr sz="2400">
                    <a:solidFill>
                      <a:srgbClr val="0F5494"/>
                    </a:solidFill>
                    <a:latin typeface="Tahoma" pitchFamily="34" charset="0"/>
                    <a:ea typeface="ＭＳ Ｐゴシック" pitchFamily="34" charset="-128"/>
                  </a:defRPr>
                </a:lvl2pPr>
                <a:lvl3pPr marL="1143000" indent="-228600">
                  <a:defRPr sz="2400">
                    <a:solidFill>
                      <a:srgbClr val="0F5494"/>
                    </a:solidFill>
                    <a:latin typeface="Tahoma" pitchFamily="34" charset="0"/>
                    <a:ea typeface="ＭＳ Ｐゴシック" pitchFamily="34" charset="-128"/>
                  </a:defRPr>
                </a:lvl3pPr>
                <a:lvl4pPr marL="1600200" indent="-228600">
                  <a:defRPr sz="2400">
                    <a:solidFill>
                      <a:srgbClr val="0F5494"/>
                    </a:solidFill>
                    <a:latin typeface="Tahoma" pitchFamily="34" charset="0"/>
                    <a:ea typeface="ＭＳ Ｐゴシック" pitchFamily="34" charset="-128"/>
                  </a:defRPr>
                </a:lvl4pPr>
                <a:lvl5pPr marL="2057400" indent="-228600">
                  <a:defRPr sz="2400">
                    <a:solidFill>
                      <a:srgbClr val="0F5494"/>
                    </a:solidFill>
                    <a:latin typeface="Tahoma" pitchFamily="34" charset="0"/>
                    <a:ea typeface="ＭＳ Ｐゴシック" pitchFamily="34" charset="-128"/>
                  </a:defRPr>
                </a:lvl5pPr>
                <a:lvl6pPr marL="25146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6pPr>
                <a:lvl7pPr marL="29718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7pPr>
                <a:lvl8pPr marL="34290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8pPr>
                <a:lvl9pPr marL="38862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9pPr>
              </a:lstStyle>
              <a:p>
                <a:pPr algn="ctr">
                  <a:lnSpc>
                    <a:spcPct val="90000"/>
                  </a:lnSpc>
                </a:pPr>
                <a:r>
                  <a:rPr lang="en-GB" sz="1400" b="1" dirty="0">
                    <a:solidFill>
                      <a:schemeClr val="bg1"/>
                    </a:solidFill>
                    <a:latin typeface="Arial" charset="0"/>
                    <a:cs typeface="Arial" charset="0"/>
                  </a:rPr>
                  <a:t>Academia</a:t>
                </a:r>
              </a:p>
            </p:txBody>
          </p:sp>
          <p:sp>
            <p:nvSpPr>
              <p:cNvPr id="79" name="Oval 50"/>
              <p:cNvSpPr>
                <a:spLocks noChangeArrowheads="1"/>
              </p:cNvSpPr>
              <p:nvPr/>
            </p:nvSpPr>
            <p:spPr bwMode="auto">
              <a:xfrm>
                <a:off x="4885" y="1633"/>
                <a:ext cx="531" cy="438"/>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80" name="Picture 71" descr="icon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5" y="1640"/>
                <a:ext cx="212" cy="204"/>
              </a:xfrm>
              <a:prstGeom prst="rect">
                <a:avLst/>
              </a:prstGeom>
              <a:noFill/>
              <a:ln w="9525">
                <a:solidFill>
                  <a:srgbClr val="8A2E5C"/>
                </a:solidFill>
                <a:miter lim="800000"/>
                <a:headEnd/>
                <a:tailEnd/>
              </a:ln>
              <a:extLst>
                <a:ext uri="{909E8E84-426E-40DD-AFC4-6F175D3DCCD1}">
                  <a14:hiddenFill xmlns:a14="http://schemas.microsoft.com/office/drawing/2010/main">
                    <a:solidFill>
                      <a:srgbClr val="FFFFFF"/>
                    </a:solidFill>
                  </a14:hiddenFill>
                </a:ext>
              </a:extLst>
            </p:spPr>
          </p:pic>
        </p:grpSp>
        <p:sp>
          <p:nvSpPr>
            <p:cNvPr id="69" name="Rectangle 52"/>
            <p:cNvSpPr>
              <a:spLocks noChangeArrowheads="1"/>
            </p:cNvSpPr>
            <p:nvPr/>
          </p:nvSpPr>
          <p:spPr bwMode="auto">
            <a:xfrm>
              <a:off x="1789" y="2599"/>
              <a:ext cx="1906" cy="1270"/>
            </a:xfrm>
            <a:prstGeom prst="rect">
              <a:avLst/>
            </a:prstGeom>
            <a:noFill/>
            <a:ln w="19050" algn="ctr">
              <a:solidFill>
                <a:srgbClr val="33893D"/>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81" name="Text Box 6"/>
          <p:cNvSpPr txBox="1">
            <a:spLocks noChangeArrowheads="1"/>
          </p:cNvSpPr>
          <p:nvPr/>
        </p:nvSpPr>
        <p:spPr bwMode="black">
          <a:xfrm>
            <a:off x="3186553" y="2209932"/>
            <a:ext cx="1109100" cy="528606"/>
          </a:xfrm>
          <a:prstGeom prst="rect">
            <a:avLst/>
          </a:prstGeom>
          <a:noFill/>
          <a:ln>
            <a:noFill/>
          </a:ln>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F5494"/>
                </a:solidFill>
                <a:latin typeface="Tahoma" pitchFamily="34" charset="0"/>
                <a:ea typeface="ＭＳ Ｐゴシック" pitchFamily="34" charset="-128"/>
              </a:defRPr>
            </a:lvl1pPr>
            <a:lvl2pPr marL="742950" indent="-285750">
              <a:defRPr sz="2400">
                <a:solidFill>
                  <a:srgbClr val="0F5494"/>
                </a:solidFill>
                <a:latin typeface="Tahoma" pitchFamily="34" charset="0"/>
                <a:ea typeface="ＭＳ Ｐゴシック" pitchFamily="34" charset="-128"/>
              </a:defRPr>
            </a:lvl2pPr>
            <a:lvl3pPr marL="1143000" indent="-228600">
              <a:defRPr sz="2400">
                <a:solidFill>
                  <a:srgbClr val="0F5494"/>
                </a:solidFill>
                <a:latin typeface="Tahoma" pitchFamily="34" charset="0"/>
                <a:ea typeface="ＭＳ Ｐゴシック" pitchFamily="34" charset="-128"/>
              </a:defRPr>
            </a:lvl3pPr>
            <a:lvl4pPr marL="1600200" indent="-228600">
              <a:defRPr sz="2400">
                <a:solidFill>
                  <a:srgbClr val="0F5494"/>
                </a:solidFill>
                <a:latin typeface="Tahoma" pitchFamily="34" charset="0"/>
                <a:ea typeface="ＭＳ Ｐゴシック" pitchFamily="34" charset="-128"/>
              </a:defRPr>
            </a:lvl4pPr>
            <a:lvl5pPr marL="2057400" indent="-228600">
              <a:defRPr sz="2400">
                <a:solidFill>
                  <a:srgbClr val="0F5494"/>
                </a:solidFill>
                <a:latin typeface="Tahoma" pitchFamily="34" charset="0"/>
                <a:ea typeface="ＭＳ Ｐゴシック" pitchFamily="34" charset="-128"/>
              </a:defRPr>
            </a:lvl5pPr>
            <a:lvl6pPr marL="25146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6pPr>
            <a:lvl7pPr marL="29718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7pPr>
            <a:lvl8pPr marL="34290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8pPr>
            <a:lvl9pPr marL="3886200" indent="-228600" algn="ctr" eaLnBrk="0" fontAlgn="base" hangingPunct="0">
              <a:spcBef>
                <a:spcPct val="0"/>
              </a:spcBef>
              <a:spcAft>
                <a:spcPct val="0"/>
              </a:spcAft>
              <a:defRPr sz="2400">
                <a:solidFill>
                  <a:srgbClr val="0F5494"/>
                </a:solidFill>
                <a:latin typeface="Tahoma" pitchFamily="34" charset="0"/>
                <a:ea typeface="ＭＳ Ｐゴシック" pitchFamily="34" charset="-128"/>
              </a:defRPr>
            </a:lvl9pPr>
          </a:lstStyle>
          <a:p>
            <a:pPr algn="ctr">
              <a:lnSpc>
                <a:spcPct val="90000"/>
              </a:lnSpc>
            </a:pPr>
            <a:r>
              <a:rPr lang="en-GB" sz="1050" b="1" dirty="0">
                <a:solidFill>
                  <a:schemeClr val="bg1"/>
                </a:solidFill>
                <a:latin typeface="Arial" charset="0"/>
                <a:cs typeface="Arial" charset="0"/>
              </a:rPr>
              <a:t>Academia</a:t>
            </a:r>
          </a:p>
          <a:p>
            <a:pPr algn="ctr">
              <a:lnSpc>
                <a:spcPct val="90000"/>
              </a:lnSpc>
            </a:pPr>
            <a:r>
              <a:rPr lang="en-GB" sz="1050" b="1" dirty="0">
                <a:solidFill>
                  <a:schemeClr val="bg1"/>
                </a:solidFill>
                <a:latin typeface="Arial" charset="0"/>
                <a:cs typeface="Arial" charset="0"/>
              </a:rPr>
              <a:t>Non-academia</a:t>
            </a:r>
          </a:p>
          <a:p>
            <a:pPr algn="ctr">
              <a:lnSpc>
                <a:spcPct val="90000"/>
              </a:lnSpc>
            </a:pPr>
            <a:endParaRPr lang="en-GB" sz="1050" b="1" dirty="0">
              <a:solidFill>
                <a:schemeClr val="bg1"/>
              </a:solidFill>
              <a:cs typeface="Arial" charset="0"/>
            </a:endParaRPr>
          </a:p>
        </p:txBody>
      </p:sp>
      <p:cxnSp>
        <p:nvCxnSpPr>
          <p:cNvPr id="82" name="Straight Arrow Connector 51"/>
          <p:cNvCxnSpPr>
            <a:cxnSpLocks noChangeShapeType="1"/>
          </p:cNvCxnSpPr>
          <p:nvPr/>
        </p:nvCxnSpPr>
        <p:spPr bwMode="auto">
          <a:xfrm>
            <a:off x="4244264" y="2799382"/>
            <a:ext cx="619222" cy="434498"/>
          </a:xfrm>
          <a:prstGeom prst="straightConnector1">
            <a:avLst/>
          </a:prstGeom>
          <a:noFill/>
          <a:ln w="9525" algn="ctr">
            <a:solidFill>
              <a:schemeClr val="tx1"/>
            </a:solidFill>
            <a:prstDash val="dash"/>
            <a:round/>
            <a:headEnd type="arrow" w="med" len="med"/>
            <a:tailEnd type="arrow" w="med" len="med"/>
          </a:ln>
          <a:extLst>
            <a:ext uri="{909E8E84-426E-40DD-AFC4-6F175D3DCCD1}">
              <a14:hiddenFill xmlns:a14="http://schemas.microsoft.com/office/drawing/2010/main">
                <a:noFill/>
              </a14:hiddenFill>
            </a:ext>
          </a:extLst>
        </p:spPr>
      </p:cxnSp>
      <p:cxnSp>
        <p:nvCxnSpPr>
          <p:cNvPr id="83" name="Straight Arrow Connector 40"/>
          <p:cNvCxnSpPr>
            <a:cxnSpLocks noChangeShapeType="1"/>
          </p:cNvCxnSpPr>
          <p:nvPr/>
        </p:nvCxnSpPr>
        <p:spPr bwMode="auto">
          <a:xfrm>
            <a:off x="3237944" y="4025749"/>
            <a:ext cx="1006321" cy="2488"/>
          </a:xfrm>
          <a:prstGeom prst="straightConnector1">
            <a:avLst/>
          </a:prstGeom>
          <a:noFill/>
          <a:ln w="9525" algn="ctr">
            <a:solidFill>
              <a:srgbClr val="0A3CAA"/>
            </a:solidFill>
            <a:round/>
            <a:headEnd/>
            <a:tailEnd type="arrow" w="med" len="med"/>
          </a:ln>
          <a:extLst>
            <a:ext uri="{909E8E84-426E-40DD-AFC4-6F175D3DCCD1}">
              <a14:hiddenFill xmlns:a14="http://schemas.microsoft.com/office/drawing/2010/main">
                <a:noFill/>
              </a14:hiddenFill>
            </a:ext>
          </a:extLst>
        </p:spPr>
      </p:cxnSp>
      <p:cxnSp>
        <p:nvCxnSpPr>
          <p:cNvPr id="84" name="Straight Arrow Connector 42"/>
          <p:cNvCxnSpPr>
            <a:cxnSpLocks noChangeShapeType="1"/>
          </p:cNvCxnSpPr>
          <p:nvPr/>
        </p:nvCxnSpPr>
        <p:spPr bwMode="auto">
          <a:xfrm flipH="1">
            <a:off x="3235722" y="4202715"/>
            <a:ext cx="880567" cy="900"/>
          </a:xfrm>
          <a:prstGeom prst="straightConnector1">
            <a:avLst/>
          </a:prstGeom>
          <a:noFill/>
          <a:ln w="9525" algn="ctr">
            <a:solidFill>
              <a:srgbClr val="008A3E"/>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5706152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4">
                                            <p:txEl>
                                              <p:pRg st="0" end="0"/>
                                            </p:txEl>
                                          </p:spTgt>
                                        </p:tgtEl>
                                        <p:attrNameLst>
                                          <p:attrName>style.visibility</p:attrName>
                                        </p:attrNameLst>
                                      </p:cBhvr>
                                      <p:to>
                                        <p:strVal val="visible"/>
                                      </p:to>
                                    </p:set>
                                    <p:animEffect transition="in" filter="fade">
                                      <p:cBhvr>
                                        <p:cTn id="7" dur="500"/>
                                        <p:tgtEl>
                                          <p:spTgt spid="6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4">
                                            <p:txEl>
                                              <p:pRg st="1" end="1"/>
                                            </p:txEl>
                                          </p:spTgt>
                                        </p:tgtEl>
                                        <p:attrNameLst>
                                          <p:attrName>style.visibility</p:attrName>
                                        </p:attrNameLst>
                                      </p:cBhvr>
                                      <p:to>
                                        <p:strVal val="visible"/>
                                      </p:to>
                                    </p:set>
                                    <p:animEffect transition="in" filter="fade">
                                      <p:cBhvr>
                                        <p:cTn id="12" dur="500"/>
                                        <p:tgtEl>
                                          <p:spTgt spid="6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4">
                                            <p:txEl>
                                              <p:pRg st="2" end="2"/>
                                            </p:txEl>
                                          </p:spTgt>
                                        </p:tgtEl>
                                        <p:attrNameLst>
                                          <p:attrName>style.visibility</p:attrName>
                                        </p:attrNameLst>
                                      </p:cBhvr>
                                      <p:to>
                                        <p:strVal val="visible"/>
                                      </p:to>
                                    </p:set>
                                    <p:animEffect transition="in" filter="fade">
                                      <p:cBhvr>
                                        <p:cTn id="17" dur="500"/>
                                        <p:tgtEl>
                                          <p:spTgt spid="6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4">
                                            <p:txEl>
                                              <p:pRg st="3" end="3"/>
                                            </p:txEl>
                                          </p:spTgt>
                                        </p:tgtEl>
                                        <p:attrNameLst>
                                          <p:attrName>style.visibility</p:attrName>
                                        </p:attrNameLst>
                                      </p:cBhvr>
                                      <p:to>
                                        <p:strVal val="visible"/>
                                      </p:to>
                                    </p:set>
                                    <p:animEffect transition="in" filter="fade">
                                      <p:cBhvr>
                                        <p:cTn id="22" dur="500"/>
                                        <p:tgtEl>
                                          <p:spTgt spid="6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4">
                                            <p:txEl>
                                              <p:pRg st="4" end="4"/>
                                            </p:txEl>
                                          </p:spTgt>
                                        </p:tgtEl>
                                        <p:attrNameLst>
                                          <p:attrName>style.visibility</p:attrName>
                                        </p:attrNameLst>
                                      </p:cBhvr>
                                      <p:to>
                                        <p:strVal val="visible"/>
                                      </p:to>
                                    </p:set>
                                    <p:animEffect transition="in" filter="fade">
                                      <p:cBhvr>
                                        <p:cTn id="27" dur="500"/>
                                        <p:tgtEl>
                                          <p:spTgt spid="6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4">
                                            <p:txEl>
                                              <p:pRg st="5" end="5"/>
                                            </p:txEl>
                                          </p:spTgt>
                                        </p:tgtEl>
                                        <p:attrNameLst>
                                          <p:attrName>style.visibility</p:attrName>
                                        </p:attrNameLst>
                                      </p:cBhvr>
                                      <p:to>
                                        <p:strVal val="visible"/>
                                      </p:to>
                                    </p:set>
                                    <p:animEffect transition="in" filter="fade">
                                      <p:cBhvr>
                                        <p:cTn id="32" dur="500"/>
                                        <p:tgtEl>
                                          <p:spTgt spid="6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4">
                                            <p:txEl>
                                              <p:pRg st="6" end="6"/>
                                            </p:txEl>
                                          </p:spTgt>
                                        </p:tgtEl>
                                        <p:attrNameLst>
                                          <p:attrName>style.visibility</p:attrName>
                                        </p:attrNameLst>
                                      </p:cBhvr>
                                      <p:to>
                                        <p:strVal val="visible"/>
                                      </p:to>
                                    </p:set>
                                    <p:animEffect transition="in" filter="fade">
                                      <p:cBhvr>
                                        <p:cTn id="37" dur="500"/>
                                        <p:tgtEl>
                                          <p:spTgt spid="6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4">
                                            <p:txEl>
                                              <p:pRg st="7" end="7"/>
                                            </p:txEl>
                                          </p:spTgt>
                                        </p:tgtEl>
                                        <p:attrNameLst>
                                          <p:attrName>style.visibility</p:attrName>
                                        </p:attrNameLst>
                                      </p:cBhvr>
                                      <p:to>
                                        <p:strVal val="visible"/>
                                      </p:to>
                                    </p:set>
                                    <p:animEffect transition="in" filter="fade">
                                      <p:cBhvr>
                                        <p:cTn id="42" dur="500"/>
                                        <p:tgtEl>
                                          <p:spTgt spid="6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ERCLES"/>
          <p:cNvPicPr>
            <a:picLocks noChangeAspect="1" noChangeArrowheads="1"/>
          </p:cNvPicPr>
          <p:nvPr/>
        </p:nvPicPr>
        <p:blipFill rotWithShape="1">
          <a:blip r:embed="rId2"/>
          <a:srcRect l="5164" t="6323" r="3933"/>
          <a:stretch/>
        </p:blipFill>
        <p:spPr bwMode="auto">
          <a:xfrm>
            <a:off x="5970490" y="282389"/>
            <a:ext cx="5957047" cy="4409328"/>
          </a:xfrm>
          <a:prstGeom prst="rect">
            <a:avLst/>
          </a:prstGeom>
          <a:noFill/>
          <a:ln w="9525">
            <a:noFill/>
            <a:miter lim="800000"/>
            <a:headEnd/>
            <a:tailEnd/>
          </a:ln>
        </p:spPr>
      </p:pic>
      <p:sp>
        <p:nvSpPr>
          <p:cNvPr id="2" name="Titolo 1"/>
          <p:cNvSpPr>
            <a:spLocks noGrp="1"/>
          </p:cNvSpPr>
          <p:nvPr>
            <p:ph type="ctrTitle"/>
          </p:nvPr>
        </p:nvSpPr>
        <p:spPr>
          <a:xfrm>
            <a:off x="0" y="3429000"/>
            <a:ext cx="7145170" cy="1872080"/>
          </a:xfrm>
        </p:spPr>
        <p:txBody>
          <a:bodyPr>
            <a:noAutofit/>
          </a:bodyPr>
          <a:lstStyle/>
          <a:p>
            <a:r>
              <a:rPr lang="it-IT" sz="11500" dirty="0" err="1" smtClean="0">
                <a:solidFill>
                  <a:srgbClr val="008697"/>
                </a:solidFill>
                <a:cs typeface="Calibri" pitchFamily="34" charset="0"/>
              </a:rPr>
              <a:t>T</a:t>
            </a:r>
            <a:r>
              <a:rPr lang="it-IT" sz="11500" cap="none" dirty="0" err="1" smtClean="0">
                <a:solidFill>
                  <a:srgbClr val="008697"/>
                </a:solidFill>
                <a:cs typeface="Calibri" pitchFamily="34" charset="0"/>
              </a:rPr>
              <a:t>hx</a:t>
            </a:r>
            <a:r>
              <a:rPr lang="it-IT" sz="11500" cap="none" dirty="0" smtClean="0">
                <a:solidFill>
                  <a:srgbClr val="008697"/>
                </a:solidFill>
                <a:cs typeface="Calibri" pitchFamily="34" charset="0"/>
              </a:rPr>
              <a:t>!</a:t>
            </a:r>
            <a:endParaRPr lang="it-IT" sz="6000" dirty="0">
              <a:solidFill>
                <a:srgbClr val="008697"/>
              </a:solidFill>
              <a:cs typeface="Calibri" pitchFamily="34" charset="0"/>
            </a:endParaRPr>
          </a:p>
        </p:txBody>
      </p:sp>
      <p:pic>
        <p:nvPicPr>
          <p:cNvPr id="4" name="Immagin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1396" y="282389"/>
            <a:ext cx="1047750" cy="952500"/>
          </a:xfrm>
          <a:prstGeom prst="rect">
            <a:avLst/>
          </a:prstGeom>
        </p:spPr>
      </p:pic>
      <p:pic>
        <p:nvPicPr>
          <p:cNvPr id="1026" name="Picture 2" descr="http://www.phd-siace.unical.it/wp-content/uploads/2015/05/log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33846" y="2967196"/>
            <a:ext cx="3690284" cy="37025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56200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13765" y="1237128"/>
            <a:ext cx="11564470" cy="4832092"/>
          </a:xfrm>
          <a:prstGeom prst="rect">
            <a:avLst/>
          </a:prstGeom>
          <a:noFill/>
        </p:spPr>
        <p:txBody>
          <a:bodyPr wrap="square" rtlCol="0">
            <a:spAutoFit/>
          </a:bodyPr>
          <a:lstStyle/>
          <a:p>
            <a:r>
              <a:rPr lang="en-US" sz="2800" u="sng" dirty="0" smtClean="0">
                <a:solidFill>
                  <a:schemeClr val="tx1">
                    <a:lumMod val="75000"/>
                    <a:lumOff val="25000"/>
                  </a:schemeClr>
                </a:solidFill>
              </a:rPr>
              <a:t>What </a:t>
            </a:r>
            <a:r>
              <a:rPr lang="en-US" sz="2800" u="sng" dirty="0">
                <a:solidFill>
                  <a:schemeClr val="tx1">
                    <a:lumMod val="75000"/>
                    <a:lumOff val="25000"/>
                  </a:schemeClr>
                </a:solidFill>
              </a:rPr>
              <a:t>is a </a:t>
            </a:r>
            <a:r>
              <a:rPr lang="en-US" sz="2800" u="sng" dirty="0" smtClean="0">
                <a:solidFill>
                  <a:schemeClr val="tx1">
                    <a:lumMod val="75000"/>
                    <a:lumOff val="25000"/>
                  </a:schemeClr>
                </a:solidFill>
              </a:rPr>
              <a:t>Co-</a:t>
            </a:r>
            <a:r>
              <a:rPr lang="en-US" sz="2800" u="sng" dirty="0" err="1" smtClean="0">
                <a:solidFill>
                  <a:schemeClr val="tx1">
                    <a:lumMod val="75000"/>
                    <a:lumOff val="25000"/>
                  </a:schemeClr>
                </a:solidFill>
              </a:rPr>
              <a:t>tutelle</a:t>
            </a:r>
            <a:r>
              <a:rPr lang="en-US" sz="2800" u="sng" dirty="0" smtClean="0">
                <a:solidFill>
                  <a:schemeClr val="tx1">
                    <a:lumMod val="75000"/>
                    <a:lumOff val="25000"/>
                  </a:schemeClr>
                </a:solidFill>
              </a:rPr>
              <a:t> </a:t>
            </a:r>
            <a:r>
              <a:rPr lang="en-US" sz="2800" u="sng" dirty="0">
                <a:solidFill>
                  <a:schemeClr val="tx1">
                    <a:lumMod val="75000"/>
                    <a:lumOff val="25000"/>
                  </a:schemeClr>
                </a:solidFill>
              </a:rPr>
              <a:t>PhD</a:t>
            </a:r>
            <a:r>
              <a:rPr lang="en-US" sz="2800" u="sng" dirty="0" smtClean="0">
                <a:solidFill>
                  <a:schemeClr val="tx1">
                    <a:lumMod val="75000"/>
                    <a:lumOff val="25000"/>
                  </a:schemeClr>
                </a:solidFill>
              </a:rPr>
              <a:t>?</a:t>
            </a:r>
          </a:p>
          <a:p>
            <a:endParaRPr lang="en-US" sz="2800" u="sng" dirty="0">
              <a:solidFill>
                <a:schemeClr val="tx1">
                  <a:lumMod val="75000"/>
                  <a:lumOff val="25000"/>
                </a:schemeClr>
              </a:solidFill>
            </a:endParaRPr>
          </a:p>
          <a:p>
            <a:r>
              <a:rPr lang="en-US" sz="2800" dirty="0">
                <a:solidFill>
                  <a:schemeClr val="tx1">
                    <a:lumMod val="75000"/>
                    <a:lumOff val="25000"/>
                  </a:schemeClr>
                </a:solidFill>
              </a:rPr>
              <a:t>A </a:t>
            </a:r>
            <a:r>
              <a:rPr lang="en-US" sz="2800" dirty="0" smtClean="0">
                <a:solidFill>
                  <a:schemeClr val="tx1">
                    <a:lumMod val="75000"/>
                    <a:lumOff val="25000"/>
                  </a:schemeClr>
                </a:solidFill>
              </a:rPr>
              <a:t>co-</a:t>
            </a:r>
            <a:r>
              <a:rPr lang="en-US" sz="2800" dirty="0" err="1" smtClean="0">
                <a:solidFill>
                  <a:schemeClr val="tx1">
                    <a:lumMod val="75000"/>
                    <a:lumOff val="25000"/>
                  </a:schemeClr>
                </a:solidFill>
              </a:rPr>
              <a:t>tutelle</a:t>
            </a:r>
            <a:r>
              <a:rPr lang="en-US" sz="2800" dirty="0" smtClean="0">
                <a:solidFill>
                  <a:schemeClr val="tx1">
                    <a:lumMod val="75000"/>
                    <a:lumOff val="25000"/>
                  </a:schemeClr>
                </a:solidFill>
              </a:rPr>
              <a:t> </a:t>
            </a:r>
            <a:r>
              <a:rPr lang="en-US" sz="2800" dirty="0">
                <a:solidFill>
                  <a:schemeClr val="tx1">
                    <a:lumMod val="75000"/>
                    <a:lumOff val="25000"/>
                  </a:schemeClr>
                </a:solidFill>
              </a:rPr>
              <a:t>PhD refers to a particular type of PhD studies which allows students to conduct their thesis research </a:t>
            </a:r>
            <a:r>
              <a:rPr lang="en-US" sz="2800" dirty="0">
                <a:solidFill>
                  <a:schemeClr val="tx1">
                    <a:lumMod val="75000"/>
                    <a:lumOff val="25000"/>
                  </a:schemeClr>
                </a:solidFill>
                <a:latin typeface="+mj-lt"/>
              </a:rPr>
              <a:t>under the supervision of </a:t>
            </a:r>
            <a:r>
              <a:rPr lang="en-US" sz="2800" b="1" dirty="0">
                <a:solidFill>
                  <a:schemeClr val="tx1">
                    <a:lumMod val="75000"/>
                    <a:lumOff val="25000"/>
                  </a:schemeClr>
                </a:solidFill>
                <a:latin typeface="+mj-lt"/>
              </a:rPr>
              <a:t>two academic experts</a:t>
            </a:r>
            <a:r>
              <a:rPr lang="en-US" sz="2800" dirty="0">
                <a:solidFill>
                  <a:schemeClr val="tx1">
                    <a:lumMod val="75000"/>
                    <a:lumOff val="25000"/>
                  </a:schemeClr>
                </a:solidFill>
                <a:latin typeface="+mj-lt"/>
              </a:rPr>
              <a:t> in two universities in different countries. </a:t>
            </a:r>
            <a:endParaRPr lang="en-US" sz="2800" dirty="0" smtClean="0">
              <a:solidFill>
                <a:schemeClr val="tx1">
                  <a:lumMod val="75000"/>
                  <a:lumOff val="25000"/>
                </a:schemeClr>
              </a:solidFill>
              <a:latin typeface="+mj-lt"/>
            </a:endParaRPr>
          </a:p>
          <a:p>
            <a:endParaRPr lang="en-US" sz="2800" dirty="0" smtClean="0">
              <a:solidFill>
                <a:schemeClr val="tx1">
                  <a:lumMod val="75000"/>
                  <a:lumOff val="25000"/>
                </a:schemeClr>
              </a:solidFill>
              <a:latin typeface="+mj-lt"/>
            </a:endParaRPr>
          </a:p>
          <a:p>
            <a:r>
              <a:rPr lang="en-US" sz="2800" dirty="0" smtClean="0">
                <a:solidFill>
                  <a:schemeClr val="tx1">
                    <a:lumMod val="75000"/>
                    <a:lumOff val="25000"/>
                  </a:schemeClr>
                </a:solidFill>
                <a:latin typeface="+mj-lt"/>
              </a:rPr>
              <a:t>Establishing </a:t>
            </a:r>
            <a:r>
              <a:rPr lang="en-US" sz="2800" dirty="0">
                <a:solidFill>
                  <a:schemeClr val="tx1">
                    <a:lumMod val="75000"/>
                    <a:lumOff val="25000"/>
                  </a:schemeClr>
                </a:solidFill>
                <a:latin typeface="+mj-lt"/>
              </a:rPr>
              <a:t>a </a:t>
            </a:r>
            <a:r>
              <a:rPr lang="en-US" sz="2800" dirty="0" smtClean="0">
                <a:solidFill>
                  <a:schemeClr val="tx1">
                    <a:lumMod val="75000"/>
                    <a:lumOff val="25000"/>
                  </a:schemeClr>
                </a:solidFill>
                <a:latin typeface="+mj-lt"/>
              </a:rPr>
              <a:t>co-</a:t>
            </a:r>
            <a:r>
              <a:rPr lang="en-US" sz="2800" dirty="0" err="1" smtClean="0">
                <a:solidFill>
                  <a:schemeClr val="tx1">
                    <a:lumMod val="75000"/>
                    <a:lumOff val="25000"/>
                  </a:schemeClr>
                </a:solidFill>
                <a:latin typeface="+mj-lt"/>
              </a:rPr>
              <a:t>tutelle</a:t>
            </a:r>
            <a:r>
              <a:rPr lang="en-US" sz="2800" dirty="0" smtClean="0">
                <a:solidFill>
                  <a:schemeClr val="tx1">
                    <a:lumMod val="75000"/>
                    <a:lumOff val="25000"/>
                  </a:schemeClr>
                </a:solidFill>
                <a:latin typeface="+mj-lt"/>
              </a:rPr>
              <a:t> </a:t>
            </a:r>
            <a:r>
              <a:rPr lang="en-US" sz="2800" dirty="0">
                <a:solidFill>
                  <a:schemeClr val="tx1">
                    <a:lumMod val="75000"/>
                    <a:lumOff val="25000"/>
                  </a:schemeClr>
                </a:solidFill>
                <a:latin typeface="+mj-lt"/>
              </a:rPr>
              <a:t>agreement offers several </a:t>
            </a:r>
            <a:r>
              <a:rPr lang="en-US" sz="2800" b="1" dirty="0">
                <a:solidFill>
                  <a:schemeClr val="tx1">
                    <a:lumMod val="75000"/>
                    <a:lumOff val="25000"/>
                  </a:schemeClr>
                </a:solidFill>
                <a:latin typeface="+mj-lt"/>
              </a:rPr>
              <a:t>benefits</a:t>
            </a:r>
            <a:r>
              <a:rPr lang="en-US" sz="2800" dirty="0">
                <a:solidFill>
                  <a:schemeClr val="tx1">
                    <a:lumMod val="75000"/>
                    <a:lumOff val="25000"/>
                  </a:schemeClr>
                </a:solidFill>
                <a:latin typeface="+mj-lt"/>
              </a:rPr>
              <a:t> to both the students and the institutions involved. For the students it is an opportunity to enrich their research experience internationally and facilitate their professional mobility, while for institutions it is an opportunity to develop cooperation and collaboration with partner universities</a:t>
            </a:r>
            <a:r>
              <a:rPr lang="en-US" sz="2800" dirty="0" smtClean="0">
                <a:solidFill>
                  <a:schemeClr val="tx1">
                    <a:lumMod val="75000"/>
                    <a:lumOff val="25000"/>
                  </a:schemeClr>
                </a:solidFill>
                <a:latin typeface="+mj-lt"/>
              </a:rPr>
              <a:t>.</a:t>
            </a:r>
            <a:endParaRPr lang="en-US" sz="2800" dirty="0">
              <a:solidFill>
                <a:schemeClr val="tx1">
                  <a:lumMod val="75000"/>
                  <a:lumOff val="25000"/>
                </a:schemeClr>
              </a:solidFill>
              <a:latin typeface="+mj-lt"/>
            </a:endParaRPr>
          </a:p>
        </p:txBody>
      </p:sp>
      <p:sp>
        <p:nvSpPr>
          <p:cNvPr id="3" name="CasellaDiTesto 2"/>
          <p:cNvSpPr txBox="1"/>
          <p:nvPr/>
        </p:nvSpPr>
        <p:spPr>
          <a:xfrm>
            <a:off x="201706" y="309283"/>
            <a:ext cx="12478869" cy="769441"/>
          </a:xfrm>
          <a:prstGeom prst="rect">
            <a:avLst/>
          </a:prstGeom>
          <a:noFill/>
        </p:spPr>
        <p:txBody>
          <a:bodyPr wrap="square" rtlCol="0">
            <a:spAutoFit/>
          </a:bodyPr>
          <a:lstStyle/>
          <a:p>
            <a:r>
              <a:rPr lang="en-US" sz="4400" b="1" dirty="0">
                <a:solidFill>
                  <a:srgbClr val="008697"/>
                </a:solidFill>
              </a:rPr>
              <a:t>PhD Thesis "</a:t>
            </a:r>
            <a:r>
              <a:rPr lang="en-US" sz="4400" b="1" dirty="0" err="1">
                <a:solidFill>
                  <a:srgbClr val="008697"/>
                </a:solidFill>
              </a:rPr>
              <a:t>En</a:t>
            </a:r>
            <a:r>
              <a:rPr lang="en-US" sz="4400" b="1" dirty="0">
                <a:solidFill>
                  <a:srgbClr val="008697"/>
                </a:solidFill>
              </a:rPr>
              <a:t> </a:t>
            </a:r>
            <a:r>
              <a:rPr lang="en-US" sz="4400" b="1" dirty="0" smtClean="0">
                <a:solidFill>
                  <a:srgbClr val="008697"/>
                </a:solidFill>
              </a:rPr>
              <a:t>Co-</a:t>
            </a:r>
            <a:r>
              <a:rPr lang="en-US" sz="4400" b="1" dirty="0" err="1" smtClean="0">
                <a:solidFill>
                  <a:srgbClr val="008697"/>
                </a:solidFill>
              </a:rPr>
              <a:t>tutelle</a:t>
            </a:r>
            <a:r>
              <a:rPr lang="en-US" sz="4400" b="1" dirty="0" smtClean="0">
                <a:solidFill>
                  <a:srgbClr val="008697"/>
                </a:solidFill>
              </a:rPr>
              <a:t>"</a:t>
            </a:r>
            <a:endParaRPr lang="en-US" sz="4400" b="1" dirty="0">
              <a:solidFill>
                <a:srgbClr val="008697"/>
              </a:solidFill>
            </a:endParaRPr>
          </a:p>
        </p:txBody>
      </p:sp>
    </p:spTree>
    <p:extLst>
      <p:ext uri="{BB962C8B-B14F-4D97-AF65-F5344CB8AC3E}">
        <p14:creationId xmlns:p14="http://schemas.microsoft.com/office/powerpoint/2010/main" val="42114810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13765" y="1237128"/>
            <a:ext cx="11564470" cy="4832092"/>
          </a:xfrm>
          <a:prstGeom prst="rect">
            <a:avLst/>
          </a:prstGeom>
          <a:noFill/>
        </p:spPr>
        <p:txBody>
          <a:bodyPr wrap="square" rtlCol="0">
            <a:spAutoFit/>
          </a:bodyPr>
          <a:lstStyle/>
          <a:p>
            <a:r>
              <a:rPr lang="en-US" sz="2800" u="sng" dirty="0" smtClean="0">
                <a:solidFill>
                  <a:schemeClr val="tx1">
                    <a:lumMod val="75000"/>
                    <a:lumOff val="25000"/>
                  </a:schemeClr>
                </a:solidFill>
                <a:latin typeface="+mj-lt"/>
              </a:rPr>
              <a:t>How </a:t>
            </a:r>
            <a:r>
              <a:rPr lang="en-US" sz="2800" u="sng" dirty="0">
                <a:solidFill>
                  <a:schemeClr val="tx1">
                    <a:lumMod val="75000"/>
                    <a:lumOff val="25000"/>
                  </a:schemeClr>
                </a:solidFill>
                <a:latin typeface="+mj-lt"/>
              </a:rPr>
              <a:t>to establish a </a:t>
            </a:r>
            <a:r>
              <a:rPr lang="en-US" sz="2800" u="sng" dirty="0" err="1" smtClean="0">
                <a:solidFill>
                  <a:schemeClr val="tx1">
                    <a:lumMod val="75000"/>
                    <a:lumOff val="25000"/>
                  </a:schemeClr>
                </a:solidFill>
                <a:latin typeface="+mj-lt"/>
              </a:rPr>
              <a:t>cotutelle</a:t>
            </a:r>
            <a:endParaRPr lang="en-US" sz="2800" u="sng" dirty="0" smtClean="0">
              <a:solidFill>
                <a:schemeClr val="tx1">
                  <a:lumMod val="75000"/>
                  <a:lumOff val="25000"/>
                </a:schemeClr>
              </a:solidFill>
              <a:latin typeface="+mj-lt"/>
            </a:endParaRPr>
          </a:p>
          <a:p>
            <a:endParaRPr lang="en-US" sz="2800" u="sng" dirty="0">
              <a:solidFill>
                <a:schemeClr val="tx1">
                  <a:lumMod val="75000"/>
                  <a:lumOff val="25000"/>
                </a:schemeClr>
              </a:solidFill>
              <a:latin typeface="+mj-lt"/>
            </a:endParaRPr>
          </a:p>
          <a:p>
            <a:r>
              <a:rPr lang="en-US" sz="2800" dirty="0">
                <a:solidFill>
                  <a:schemeClr val="tx1">
                    <a:lumMod val="75000"/>
                    <a:lumOff val="25000"/>
                  </a:schemeClr>
                </a:solidFill>
                <a:latin typeface="+mj-lt"/>
              </a:rPr>
              <a:t>Any PhD student enrolled in a PhD </a:t>
            </a:r>
            <a:r>
              <a:rPr lang="en-US" sz="2800" dirty="0" err="1">
                <a:solidFill>
                  <a:schemeClr val="tx1">
                    <a:lumMod val="75000"/>
                    <a:lumOff val="25000"/>
                  </a:schemeClr>
                </a:solidFill>
                <a:latin typeface="+mj-lt"/>
              </a:rPr>
              <a:t>Programme</a:t>
            </a:r>
            <a:r>
              <a:rPr lang="en-US" sz="2800" dirty="0">
                <a:solidFill>
                  <a:schemeClr val="tx1">
                    <a:lumMod val="75000"/>
                    <a:lumOff val="25000"/>
                  </a:schemeClr>
                </a:solidFill>
                <a:latin typeface="+mj-lt"/>
              </a:rPr>
              <a:t> at </a:t>
            </a:r>
            <a:r>
              <a:rPr lang="en-US" sz="2800" dirty="0" err="1" smtClean="0">
                <a:solidFill>
                  <a:schemeClr val="tx1">
                    <a:lumMod val="75000"/>
                    <a:lumOff val="25000"/>
                  </a:schemeClr>
                </a:solidFill>
                <a:latin typeface="+mj-lt"/>
              </a:rPr>
              <a:t>UniCAL</a:t>
            </a:r>
            <a:r>
              <a:rPr lang="en-US" sz="2800" dirty="0" smtClean="0">
                <a:solidFill>
                  <a:schemeClr val="tx1">
                    <a:lumMod val="75000"/>
                    <a:lumOff val="25000"/>
                  </a:schemeClr>
                </a:solidFill>
                <a:latin typeface="+mj-lt"/>
              </a:rPr>
              <a:t> or </a:t>
            </a:r>
            <a:r>
              <a:rPr lang="en-US" sz="2800" dirty="0">
                <a:solidFill>
                  <a:schemeClr val="tx1">
                    <a:lumMod val="75000"/>
                    <a:lumOff val="25000"/>
                  </a:schemeClr>
                </a:solidFill>
                <a:latin typeface="+mj-lt"/>
              </a:rPr>
              <a:t>in </a:t>
            </a:r>
            <a:r>
              <a:rPr lang="en-US" sz="2800" dirty="0" smtClean="0">
                <a:solidFill>
                  <a:schemeClr val="tx1">
                    <a:lumMod val="75000"/>
                    <a:lumOff val="25000"/>
                  </a:schemeClr>
                </a:solidFill>
                <a:latin typeface="+mj-lt"/>
              </a:rPr>
              <a:t>an </a:t>
            </a:r>
            <a:r>
              <a:rPr lang="en-US" sz="2800" dirty="0">
                <a:solidFill>
                  <a:schemeClr val="tx1">
                    <a:lumMod val="75000"/>
                    <a:lumOff val="25000"/>
                  </a:schemeClr>
                </a:solidFill>
                <a:latin typeface="+mj-lt"/>
              </a:rPr>
              <a:t>international university is eligible for a </a:t>
            </a:r>
            <a:r>
              <a:rPr lang="en-US" sz="2800" dirty="0" smtClean="0">
                <a:solidFill>
                  <a:schemeClr val="tx1">
                    <a:lumMod val="75000"/>
                    <a:lumOff val="25000"/>
                  </a:schemeClr>
                </a:solidFill>
                <a:latin typeface="+mj-lt"/>
              </a:rPr>
              <a:t>co-</a:t>
            </a:r>
            <a:r>
              <a:rPr lang="en-US" sz="2800" dirty="0" err="1" smtClean="0">
                <a:solidFill>
                  <a:schemeClr val="tx1">
                    <a:lumMod val="75000"/>
                    <a:lumOff val="25000"/>
                  </a:schemeClr>
                </a:solidFill>
                <a:latin typeface="+mj-lt"/>
              </a:rPr>
              <a:t>tutelle</a:t>
            </a:r>
            <a:r>
              <a:rPr lang="en-US" sz="2800" dirty="0" smtClean="0">
                <a:solidFill>
                  <a:schemeClr val="tx1">
                    <a:lumMod val="75000"/>
                    <a:lumOff val="25000"/>
                  </a:schemeClr>
                </a:solidFill>
                <a:latin typeface="+mj-lt"/>
              </a:rPr>
              <a:t> </a:t>
            </a:r>
            <a:r>
              <a:rPr lang="en-US" sz="2800" dirty="0">
                <a:solidFill>
                  <a:schemeClr val="tx1">
                    <a:lumMod val="75000"/>
                    <a:lumOff val="25000"/>
                  </a:schemeClr>
                </a:solidFill>
                <a:latin typeface="+mj-lt"/>
              </a:rPr>
              <a:t>agreement. </a:t>
            </a:r>
            <a:endParaRPr lang="en-US" sz="2800" dirty="0" smtClean="0">
              <a:solidFill>
                <a:schemeClr val="tx1">
                  <a:lumMod val="75000"/>
                  <a:lumOff val="25000"/>
                </a:schemeClr>
              </a:solidFill>
              <a:latin typeface="+mj-lt"/>
            </a:endParaRPr>
          </a:p>
          <a:p>
            <a:r>
              <a:rPr lang="en-US" sz="2800" dirty="0" smtClean="0">
                <a:solidFill>
                  <a:schemeClr val="tx1">
                    <a:lumMod val="75000"/>
                    <a:lumOff val="25000"/>
                  </a:schemeClr>
                </a:solidFill>
                <a:latin typeface="+mj-lt"/>
              </a:rPr>
              <a:t>Applications </a:t>
            </a:r>
            <a:r>
              <a:rPr lang="en-US" sz="2800" dirty="0">
                <a:solidFill>
                  <a:schemeClr val="tx1">
                    <a:lumMod val="75000"/>
                    <a:lumOff val="25000"/>
                  </a:schemeClr>
                </a:solidFill>
                <a:latin typeface="+mj-lt"/>
              </a:rPr>
              <a:t>must be made within the </a:t>
            </a:r>
            <a:r>
              <a:rPr lang="en-US" sz="2800" b="1" dirty="0">
                <a:solidFill>
                  <a:schemeClr val="tx1">
                    <a:lumMod val="75000"/>
                    <a:lumOff val="25000"/>
                  </a:schemeClr>
                </a:solidFill>
                <a:latin typeface="+mj-lt"/>
              </a:rPr>
              <a:t>first year of enrolment</a:t>
            </a:r>
            <a:r>
              <a:rPr lang="en-US" sz="2800" dirty="0">
                <a:solidFill>
                  <a:schemeClr val="tx1">
                    <a:lumMod val="75000"/>
                    <a:lumOff val="25000"/>
                  </a:schemeClr>
                </a:solidFill>
                <a:latin typeface="+mj-lt"/>
              </a:rPr>
              <a:t>. The all procedure should be </a:t>
            </a:r>
            <a:r>
              <a:rPr lang="en-US" sz="2800" dirty="0" smtClean="0">
                <a:solidFill>
                  <a:schemeClr val="tx1">
                    <a:lumMod val="75000"/>
                    <a:lumOff val="25000"/>
                  </a:schemeClr>
                </a:solidFill>
                <a:latin typeface="+mj-lt"/>
              </a:rPr>
              <a:t>finalized </a:t>
            </a:r>
            <a:r>
              <a:rPr lang="en-US" sz="2800" dirty="0">
                <a:solidFill>
                  <a:schemeClr val="tx1">
                    <a:lumMod val="75000"/>
                    <a:lumOff val="25000"/>
                  </a:schemeClr>
                </a:solidFill>
                <a:latin typeface="+mj-lt"/>
              </a:rPr>
              <a:t>within the first </a:t>
            </a:r>
            <a:r>
              <a:rPr lang="en-US" sz="2800" b="1" dirty="0">
                <a:solidFill>
                  <a:schemeClr val="tx1">
                    <a:lumMod val="75000"/>
                    <a:lumOff val="25000"/>
                  </a:schemeClr>
                </a:solidFill>
                <a:latin typeface="+mj-lt"/>
              </a:rPr>
              <a:t>18 months</a:t>
            </a:r>
            <a:r>
              <a:rPr lang="en-US" sz="2800" dirty="0">
                <a:solidFill>
                  <a:schemeClr val="tx1">
                    <a:lumMod val="75000"/>
                    <a:lumOff val="25000"/>
                  </a:schemeClr>
                </a:solidFill>
                <a:latin typeface="+mj-lt"/>
              </a:rPr>
              <a:t> of enrolment to the PhD </a:t>
            </a:r>
            <a:r>
              <a:rPr lang="en-US" sz="2800" dirty="0" err="1">
                <a:solidFill>
                  <a:schemeClr val="tx1">
                    <a:lumMod val="75000"/>
                    <a:lumOff val="25000"/>
                  </a:schemeClr>
                </a:solidFill>
                <a:latin typeface="+mj-lt"/>
              </a:rPr>
              <a:t>Programme</a:t>
            </a:r>
            <a:r>
              <a:rPr lang="en-US" sz="2800" dirty="0">
                <a:solidFill>
                  <a:schemeClr val="tx1">
                    <a:lumMod val="75000"/>
                    <a:lumOff val="25000"/>
                  </a:schemeClr>
                </a:solidFill>
                <a:latin typeface="+mj-lt"/>
              </a:rPr>
              <a:t>.</a:t>
            </a:r>
          </a:p>
          <a:p>
            <a:endParaRPr lang="en-US" sz="2800" dirty="0">
              <a:solidFill>
                <a:schemeClr val="tx1">
                  <a:lumMod val="75000"/>
                  <a:lumOff val="25000"/>
                </a:schemeClr>
              </a:solidFill>
              <a:latin typeface="+mj-lt"/>
            </a:endParaRPr>
          </a:p>
          <a:p>
            <a:r>
              <a:rPr lang="en-US" sz="2800" dirty="0">
                <a:solidFill>
                  <a:schemeClr val="tx1">
                    <a:lumMod val="75000"/>
                    <a:lumOff val="25000"/>
                  </a:schemeClr>
                </a:solidFill>
                <a:latin typeface="+mj-lt"/>
              </a:rPr>
              <a:t>Application procedure at </a:t>
            </a:r>
            <a:r>
              <a:rPr lang="en-US" sz="2800" dirty="0" err="1" smtClean="0">
                <a:solidFill>
                  <a:schemeClr val="tx1">
                    <a:lumMod val="75000"/>
                    <a:lumOff val="25000"/>
                  </a:schemeClr>
                </a:solidFill>
                <a:latin typeface="+mj-lt"/>
              </a:rPr>
              <a:t>UniCAL</a:t>
            </a:r>
            <a:endParaRPr lang="en-US" sz="2800" dirty="0">
              <a:solidFill>
                <a:schemeClr val="tx1">
                  <a:lumMod val="75000"/>
                  <a:lumOff val="25000"/>
                </a:schemeClr>
              </a:solidFill>
              <a:latin typeface="+mj-lt"/>
            </a:endParaRPr>
          </a:p>
          <a:p>
            <a:r>
              <a:rPr lang="en-US" sz="2800" dirty="0">
                <a:solidFill>
                  <a:schemeClr val="tx1">
                    <a:lumMod val="75000"/>
                    <a:lumOff val="25000"/>
                  </a:schemeClr>
                </a:solidFill>
                <a:latin typeface="+mj-lt"/>
              </a:rPr>
              <a:t>Seek the initial </a:t>
            </a:r>
            <a:r>
              <a:rPr lang="en-US" sz="2800" b="1" dirty="0">
                <a:solidFill>
                  <a:schemeClr val="tx1">
                    <a:lumMod val="75000"/>
                    <a:lumOff val="25000"/>
                  </a:schemeClr>
                </a:solidFill>
                <a:latin typeface="+mj-lt"/>
              </a:rPr>
              <a:t>approval</a:t>
            </a:r>
            <a:r>
              <a:rPr lang="en-US" sz="2800" dirty="0">
                <a:solidFill>
                  <a:schemeClr val="tx1">
                    <a:lumMod val="75000"/>
                    <a:lumOff val="25000"/>
                  </a:schemeClr>
                </a:solidFill>
                <a:latin typeface="+mj-lt"/>
              </a:rPr>
              <a:t> of your current and potential thesis </a:t>
            </a:r>
            <a:r>
              <a:rPr lang="en-US" sz="2800" b="1" dirty="0">
                <a:solidFill>
                  <a:schemeClr val="tx1">
                    <a:lumMod val="75000"/>
                    <a:lumOff val="25000"/>
                  </a:schemeClr>
                </a:solidFill>
                <a:latin typeface="+mj-lt"/>
              </a:rPr>
              <a:t>supervisor</a:t>
            </a:r>
            <a:r>
              <a:rPr lang="en-US" sz="2800" dirty="0">
                <a:solidFill>
                  <a:schemeClr val="tx1">
                    <a:lumMod val="75000"/>
                    <a:lumOff val="25000"/>
                  </a:schemeClr>
                </a:solidFill>
                <a:latin typeface="+mj-lt"/>
              </a:rPr>
              <a:t> both at </a:t>
            </a:r>
            <a:r>
              <a:rPr lang="en-US" sz="2800" dirty="0" err="1" smtClean="0">
                <a:solidFill>
                  <a:schemeClr val="tx1">
                    <a:lumMod val="75000"/>
                    <a:lumOff val="25000"/>
                  </a:schemeClr>
                </a:solidFill>
                <a:latin typeface="+mj-lt"/>
              </a:rPr>
              <a:t>UniCAL</a:t>
            </a:r>
            <a:r>
              <a:rPr lang="en-US" sz="2800" dirty="0" smtClean="0">
                <a:solidFill>
                  <a:schemeClr val="tx1">
                    <a:lumMod val="75000"/>
                    <a:lumOff val="25000"/>
                  </a:schemeClr>
                </a:solidFill>
                <a:latin typeface="+mj-lt"/>
              </a:rPr>
              <a:t> </a:t>
            </a:r>
            <a:r>
              <a:rPr lang="en-US" sz="2800" dirty="0">
                <a:solidFill>
                  <a:schemeClr val="tx1">
                    <a:lumMod val="75000"/>
                    <a:lumOff val="25000"/>
                  </a:schemeClr>
                </a:solidFill>
                <a:latin typeface="+mj-lt"/>
              </a:rPr>
              <a:t>and at the partner University</a:t>
            </a:r>
            <a:r>
              <a:rPr lang="en-US" sz="2800" dirty="0" smtClean="0">
                <a:solidFill>
                  <a:schemeClr val="tx1">
                    <a:lumMod val="75000"/>
                    <a:lumOff val="25000"/>
                  </a:schemeClr>
                </a:solidFill>
                <a:latin typeface="+mj-lt"/>
              </a:rPr>
              <a:t>.</a:t>
            </a:r>
            <a:endParaRPr lang="en-US" sz="2800" dirty="0">
              <a:solidFill>
                <a:schemeClr val="tx1">
                  <a:lumMod val="75000"/>
                  <a:lumOff val="25000"/>
                </a:schemeClr>
              </a:solidFill>
              <a:latin typeface="+mj-lt"/>
            </a:endParaRPr>
          </a:p>
        </p:txBody>
      </p:sp>
      <p:sp>
        <p:nvSpPr>
          <p:cNvPr id="3" name="CasellaDiTesto 2"/>
          <p:cNvSpPr txBox="1"/>
          <p:nvPr/>
        </p:nvSpPr>
        <p:spPr>
          <a:xfrm>
            <a:off x="201706" y="309283"/>
            <a:ext cx="12478869" cy="769441"/>
          </a:xfrm>
          <a:prstGeom prst="rect">
            <a:avLst/>
          </a:prstGeom>
          <a:noFill/>
        </p:spPr>
        <p:txBody>
          <a:bodyPr wrap="square" rtlCol="0">
            <a:spAutoFit/>
          </a:bodyPr>
          <a:lstStyle/>
          <a:p>
            <a:r>
              <a:rPr lang="en-US" sz="4400" b="1" dirty="0">
                <a:solidFill>
                  <a:srgbClr val="008697"/>
                </a:solidFill>
              </a:rPr>
              <a:t>PhD Thesis "</a:t>
            </a:r>
            <a:r>
              <a:rPr lang="en-US" sz="4400" b="1" dirty="0" err="1">
                <a:solidFill>
                  <a:srgbClr val="008697"/>
                </a:solidFill>
              </a:rPr>
              <a:t>En</a:t>
            </a:r>
            <a:r>
              <a:rPr lang="en-US" sz="4400" b="1" dirty="0">
                <a:solidFill>
                  <a:srgbClr val="008697"/>
                </a:solidFill>
              </a:rPr>
              <a:t> </a:t>
            </a:r>
            <a:r>
              <a:rPr lang="en-US" sz="4400" b="1" dirty="0" smtClean="0">
                <a:solidFill>
                  <a:srgbClr val="008697"/>
                </a:solidFill>
              </a:rPr>
              <a:t>Co-</a:t>
            </a:r>
            <a:r>
              <a:rPr lang="en-US" sz="4400" b="1" dirty="0" err="1" smtClean="0">
                <a:solidFill>
                  <a:srgbClr val="008697"/>
                </a:solidFill>
              </a:rPr>
              <a:t>tutelle</a:t>
            </a:r>
            <a:r>
              <a:rPr lang="en-US" sz="4400" b="1" dirty="0" smtClean="0">
                <a:solidFill>
                  <a:srgbClr val="008697"/>
                </a:solidFill>
              </a:rPr>
              <a:t>"</a:t>
            </a:r>
            <a:endParaRPr lang="en-US" sz="4400" b="1" dirty="0">
              <a:solidFill>
                <a:srgbClr val="008697"/>
              </a:solidFill>
            </a:endParaRPr>
          </a:p>
        </p:txBody>
      </p:sp>
    </p:spTree>
    <p:extLst>
      <p:ext uri="{BB962C8B-B14F-4D97-AF65-F5344CB8AC3E}">
        <p14:creationId xmlns:p14="http://schemas.microsoft.com/office/powerpoint/2010/main" val="19114605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13765" y="1237128"/>
            <a:ext cx="11564470" cy="5447645"/>
          </a:xfrm>
          <a:prstGeom prst="rect">
            <a:avLst/>
          </a:prstGeom>
          <a:noFill/>
        </p:spPr>
        <p:txBody>
          <a:bodyPr wrap="square" rtlCol="0">
            <a:spAutoFit/>
          </a:bodyPr>
          <a:lstStyle/>
          <a:p>
            <a:r>
              <a:rPr lang="en-US" sz="2800" u="sng" dirty="0" smtClean="0">
                <a:solidFill>
                  <a:schemeClr val="tx1">
                    <a:lumMod val="75000"/>
                    <a:lumOff val="25000"/>
                  </a:schemeClr>
                </a:solidFill>
                <a:latin typeface="+mj-lt"/>
              </a:rPr>
              <a:t>Application </a:t>
            </a:r>
            <a:r>
              <a:rPr lang="en-US" sz="2800" u="sng" dirty="0">
                <a:solidFill>
                  <a:schemeClr val="tx1">
                    <a:lumMod val="75000"/>
                    <a:lumOff val="25000"/>
                  </a:schemeClr>
                </a:solidFill>
                <a:latin typeface="+mj-lt"/>
              </a:rPr>
              <a:t>procedure at </a:t>
            </a:r>
            <a:r>
              <a:rPr lang="en-US" sz="2800" u="sng" dirty="0" err="1" smtClean="0">
                <a:solidFill>
                  <a:schemeClr val="tx1">
                    <a:lumMod val="75000"/>
                    <a:lumOff val="25000"/>
                  </a:schemeClr>
                </a:solidFill>
                <a:latin typeface="+mj-lt"/>
              </a:rPr>
              <a:t>UniCAL</a:t>
            </a:r>
            <a:endParaRPr lang="en-US" sz="2800" u="sng" dirty="0" smtClean="0">
              <a:solidFill>
                <a:schemeClr val="tx1">
                  <a:lumMod val="75000"/>
                  <a:lumOff val="25000"/>
                </a:schemeClr>
              </a:solidFill>
              <a:latin typeface="+mj-lt"/>
            </a:endParaRPr>
          </a:p>
          <a:p>
            <a:endParaRPr lang="en-US" sz="2000" u="sng" dirty="0">
              <a:solidFill>
                <a:schemeClr val="tx1">
                  <a:lumMod val="75000"/>
                  <a:lumOff val="25000"/>
                </a:schemeClr>
              </a:solidFill>
              <a:latin typeface="+mj-lt"/>
            </a:endParaRPr>
          </a:p>
          <a:p>
            <a:r>
              <a:rPr lang="en-US" sz="2800" dirty="0">
                <a:solidFill>
                  <a:schemeClr val="tx1">
                    <a:lumMod val="75000"/>
                    <a:lumOff val="25000"/>
                  </a:schemeClr>
                </a:solidFill>
                <a:latin typeface="+mj-lt"/>
              </a:rPr>
              <a:t>Seek the initial </a:t>
            </a:r>
            <a:r>
              <a:rPr lang="en-US" sz="2800" b="1" dirty="0">
                <a:solidFill>
                  <a:schemeClr val="tx1">
                    <a:lumMod val="75000"/>
                    <a:lumOff val="25000"/>
                  </a:schemeClr>
                </a:solidFill>
                <a:latin typeface="+mj-lt"/>
              </a:rPr>
              <a:t>approval</a:t>
            </a:r>
            <a:r>
              <a:rPr lang="en-US" sz="2800" dirty="0">
                <a:solidFill>
                  <a:schemeClr val="tx1">
                    <a:lumMod val="75000"/>
                    <a:lumOff val="25000"/>
                  </a:schemeClr>
                </a:solidFill>
                <a:latin typeface="+mj-lt"/>
              </a:rPr>
              <a:t> of your current and potential thesis </a:t>
            </a:r>
            <a:r>
              <a:rPr lang="en-US" sz="2800" b="1" dirty="0">
                <a:solidFill>
                  <a:schemeClr val="tx1">
                    <a:lumMod val="75000"/>
                    <a:lumOff val="25000"/>
                  </a:schemeClr>
                </a:solidFill>
                <a:latin typeface="+mj-lt"/>
              </a:rPr>
              <a:t>supervisor</a:t>
            </a:r>
            <a:r>
              <a:rPr lang="en-US" sz="2800" dirty="0">
                <a:solidFill>
                  <a:schemeClr val="tx1">
                    <a:lumMod val="75000"/>
                    <a:lumOff val="25000"/>
                  </a:schemeClr>
                </a:solidFill>
                <a:latin typeface="+mj-lt"/>
              </a:rPr>
              <a:t> both at </a:t>
            </a:r>
            <a:r>
              <a:rPr lang="en-US" sz="2800" dirty="0" err="1" smtClean="0">
                <a:solidFill>
                  <a:schemeClr val="tx1">
                    <a:lumMod val="75000"/>
                    <a:lumOff val="25000"/>
                  </a:schemeClr>
                </a:solidFill>
                <a:latin typeface="+mj-lt"/>
              </a:rPr>
              <a:t>UniCAL</a:t>
            </a:r>
            <a:r>
              <a:rPr lang="en-US" sz="2800" dirty="0" smtClean="0">
                <a:solidFill>
                  <a:schemeClr val="tx1">
                    <a:lumMod val="75000"/>
                    <a:lumOff val="25000"/>
                  </a:schemeClr>
                </a:solidFill>
                <a:latin typeface="+mj-lt"/>
              </a:rPr>
              <a:t> and </a:t>
            </a:r>
            <a:r>
              <a:rPr lang="en-US" sz="2800" dirty="0">
                <a:solidFill>
                  <a:schemeClr val="tx1">
                    <a:lumMod val="75000"/>
                    <a:lumOff val="25000"/>
                  </a:schemeClr>
                </a:solidFill>
                <a:latin typeface="+mj-lt"/>
              </a:rPr>
              <a:t>at the partner University.</a:t>
            </a:r>
            <a:br>
              <a:rPr lang="en-US" sz="2800" dirty="0">
                <a:solidFill>
                  <a:schemeClr val="tx1">
                    <a:lumMod val="75000"/>
                    <a:lumOff val="25000"/>
                  </a:schemeClr>
                </a:solidFill>
                <a:latin typeface="+mj-lt"/>
              </a:rPr>
            </a:br>
            <a:r>
              <a:rPr lang="en-US" sz="2000" dirty="0">
                <a:solidFill>
                  <a:schemeClr val="tx1">
                    <a:lumMod val="75000"/>
                    <a:lumOff val="25000"/>
                  </a:schemeClr>
                </a:solidFill>
                <a:latin typeface="+mj-lt"/>
              </a:rPr>
              <a:t> </a:t>
            </a:r>
          </a:p>
          <a:p>
            <a:r>
              <a:rPr lang="en-US" sz="2800" dirty="0">
                <a:solidFill>
                  <a:schemeClr val="tx1">
                    <a:lumMod val="75000"/>
                    <a:lumOff val="25000"/>
                  </a:schemeClr>
                </a:solidFill>
                <a:latin typeface="+mj-lt"/>
              </a:rPr>
              <a:t>Obtain the approval of the </a:t>
            </a:r>
            <a:r>
              <a:rPr lang="en-US" sz="2800" b="1" dirty="0">
                <a:solidFill>
                  <a:schemeClr val="tx1">
                    <a:lumMod val="75000"/>
                    <a:lumOff val="25000"/>
                  </a:schemeClr>
                </a:solidFill>
                <a:latin typeface="+mj-lt"/>
              </a:rPr>
              <a:t>PhD </a:t>
            </a:r>
            <a:r>
              <a:rPr lang="en-US" sz="2800" b="1" dirty="0" err="1">
                <a:solidFill>
                  <a:schemeClr val="tx1">
                    <a:lumMod val="75000"/>
                    <a:lumOff val="25000"/>
                  </a:schemeClr>
                </a:solidFill>
                <a:latin typeface="+mj-lt"/>
              </a:rPr>
              <a:t>Programme</a:t>
            </a:r>
            <a:r>
              <a:rPr lang="en-US" sz="2800" b="1" dirty="0">
                <a:solidFill>
                  <a:schemeClr val="tx1">
                    <a:lumMod val="75000"/>
                    <a:lumOff val="25000"/>
                  </a:schemeClr>
                </a:solidFill>
                <a:latin typeface="+mj-lt"/>
              </a:rPr>
              <a:t> Board</a:t>
            </a:r>
            <a:r>
              <a:rPr lang="en-US" sz="2800" dirty="0">
                <a:solidFill>
                  <a:schemeClr val="tx1">
                    <a:lumMod val="75000"/>
                    <a:lumOff val="25000"/>
                  </a:schemeClr>
                </a:solidFill>
                <a:latin typeface="+mj-lt"/>
              </a:rPr>
              <a:t> at </a:t>
            </a:r>
            <a:r>
              <a:rPr lang="en-US" sz="2800" dirty="0" err="1" smtClean="0">
                <a:solidFill>
                  <a:schemeClr val="tx1">
                    <a:lumMod val="75000"/>
                    <a:lumOff val="25000"/>
                  </a:schemeClr>
                </a:solidFill>
                <a:latin typeface="+mj-lt"/>
              </a:rPr>
              <a:t>UniCAL</a:t>
            </a:r>
            <a:r>
              <a:rPr lang="en-US" sz="2800" dirty="0" smtClean="0">
                <a:solidFill>
                  <a:schemeClr val="tx1">
                    <a:lumMod val="75000"/>
                    <a:lumOff val="25000"/>
                  </a:schemeClr>
                </a:solidFill>
                <a:latin typeface="+mj-lt"/>
              </a:rPr>
              <a:t>. </a:t>
            </a:r>
            <a:r>
              <a:rPr lang="en-US" sz="2800" dirty="0">
                <a:solidFill>
                  <a:schemeClr val="tx1">
                    <a:lumMod val="75000"/>
                    <a:lumOff val="25000"/>
                  </a:schemeClr>
                </a:solidFill>
                <a:latin typeface="+mj-lt"/>
              </a:rPr>
              <a:t>For incoming PhD students, the Board will also </a:t>
            </a:r>
            <a:r>
              <a:rPr lang="en-US" sz="2800" dirty="0" smtClean="0">
                <a:solidFill>
                  <a:schemeClr val="tx1">
                    <a:lumMod val="75000"/>
                    <a:lumOff val="25000"/>
                  </a:schemeClr>
                </a:solidFill>
                <a:latin typeface="+mj-lt"/>
              </a:rPr>
              <a:t>formalize the </a:t>
            </a:r>
            <a:r>
              <a:rPr lang="en-US" sz="2800" dirty="0">
                <a:solidFill>
                  <a:schemeClr val="tx1">
                    <a:lumMod val="75000"/>
                    <a:lumOff val="25000"/>
                  </a:schemeClr>
                </a:solidFill>
                <a:latin typeface="+mj-lt"/>
              </a:rPr>
              <a:t>assignment of the PhD Supervisor and determine in which PhD </a:t>
            </a:r>
            <a:r>
              <a:rPr lang="en-US" sz="2800" dirty="0" err="1">
                <a:solidFill>
                  <a:schemeClr val="tx1">
                    <a:lumMod val="75000"/>
                    <a:lumOff val="25000"/>
                  </a:schemeClr>
                </a:solidFill>
                <a:latin typeface="+mj-lt"/>
              </a:rPr>
              <a:t>Programme</a:t>
            </a:r>
            <a:r>
              <a:rPr lang="en-US" sz="2800" dirty="0">
                <a:solidFill>
                  <a:schemeClr val="tx1">
                    <a:lumMod val="75000"/>
                    <a:lumOff val="25000"/>
                  </a:schemeClr>
                </a:solidFill>
                <a:latin typeface="+mj-lt"/>
              </a:rPr>
              <a:t> cycle the students will be included, based on the time of enrolment at the partner university. </a:t>
            </a:r>
            <a:br>
              <a:rPr lang="en-US" sz="2800" dirty="0">
                <a:solidFill>
                  <a:schemeClr val="tx1">
                    <a:lumMod val="75000"/>
                    <a:lumOff val="25000"/>
                  </a:schemeClr>
                </a:solidFill>
                <a:latin typeface="+mj-lt"/>
              </a:rPr>
            </a:br>
            <a:r>
              <a:rPr lang="en-US" sz="2000" dirty="0">
                <a:solidFill>
                  <a:schemeClr val="tx1">
                    <a:lumMod val="75000"/>
                    <a:lumOff val="25000"/>
                  </a:schemeClr>
                </a:solidFill>
                <a:latin typeface="+mj-lt"/>
              </a:rPr>
              <a:t> </a:t>
            </a:r>
          </a:p>
          <a:p>
            <a:r>
              <a:rPr lang="en-US" sz="2800" dirty="0">
                <a:solidFill>
                  <a:schemeClr val="tx1">
                    <a:lumMod val="75000"/>
                    <a:lumOff val="25000"/>
                  </a:schemeClr>
                </a:solidFill>
                <a:latin typeface="+mj-lt"/>
              </a:rPr>
              <a:t> Once the agreement has been signed, incoming students will be </a:t>
            </a:r>
            <a:r>
              <a:rPr lang="en-US" sz="2800" b="1" dirty="0">
                <a:solidFill>
                  <a:schemeClr val="tx1">
                    <a:lumMod val="75000"/>
                    <a:lumOff val="25000"/>
                  </a:schemeClr>
                </a:solidFill>
                <a:latin typeface="+mj-lt"/>
              </a:rPr>
              <a:t>officially enrolled</a:t>
            </a:r>
            <a:r>
              <a:rPr lang="en-US" sz="2800" dirty="0">
                <a:solidFill>
                  <a:schemeClr val="tx1">
                    <a:lumMod val="75000"/>
                    <a:lumOff val="25000"/>
                  </a:schemeClr>
                </a:solidFill>
                <a:latin typeface="+mj-lt"/>
              </a:rPr>
              <a:t> and the </a:t>
            </a:r>
            <a:r>
              <a:rPr lang="en-US" sz="2800" dirty="0" err="1">
                <a:solidFill>
                  <a:schemeClr val="tx1">
                    <a:lumMod val="75000"/>
                    <a:lumOff val="25000"/>
                  </a:schemeClr>
                </a:solidFill>
                <a:latin typeface="+mj-lt"/>
              </a:rPr>
              <a:t>cotutelle</a:t>
            </a:r>
            <a:r>
              <a:rPr lang="en-US" sz="2800" dirty="0">
                <a:solidFill>
                  <a:schemeClr val="tx1">
                    <a:lumMod val="75000"/>
                    <a:lumOff val="25000"/>
                  </a:schemeClr>
                </a:solidFill>
                <a:latin typeface="+mj-lt"/>
              </a:rPr>
              <a:t> will be registered for both out-going and incoming students.</a:t>
            </a:r>
          </a:p>
        </p:txBody>
      </p:sp>
      <p:sp>
        <p:nvSpPr>
          <p:cNvPr id="3" name="CasellaDiTesto 2"/>
          <p:cNvSpPr txBox="1"/>
          <p:nvPr/>
        </p:nvSpPr>
        <p:spPr>
          <a:xfrm>
            <a:off x="201706" y="309283"/>
            <a:ext cx="12478869" cy="769441"/>
          </a:xfrm>
          <a:prstGeom prst="rect">
            <a:avLst/>
          </a:prstGeom>
          <a:noFill/>
        </p:spPr>
        <p:txBody>
          <a:bodyPr wrap="square" rtlCol="0">
            <a:spAutoFit/>
          </a:bodyPr>
          <a:lstStyle/>
          <a:p>
            <a:r>
              <a:rPr lang="en-US" sz="4400" b="1" dirty="0">
                <a:solidFill>
                  <a:srgbClr val="008697"/>
                </a:solidFill>
              </a:rPr>
              <a:t>PhD Thesis "</a:t>
            </a:r>
            <a:r>
              <a:rPr lang="en-US" sz="4400" b="1" dirty="0" err="1">
                <a:solidFill>
                  <a:srgbClr val="008697"/>
                </a:solidFill>
              </a:rPr>
              <a:t>En</a:t>
            </a:r>
            <a:r>
              <a:rPr lang="en-US" sz="4400" b="1" dirty="0">
                <a:solidFill>
                  <a:srgbClr val="008697"/>
                </a:solidFill>
              </a:rPr>
              <a:t> </a:t>
            </a:r>
            <a:r>
              <a:rPr lang="en-US" sz="4400" b="1" dirty="0" smtClean="0">
                <a:solidFill>
                  <a:srgbClr val="008697"/>
                </a:solidFill>
              </a:rPr>
              <a:t>Co-</a:t>
            </a:r>
            <a:r>
              <a:rPr lang="en-US" sz="4400" b="1" dirty="0" err="1" smtClean="0">
                <a:solidFill>
                  <a:srgbClr val="008697"/>
                </a:solidFill>
              </a:rPr>
              <a:t>tutelle</a:t>
            </a:r>
            <a:r>
              <a:rPr lang="en-US" sz="4400" b="1" dirty="0" smtClean="0">
                <a:solidFill>
                  <a:srgbClr val="008697"/>
                </a:solidFill>
              </a:rPr>
              <a:t>"</a:t>
            </a:r>
            <a:endParaRPr lang="en-US" sz="4400" b="1" dirty="0">
              <a:solidFill>
                <a:srgbClr val="008697"/>
              </a:solidFill>
            </a:endParaRPr>
          </a:p>
        </p:txBody>
      </p:sp>
    </p:spTree>
    <p:extLst>
      <p:ext uri="{BB962C8B-B14F-4D97-AF65-F5344CB8AC3E}">
        <p14:creationId xmlns:p14="http://schemas.microsoft.com/office/powerpoint/2010/main" val="9030537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93594" y="1277470"/>
            <a:ext cx="11604812" cy="5262979"/>
          </a:xfrm>
          <a:prstGeom prst="rect">
            <a:avLst/>
          </a:prstGeom>
          <a:noFill/>
        </p:spPr>
        <p:txBody>
          <a:bodyPr wrap="square" rtlCol="0">
            <a:spAutoFit/>
          </a:bodyPr>
          <a:lstStyle>
            <a:defPPr>
              <a:defRPr lang="en-US"/>
            </a:defPPr>
            <a:lvl1pPr>
              <a:defRPr sz="2800" u="sng">
                <a:solidFill>
                  <a:schemeClr val="tx1">
                    <a:lumMod val="75000"/>
                    <a:lumOff val="25000"/>
                  </a:schemeClr>
                </a:solidFill>
                <a:latin typeface="+mj-lt"/>
              </a:defRPr>
            </a:lvl1pPr>
          </a:lstStyle>
          <a:p>
            <a:r>
              <a:rPr lang="en-US" u="none" dirty="0">
                <a:latin typeface="+mn-lt"/>
              </a:rPr>
              <a:t>This </a:t>
            </a:r>
            <a:r>
              <a:rPr lang="en-US" u="none" dirty="0">
                <a:latin typeface="+mn-lt"/>
              </a:rPr>
              <a:t>is a special mention of the Ph.D. Degree that could be included in the same title when the following conditions are met:</a:t>
            </a:r>
          </a:p>
          <a:p>
            <a:pPr marL="457200" indent="-457200">
              <a:buFont typeface="Arial" panose="020B0604020202020204" pitchFamily="34" charset="0"/>
              <a:buChar char="•"/>
            </a:pPr>
            <a:r>
              <a:rPr lang="en-US" u="none" dirty="0">
                <a:latin typeface="+mn-lt"/>
              </a:rPr>
              <a:t>During the academic stage in the Ph.D. </a:t>
            </a:r>
            <a:r>
              <a:rPr lang="en-US" u="none" dirty="0" err="1">
                <a:latin typeface="+mn-lt"/>
              </a:rPr>
              <a:t>Programme</a:t>
            </a:r>
            <a:r>
              <a:rPr lang="en-US" u="none" dirty="0">
                <a:latin typeface="+mn-lt"/>
              </a:rPr>
              <a:t>, the Ph.D. </a:t>
            </a:r>
            <a:r>
              <a:rPr lang="en-US" u="none" dirty="0">
                <a:latin typeface="+mn-lt"/>
              </a:rPr>
              <a:t>student has completed a minimum stay of three months outside </a:t>
            </a:r>
            <a:r>
              <a:rPr lang="en-US" u="none" dirty="0" smtClean="0">
                <a:latin typeface="+mn-lt"/>
              </a:rPr>
              <a:t>Italy in </a:t>
            </a:r>
            <a:r>
              <a:rPr lang="en-US" u="none" dirty="0">
                <a:latin typeface="+mn-lt"/>
              </a:rPr>
              <a:t>a Higher Education institution in another European country studying or doing research that has been </a:t>
            </a:r>
            <a:r>
              <a:rPr lang="en-US" u="none" dirty="0" err="1">
                <a:latin typeface="+mn-lt"/>
              </a:rPr>
              <a:t>recognised</a:t>
            </a:r>
            <a:r>
              <a:rPr lang="en-US" u="none" dirty="0">
                <a:latin typeface="+mn-lt"/>
              </a:rPr>
              <a:t> by the Ph.D. </a:t>
            </a:r>
            <a:r>
              <a:rPr lang="en-US" u="none" dirty="0" err="1">
                <a:latin typeface="+mn-lt"/>
              </a:rPr>
              <a:t>Programme</a:t>
            </a:r>
            <a:r>
              <a:rPr lang="en-US" u="none" dirty="0">
                <a:latin typeface="+mn-lt"/>
              </a:rPr>
              <a:t>.</a:t>
            </a:r>
          </a:p>
          <a:p>
            <a:pPr marL="457200" indent="-457200">
              <a:buFont typeface="Arial" panose="020B0604020202020204" pitchFamily="34" charset="0"/>
              <a:buChar char="•"/>
            </a:pPr>
            <a:r>
              <a:rPr lang="en-US" u="none" dirty="0">
                <a:latin typeface="+mn-lt"/>
              </a:rPr>
              <a:t>Part of the Ph.D. </a:t>
            </a:r>
            <a:r>
              <a:rPr lang="en-US" u="none" dirty="0">
                <a:latin typeface="+mn-lt"/>
              </a:rPr>
              <a:t>Thesis, at least the abstract and conclusions, has been written and submitted in one of the official languages in the EU, other than </a:t>
            </a:r>
            <a:r>
              <a:rPr lang="en-US" u="none" dirty="0" smtClean="0">
                <a:latin typeface="+mn-lt"/>
              </a:rPr>
              <a:t>in Italian.</a:t>
            </a:r>
            <a:endParaRPr lang="en-US" u="none" dirty="0">
              <a:latin typeface="+mn-lt"/>
            </a:endParaRPr>
          </a:p>
          <a:p>
            <a:pPr marL="457200" indent="-457200">
              <a:buFont typeface="Arial" panose="020B0604020202020204" pitchFamily="34" charset="0"/>
              <a:buChar char="•"/>
            </a:pPr>
            <a:r>
              <a:rPr lang="en-US" u="none" dirty="0">
                <a:latin typeface="+mn-lt"/>
              </a:rPr>
              <a:t>The Thesis has been informed by a minimum of two experts from a Higher Education institution or research institution from a member state of the European Union other than </a:t>
            </a:r>
            <a:r>
              <a:rPr lang="en-US" u="none" dirty="0" smtClean="0">
                <a:latin typeface="+mn-lt"/>
              </a:rPr>
              <a:t>Italy.</a:t>
            </a:r>
          </a:p>
        </p:txBody>
      </p:sp>
      <p:sp>
        <p:nvSpPr>
          <p:cNvPr id="3" name="CasellaDiTesto 2"/>
          <p:cNvSpPr txBox="1"/>
          <p:nvPr/>
        </p:nvSpPr>
        <p:spPr>
          <a:xfrm>
            <a:off x="186018" y="363072"/>
            <a:ext cx="12615582" cy="769441"/>
          </a:xfrm>
          <a:prstGeom prst="rect">
            <a:avLst/>
          </a:prstGeom>
          <a:noFill/>
        </p:spPr>
        <p:txBody>
          <a:bodyPr wrap="square" rtlCol="0">
            <a:spAutoFit/>
          </a:bodyPr>
          <a:lstStyle/>
          <a:p>
            <a:r>
              <a:rPr lang="en-US" sz="4400" b="1" dirty="0" smtClean="0">
                <a:solidFill>
                  <a:srgbClr val="008697"/>
                </a:solidFill>
              </a:rPr>
              <a:t>“European Doctor” Mention</a:t>
            </a:r>
            <a:endParaRPr lang="en-US" sz="4400" b="1" dirty="0">
              <a:solidFill>
                <a:srgbClr val="008697"/>
              </a:solidFill>
            </a:endParaRPr>
          </a:p>
        </p:txBody>
      </p:sp>
    </p:spTree>
    <p:extLst>
      <p:ext uri="{BB962C8B-B14F-4D97-AF65-F5344CB8AC3E}">
        <p14:creationId xmlns:p14="http://schemas.microsoft.com/office/powerpoint/2010/main" val="28076448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93594" y="1277470"/>
            <a:ext cx="11604812" cy="4832092"/>
          </a:xfrm>
          <a:prstGeom prst="rect">
            <a:avLst/>
          </a:prstGeom>
          <a:noFill/>
        </p:spPr>
        <p:txBody>
          <a:bodyPr wrap="square" rtlCol="0">
            <a:spAutoFit/>
          </a:bodyPr>
          <a:lstStyle>
            <a:defPPr>
              <a:defRPr lang="en-US"/>
            </a:defPPr>
            <a:lvl1pPr>
              <a:defRPr sz="2800" u="sng">
                <a:solidFill>
                  <a:schemeClr val="tx1">
                    <a:lumMod val="75000"/>
                    <a:lumOff val="25000"/>
                  </a:schemeClr>
                </a:solidFill>
                <a:latin typeface="+mj-lt"/>
              </a:defRPr>
            </a:lvl1pPr>
          </a:lstStyle>
          <a:p>
            <a:pPr marL="457200" indent="-457200">
              <a:buFont typeface="Arial" panose="020B0604020202020204" pitchFamily="34" charset="0"/>
              <a:buChar char="•"/>
            </a:pPr>
            <a:r>
              <a:rPr lang="en-US" u="none" dirty="0" smtClean="0">
                <a:latin typeface="+mn-lt"/>
              </a:rPr>
              <a:t>At </a:t>
            </a:r>
            <a:r>
              <a:rPr lang="en-US" u="none" dirty="0">
                <a:latin typeface="+mn-lt"/>
              </a:rPr>
              <a:t>least one expert from a Higher Education institution or research institution from a member state of the European Union other than </a:t>
            </a:r>
            <a:r>
              <a:rPr lang="en-US" u="none" dirty="0" smtClean="0">
                <a:latin typeface="+mn-lt"/>
              </a:rPr>
              <a:t>Italy, </a:t>
            </a:r>
            <a:r>
              <a:rPr lang="en-US" u="none" dirty="0">
                <a:latin typeface="+mn-lt"/>
              </a:rPr>
              <a:t>with a degree of Doctor, and other than those mentioned above, has been part of the Ph.D. </a:t>
            </a:r>
            <a:r>
              <a:rPr lang="en-US" u="none" dirty="0">
                <a:latin typeface="+mn-lt"/>
              </a:rPr>
              <a:t>Dissertation Committee.</a:t>
            </a:r>
          </a:p>
          <a:p>
            <a:pPr marL="457200" indent="-457200">
              <a:buFont typeface="Arial" panose="020B0604020202020204" pitchFamily="34" charset="0"/>
              <a:buChar char="•"/>
            </a:pPr>
            <a:r>
              <a:rPr lang="en-US" u="none" dirty="0">
                <a:latin typeface="+mn-lt"/>
              </a:rPr>
              <a:t>The Thesis </a:t>
            </a:r>
            <a:r>
              <a:rPr lang="en-US" u="none" dirty="0" err="1">
                <a:latin typeface="+mn-lt"/>
              </a:rPr>
              <a:t>defence</a:t>
            </a:r>
            <a:r>
              <a:rPr lang="en-US" u="none" dirty="0">
                <a:latin typeface="+mn-lt"/>
              </a:rPr>
              <a:t> must be done in the </a:t>
            </a:r>
            <a:r>
              <a:rPr lang="en-US" u="none" dirty="0" err="1" smtClean="0">
                <a:latin typeface="+mn-lt"/>
              </a:rPr>
              <a:t>UniCAL</a:t>
            </a:r>
            <a:endParaRPr lang="en-US" u="none" dirty="0">
              <a:latin typeface="+mn-lt"/>
            </a:endParaRPr>
          </a:p>
          <a:p>
            <a:pPr marL="457200" indent="-457200">
              <a:buFont typeface="Arial" panose="020B0604020202020204" pitchFamily="34" charset="0"/>
              <a:buChar char="•"/>
            </a:pPr>
            <a:r>
              <a:rPr lang="en-US" u="none" dirty="0">
                <a:latin typeface="+mn-lt"/>
              </a:rPr>
              <a:t>The mention of </a:t>
            </a:r>
            <a:r>
              <a:rPr lang="en-US" u="none" dirty="0" smtClean="0">
                <a:latin typeface="+mn-lt"/>
              </a:rPr>
              <a:t> </a:t>
            </a:r>
            <a:r>
              <a:rPr lang="en-US" u="none" dirty="0" smtClean="0">
                <a:latin typeface="+mn-lt"/>
                <a:hlinkClick r:id="rId2"/>
              </a:rPr>
              <a:t>European Doctor</a:t>
            </a:r>
            <a:r>
              <a:rPr lang="en-US" u="none" dirty="0" smtClean="0">
                <a:latin typeface="+mn-lt"/>
              </a:rPr>
              <a:t> </a:t>
            </a:r>
            <a:r>
              <a:rPr lang="en-US" u="none" dirty="0">
                <a:latin typeface="+mn-lt"/>
              </a:rPr>
              <a:t>in the Ph.D. </a:t>
            </a:r>
            <a:r>
              <a:rPr lang="en-US" u="none" dirty="0">
                <a:latin typeface="+mn-lt"/>
              </a:rPr>
              <a:t>title should be applied for before the Thesis </a:t>
            </a:r>
            <a:r>
              <a:rPr lang="en-US" u="none" dirty="0" err="1">
                <a:latin typeface="+mn-lt"/>
              </a:rPr>
              <a:t>defence</a:t>
            </a:r>
            <a:r>
              <a:rPr lang="en-US" u="none" dirty="0">
                <a:latin typeface="+mn-lt"/>
              </a:rPr>
              <a:t>, for which purpose the following documentation should be provided:</a:t>
            </a:r>
          </a:p>
          <a:p>
            <a:pPr marL="457200" indent="-457200">
              <a:buFont typeface="Arial" panose="020B0604020202020204" pitchFamily="34" charset="0"/>
              <a:buChar char="•"/>
            </a:pPr>
            <a:r>
              <a:rPr lang="en-US" u="none" dirty="0" smtClean="0">
                <a:latin typeface="+mn-lt"/>
              </a:rPr>
              <a:t>Certification </a:t>
            </a:r>
            <a:r>
              <a:rPr lang="en-US" u="none" dirty="0">
                <a:latin typeface="+mn-lt"/>
              </a:rPr>
              <a:t>issued by the Thesis Supervisor guaranteeing the application.</a:t>
            </a:r>
          </a:p>
          <a:p>
            <a:pPr marL="457200" indent="-457200">
              <a:buFont typeface="Arial" panose="020B0604020202020204" pitchFamily="34" charset="0"/>
              <a:buChar char="•"/>
            </a:pPr>
            <a:r>
              <a:rPr lang="en-US" u="none" dirty="0">
                <a:latin typeface="+mn-lt"/>
              </a:rPr>
              <a:t>At least two </a:t>
            </a:r>
            <a:r>
              <a:rPr lang="en-US" u="none" dirty="0" smtClean="0">
                <a:latin typeface="+mn-lt"/>
              </a:rPr>
              <a:t>reports </a:t>
            </a:r>
            <a:r>
              <a:rPr lang="en-US" u="none" dirty="0" err="1">
                <a:latin typeface="+mn-lt"/>
              </a:rPr>
              <a:t>favourable</a:t>
            </a:r>
            <a:r>
              <a:rPr lang="en-US" u="none" dirty="0">
                <a:latin typeface="+mn-lt"/>
              </a:rPr>
              <a:t> to the Thesis </a:t>
            </a:r>
            <a:r>
              <a:rPr lang="en-US" u="none" dirty="0" err="1">
                <a:latin typeface="+mn-lt"/>
              </a:rPr>
              <a:t>defence</a:t>
            </a:r>
            <a:r>
              <a:rPr lang="en-US" u="none" dirty="0">
                <a:latin typeface="+mn-lt"/>
              </a:rPr>
              <a:t> issued by teachers </a:t>
            </a:r>
            <a:r>
              <a:rPr lang="en-US" u="none" dirty="0" smtClean="0">
                <a:latin typeface="+mn-lt"/>
              </a:rPr>
              <a:t>not belonging </a:t>
            </a:r>
            <a:r>
              <a:rPr lang="en-US" u="none" dirty="0">
                <a:latin typeface="+mn-lt"/>
              </a:rPr>
              <a:t>to </a:t>
            </a:r>
            <a:r>
              <a:rPr lang="en-US" u="none" dirty="0" smtClean="0">
                <a:latin typeface="+mn-lt"/>
              </a:rPr>
              <a:t>PhD school</a:t>
            </a:r>
            <a:endParaRPr lang="en-US" u="none" dirty="0">
              <a:latin typeface="+mn-lt"/>
            </a:endParaRPr>
          </a:p>
        </p:txBody>
      </p:sp>
      <p:sp>
        <p:nvSpPr>
          <p:cNvPr id="3" name="CasellaDiTesto 2"/>
          <p:cNvSpPr txBox="1"/>
          <p:nvPr/>
        </p:nvSpPr>
        <p:spPr>
          <a:xfrm>
            <a:off x="186018" y="363072"/>
            <a:ext cx="12615582" cy="769441"/>
          </a:xfrm>
          <a:prstGeom prst="rect">
            <a:avLst/>
          </a:prstGeom>
          <a:noFill/>
        </p:spPr>
        <p:txBody>
          <a:bodyPr wrap="square" rtlCol="0">
            <a:spAutoFit/>
          </a:bodyPr>
          <a:lstStyle/>
          <a:p>
            <a:r>
              <a:rPr lang="en-US" sz="4400" b="1" dirty="0">
                <a:solidFill>
                  <a:srgbClr val="008697"/>
                </a:solidFill>
              </a:rPr>
              <a:t>“European Doctor” Mention</a:t>
            </a:r>
            <a:endParaRPr lang="en-US" sz="4400" b="1" dirty="0">
              <a:solidFill>
                <a:srgbClr val="008697"/>
              </a:solidFill>
            </a:endParaRPr>
          </a:p>
        </p:txBody>
      </p:sp>
    </p:spTree>
    <p:extLst>
      <p:ext uri="{BB962C8B-B14F-4D97-AF65-F5344CB8AC3E}">
        <p14:creationId xmlns:p14="http://schemas.microsoft.com/office/powerpoint/2010/main" val="29059001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93594" y="1801374"/>
            <a:ext cx="11604812" cy="2554545"/>
          </a:xfrm>
          <a:prstGeom prst="rect">
            <a:avLst/>
          </a:prstGeom>
          <a:noFill/>
        </p:spPr>
        <p:txBody>
          <a:bodyPr wrap="square" rtlCol="0">
            <a:spAutoFit/>
          </a:bodyPr>
          <a:lstStyle>
            <a:defPPr>
              <a:defRPr lang="en-US"/>
            </a:defPPr>
            <a:lvl1pPr>
              <a:defRPr sz="2800" u="sng">
                <a:solidFill>
                  <a:schemeClr val="tx1">
                    <a:lumMod val="75000"/>
                    <a:lumOff val="25000"/>
                  </a:schemeClr>
                </a:solidFill>
                <a:latin typeface="+mj-lt"/>
              </a:defRPr>
            </a:lvl1pPr>
          </a:lstStyle>
          <a:p>
            <a:pPr marL="457200" indent="-457200">
              <a:buClr>
                <a:srgbClr val="008697"/>
              </a:buClr>
              <a:buFont typeface="Arial" panose="020B0604020202020204" pitchFamily="34" charset="0"/>
              <a:buChar char="•"/>
            </a:pPr>
            <a:r>
              <a:rPr lang="en-IE" u="none" dirty="0">
                <a:solidFill>
                  <a:prstClr val="black">
                    <a:lumMod val="75000"/>
                    <a:lumOff val="25000"/>
                  </a:prstClr>
                </a:solidFill>
                <a:cs typeface="Calibri" pitchFamily="34" charset="0"/>
              </a:rPr>
              <a:t>Objective: to train a new generation </a:t>
            </a:r>
            <a:endParaRPr lang="en-IE" u="none" dirty="0" smtClean="0">
              <a:solidFill>
                <a:prstClr val="black">
                  <a:lumMod val="75000"/>
                  <a:lumOff val="25000"/>
                </a:prstClr>
              </a:solidFill>
              <a:cs typeface="Calibri" pitchFamily="34" charset="0"/>
            </a:endParaRPr>
          </a:p>
          <a:p>
            <a:pPr>
              <a:buClr>
                <a:srgbClr val="008697"/>
              </a:buClr>
            </a:pPr>
            <a:r>
              <a:rPr lang="en-IE" u="none" dirty="0">
                <a:solidFill>
                  <a:prstClr val="black">
                    <a:lumMod val="75000"/>
                    <a:lumOff val="25000"/>
                  </a:prstClr>
                </a:solidFill>
                <a:cs typeface="Calibri" pitchFamily="34" charset="0"/>
              </a:rPr>
              <a:t> </a:t>
            </a:r>
            <a:r>
              <a:rPr lang="en-IE" u="none" dirty="0" smtClean="0">
                <a:solidFill>
                  <a:prstClr val="black">
                    <a:lumMod val="75000"/>
                    <a:lumOff val="25000"/>
                  </a:prstClr>
                </a:solidFill>
                <a:cs typeface="Calibri" pitchFamily="34" charset="0"/>
              </a:rPr>
              <a:t>      of </a:t>
            </a:r>
            <a:r>
              <a:rPr lang="en-IE" u="none" dirty="0">
                <a:solidFill>
                  <a:prstClr val="black">
                    <a:lumMod val="75000"/>
                    <a:lumOff val="25000"/>
                  </a:prstClr>
                </a:solidFill>
                <a:cs typeface="Calibri" pitchFamily="34" charset="0"/>
              </a:rPr>
              <a:t>creative, entrepreneurial and innovative researchers</a:t>
            </a:r>
          </a:p>
          <a:p>
            <a:pPr marL="457200" indent="-457200">
              <a:buClr>
                <a:srgbClr val="008697"/>
              </a:buClr>
              <a:buFont typeface="Arial" panose="020B0604020202020204" pitchFamily="34" charset="0"/>
              <a:buChar char="•"/>
            </a:pPr>
            <a:r>
              <a:rPr lang="en-IE" u="none" dirty="0">
                <a:solidFill>
                  <a:prstClr val="black">
                    <a:lumMod val="75000"/>
                    <a:lumOff val="25000"/>
                  </a:prstClr>
                </a:solidFill>
                <a:cs typeface="Calibri" pitchFamily="34" charset="0"/>
              </a:rPr>
              <a:t>Propose a Research Training Programme </a:t>
            </a:r>
            <a:endParaRPr lang="en-IE" u="none" dirty="0" smtClean="0">
              <a:solidFill>
                <a:prstClr val="black">
                  <a:lumMod val="75000"/>
                  <a:lumOff val="25000"/>
                </a:prstClr>
              </a:solidFill>
              <a:cs typeface="Calibri" pitchFamily="34" charset="0"/>
            </a:endParaRPr>
          </a:p>
          <a:p>
            <a:pPr>
              <a:buClr>
                <a:srgbClr val="008697"/>
              </a:buClr>
            </a:pPr>
            <a:r>
              <a:rPr lang="en-IE" u="none" dirty="0">
                <a:solidFill>
                  <a:prstClr val="black">
                    <a:lumMod val="75000"/>
                    <a:lumOff val="25000"/>
                  </a:prstClr>
                </a:solidFill>
                <a:cs typeface="Calibri" pitchFamily="34" charset="0"/>
              </a:rPr>
              <a:t> </a:t>
            </a:r>
            <a:r>
              <a:rPr lang="en-IE" u="none" dirty="0" smtClean="0">
                <a:solidFill>
                  <a:prstClr val="black">
                    <a:lumMod val="75000"/>
                    <a:lumOff val="25000"/>
                  </a:prstClr>
                </a:solidFill>
                <a:cs typeface="Calibri" pitchFamily="34" charset="0"/>
              </a:rPr>
              <a:t>      for </a:t>
            </a:r>
            <a:r>
              <a:rPr lang="en-IE" u="none" dirty="0">
                <a:solidFill>
                  <a:prstClr val="black">
                    <a:lumMod val="75000"/>
                    <a:lumOff val="25000"/>
                  </a:prstClr>
                </a:solidFill>
                <a:cs typeface="Calibri" pitchFamily="34" charset="0"/>
              </a:rPr>
              <a:t>Early-Stage Researchers (ESRs</a:t>
            </a:r>
            <a:r>
              <a:rPr lang="en-IE" u="none" dirty="0" smtClean="0">
                <a:solidFill>
                  <a:prstClr val="black">
                    <a:lumMod val="75000"/>
                    <a:lumOff val="25000"/>
                  </a:prstClr>
                </a:solidFill>
                <a:cs typeface="Calibri" pitchFamily="34" charset="0"/>
              </a:rPr>
              <a:t>): </a:t>
            </a:r>
          </a:p>
          <a:p>
            <a:pPr>
              <a:buClr>
                <a:srgbClr val="008697"/>
              </a:buClr>
            </a:pPr>
            <a:r>
              <a:rPr lang="en-IE" sz="2400" u="none" dirty="0">
                <a:solidFill>
                  <a:prstClr val="black">
                    <a:lumMod val="75000"/>
                    <a:lumOff val="25000"/>
                  </a:prstClr>
                </a:solidFill>
                <a:cs typeface="Calibri" pitchFamily="34" charset="0"/>
              </a:rPr>
              <a:t> </a:t>
            </a:r>
            <a:r>
              <a:rPr lang="en-IE" sz="2400" u="none" dirty="0" smtClean="0">
                <a:solidFill>
                  <a:prstClr val="black">
                    <a:lumMod val="75000"/>
                    <a:lumOff val="25000"/>
                  </a:prstClr>
                </a:solidFill>
                <a:cs typeface="Calibri" pitchFamily="34" charset="0"/>
              </a:rPr>
              <a:t>                Less </a:t>
            </a:r>
            <a:r>
              <a:rPr lang="en-IE" sz="2400" u="none" dirty="0">
                <a:solidFill>
                  <a:prstClr val="black">
                    <a:lumMod val="75000"/>
                    <a:lumOff val="25000"/>
                  </a:prstClr>
                </a:solidFill>
                <a:cs typeface="Calibri" pitchFamily="34" charset="0"/>
              </a:rPr>
              <a:t>than 4 years’ research </a:t>
            </a:r>
            <a:endParaRPr lang="en-IE" sz="2400" u="none" dirty="0" smtClean="0">
              <a:solidFill>
                <a:prstClr val="black">
                  <a:lumMod val="75000"/>
                  <a:lumOff val="25000"/>
                </a:prstClr>
              </a:solidFill>
              <a:cs typeface="Calibri" pitchFamily="34" charset="0"/>
            </a:endParaRPr>
          </a:p>
          <a:p>
            <a:pPr>
              <a:buClr>
                <a:srgbClr val="008697"/>
              </a:buClr>
            </a:pPr>
            <a:r>
              <a:rPr lang="en-IE" sz="2400" u="none" dirty="0">
                <a:solidFill>
                  <a:prstClr val="black">
                    <a:lumMod val="75000"/>
                    <a:lumOff val="25000"/>
                  </a:prstClr>
                </a:solidFill>
                <a:cs typeface="Calibri" pitchFamily="34" charset="0"/>
              </a:rPr>
              <a:t> </a:t>
            </a:r>
            <a:r>
              <a:rPr lang="en-IE" sz="2400" u="none" dirty="0" smtClean="0">
                <a:solidFill>
                  <a:prstClr val="black">
                    <a:lumMod val="75000"/>
                    <a:lumOff val="25000"/>
                  </a:prstClr>
                </a:solidFill>
                <a:cs typeface="Calibri" pitchFamily="34" charset="0"/>
              </a:rPr>
              <a:t>                                   experience </a:t>
            </a:r>
            <a:r>
              <a:rPr lang="en-IE" sz="2400" u="none" dirty="0">
                <a:solidFill>
                  <a:prstClr val="black">
                    <a:lumMod val="75000"/>
                    <a:lumOff val="25000"/>
                  </a:prstClr>
                </a:solidFill>
                <a:cs typeface="Calibri" pitchFamily="34" charset="0"/>
              </a:rPr>
              <a:t>after undergrad</a:t>
            </a:r>
            <a:endParaRPr lang="en-IE" sz="2400" u="none" dirty="0">
              <a:solidFill>
                <a:prstClr val="black">
                  <a:lumMod val="75000"/>
                  <a:lumOff val="25000"/>
                </a:prstClr>
              </a:solidFill>
              <a:cs typeface="Calibri" pitchFamily="34" charset="0"/>
            </a:endParaRPr>
          </a:p>
        </p:txBody>
      </p:sp>
      <p:sp>
        <p:nvSpPr>
          <p:cNvPr id="3" name="CasellaDiTesto 2"/>
          <p:cNvSpPr txBox="1"/>
          <p:nvPr/>
        </p:nvSpPr>
        <p:spPr>
          <a:xfrm>
            <a:off x="186018" y="484095"/>
            <a:ext cx="12615582" cy="769441"/>
          </a:xfrm>
          <a:prstGeom prst="rect">
            <a:avLst/>
          </a:prstGeom>
          <a:noFill/>
        </p:spPr>
        <p:txBody>
          <a:bodyPr wrap="square" rtlCol="0">
            <a:spAutoFit/>
          </a:bodyPr>
          <a:lstStyle/>
          <a:p>
            <a:r>
              <a:rPr lang="en-IE" sz="4400" b="1" dirty="0">
                <a:solidFill>
                  <a:srgbClr val="008697"/>
                </a:solidFill>
                <a:cs typeface="Calibri" pitchFamily="34" charset="0"/>
              </a:rPr>
              <a:t>Innovative Training </a:t>
            </a:r>
            <a:r>
              <a:rPr lang="en-IE" sz="4400" b="1" dirty="0" smtClean="0">
                <a:solidFill>
                  <a:srgbClr val="008697"/>
                </a:solidFill>
                <a:cs typeface="Calibri" pitchFamily="34" charset="0"/>
              </a:rPr>
              <a:t>Networks</a:t>
            </a:r>
            <a:endParaRPr lang="en-IE" sz="4400" b="1" dirty="0">
              <a:solidFill>
                <a:srgbClr val="008697"/>
              </a:solidFill>
              <a:cs typeface="Calibri" pitchFamily="34" charset="0"/>
            </a:endParaRPr>
          </a:p>
        </p:txBody>
      </p:sp>
      <p:graphicFrame>
        <p:nvGraphicFramePr>
          <p:cNvPr id="6" name="Content Placeholder 5"/>
          <p:cNvGraphicFramePr>
            <a:graphicFrameLocks/>
          </p:cNvGraphicFramePr>
          <p:nvPr>
            <p:extLst>
              <p:ext uri="{D42A27DB-BD31-4B8C-83A1-F6EECF244321}">
                <p14:modId xmlns:p14="http://schemas.microsoft.com/office/powerpoint/2010/main" val="2977945995"/>
              </p:ext>
            </p:extLst>
          </p:nvPr>
        </p:nvGraphicFramePr>
        <p:xfrm>
          <a:off x="6859586" y="2090796"/>
          <a:ext cx="4316288" cy="50734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40231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txBox="1">
            <a:spLocks/>
          </p:cNvSpPr>
          <p:nvPr/>
        </p:nvSpPr>
        <p:spPr>
          <a:xfrm>
            <a:off x="443643" y="1682332"/>
            <a:ext cx="11304714" cy="2345455"/>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57200" indent="-457200" algn="l">
              <a:buClr>
                <a:srgbClr val="008697"/>
              </a:buClr>
              <a:buFont typeface="Arial" panose="020B0604020202020204" pitchFamily="34" charset="0"/>
              <a:buChar char="•"/>
            </a:pPr>
            <a:r>
              <a:rPr lang="en-IE" sz="2800" b="1" dirty="0">
                <a:solidFill>
                  <a:srgbClr val="008697"/>
                </a:solidFill>
              </a:rPr>
              <a:t>Triple “</a:t>
            </a:r>
            <a:r>
              <a:rPr lang="en-IE" sz="2800" b="1" dirty="0" err="1">
                <a:solidFill>
                  <a:srgbClr val="008697"/>
                </a:solidFill>
              </a:rPr>
              <a:t>i</a:t>
            </a:r>
            <a:r>
              <a:rPr lang="en-IE" sz="2800" b="1" dirty="0">
                <a:solidFill>
                  <a:srgbClr val="008697"/>
                </a:solidFill>
              </a:rPr>
              <a:t>” dimension </a:t>
            </a:r>
            <a:r>
              <a:rPr lang="en-IE" sz="2800" dirty="0">
                <a:solidFill>
                  <a:prstClr val="black">
                    <a:lumMod val="75000"/>
                    <a:lumOff val="25000"/>
                  </a:prstClr>
                </a:solidFill>
              </a:rPr>
              <a:t>– international, interdisciplinary, </a:t>
            </a:r>
            <a:r>
              <a:rPr lang="en-IE" sz="2800" dirty="0" smtClean="0">
                <a:solidFill>
                  <a:prstClr val="black">
                    <a:lumMod val="75000"/>
                    <a:lumOff val="25000"/>
                  </a:prstClr>
                </a:solidFill>
              </a:rPr>
              <a:t>inter-sectorial</a:t>
            </a:r>
            <a:endParaRPr lang="en-IE" sz="2800" dirty="0">
              <a:solidFill>
                <a:prstClr val="black">
                  <a:lumMod val="75000"/>
                  <a:lumOff val="25000"/>
                </a:prstClr>
              </a:solidFill>
            </a:endParaRPr>
          </a:p>
          <a:p>
            <a:pPr marL="457200" indent="-457200" algn="l">
              <a:buClr>
                <a:srgbClr val="008697"/>
              </a:buClr>
              <a:buFont typeface="Arial" panose="020B0604020202020204" pitchFamily="34" charset="0"/>
              <a:buChar char="•"/>
            </a:pPr>
            <a:r>
              <a:rPr lang="en-IE" sz="2800" b="1" dirty="0">
                <a:solidFill>
                  <a:srgbClr val="008697"/>
                </a:solidFill>
              </a:rPr>
              <a:t>Knowledge triangle </a:t>
            </a:r>
            <a:r>
              <a:rPr lang="en-IE" sz="2800" dirty="0">
                <a:solidFill>
                  <a:prstClr val="black">
                    <a:lumMod val="75000"/>
                    <a:lumOff val="25000"/>
                  </a:prstClr>
                </a:solidFill>
              </a:rPr>
              <a:t>– research, education, innovation</a:t>
            </a:r>
          </a:p>
          <a:p>
            <a:pPr marL="457200" indent="-457200" algn="l">
              <a:buClr>
                <a:srgbClr val="008697"/>
              </a:buClr>
              <a:buFont typeface="Arial" panose="020B0604020202020204" pitchFamily="34" charset="0"/>
              <a:buChar char="•"/>
            </a:pPr>
            <a:r>
              <a:rPr lang="en-IE" sz="2800" b="1" dirty="0">
                <a:solidFill>
                  <a:srgbClr val="008697"/>
                </a:solidFill>
              </a:rPr>
              <a:t>Employability</a:t>
            </a:r>
            <a:r>
              <a:rPr lang="en-IE" sz="2800" dirty="0">
                <a:solidFill>
                  <a:prstClr val="black">
                    <a:lumMod val="75000"/>
                    <a:lumOff val="25000"/>
                  </a:prstClr>
                </a:solidFill>
              </a:rPr>
              <a:t> and </a:t>
            </a:r>
            <a:r>
              <a:rPr lang="en-IE" sz="2800" b="1" dirty="0">
                <a:solidFill>
                  <a:srgbClr val="008697"/>
                </a:solidFill>
              </a:rPr>
              <a:t>Entrepreneurial</a:t>
            </a:r>
            <a:r>
              <a:rPr lang="en-IE" sz="2800" dirty="0">
                <a:solidFill>
                  <a:prstClr val="black">
                    <a:lumMod val="75000"/>
                    <a:lumOff val="25000"/>
                  </a:prstClr>
                </a:solidFill>
              </a:rPr>
              <a:t> skills</a:t>
            </a:r>
          </a:p>
          <a:p>
            <a:pPr marL="457200" indent="-457200" algn="l">
              <a:buClr>
                <a:srgbClr val="008697"/>
              </a:buClr>
              <a:buFont typeface="Arial" panose="020B0604020202020204" pitchFamily="34" charset="0"/>
              <a:buChar char="•"/>
            </a:pPr>
            <a:r>
              <a:rPr lang="en-IE" sz="2800" dirty="0">
                <a:solidFill>
                  <a:prstClr val="black">
                    <a:lumMod val="75000"/>
                    <a:lumOff val="25000"/>
                  </a:prstClr>
                </a:solidFill>
              </a:rPr>
              <a:t>Exchange of </a:t>
            </a:r>
            <a:r>
              <a:rPr lang="en-IE" sz="2800" b="1" dirty="0">
                <a:solidFill>
                  <a:srgbClr val="008697"/>
                </a:solidFill>
              </a:rPr>
              <a:t>Best Practice </a:t>
            </a:r>
            <a:r>
              <a:rPr lang="en-IE" sz="2800" dirty="0">
                <a:solidFill>
                  <a:prstClr val="black">
                    <a:lumMod val="75000"/>
                    <a:lumOff val="25000"/>
                  </a:prstClr>
                </a:solidFill>
              </a:rPr>
              <a:t>amongst participating organisations</a:t>
            </a:r>
          </a:p>
        </p:txBody>
      </p:sp>
      <p:sp>
        <p:nvSpPr>
          <p:cNvPr id="5" name="Title 1"/>
          <p:cNvSpPr txBox="1">
            <a:spLocks/>
          </p:cNvSpPr>
          <p:nvPr/>
        </p:nvSpPr>
        <p:spPr>
          <a:xfrm>
            <a:off x="293594" y="218033"/>
            <a:ext cx="11257857" cy="93553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IE" b="1" dirty="0">
                <a:solidFill>
                  <a:srgbClr val="008697"/>
                </a:solidFill>
                <a:cs typeface="Calibri" pitchFamily="34" charset="0"/>
              </a:rPr>
              <a:t>Key Aspects</a:t>
            </a:r>
          </a:p>
        </p:txBody>
      </p:sp>
      <p:pic>
        <p:nvPicPr>
          <p:cNvPr id="6" name="Picture 4" descr="Marie Curie Logo"/>
          <p:cNvPicPr preferRelativeResize="0">
            <a:picLocks noChangeArrowheads="1"/>
          </p:cNvPicPr>
          <p:nvPr/>
        </p:nvPicPr>
        <p:blipFill>
          <a:blip r:embed="rId2"/>
          <a:srcRect/>
          <a:stretch>
            <a:fillRect/>
          </a:stretch>
        </p:blipFill>
        <p:spPr bwMode="auto">
          <a:xfrm>
            <a:off x="8638154" y="4027787"/>
            <a:ext cx="2058396" cy="2044562"/>
          </a:xfrm>
          <a:prstGeom prst="rect">
            <a:avLst/>
          </a:prstGeom>
          <a:noFill/>
        </p:spPr>
      </p:pic>
    </p:spTree>
    <p:extLst>
      <p:ext uri="{BB962C8B-B14F-4D97-AF65-F5344CB8AC3E}">
        <p14:creationId xmlns:p14="http://schemas.microsoft.com/office/powerpoint/2010/main" val="25012821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ERCLES"/>
          <p:cNvPicPr>
            <a:picLocks noChangeAspect="1" noChangeArrowheads="1"/>
          </p:cNvPicPr>
          <p:nvPr/>
        </p:nvPicPr>
        <p:blipFill rotWithShape="1">
          <a:blip r:embed="rId2"/>
          <a:srcRect l="5164" t="6323" r="3933"/>
          <a:stretch/>
        </p:blipFill>
        <p:spPr bwMode="auto">
          <a:xfrm>
            <a:off x="5247487" y="626426"/>
            <a:ext cx="5957047" cy="4409328"/>
          </a:xfrm>
          <a:prstGeom prst="rect">
            <a:avLst/>
          </a:prstGeom>
          <a:noFill/>
          <a:ln w="9525">
            <a:noFill/>
            <a:miter lim="800000"/>
            <a:headEnd/>
            <a:tailEnd/>
          </a:ln>
        </p:spPr>
      </p:pic>
      <p:sp>
        <p:nvSpPr>
          <p:cNvPr id="14" name="Content Placeholder 1"/>
          <p:cNvSpPr txBox="1">
            <a:spLocks/>
          </p:cNvSpPr>
          <p:nvPr/>
        </p:nvSpPr>
        <p:spPr>
          <a:xfrm>
            <a:off x="684490" y="1248714"/>
            <a:ext cx="9475122" cy="5208374"/>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buClr>
                <a:srgbClr val="008697"/>
              </a:buClr>
            </a:pPr>
            <a:r>
              <a:rPr lang="en-IE" sz="4400" b="1" dirty="0">
                <a:solidFill>
                  <a:srgbClr val="008697"/>
                </a:solidFill>
                <a:cs typeface="Calibri" pitchFamily="34" charset="0"/>
              </a:rPr>
              <a:t>3 ITN Modes</a:t>
            </a:r>
          </a:p>
          <a:p>
            <a:pPr algn="l"/>
            <a:endParaRPr lang="en-IE" sz="2800" dirty="0">
              <a:solidFill>
                <a:prstClr val="black">
                  <a:lumMod val="75000"/>
                  <a:lumOff val="25000"/>
                </a:prstClr>
              </a:solidFill>
            </a:endParaRPr>
          </a:p>
          <a:p>
            <a:pPr algn="l"/>
            <a:r>
              <a:rPr lang="en-IE" dirty="0">
                <a:solidFill>
                  <a:prstClr val="black">
                    <a:lumMod val="75000"/>
                    <a:lumOff val="25000"/>
                  </a:prstClr>
                </a:solidFill>
              </a:rPr>
              <a:t>European Training Networks (</a:t>
            </a:r>
            <a:r>
              <a:rPr lang="en-IE" b="1" dirty="0">
                <a:solidFill>
                  <a:srgbClr val="008697"/>
                </a:solidFill>
              </a:rPr>
              <a:t>ETN</a:t>
            </a:r>
            <a:r>
              <a:rPr lang="en-IE" dirty="0">
                <a:solidFill>
                  <a:prstClr val="black">
                    <a:lumMod val="75000"/>
                    <a:lumOff val="25000"/>
                  </a:prstClr>
                </a:solidFill>
              </a:rPr>
              <a:t>)</a:t>
            </a:r>
          </a:p>
          <a:p>
            <a:pPr algn="l"/>
            <a:endParaRPr lang="en-IE" dirty="0">
              <a:solidFill>
                <a:prstClr val="black">
                  <a:lumMod val="75000"/>
                  <a:lumOff val="25000"/>
                </a:prstClr>
              </a:solidFill>
            </a:endParaRPr>
          </a:p>
          <a:p>
            <a:pPr algn="l"/>
            <a:r>
              <a:rPr lang="en-IE" dirty="0">
                <a:solidFill>
                  <a:prstClr val="black">
                    <a:lumMod val="75000"/>
                    <a:lumOff val="25000"/>
                  </a:prstClr>
                </a:solidFill>
              </a:rPr>
              <a:t>European Joint Doctorates (</a:t>
            </a:r>
            <a:r>
              <a:rPr lang="en-IE" b="1" dirty="0">
                <a:solidFill>
                  <a:srgbClr val="008697"/>
                </a:solidFill>
              </a:rPr>
              <a:t>EJD</a:t>
            </a:r>
            <a:r>
              <a:rPr lang="en-IE" dirty="0">
                <a:solidFill>
                  <a:prstClr val="black">
                    <a:lumMod val="75000"/>
                    <a:lumOff val="25000"/>
                  </a:prstClr>
                </a:solidFill>
              </a:rPr>
              <a:t>)</a:t>
            </a:r>
          </a:p>
          <a:p>
            <a:pPr algn="l"/>
            <a:endParaRPr lang="en-IE" dirty="0">
              <a:solidFill>
                <a:prstClr val="black">
                  <a:lumMod val="75000"/>
                  <a:lumOff val="25000"/>
                </a:prstClr>
              </a:solidFill>
            </a:endParaRPr>
          </a:p>
          <a:p>
            <a:pPr algn="l"/>
            <a:r>
              <a:rPr lang="en-IE" dirty="0">
                <a:solidFill>
                  <a:prstClr val="black">
                    <a:lumMod val="75000"/>
                    <a:lumOff val="25000"/>
                  </a:prstClr>
                </a:solidFill>
              </a:rPr>
              <a:t>European Industrial Doctorates (</a:t>
            </a:r>
            <a:r>
              <a:rPr lang="en-IE" b="1" dirty="0">
                <a:solidFill>
                  <a:srgbClr val="008697"/>
                </a:solidFill>
              </a:rPr>
              <a:t>EID</a:t>
            </a:r>
            <a:r>
              <a:rPr lang="en-IE" dirty="0">
                <a:solidFill>
                  <a:prstClr val="black">
                    <a:lumMod val="75000"/>
                    <a:lumOff val="25000"/>
                  </a:prstClr>
                </a:solidFill>
              </a:rPr>
              <a:t>)</a:t>
            </a:r>
          </a:p>
        </p:txBody>
      </p:sp>
      <p:sp>
        <p:nvSpPr>
          <p:cNvPr id="21" name="AutoShape 6" descr="data:image/jpeg;base64,/9j/4AAQSkZJRgABAQAAAQABAAD/2wCEAAkGBhQSERUUEBQVFRUUEhUVFBYUGR0XIBgXGh8WGhYYGBUXHCYeHR0jGxUVHzIhJCcpLSwsFx8xNTAqNSYrLCkBCQoKDgwOGg8PGiwkHx8sLywsLCwtMiwsLCwsKiwqLi8pLCwpLCwsLCwpLCwsLCwsLywsLCwsLC4pLCksKSwsKf/AABEIAFABBAMBIgACEQEDEQH/xAAcAAACAgMBAQAAAAAAAAAAAAAABgUHAQMEAgj/xABKEAACAQMBBAYGBAoHCAMAAAABAgMABBESBQYhMRMXQVST0gciMlFhcRRygbEWNFJTdJGSssLRFSMkM0JzoTU2YnWzweHxJUNk/8QAGgEAAwEBAQEAAAAAAAAAAAAAAAECAwQFBv/EACgRAAIBAwMEAgIDAQAAAAAAAAABAgMRURITFCExMkEiYcHwcYGxQv/aAAwDAQACEQMRAD8Atzbm2xbBSULaiRwOMY+fzqK/DofmT+0P5Ub9ezF9Z/uFKNJsxlJpjb+HQ/Mn9ofyo/DofmT+0P5UpYopXJ1yGx9/QAT0J4DPtD+VbLbfdXRWERwyg+0O37KTFXpJEgTjJIwGF5quRrkOPZCjJye3Ao2TchdVu50ywO0bKx4kAnS4zzDAg/bW1ON11JlOVroePwxH5o/tD+VH4Yj80f2h/Klk0VptxM92Qy/hgPzR/aH8qkNk7a6fVhCunHM5znP8qSs0w7n85fkn8VTKCSuaU6knKzE5vT0gP4m/P86vlrHX4vc38VfLVQvzPzNYrp2YYPe49PBb/X4vc38VfLR1+L3N/FXy1UFAp7MMBx6eC3+vxe5v4q+Sjr8Xub+KvkqoBW67s3ibTKjRtgHS4KnB4g4PYRS2YYDj08Fs9fidzfxV8tHX4vc38VfJVQUU9iGA49PBb/X4nc38VfLWevxe5v4q+Wqfoo2YYDj08Fwdfi9zfxV8tHX4vc38VfLVP0UbEMBx6eC3+vxO5v4q+Wjr8Xub+KvlqoKKNmGA49PBcHX4vc38VfLWOvxe5v4q+WqgoNGzDAcenguDr8Xub+KvlrHX4nc38VfLVQUUbMMBx6eC3+vxe5v4q+Ws9fidzfxV8tU/RRsQwHHp4Lf6/E7m/ir5a9x+nlCQPob8SB/er2nH5NU7Wy29tPrp94pbMMBx6eD61ooFFcB5Yq79ezF9Z/uFKIpu365RfWf7hSjUs56nkZAqQ3d3V+mapZ3cQBiiRoShkI4MzsPWxnICjHLjUTdPhGOAcKxw2cHAzg4wf1VJbsSSSQ2kf0z6MLmOSSKC2iUYCnLZllLnPHnj31cF0uEErj3svYUFspFvEkYPPSOJ+s3M/aaWvSLuZFdQPOoC3EUZZXHDUqjJRveMZweY4VB+lveSWCOK0jdv6yMtLIcBmUeqFyMYyQScY++jcDa88PTWVwQ4S0+kQMfWAQqDp4819ccDywRyrRRaWo1bXiIm7e8skciq7lom4EMc6fcRnl2cKfrW5WRFdM6XUMM+41VzWMohS5K4R5WRWGMa1AZhp7BxOPkfdVjbAUi2hzg/1a8hjhzAx8q6ZHHJHfTHuhzl+SfxUuCmPc/nL8k/irKfiOl5o+bn5n5msVl+Z+Zryf8AtXYfUob7jdOKzs4bm+EjyXB/qbeNujwmNRaSTSTyKnSo7QPfjp2Jupb7Shm+hCSC5hUN0Tv0qSKc40uVDA5GO3GRzzU56ZWEtvYTxcYmRwCOQ1CNl/0Vv2a4/QgNN1cStwjjtfXY8hllYZ+xGP2VhqejV7OXU3T136nH6Nd3IbkTu5niltVDh4pAvMP6ulkOkjQRnPb8KhNoXNrPBLKDci4DRBBPOJtasTrOdAPq4Hb/AIhTt6J7oO+1JFGVddYU8tLG4YA4+BFIW0r0XMMZhgWIW0LmUR50gPINLZdi3HUBxPPlwpptyZSbc3f6Iy0tHlkWONSzuwRFHax4Af8Ammrb+71ps5lhuOlubgoHkWOQQxxg8hq0MzH9XDjXB6PbpI9p2rSEBelxk9hZWVT+sgfbUj6VLbRtaUzBtDiNwVxkppAOnVwyCpH66pv5WLk3r0/RA7eith0LWmoB4A8iO4kMb6mGjUFHIKDx/KFRmnhnjj39n66etu7hLbzWaWbyTTXREkXShAgA0t64HPnn3YB504bqrIZL2zvbsXZS3PSQ9GdMZ/4XIA5EDAHP5VLqJLoS6qjG66lW7BjsjHcfTHlWUR/2YR8i+G9rAPbp58MZqf3D3dtrq0vXnizJbQl0cOwySspGUBxwKDHzqR9FExNntFSchLXUmQPVLJNqIOM8dI7eyvPoo/Etq/oq/uXFKcu/9Ezk/l9WI/cXd62ubK+kmizLbQl0fWwySkrDKA6eBQdlQGxUsjBcfSnlE4T+zLHyLYPtcPysZz2Zpv8ARb/s/a36MP8Apz169G8xbZe1FY5EcB0cB6uqOUtg4zxIH6qHK1/5Q3Jpy/lFa5rLDHPt5f8Aj31ZvozvGGzNpEEZhiJiyqnSSjk4yOPEA4OeVdEe355N3muZH1Tw3OmKVlUso1qvqkjgcMRkCqdRp2t9FOq07W92KrIweI+w8OFO29u71tFs2xuIIikly2X9dn/wscDUffipPf6cz7G2dcTYaZm0tJjiRpkyCfiVB+db95NtTW2xdmPbyGNiuNSgZwEY4yQcUnJuz+yXNytbJVxHZRVjemRAXspcAPLalpCBjUfUIz8tRqua0hLUrm0Jao3Ctlt7afXT7xWutlt7afXT94VRTPrUUUCivKPEFXfr2YvrP9wpRpu369mL6z/cKUalnPU8jTef3b/5b/ca8btfjWxf0SX75K2Xa5jcDidD8Bx7D2V37u7GWNdm3VzPHbi2tnVo5vUYli/5ZGODe6tafZhEhvTd+NQ/ox/eapLZX+0n/wCSJ+5HWz0j7Fe5u7aSKH6TF0BBVJVj15ZiAHznjkHIBr1sDZ1y99LLLbdAP6PMCqZFfBUIFBIOckDtFa3+Jf8A0K11/u9b/pzfdJTHsX8Xh/yk+4Uizbf/APjo7IxkNFcGQvqBB9sFcfAtzyaedi/i8P8AlJ9wrS3+nPU9HbTFufzl+SfxUu0xboc5fkn8VRPxFS8kfNz8z8zWKy/M/M1iuw+pRM7N3tnhhMHqSwE5MM6dIoPPKg4K8fcRWLvemZ4TAgjghY5eO3TQHP8AxsSWb7TXFf7ImgCmaJ4w4JQsODAYyVI4HmKza7GmlRpI4mZE9thjC/WyeFTaPcjTHuSGwN8rizRlt+iUSe2WjDFhxwCT2DJ4fGvF3vZLJC8Oi3jSTTrEMKRltJyoLKM8DXKNgXHQ9P0L9FjPScNP688/hzrXs7ZE05IgjaQqMkJgkD34zyotHuFodzkqebfOd41juFhuUTgn0lNbKPcJAVbHwz7q4rTd25lDNFC7hCQ5XBCkc9Rzw+fKo7FNpMbUZDHtffy4nktpFCQvaJpiMQPwzkMTwwuMe4nnXSvpPvBK0qi3V5F0yEQLlxw9s8zyxz7aXLDZ0s7aYI3kYDJCDOB7yeQHxOK6b3du5hj6SSJhGCAXBVgCeQJRjgmp0x7EuEOzOvZO+c9ssqwLAizf3g6IHUvEaeJ9kBmAHxo2RvlPapIkCwqs2ekBjDagc+qcn2QGIA+NQVdtjsWaZJHhjZ1iUtIwxhQBkk5PuFNxj7KcY+yQ2RvlPbRyRwLCqTZ6UGMNqByNJz/hAYgD3GjZO+U9tHJFAsISbPSgxhtYORpOewBiAPdUFRRpWA0RwTmyt8p7aKSKFYRHNnpQYw2sHIwSTnABIHwrEW+E62htAIugbOVMYySTnVqznVkA5+AqEoo0rAaI4Jy+3xnmtktpBCYY8dGojAKEdqtnOcE59+TWdo75TzwRwSrCYoiDGgjA044YGDnBGQfnUDWaelBojgmtvb3T3iotx0R6MYjKxhSq8PVBHZwHD4VC0UUJJdENJLogrZbe2n10/eFa81stvbT66feKY2fWoooFFeUeIKm/XsxfWf7hSixwM9gK5+0hR/qRTfv1yi+s/wBwpJ2tdItlckMOkQ27aM8QvSKSce7gooSu7HPPyOuGEOyqc4ZlB0kqcEjOGXiPsrt2rsW2tL6Bx9EitlRzP0zIzs/HTjpNUh7OVQ11IHhZlPAxsVIOOwkYI403ejfYcH0C3m6GPpXj1NIVBYnJ4liM1UOibHDBybeMQ2hbXHS26RfQ2RHaSNWTU2VkjR+BGOHD31rtYo5toPJBJbuo2c8GtZUZ5G9X+sdV5DsyaW/TYP7XB+jn99qjPRcP7TP+gz/wVso/HUVq+ViEle2FiiKp+mLMQ7DJBj9bGGzpOPVp82DEFtoQowOjU/aRk/61Vach8hVpbFCpaxHgqiFWPuHDLH7zWzVjmmd4fiR2jSfsYZH/AHpk3Q5y/JP4qTZ79P6QZEdWV7S2aMg5DFQQcHt4En7Kct0OcvyT+KsZ+JUFaaR83PzPzNYrL8z8zWK7T6dFmWV/BLa2Wz7zCxz2avBN2w3HSTKpJ/JbAH/vgt/0NJaw7TgnXS6R24PuI6ZcMp7VPMVy7zSxtFaCOWOQxWohkCauDB5H/wASjIw44/A1LT76rcbLlguON0qxRxSniZIQ6tpY/lLjt58/fWKTXb2/yc6i127N/k1x/wC77/8ANF/cWuDcX8Zf9CvP+i9dGwtpwyWM9jcSCHVMs8ErglQ4ADK+kEgEAccHma1WfRWSzSfSIpppIJIYkgLMF6QaXkd2UAALqwBkkmn6aH6aydW5A/sW1f0JP3mpRpr3RvIY7W+SWeONriARRq2rOQScnSpAHGlSqj3ZpHyY5b3J9FsLG2j9VZ4PpVwR/wDY7Y0hveFBOBy5Uuw21wIHCRS9DIUkciNip6PVpbWFxga27e2p19rQXtnBBcSCC4tQUhlcExyRHHqOVBKMMDjgjh8Tjasiw7HuoDcQO73MLokUmo44auGB+TmpXRW+zNOyt7ucO7u79rdSJALqRZ5V9X+pHRh8atBbXrPIjVgCu3cWAp/SaN7S7NuUPzVlB/1FMFpvHbR3VrLbXkcFmioHtgjq+rSQxk0p62SQdRbsqC2BfwRS7RMlxEBcQXEUTDWQzSNqU+xwXHA57am7dybt3/fZE327qLYRXkUkj9JKYmQoo6OQAkgkMc5xw4V03m5DQXsVtO5USQrK0iqDoGlmkJBbBCFHB48cfGtm528cVvDcw3PrJ6k8AGSDcwkaBy5N6ufglbLnepH2YiOSbxTLb6v/AM8hEjsT7yV0fJm7DVXlexV5p2/f1ELYwWZ4zzzoC5ChIlYheGHcl8Dt9VdR4VOxbgL9OlsnnbpBF0sBRBiUadQTDMNLkZ944GvWzNowjZyJb3MdpcrJIbhnVtUqnOjRIiMcAY9UYrzvlvIn9JR3lpKsmlYWGnUCGjADK4YD2uI4Z5mk3JuyC8m7IgItmJ9EkndpFZZRFGulcO5BY5JORoUAtw/xAVGU2+km8jN2YYFKRxFnZT+fmxJNn4glFx2aaUq0i7q5rBtq+QoooqizFbbb20+un7wrXWy29tPrp94oEz61FFAoryjxBR39uEXoA8iJqZ8GRtIPBe08Kqvf23CvEVeKTVE3GJg4HrciV+dW1vtuQNoiIGUxdEzngobOoAdpGOVKvUYve28JfNWtPSurZjKLbOLYGi5sZZJJI4SqyIkZZSWCpzwSCMnI5dlN+5e1YrfY9tJO6xoIeJY47W4DtJ+Apd6i0703hL5q3T+hguED3sjCNdKAxghR7lGrA4mm9GRxTXoSvSJvVHf3KvCrBI4ygLcC3EnOnsHHt4/Kte4W147e4kMzaVktpYlPYGbBXPuBxjPxpz6jV723hL5qOo1e9t4S+atNcLaSdMr3KmUcB8hTTab8GONI+hDaEC51njgY5aacOo1e9t4S+ajqNXvbeEvmp7kGS6bYn+j+NTcSFnjjAhY5kYIPaXgCe3jVq7l3kbPMsckchUR56NgwGdeOI4dlLR9Bi97bwl81M+5W4Y2cZSJjL0oQcVC406vcTz1f6VE5xa7lRg07nzm/M/M/fXmrhb0CLn8cfn+aXzVjqDXvj+Evnrfehk9vkU8lP0VcHUGvfH8JfPR1Br3x/CXz096GQ5FPJT9FXB1Br3x/CXz0dQa98fwl89G9DIcinkp+irg6g174/hL56OoNe+P4S+ejehkORTyU/RVwdQa98fwl89HUGvfH8JfPRvQyHIp5Kfoq4OoNe+P4S+ejqDXvj+Evno3oZDkU8lP0VcHUGvfH8JfPR1Br3x/CXz0b0MhyKeSn6mNjbx/R0wLa3kcPrjllQsyNwwRxwQMAgEc6sjqDXvj+Evno6g174/hL56TqwfsTr033ZUU0zOzM5LMzFmJ5lickk/EmvFXB1Br3x/CXz0dQa98fwl89G9DI+RTyU/RVwdQa98fwl89HUGvfH8JfPT3oZDkU8lP1stvbT66/eKtzqDXvj+Evnr1H6BVBB+mPwIP90vYc/lfClvQyHIp5LXFFFFcB5Z//2Q=="/>
          <p:cNvSpPr>
            <a:spLocks noChangeAspect="1" noChangeArrowheads="1"/>
          </p:cNvSpPr>
          <p:nvPr/>
        </p:nvSpPr>
        <p:spPr bwMode="auto">
          <a:xfrm>
            <a:off x="1298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solidFill>
                <a:prstClr val="black"/>
              </a:solidFill>
            </a:endParaRPr>
          </a:p>
        </p:txBody>
      </p:sp>
    </p:spTree>
    <p:extLst>
      <p:ext uri="{BB962C8B-B14F-4D97-AF65-F5344CB8AC3E}">
        <p14:creationId xmlns:p14="http://schemas.microsoft.com/office/powerpoint/2010/main" val="25788757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Base">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ACC63D00-1EE0-4159-BF5A-6FF02000B710}"/>
    </a:ext>
  </a:extLst>
</a:theme>
</file>

<file path=docProps/app.xml><?xml version="1.0" encoding="utf-8"?>
<Properties xmlns="http://schemas.openxmlformats.org/officeDocument/2006/extended-properties" xmlns:vt="http://schemas.openxmlformats.org/officeDocument/2006/docPropsVTypes">
  <Template>TM03457444[[fn=Base]]</Template>
  <TotalTime>582</TotalTime>
  <Words>842</Words>
  <Application>Microsoft Office PowerPoint</Application>
  <PresentationFormat>Widescreen</PresentationFormat>
  <Paragraphs>127</Paragraphs>
  <Slides>13</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13</vt:i4>
      </vt:variant>
    </vt:vector>
  </HeadingPairs>
  <TitlesOfParts>
    <vt:vector size="19" baseType="lpstr">
      <vt:lpstr>Arial</vt:lpstr>
      <vt:lpstr>Calibri</vt:lpstr>
      <vt:lpstr>Corbel</vt:lpstr>
      <vt:lpstr>ＭＳ Ｐゴシック</vt:lpstr>
      <vt:lpstr>Tahoma</vt:lpstr>
      <vt:lpstr>Base</vt:lpstr>
      <vt:lpstr>SIACE International Doctoral School</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Thx!</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SIACE    Proposte di INternazionalizzazione</dc:title>
  <dc:creator>Straface</dc:creator>
  <cp:lastModifiedBy>Straface</cp:lastModifiedBy>
  <cp:revision>35</cp:revision>
  <dcterms:created xsi:type="dcterms:W3CDTF">2015-11-23T13:58:31Z</dcterms:created>
  <dcterms:modified xsi:type="dcterms:W3CDTF">2015-11-25T22:14:55Z</dcterms:modified>
</cp:coreProperties>
</file>