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8" r:id="rId4"/>
    <p:sldId id="264" r:id="rId5"/>
    <p:sldId id="265" r:id="rId6"/>
    <p:sldId id="261" r:id="rId7"/>
    <p:sldId id="26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6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9D59A-DE75-4839-B4DB-6F3267414080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603A3-C85E-4F52-A5D5-5CF973FC112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25BA-A156-4DD9-8B5B-1A566B2699F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25BA-A156-4DD9-8B5B-1A566B2699F3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25BA-A156-4DD9-8B5B-1A566B2699F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688A-5862-415B-BDD4-3C56CFCEA8A9}" type="datetimeFigureOut">
              <a:rPr lang="it-IT" smtClean="0"/>
              <a:pPr/>
              <a:t>26/11/2015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8CACF-D025-4A4B-986C-F51407F8390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580532">
            <a:off x="1513224" y="121202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Harrington" pitchFamily="82" charset="0"/>
              </a:rPr>
              <a:t>PASSIONE</a:t>
            </a:r>
          </a:p>
        </p:txBody>
      </p:sp>
      <p:sp>
        <p:nvSpPr>
          <p:cNvPr id="3" name="CasellaDiTesto 2"/>
          <p:cNvSpPr txBox="1"/>
          <p:nvPr/>
        </p:nvSpPr>
        <p:spPr>
          <a:xfrm rot="21440127">
            <a:off x="1129824" y="2157053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FF00"/>
                </a:solidFill>
                <a:latin typeface="AR BLANCA" pitchFamily="2" charset="0"/>
              </a:rPr>
              <a:t>DETERMINAZIONE</a:t>
            </a:r>
            <a:r>
              <a:rPr lang="it-IT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CasellaDiTesto 4"/>
          <p:cNvSpPr txBox="1"/>
          <p:nvPr/>
        </p:nvSpPr>
        <p:spPr>
          <a:xfrm rot="678901">
            <a:off x="5617806" y="229081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990099"/>
                </a:solidFill>
                <a:latin typeface="Algerian" pitchFamily="82" charset="0"/>
              </a:rPr>
              <a:t>COSTANZA</a:t>
            </a:r>
            <a:endParaRPr lang="it-IT" sz="4400" dirty="0">
              <a:solidFill>
                <a:srgbClr val="990099"/>
              </a:solidFill>
              <a:latin typeface="Algerian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363116">
            <a:off x="185603" y="3547587"/>
            <a:ext cx="3366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1"/>
                </a:solidFill>
                <a:latin typeface="MV Boli" pitchFamily="2" charset="0"/>
                <a:cs typeface="MV Boli" pitchFamily="2" charset="0"/>
              </a:rPr>
              <a:t>CONFRONTO</a:t>
            </a:r>
            <a:endParaRPr lang="it-IT" sz="4000" dirty="0">
              <a:solidFill>
                <a:schemeClr val="accent1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flipH="1">
            <a:off x="0" y="4869160"/>
            <a:ext cx="284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arkisim" pitchFamily="34" charset="-79"/>
                <a:cs typeface="Narkisim" pitchFamily="34" charset="-79"/>
              </a:rPr>
              <a:t>CRESCITA</a:t>
            </a:r>
            <a:endParaRPr lang="it-IT" sz="4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0800000">
            <a:off x="3635896" y="0"/>
            <a:ext cx="2632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00B050"/>
                </a:solidFill>
                <a:latin typeface="Chiller" pitchFamily="82" charset="0"/>
              </a:rPr>
              <a:t>RICERCA</a:t>
            </a:r>
            <a:endParaRPr lang="it-IT" sz="6000" b="1" dirty="0">
              <a:solidFill>
                <a:srgbClr val="00B050"/>
              </a:solidFill>
              <a:latin typeface="Chiller" pitchFamily="8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31840" y="2886035"/>
            <a:ext cx="2912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latin typeface="Stencil" pitchFamily="82" charset="0"/>
                <a:cs typeface="Narkisim" pitchFamily="34" charset="-79"/>
              </a:rPr>
              <a:t>LIBERTA’</a:t>
            </a:r>
            <a:endParaRPr lang="it-IT" sz="4800" dirty="0">
              <a:latin typeface="Stencil" pitchFamily="82" charset="0"/>
              <a:cs typeface="Narkisim" pitchFamily="34" charset="-79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12160" y="4365104"/>
            <a:ext cx="1465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C000"/>
                </a:solidFill>
                <a:latin typeface="MV Boli" pitchFamily="2" charset="0"/>
                <a:cs typeface="MV Boli" pitchFamily="2" charset="0"/>
              </a:rPr>
              <a:t>I</a:t>
            </a:r>
            <a:r>
              <a:rPr lang="it-IT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it-IT" sz="4800" b="1" dirty="0" smtClean="0">
                <a:solidFill>
                  <a:srgbClr val="FF3399"/>
                </a:solidFill>
                <a:latin typeface="AR BLANCA" pitchFamily="2" charset="0"/>
              </a:rPr>
              <a:t>E</a:t>
            </a:r>
            <a:r>
              <a:rPr lang="it-IT" sz="4800" b="1" dirty="0" smtClean="0">
                <a:solidFill>
                  <a:srgbClr val="00B050"/>
                </a:solidFill>
                <a:latin typeface="Harrington" pitchFamily="82" charset="0"/>
              </a:rPr>
              <a:t>E</a:t>
            </a:r>
            <a:endParaRPr lang="it-IT" sz="4800" b="1" dirty="0">
              <a:solidFill>
                <a:srgbClr val="00B050"/>
              </a:solidFill>
              <a:latin typeface="Harrington" pitchFamily="8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820188">
            <a:off x="3871507" y="5261764"/>
            <a:ext cx="4009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empus Sans ITC" pitchFamily="82" charset="0"/>
              </a:rPr>
              <a:t>PARTECIPAZIONE</a:t>
            </a:r>
            <a:endParaRPr lang="it-IT" sz="3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21091991">
            <a:off x="4308916" y="3659259"/>
            <a:ext cx="415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660033"/>
                </a:solidFill>
                <a:latin typeface="Century Gothic" pitchFamily="34" charset="0"/>
              </a:rPr>
              <a:t>ORGANIZZAZIONE</a:t>
            </a:r>
            <a:endParaRPr lang="it-IT" sz="3600" dirty="0">
              <a:solidFill>
                <a:srgbClr val="660033"/>
              </a:solidFill>
              <a:latin typeface="Century Gothic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56041" y="5877272"/>
            <a:ext cx="4055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00CC99"/>
                </a:solidFill>
                <a:latin typeface="Bradley Hand ITC" pitchFamily="66" charset="0"/>
              </a:rPr>
              <a:t>FLESSIBILITA’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16016" y="584233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92D050"/>
                </a:solidFill>
                <a:latin typeface="Niagara Solid" pitchFamily="82" charset="0"/>
              </a:rPr>
              <a:t>OBIETTIVI</a:t>
            </a:r>
            <a:endParaRPr lang="it-IT" sz="6000" dirty="0">
              <a:solidFill>
                <a:srgbClr val="92D050"/>
              </a:solidFill>
              <a:latin typeface="Niagara Solid" pitchFamily="82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56229" y="5411450"/>
            <a:ext cx="9877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b="1" dirty="0" smtClean="0">
                <a:solidFill>
                  <a:srgbClr val="002060"/>
                </a:solidFill>
              </a:rPr>
              <a:t>…</a:t>
            </a:r>
            <a:endParaRPr lang="it-IT" sz="8800" b="1" dirty="0">
              <a:solidFill>
                <a:srgbClr val="00206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967536" y="112474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3399FF"/>
                </a:solidFill>
                <a:latin typeface="Snap ITC" pitchFamily="82" charset="0"/>
              </a:rPr>
              <a:t>ENTUSIASMO</a:t>
            </a:r>
            <a:endParaRPr lang="it-IT" sz="3600" dirty="0">
              <a:solidFill>
                <a:srgbClr val="3399FF"/>
              </a:solidFill>
              <a:latin typeface="Snap ITC" pitchFamily="82" charset="0"/>
            </a:endParaRPr>
          </a:p>
        </p:txBody>
      </p:sp>
      <p:pic>
        <p:nvPicPr>
          <p:cNvPr id="1026" name="Picture 2" descr="C:\Users\Sabina\Desktop\8544512-illustrazione-di-un-puzzle-di-punto-interrogativo-Archivio-Fotograf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0483" cy="1837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PhD</a:t>
            </a:r>
            <a:r>
              <a:rPr lang="it-IT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Sabina </a:t>
            </a:r>
            <a:r>
              <a:rPr lang="it-IT" sz="2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Caparelli</a:t>
            </a:r>
            <a:r>
              <a:rPr lang="it-IT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Dottorato di Ricerca in: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Scienze e Ingegneria dell’Ambiente, delle Costruzioni e dell’Energia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XXIX CICLO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SIGNIFICANCE AND EVOLUTION OF THE ULTRAMAFIC ROCKS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THE NORTHERN CALABRIA, SOUTHERN ITALY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Tutor: Prof. Eugenio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Piluso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Co-tutor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Dott. Andrea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Bloise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Scienze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Terra,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DiBEST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della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Calabria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26064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XXXI PhD Course Welcome Day </a:t>
            </a:r>
          </a:p>
          <a:p>
            <a:pPr algn="ctr"/>
            <a:r>
              <a:rPr lang="it-IT" sz="3600" b="1" dirty="0" err="1" smtClean="0">
                <a:solidFill>
                  <a:srgbClr val="00B0F0"/>
                </a:solidFill>
              </a:rPr>
              <a:t>Thursday</a:t>
            </a:r>
            <a:r>
              <a:rPr lang="it-IT" sz="3600" b="1" dirty="0" smtClean="0">
                <a:solidFill>
                  <a:srgbClr val="00B0F0"/>
                </a:solidFill>
              </a:rPr>
              <a:t> 26 </a:t>
            </a:r>
            <a:r>
              <a:rPr lang="it-IT" sz="3600" b="1" dirty="0" err="1" smtClean="0">
                <a:solidFill>
                  <a:srgbClr val="00B0F0"/>
                </a:solidFill>
              </a:rPr>
              <a:t>November</a:t>
            </a:r>
            <a:r>
              <a:rPr lang="it-IT" sz="3600" b="1" dirty="0" smtClean="0">
                <a:solidFill>
                  <a:srgbClr val="00B0F0"/>
                </a:solidFill>
              </a:rPr>
              <a:t> 2015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COSA SONO LE ROCCE </a:t>
            </a:r>
            <a:r>
              <a:rPr lang="it-IT" sz="3600" dirty="0" smtClean="0"/>
              <a:t>ULTRAMAFICHE?</a:t>
            </a:r>
            <a:endParaRPr lang="it-IT" sz="3600" dirty="0"/>
          </a:p>
        </p:txBody>
      </p:sp>
      <p:pic>
        <p:nvPicPr>
          <p:cNvPr id="3" name="Picture 3" descr="C:\Users\Sabina\Desktop\conv 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4392488" cy="4392488"/>
          </a:xfrm>
          <a:prstGeom prst="rect">
            <a:avLst/>
          </a:prstGeom>
          <a:noFill/>
        </p:spPr>
      </p:pic>
      <p:pic>
        <p:nvPicPr>
          <p:cNvPr id="4" name="Picture 4" descr="C:\Users\Sabina\Desktop\TESI MAGISTRALE\MATERIALE TESI  !!!!!!\foto\FOTO PER TESI\IMG_3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096344" cy="232225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 per PhD\Cretarossa - Calabria, 4 settembre 2015\IMG_3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143500" cy="6858000"/>
          </a:xfrm>
          <a:prstGeom prst="rect">
            <a:avLst/>
          </a:prstGeom>
          <a:noFill/>
        </p:spPr>
      </p:pic>
      <p:pic>
        <p:nvPicPr>
          <p:cNvPr id="1027" name="Picture 3" descr="F:\FOTO per PhD\IMG_2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F:\FOTO per PhD\Platania - Calabria, 01 giugno 2014\IMG_0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bina\Desktop\16 luglio 2015\IMG_2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87624" y="188640"/>
            <a:ext cx="429456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FF"/>
                </a:solidFill>
              </a:rPr>
              <a:t>Petrologia e Geologia </a:t>
            </a:r>
          </a:p>
          <a:p>
            <a:pPr algn="ctr"/>
            <a:r>
              <a:rPr lang="it-IT" sz="3600" b="1" dirty="0" smtClean="0">
                <a:solidFill>
                  <a:srgbClr val="0000FF"/>
                </a:solidFill>
              </a:rPr>
              <a:t>dei </a:t>
            </a:r>
          </a:p>
          <a:p>
            <a:pPr algn="ctr"/>
            <a:r>
              <a:rPr lang="it-IT" sz="3600" b="1" dirty="0">
                <a:solidFill>
                  <a:srgbClr val="0000FF"/>
                </a:solidFill>
              </a:rPr>
              <a:t>B</a:t>
            </a:r>
            <a:r>
              <a:rPr lang="it-IT" sz="3600" b="1" dirty="0" smtClean="0">
                <a:solidFill>
                  <a:srgbClr val="0000FF"/>
                </a:solidFill>
              </a:rPr>
              <a:t>asamenti Cristallini</a:t>
            </a:r>
            <a:endParaRPr lang="it-IT" sz="3600" b="1" dirty="0">
              <a:solidFill>
                <a:srgbClr val="0000FF"/>
              </a:solidFill>
            </a:endParaRPr>
          </a:p>
        </p:txBody>
      </p:sp>
      <p:pic>
        <p:nvPicPr>
          <p:cNvPr id="7" name="Immagine 6" descr="DSC_004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0928"/>
            <a:ext cx="1542782" cy="2314174"/>
          </a:xfrm>
          <a:prstGeom prst="rect">
            <a:avLst/>
          </a:prstGeom>
        </p:spPr>
      </p:pic>
      <p:pic>
        <p:nvPicPr>
          <p:cNvPr id="10" name="Immagine 9" descr="Scicch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0768"/>
            <a:ext cx="1556942" cy="1932568"/>
          </a:xfrm>
          <a:prstGeom prst="rect">
            <a:avLst/>
          </a:prstGeom>
        </p:spPr>
      </p:pic>
      <p:pic>
        <p:nvPicPr>
          <p:cNvPr id="11" name="Immagine 10" descr="DSC_077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09120"/>
            <a:ext cx="2063323" cy="1375548"/>
          </a:xfrm>
          <a:prstGeom prst="rect">
            <a:avLst/>
          </a:prstGeom>
        </p:spPr>
      </p:pic>
      <p:pic>
        <p:nvPicPr>
          <p:cNvPr id="13" name="Picture 2" descr="C:\Users\Francesco\Desktop\Attività Formative Dottorato\Foto EGU 2010\IMG_13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204864"/>
            <a:ext cx="1931551" cy="1448580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15" name="Immagine 14" descr="ANNACHI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2038774" cy="152908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419872" y="5229200"/>
            <a:ext cx="21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Prof. Eugenio PILUSO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9512" y="3717032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Dr. Francesco </a:t>
            </a:r>
            <a:r>
              <a:rPr lang="it-IT" dirty="0" err="1" smtClean="0"/>
              <a:t>Filice</a:t>
            </a:r>
            <a:r>
              <a:rPr lang="it-IT" dirty="0" smtClean="0"/>
              <a:t>, </a:t>
            </a:r>
            <a:r>
              <a:rPr lang="it-IT" dirty="0" err="1" smtClean="0"/>
              <a:t>PhD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868144" y="3429000"/>
            <a:ext cx="2969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Dr.ssa Maria Rosa </a:t>
            </a:r>
            <a:r>
              <a:rPr lang="it-IT" dirty="0" err="1" smtClean="0"/>
              <a:t>Scicchitano</a:t>
            </a:r>
            <a:endParaRPr lang="it-IT" dirty="0" smtClean="0"/>
          </a:p>
          <a:p>
            <a:pPr algn="ctr"/>
            <a:r>
              <a:rPr lang="it-IT" dirty="0" err="1" smtClean="0"/>
              <a:t>PhD</a:t>
            </a:r>
            <a:r>
              <a:rPr lang="it-IT" dirty="0" smtClean="0"/>
              <a:t> </a:t>
            </a:r>
            <a:r>
              <a:rPr lang="it-IT" dirty="0" err="1" smtClean="0"/>
              <a:t>Student</a:t>
            </a:r>
            <a:r>
              <a:rPr lang="it-IT" dirty="0" smtClean="0"/>
              <a:t>, ANU, </a:t>
            </a:r>
            <a:r>
              <a:rPr lang="it-IT" dirty="0" err="1" smtClean="0"/>
              <a:t>Camberra</a:t>
            </a:r>
            <a:endParaRPr lang="it-IT" dirty="0" smtClean="0"/>
          </a:p>
          <a:p>
            <a:pPr algn="ctr"/>
            <a:r>
              <a:rPr lang="it-IT" dirty="0" smtClean="0"/>
              <a:t>Australia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4217" y="6121399"/>
            <a:ext cx="31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Dr.ssa Anna Chiara </a:t>
            </a:r>
            <a:r>
              <a:rPr lang="it-IT" dirty="0" err="1" smtClean="0"/>
              <a:t>Tangari</a:t>
            </a:r>
            <a:r>
              <a:rPr lang="it-IT" dirty="0" smtClean="0"/>
              <a:t>, </a:t>
            </a:r>
            <a:r>
              <a:rPr lang="it-IT" dirty="0" err="1" smtClean="0"/>
              <a:t>PhD</a:t>
            </a:r>
            <a:endParaRPr lang="it-IT" dirty="0" smtClean="0"/>
          </a:p>
          <a:p>
            <a:pPr algn="ctr"/>
            <a:r>
              <a:rPr lang="it-IT" dirty="0" smtClean="0"/>
              <a:t>U d’A, Chieti-Pescara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372200" y="6021288"/>
            <a:ext cx="230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D</a:t>
            </a:r>
            <a:r>
              <a:rPr lang="it-IT" dirty="0" smtClean="0"/>
              <a:t>r.ssa Sabina </a:t>
            </a:r>
            <a:r>
              <a:rPr lang="it-IT" dirty="0" err="1" smtClean="0"/>
              <a:t>Caparelli</a:t>
            </a:r>
            <a:endParaRPr lang="it-IT" dirty="0" smtClean="0"/>
          </a:p>
          <a:p>
            <a:pPr algn="ctr"/>
            <a:r>
              <a:rPr lang="it-IT" dirty="0" smtClean="0"/>
              <a:t>Dottoranda, UNICAL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2465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F:\FOTO per PhD\Rende, Calabria - Via Alberto Savinio, 24 settembre 2014\IMG_1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134</Words>
  <Application>Microsoft Office PowerPoint</Application>
  <PresentationFormat>Presentazione su schermo (4:3)</PresentationFormat>
  <Paragraphs>46</Paragraphs>
  <Slides>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Sabina</dc:creator>
  <cp:lastModifiedBy>Sabina</cp:lastModifiedBy>
  <cp:revision>8</cp:revision>
  <dcterms:created xsi:type="dcterms:W3CDTF">2015-11-25T19:24:24Z</dcterms:created>
  <dcterms:modified xsi:type="dcterms:W3CDTF">2015-11-26T12:22:27Z</dcterms:modified>
</cp:coreProperties>
</file>