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1" r:id="rId3"/>
    <p:sldId id="278" r:id="rId4"/>
    <p:sldId id="256" r:id="rId5"/>
    <p:sldId id="257" r:id="rId6"/>
    <p:sldId id="270" r:id="rId7"/>
    <p:sldId id="271" r:id="rId8"/>
    <p:sldId id="280" r:id="rId9"/>
    <p:sldId id="281" r:id="rId10"/>
    <p:sldId id="277" r:id="rId11"/>
    <p:sldId id="279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DE110-B40D-40FB-9261-D0A8EBBBEE2E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41043A0E-35A7-42E5-B6DC-ED5EB4A62473}">
      <dgm:prSet phldrT="[Text]"/>
      <dgm:spPr/>
      <dgm:t>
        <a:bodyPr/>
        <a:lstStyle/>
        <a:p>
          <a:r>
            <a:rPr lang="it-IT" dirty="0" smtClean="0"/>
            <a:t>Current Theory Assesment’s</a:t>
          </a:r>
          <a:endParaRPr lang="it-IT" dirty="0"/>
        </a:p>
      </dgm:t>
    </dgm:pt>
    <dgm:pt modelId="{2FE3D7FF-BC76-4527-B2D8-4A38FCF0D1B7}" type="parTrans" cxnId="{F67E9E1A-9BD1-4D76-8FE1-F87437F08326}">
      <dgm:prSet/>
      <dgm:spPr/>
      <dgm:t>
        <a:bodyPr/>
        <a:lstStyle/>
        <a:p>
          <a:endParaRPr lang="it-IT"/>
        </a:p>
      </dgm:t>
    </dgm:pt>
    <dgm:pt modelId="{082DFA95-0A4B-43E2-AFC5-C1BFB7BDF31A}" type="sibTrans" cxnId="{F67E9E1A-9BD1-4D76-8FE1-F87437F08326}">
      <dgm:prSet/>
      <dgm:spPr>
        <a:ln w="3810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it-IT"/>
        </a:p>
      </dgm:t>
    </dgm:pt>
    <dgm:pt modelId="{510433D3-C529-45EE-9157-FD5E9DD0F6C1}">
      <dgm:prSet phldrT="[Text]"/>
      <dgm:spPr/>
      <dgm:t>
        <a:bodyPr/>
        <a:lstStyle/>
        <a:p>
          <a:r>
            <a:rPr lang="it-IT" dirty="0" smtClean="0"/>
            <a:t>Developing New Scenarios, Approach</a:t>
          </a:r>
          <a:endParaRPr lang="it-IT" dirty="0"/>
        </a:p>
      </dgm:t>
    </dgm:pt>
    <dgm:pt modelId="{A181848D-7F49-4119-9BDB-A047E43964A4}" type="parTrans" cxnId="{3458D345-0068-4CD9-8BB8-9B84DC65B631}">
      <dgm:prSet/>
      <dgm:spPr/>
      <dgm:t>
        <a:bodyPr/>
        <a:lstStyle/>
        <a:p>
          <a:endParaRPr lang="it-IT"/>
        </a:p>
      </dgm:t>
    </dgm:pt>
    <dgm:pt modelId="{33ECD0E5-6365-47DF-A051-AF5D1952AC73}" type="sibTrans" cxnId="{3458D345-0068-4CD9-8BB8-9B84DC65B631}">
      <dgm:prSet/>
      <dgm:spPr>
        <a:ln w="38100"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it-IT"/>
        </a:p>
      </dgm:t>
    </dgm:pt>
    <dgm:pt modelId="{B7FA68E8-FD18-4502-8CF5-FC59557343E4}">
      <dgm:prSet phldrT="[Text]"/>
      <dgm:spPr/>
      <dgm:t>
        <a:bodyPr/>
        <a:lstStyle/>
        <a:p>
          <a:r>
            <a:rPr lang="it-IT" dirty="0" smtClean="0"/>
            <a:t>Evaluating and Rebuilding New Theory</a:t>
          </a:r>
          <a:endParaRPr lang="it-IT" dirty="0"/>
        </a:p>
      </dgm:t>
    </dgm:pt>
    <dgm:pt modelId="{DE020069-0685-43B7-A62B-B1116A55DCAD}" type="parTrans" cxnId="{BD05C5BB-B9ED-4B4D-AF99-6DCA9804770D}">
      <dgm:prSet/>
      <dgm:spPr/>
      <dgm:t>
        <a:bodyPr/>
        <a:lstStyle/>
        <a:p>
          <a:endParaRPr lang="it-IT"/>
        </a:p>
      </dgm:t>
    </dgm:pt>
    <dgm:pt modelId="{B4332ABD-DF1E-48B0-88AC-646594D91453}" type="sibTrans" cxnId="{BD05C5BB-B9ED-4B4D-AF99-6DCA9804770D}">
      <dgm:prSet/>
      <dgm:spPr>
        <a:ln w="3810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it-IT"/>
        </a:p>
      </dgm:t>
    </dgm:pt>
    <dgm:pt modelId="{26A67CF8-CCCB-4111-9331-75158E32165E}" type="pres">
      <dgm:prSet presAssocID="{564DE110-B40D-40FB-9261-D0A8EBBBEE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FE0EF8-A006-45CA-A9DE-A8270EAF2418}" type="pres">
      <dgm:prSet presAssocID="{41043A0E-35A7-42E5-B6DC-ED5EB4A624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291E63-5EFD-4189-B4E8-78C59DB272E0}" type="pres">
      <dgm:prSet presAssocID="{41043A0E-35A7-42E5-B6DC-ED5EB4A62473}" presName="spNode" presStyleCnt="0"/>
      <dgm:spPr/>
    </dgm:pt>
    <dgm:pt modelId="{5A08CF35-846D-4543-AADD-573C0C544D65}" type="pres">
      <dgm:prSet presAssocID="{082DFA95-0A4B-43E2-AFC5-C1BFB7BDF31A}" presName="sibTrans" presStyleLbl="sibTrans1D1" presStyleIdx="0" presStyleCnt="3"/>
      <dgm:spPr/>
      <dgm:t>
        <a:bodyPr/>
        <a:lstStyle/>
        <a:p>
          <a:endParaRPr lang="it-IT"/>
        </a:p>
      </dgm:t>
    </dgm:pt>
    <dgm:pt modelId="{5403872F-604C-4FD2-8635-5A2AF67F7994}" type="pres">
      <dgm:prSet presAssocID="{510433D3-C529-45EE-9157-FD5E9DD0F6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7844F7-9BF1-4FDD-A050-AEDD63927F84}" type="pres">
      <dgm:prSet presAssocID="{510433D3-C529-45EE-9157-FD5E9DD0F6C1}" presName="spNode" presStyleCnt="0"/>
      <dgm:spPr/>
    </dgm:pt>
    <dgm:pt modelId="{52E1F6FC-A9C6-4AB6-91EA-C77BC4809CB4}" type="pres">
      <dgm:prSet presAssocID="{33ECD0E5-6365-47DF-A051-AF5D1952AC73}" presName="sibTrans" presStyleLbl="sibTrans1D1" presStyleIdx="1" presStyleCnt="3"/>
      <dgm:spPr/>
      <dgm:t>
        <a:bodyPr/>
        <a:lstStyle/>
        <a:p>
          <a:endParaRPr lang="it-IT"/>
        </a:p>
      </dgm:t>
    </dgm:pt>
    <dgm:pt modelId="{1D11653D-6C3D-4ADC-9BF8-E68DF84B2705}" type="pres">
      <dgm:prSet presAssocID="{B7FA68E8-FD18-4502-8CF5-FC59557343E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87E918-2221-4F27-9F77-D4CC029CD36F}" type="pres">
      <dgm:prSet presAssocID="{B7FA68E8-FD18-4502-8CF5-FC59557343E4}" presName="spNode" presStyleCnt="0"/>
      <dgm:spPr/>
    </dgm:pt>
    <dgm:pt modelId="{968D8C42-EEB4-4F83-8C5B-C9DC8DAA202E}" type="pres">
      <dgm:prSet presAssocID="{B4332ABD-DF1E-48B0-88AC-646594D91453}" presName="sibTrans" presStyleLbl="sibTrans1D1" presStyleIdx="2" presStyleCnt="3"/>
      <dgm:spPr/>
      <dgm:t>
        <a:bodyPr/>
        <a:lstStyle/>
        <a:p>
          <a:endParaRPr lang="it-IT"/>
        </a:p>
      </dgm:t>
    </dgm:pt>
  </dgm:ptLst>
  <dgm:cxnLst>
    <dgm:cxn modelId="{D99EA90B-7E76-4A4C-8C38-196AC4DE41F5}" type="presOf" srcId="{B4332ABD-DF1E-48B0-88AC-646594D91453}" destId="{968D8C42-EEB4-4F83-8C5B-C9DC8DAA202E}" srcOrd="0" destOrd="0" presId="urn:microsoft.com/office/officeart/2005/8/layout/cycle5"/>
    <dgm:cxn modelId="{EB571100-F7B7-46FF-A6D0-944212AF6FFA}" type="presOf" srcId="{510433D3-C529-45EE-9157-FD5E9DD0F6C1}" destId="{5403872F-604C-4FD2-8635-5A2AF67F7994}" srcOrd="0" destOrd="0" presId="urn:microsoft.com/office/officeart/2005/8/layout/cycle5"/>
    <dgm:cxn modelId="{BD05C5BB-B9ED-4B4D-AF99-6DCA9804770D}" srcId="{564DE110-B40D-40FB-9261-D0A8EBBBEE2E}" destId="{B7FA68E8-FD18-4502-8CF5-FC59557343E4}" srcOrd="2" destOrd="0" parTransId="{DE020069-0685-43B7-A62B-B1116A55DCAD}" sibTransId="{B4332ABD-DF1E-48B0-88AC-646594D91453}"/>
    <dgm:cxn modelId="{94D75159-45D6-47C7-9E79-36E7B36EA6A0}" type="presOf" srcId="{082DFA95-0A4B-43E2-AFC5-C1BFB7BDF31A}" destId="{5A08CF35-846D-4543-AADD-573C0C544D65}" srcOrd="0" destOrd="0" presId="urn:microsoft.com/office/officeart/2005/8/layout/cycle5"/>
    <dgm:cxn modelId="{3458D345-0068-4CD9-8BB8-9B84DC65B631}" srcId="{564DE110-B40D-40FB-9261-D0A8EBBBEE2E}" destId="{510433D3-C529-45EE-9157-FD5E9DD0F6C1}" srcOrd="1" destOrd="0" parTransId="{A181848D-7F49-4119-9BDB-A047E43964A4}" sibTransId="{33ECD0E5-6365-47DF-A051-AF5D1952AC73}"/>
    <dgm:cxn modelId="{661A9204-2E6E-46B1-9A2F-D1C8CC244DBC}" type="presOf" srcId="{564DE110-B40D-40FB-9261-D0A8EBBBEE2E}" destId="{26A67CF8-CCCB-4111-9331-75158E32165E}" srcOrd="0" destOrd="0" presId="urn:microsoft.com/office/officeart/2005/8/layout/cycle5"/>
    <dgm:cxn modelId="{FD21830D-696E-4CCD-AD13-197A1E516978}" type="presOf" srcId="{41043A0E-35A7-42E5-B6DC-ED5EB4A62473}" destId="{18FE0EF8-A006-45CA-A9DE-A8270EAF2418}" srcOrd="0" destOrd="0" presId="urn:microsoft.com/office/officeart/2005/8/layout/cycle5"/>
    <dgm:cxn modelId="{BFEF2BF6-7BDB-458A-B759-643A73E9DC44}" type="presOf" srcId="{33ECD0E5-6365-47DF-A051-AF5D1952AC73}" destId="{52E1F6FC-A9C6-4AB6-91EA-C77BC4809CB4}" srcOrd="0" destOrd="0" presId="urn:microsoft.com/office/officeart/2005/8/layout/cycle5"/>
    <dgm:cxn modelId="{01D0BFE1-DFB5-40C9-AFE4-3B26AA90B284}" type="presOf" srcId="{B7FA68E8-FD18-4502-8CF5-FC59557343E4}" destId="{1D11653D-6C3D-4ADC-9BF8-E68DF84B2705}" srcOrd="0" destOrd="0" presId="urn:microsoft.com/office/officeart/2005/8/layout/cycle5"/>
    <dgm:cxn modelId="{F67E9E1A-9BD1-4D76-8FE1-F87437F08326}" srcId="{564DE110-B40D-40FB-9261-D0A8EBBBEE2E}" destId="{41043A0E-35A7-42E5-B6DC-ED5EB4A62473}" srcOrd="0" destOrd="0" parTransId="{2FE3D7FF-BC76-4527-B2D8-4A38FCF0D1B7}" sibTransId="{082DFA95-0A4B-43E2-AFC5-C1BFB7BDF31A}"/>
    <dgm:cxn modelId="{E7AD071B-5906-4737-8A8B-ABB9DD7B9067}" type="presParOf" srcId="{26A67CF8-CCCB-4111-9331-75158E32165E}" destId="{18FE0EF8-A006-45CA-A9DE-A8270EAF2418}" srcOrd="0" destOrd="0" presId="urn:microsoft.com/office/officeart/2005/8/layout/cycle5"/>
    <dgm:cxn modelId="{6AD3B9C2-2352-4B6E-8192-6951723599D2}" type="presParOf" srcId="{26A67CF8-CCCB-4111-9331-75158E32165E}" destId="{41291E63-5EFD-4189-B4E8-78C59DB272E0}" srcOrd="1" destOrd="0" presId="urn:microsoft.com/office/officeart/2005/8/layout/cycle5"/>
    <dgm:cxn modelId="{FDD15555-B80B-4B23-AD86-302D6C33C72C}" type="presParOf" srcId="{26A67CF8-CCCB-4111-9331-75158E32165E}" destId="{5A08CF35-846D-4543-AADD-573C0C544D65}" srcOrd="2" destOrd="0" presId="urn:microsoft.com/office/officeart/2005/8/layout/cycle5"/>
    <dgm:cxn modelId="{133E14B6-323B-4ED6-A2C6-F4EAB54CE61C}" type="presParOf" srcId="{26A67CF8-CCCB-4111-9331-75158E32165E}" destId="{5403872F-604C-4FD2-8635-5A2AF67F7994}" srcOrd="3" destOrd="0" presId="urn:microsoft.com/office/officeart/2005/8/layout/cycle5"/>
    <dgm:cxn modelId="{34EA6F26-6995-45EA-AAFB-F4FEFD04A6BD}" type="presParOf" srcId="{26A67CF8-CCCB-4111-9331-75158E32165E}" destId="{F97844F7-9BF1-4FDD-A050-AEDD63927F84}" srcOrd="4" destOrd="0" presId="urn:microsoft.com/office/officeart/2005/8/layout/cycle5"/>
    <dgm:cxn modelId="{523C75FA-69BE-48AB-BB80-FAB19779D908}" type="presParOf" srcId="{26A67CF8-CCCB-4111-9331-75158E32165E}" destId="{52E1F6FC-A9C6-4AB6-91EA-C77BC4809CB4}" srcOrd="5" destOrd="0" presId="urn:microsoft.com/office/officeart/2005/8/layout/cycle5"/>
    <dgm:cxn modelId="{5EF460D8-F20A-41F6-A597-C8208C565824}" type="presParOf" srcId="{26A67CF8-CCCB-4111-9331-75158E32165E}" destId="{1D11653D-6C3D-4ADC-9BF8-E68DF84B2705}" srcOrd="6" destOrd="0" presId="urn:microsoft.com/office/officeart/2005/8/layout/cycle5"/>
    <dgm:cxn modelId="{2345694D-AF87-4F29-8D81-F40689963D20}" type="presParOf" srcId="{26A67CF8-CCCB-4111-9331-75158E32165E}" destId="{3487E918-2221-4F27-9F77-D4CC029CD36F}" srcOrd="7" destOrd="0" presId="urn:microsoft.com/office/officeart/2005/8/layout/cycle5"/>
    <dgm:cxn modelId="{7F1568F6-D899-47D7-A96E-2D051F615C3C}" type="presParOf" srcId="{26A67CF8-CCCB-4111-9331-75158E32165E}" destId="{968D8C42-EEB4-4F83-8C5B-C9DC8DAA202E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B986F71-3126-4196-BD30-74AEDC39A1CA}">
      <dgm:prSet phldrT="[Text]" custT="1"/>
      <dgm:spPr/>
      <dgm:t>
        <a:bodyPr/>
        <a:lstStyle/>
        <a:p>
          <a:r>
            <a:rPr lang="it-IT" sz="1800" b="1" dirty="0" smtClean="0"/>
            <a:t>Step 1: Seed Emergence </a:t>
          </a:r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 custT="1"/>
      <dgm:spPr/>
      <dgm:t>
        <a:bodyPr/>
        <a:lstStyle/>
        <a:p>
          <a:r>
            <a:rPr lang="it-IT" sz="2400" b="0" dirty="0" smtClean="0"/>
            <a:t>Species Genotype &amp; Phenotype</a:t>
          </a:r>
          <a:endParaRPr lang="en-US" sz="2400" b="0" dirty="0"/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BF381BD4-48DC-48BF-8C18-C307CDD4D490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Parameters and Criteria's? </a:t>
          </a:r>
          <a:endParaRPr lang="en-US" sz="1800" dirty="0">
            <a:solidFill>
              <a:srgbClr val="FF0000"/>
            </a:solidFill>
          </a:endParaRPr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en-US"/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b="1" dirty="0" smtClean="0"/>
            <a:t>Step 2:  Generator Techniques</a:t>
          </a:r>
          <a:endParaRPr lang="en-US" b="1" dirty="0"/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it-IT" b="1" dirty="0" smtClean="0"/>
            <a:t>Step 3: Optimization Algorithm</a:t>
          </a:r>
          <a:endParaRPr lang="en-US" dirty="0"/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F9A46D74-081F-4A72-BFED-7EDD383FC9FF}">
      <dgm:prSet phldrT="[Text]" custT="1"/>
      <dgm:spPr/>
      <dgm:t>
        <a:bodyPr/>
        <a:lstStyle/>
        <a:p>
          <a:r>
            <a:rPr lang="en-US" sz="2400" b="0" dirty="0" smtClean="0">
              <a:effectLst/>
            </a:rPr>
            <a:t>Engineering&amp; Scientific Complexity</a:t>
          </a:r>
          <a:endParaRPr lang="en-US" sz="2400" b="0" dirty="0">
            <a:effectLst/>
          </a:endParaRPr>
        </a:p>
      </dgm:t>
    </dgm:pt>
    <dgm:pt modelId="{FFFE38D4-2603-496D-A46C-9460E193EC02}" type="parTrans" cxnId="{079F29CF-CBB5-4805-A965-DA6325D8FF6F}">
      <dgm:prSet/>
      <dgm:spPr/>
      <dgm:t>
        <a:bodyPr/>
        <a:lstStyle/>
        <a:p>
          <a:endParaRPr lang="it-IT"/>
        </a:p>
      </dgm:t>
    </dgm:pt>
    <dgm:pt modelId="{A713C351-6C1A-41EC-A90E-3DD2C21822FD}" type="sibTrans" cxnId="{079F29CF-CBB5-4805-A965-DA6325D8FF6F}">
      <dgm:prSet/>
      <dgm:spPr/>
      <dgm:t>
        <a:bodyPr/>
        <a:lstStyle/>
        <a:p>
          <a:endParaRPr lang="it-IT"/>
        </a:p>
      </dgm:t>
    </dgm:pt>
    <dgm:pt modelId="{68838C34-4D02-49F8-ADD7-BFA90D87B7EA}">
      <dgm:prSet phldrT="[Text]" custT="1"/>
      <dgm:spPr/>
      <dgm:t>
        <a:bodyPr/>
        <a:lstStyle/>
        <a:p>
          <a:r>
            <a:rPr lang="en-US" sz="2400" dirty="0" smtClean="0"/>
            <a:t>Global &amp; Local Optimization</a:t>
          </a:r>
          <a:endParaRPr lang="en-US" sz="2400" dirty="0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E3430CFF-9F7E-4C82-A8AB-D6AF9CE73321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Parameters and Criteria's? </a:t>
          </a:r>
          <a:endParaRPr lang="en-US" sz="1800" dirty="0"/>
        </a:p>
      </dgm:t>
    </dgm:pt>
    <dgm:pt modelId="{F88EBF16-C4E3-4CF1-8CEE-4BBAD9131398}" type="parTrans" cxnId="{CF4C1730-DB77-4629-B69B-BC5F1AB8F961}">
      <dgm:prSet/>
      <dgm:spPr/>
      <dgm:t>
        <a:bodyPr/>
        <a:lstStyle/>
        <a:p>
          <a:endParaRPr lang="it-IT"/>
        </a:p>
      </dgm:t>
    </dgm:pt>
    <dgm:pt modelId="{F1D1C18A-6CE2-480A-86EA-87B4D7C1FF00}" type="sibTrans" cxnId="{CF4C1730-DB77-4629-B69B-BC5F1AB8F961}">
      <dgm:prSet/>
      <dgm:spPr/>
      <dgm:t>
        <a:bodyPr/>
        <a:lstStyle/>
        <a:p>
          <a:endParaRPr lang="it-IT"/>
        </a:p>
      </dgm:t>
    </dgm:pt>
    <dgm:pt modelId="{093E8E26-18D1-43DB-83EF-F76BBD44A9C0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Parameters and Criteria's? </a:t>
          </a:r>
          <a:endParaRPr lang="en-US" sz="1800" b="0" dirty="0">
            <a:effectLst/>
          </a:endParaRPr>
        </a:p>
      </dgm:t>
    </dgm:pt>
    <dgm:pt modelId="{951B63F6-0E6A-4B04-B4EC-D912E4EA82F3}" type="sibTrans" cxnId="{BDCD04A0-340B-4E4C-9AAD-92B4E56E7AA0}">
      <dgm:prSet/>
      <dgm:spPr/>
      <dgm:t>
        <a:bodyPr/>
        <a:lstStyle/>
        <a:p>
          <a:endParaRPr lang="it-IT"/>
        </a:p>
      </dgm:t>
    </dgm:pt>
    <dgm:pt modelId="{14C67A6A-4BE6-4489-962F-4FB00581B392}" type="parTrans" cxnId="{BDCD04A0-340B-4E4C-9AAD-92B4E56E7AA0}">
      <dgm:prSet/>
      <dgm:spPr/>
      <dgm:t>
        <a:bodyPr/>
        <a:lstStyle/>
        <a:p>
          <a:endParaRPr lang="it-IT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 custScaleY="143753" custLinFactNeighborX="-1483" custLinFactNeighborY="-18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 custScaleX="108519" custScaleY="143753" custLinFactNeighborX="-358" custLinFactNeighborY="22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 custScaleX="109251" custScaleY="143753" custLinFactNeighborX="767" custLinFactNeighborY="-15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9A4616FC-3943-4109-9E29-524C4706207A}" type="presOf" srcId="{E3430CFF-9F7E-4C82-A8AB-D6AF9CE73321}" destId="{843715D2-C2C2-41EB-BDA3-21230FBA46DB}" srcOrd="1" destOrd="1" presId="urn:microsoft.com/office/officeart/2005/8/layout/hProcess4"/>
    <dgm:cxn modelId="{6D3D213D-4DA9-424F-8B88-EE8C8510FF06}" type="presOf" srcId="{F9A46D74-081F-4A72-BFED-7EDD383FC9FF}" destId="{67FFE978-6FBE-4424-80BE-B9E4B4DD0695}" srcOrd="1" destOrd="0" presId="urn:microsoft.com/office/officeart/2005/8/layout/hProcess4"/>
    <dgm:cxn modelId="{C55A7B5F-B406-4EB1-8361-D0216AEC5E7C}" type="presOf" srcId="{BF381BD4-48DC-48BF-8C18-C307CDD4D490}" destId="{BFE859F2-A9E8-4F95-9161-8EC68F2D30C4}" srcOrd="1" destOrd="1" presId="urn:microsoft.com/office/officeart/2005/8/layout/hProcess4"/>
    <dgm:cxn modelId="{5134B4CD-7187-436C-8C9B-143D89F027FB}" type="presOf" srcId="{7AEB6639-3258-49E8-8B1F-B4A9C61922BE}" destId="{DC2A0ADB-DCE3-4BF4-9952-0394865777AC}" srcOrd="0" destOrd="0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E8C73873-ED3C-4576-BE88-47A81DFE59F8}" type="presOf" srcId="{BF381BD4-48DC-48BF-8C18-C307CDD4D490}" destId="{96015622-8A46-45CF-A72A-2856B699B374}" srcOrd="0" destOrd="1" presId="urn:microsoft.com/office/officeart/2005/8/layout/hProcess4"/>
    <dgm:cxn modelId="{BDCD04A0-340B-4E4C-9AAD-92B4E56E7AA0}" srcId="{F6D27D1B-CDCB-481F-B8FA-AB31B2A119DE}" destId="{093E8E26-18D1-43DB-83EF-F76BBD44A9C0}" srcOrd="1" destOrd="0" parTransId="{14C67A6A-4BE6-4489-962F-4FB00581B392}" sibTransId="{951B63F6-0E6A-4B04-B4EC-D912E4EA82F3}"/>
    <dgm:cxn modelId="{FBD069A7-A26D-47C5-A7BE-E24B1163F536}" type="presOf" srcId="{F9A46D74-081F-4A72-BFED-7EDD383FC9FF}" destId="{E83793B4-2C5C-4D90-82FA-E5EE4745664D}" srcOrd="0" destOrd="0" presId="urn:microsoft.com/office/officeart/2005/8/layout/hProcess4"/>
    <dgm:cxn modelId="{3B7A7A01-A75A-406D-8AAF-B820E2148FD2}" type="presOf" srcId="{F6D27D1B-CDCB-481F-B8FA-AB31B2A119DE}" destId="{029D1FDE-4DD7-4FA5-8C70-0C747477B66C}" srcOrd="0" destOrd="0" presId="urn:microsoft.com/office/officeart/2005/8/layout/hProcess4"/>
    <dgm:cxn modelId="{8AE98D61-5B40-4A74-BA8E-EE8E94327277}" type="presOf" srcId="{58828492-5CEF-4AFE-95CB-5D7E6A18158B}" destId="{047F5837-10E2-4FFC-A492-DB8A19EF48CA}" srcOrd="0" destOrd="0" presId="urn:microsoft.com/office/officeart/2005/8/layout/hProcess4"/>
    <dgm:cxn modelId="{7AA8DEEA-35E7-42F5-8BE9-C8B59E924013}" type="presOf" srcId="{AB2E8498-CC81-452F-A895-08F3845AA347}" destId="{BFE859F2-A9E8-4F95-9161-8EC68F2D30C4}" srcOrd="1" destOrd="0" presId="urn:microsoft.com/office/officeart/2005/8/layout/hProcess4"/>
    <dgm:cxn modelId="{282AC789-AC8B-419F-AF45-1ADD1E583CD8}" type="presOf" srcId="{E3430CFF-9F7E-4C82-A8AB-D6AF9CE73321}" destId="{69C28D3B-E083-42DF-9EA0-916CA12125A9}" srcOrd="0" destOrd="1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2E75EB75-84CA-45D5-B1C3-45909AEEDD80}" type="presOf" srcId="{0E9DE493-19D7-4EC9-97C9-5F26233F1106}" destId="{3960CFF8-4383-4382-8D6D-F2A00F508E8D}" srcOrd="0" destOrd="0" presId="urn:microsoft.com/office/officeart/2005/8/layout/hProcess4"/>
    <dgm:cxn modelId="{87FADCF6-B69D-4B00-BF55-953D90A26FB6}" type="presOf" srcId="{68838C34-4D02-49F8-ADD7-BFA90D87B7EA}" destId="{69C28D3B-E083-42DF-9EA0-916CA12125A9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5CC892E3-EBAC-409C-9535-DD49B0F0EBA8}" type="presOf" srcId="{68838C34-4D02-49F8-ADD7-BFA90D87B7EA}" destId="{843715D2-C2C2-41EB-BDA3-21230FBA46DB}" srcOrd="1" destOrd="0" presId="urn:microsoft.com/office/officeart/2005/8/layout/hProcess4"/>
    <dgm:cxn modelId="{50FAFB55-BDA2-4134-A3B9-43747C15B451}" type="presOf" srcId="{D0B150DF-3AA4-454C-8652-25880449C422}" destId="{6A63D16E-EEE6-4267-97EA-5AD7D2BC4E84}" srcOrd="0" destOrd="0" presId="urn:microsoft.com/office/officeart/2005/8/layout/hProcess4"/>
    <dgm:cxn modelId="{A9DA9043-38F6-4E58-9EB7-A3E12AED5F53}" type="presOf" srcId="{FB986F71-3126-4196-BD30-74AEDC39A1CA}" destId="{E18C6CF4-EDEB-4539-A36D-E0355B626199}" srcOrd="0" destOrd="0" presId="urn:microsoft.com/office/officeart/2005/8/layout/hProcess4"/>
    <dgm:cxn modelId="{8D5FE92C-0E58-47D1-9650-7DF3A49A980C}" type="presOf" srcId="{093E8E26-18D1-43DB-83EF-F76BBD44A9C0}" destId="{67FFE978-6FBE-4424-80BE-B9E4B4DD0695}" srcOrd="1" destOrd="1" presId="urn:microsoft.com/office/officeart/2005/8/layout/hProcess4"/>
    <dgm:cxn modelId="{CF4C1730-DB77-4629-B69B-BC5F1AB8F961}" srcId="{58828492-5CEF-4AFE-95CB-5D7E6A18158B}" destId="{E3430CFF-9F7E-4C82-A8AB-D6AF9CE73321}" srcOrd="1" destOrd="0" parTransId="{F88EBF16-C4E3-4CF1-8CEE-4BBAD9131398}" sibTransId="{F1D1C18A-6CE2-480A-86EA-87B4D7C1FF00}"/>
    <dgm:cxn modelId="{7ACBE2BF-1A5C-45D2-97E2-D62D7E7EA0FE}" type="presOf" srcId="{093E8E26-18D1-43DB-83EF-F76BBD44A9C0}" destId="{E83793B4-2C5C-4D90-82FA-E5EE4745664D}" srcOrd="0" destOrd="1" presId="urn:microsoft.com/office/officeart/2005/8/layout/hProcess4"/>
    <dgm:cxn modelId="{079F29CF-CBB5-4805-A965-DA6325D8FF6F}" srcId="{F6D27D1B-CDCB-481F-B8FA-AB31B2A119DE}" destId="{F9A46D74-081F-4A72-BFED-7EDD383FC9FF}" srcOrd="0" destOrd="0" parTransId="{FFFE38D4-2603-496D-A46C-9460E193EC02}" sibTransId="{A713C351-6C1A-41EC-A90E-3DD2C21822FD}"/>
    <dgm:cxn modelId="{10D53ECA-1D18-40E5-9B3B-18BCE1C7DEED}" type="presOf" srcId="{AB2E8498-CC81-452F-A895-08F3845AA347}" destId="{96015622-8A46-45CF-A72A-2856B699B374}" srcOrd="0" destOrd="0" presId="urn:microsoft.com/office/officeart/2005/8/layout/hProcess4"/>
    <dgm:cxn modelId="{A2BE46E2-F247-453A-88B8-A47EFA5EAFFF}" type="presParOf" srcId="{3960CFF8-4383-4382-8D6D-F2A00F508E8D}" destId="{366CFF54-5C8F-47F9-BFD8-D9AF3EADDA3E}" srcOrd="0" destOrd="0" presId="urn:microsoft.com/office/officeart/2005/8/layout/hProcess4"/>
    <dgm:cxn modelId="{67F0359B-349E-4607-9187-807F9B117347}" type="presParOf" srcId="{3960CFF8-4383-4382-8D6D-F2A00F508E8D}" destId="{13688FBD-4079-41FE-A6A2-B5B0F293E6BF}" srcOrd="1" destOrd="0" presId="urn:microsoft.com/office/officeart/2005/8/layout/hProcess4"/>
    <dgm:cxn modelId="{6852F35B-C01B-42C9-8EDC-D63EB0AE5345}" type="presParOf" srcId="{3960CFF8-4383-4382-8D6D-F2A00F508E8D}" destId="{224851B6-C14D-49DE-883B-A13003DA4601}" srcOrd="2" destOrd="0" presId="urn:microsoft.com/office/officeart/2005/8/layout/hProcess4"/>
    <dgm:cxn modelId="{DEBBE7F0-257A-47C6-8310-0BD39AAF98AA}" type="presParOf" srcId="{224851B6-C14D-49DE-883B-A13003DA4601}" destId="{1439717B-283C-48FF-AF62-1990F52B6512}" srcOrd="0" destOrd="0" presId="urn:microsoft.com/office/officeart/2005/8/layout/hProcess4"/>
    <dgm:cxn modelId="{7220C797-6441-401B-9D5D-2B3EEE215E04}" type="presParOf" srcId="{1439717B-283C-48FF-AF62-1990F52B6512}" destId="{BCCE6711-D1D8-4B2C-917E-41AB5A6114A8}" srcOrd="0" destOrd="0" presId="urn:microsoft.com/office/officeart/2005/8/layout/hProcess4"/>
    <dgm:cxn modelId="{7D91E1C1-B3A1-40AA-91F9-9D64828A49EA}" type="presParOf" srcId="{1439717B-283C-48FF-AF62-1990F52B6512}" destId="{96015622-8A46-45CF-A72A-2856B699B374}" srcOrd="1" destOrd="0" presId="urn:microsoft.com/office/officeart/2005/8/layout/hProcess4"/>
    <dgm:cxn modelId="{7F2B8354-CA20-4A7E-885A-C64FC4EA2A76}" type="presParOf" srcId="{1439717B-283C-48FF-AF62-1990F52B6512}" destId="{BFE859F2-A9E8-4F95-9161-8EC68F2D30C4}" srcOrd="2" destOrd="0" presId="urn:microsoft.com/office/officeart/2005/8/layout/hProcess4"/>
    <dgm:cxn modelId="{20255A4A-0AF6-4D73-B51E-6D97C6AD59A4}" type="presParOf" srcId="{1439717B-283C-48FF-AF62-1990F52B6512}" destId="{E18C6CF4-EDEB-4539-A36D-E0355B626199}" srcOrd="3" destOrd="0" presId="urn:microsoft.com/office/officeart/2005/8/layout/hProcess4"/>
    <dgm:cxn modelId="{3672D762-EFC6-490B-80DD-649349893837}" type="presParOf" srcId="{1439717B-283C-48FF-AF62-1990F52B6512}" destId="{D9FCD5E9-9E94-4534-BAB4-3DB8EB44E7D0}" srcOrd="4" destOrd="0" presId="urn:microsoft.com/office/officeart/2005/8/layout/hProcess4"/>
    <dgm:cxn modelId="{9F84FD29-1FF1-4B40-A72C-BC6555EE99D1}" type="presParOf" srcId="{224851B6-C14D-49DE-883B-A13003DA4601}" destId="{6A63D16E-EEE6-4267-97EA-5AD7D2BC4E84}" srcOrd="1" destOrd="0" presId="urn:microsoft.com/office/officeart/2005/8/layout/hProcess4"/>
    <dgm:cxn modelId="{18063E39-9468-49BC-821A-68277B3DC01B}" type="presParOf" srcId="{224851B6-C14D-49DE-883B-A13003DA4601}" destId="{59BAED1E-A4FE-4FA3-8716-57917AF47F38}" srcOrd="2" destOrd="0" presId="urn:microsoft.com/office/officeart/2005/8/layout/hProcess4"/>
    <dgm:cxn modelId="{77D37C41-D57D-4697-9B1B-704E45ACE9E5}" type="presParOf" srcId="{59BAED1E-A4FE-4FA3-8716-57917AF47F38}" destId="{5C833856-7FAF-4B27-932C-67C7D08339F2}" srcOrd="0" destOrd="0" presId="urn:microsoft.com/office/officeart/2005/8/layout/hProcess4"/>
    <dgm:cxn modelId="{993D5E28-56B8-4780-AE37-935B9367516C}" type="presParOf" srcId="{59BAED1E-A4FE-4FA3-8716-57917AF47F38}" destId="{E83793B4-2C5C-4D90-82FA-E5EE4745664D}" srcOrd="1" destOrd="0" presId="urn:microsoft.com/office/officeart/2005/8/layout/hProcess4"/>
    <dgm:cxn modelId="{C7AFF3B9-D34F-4F19-9B11-275F2BB21E5B}" type="presParOf" srcId="{59BAED1E-A4FE-4FA3-8716-57917AF47F38}" destId="{67FFE978-6FBE-4424-80BE-B9E4B4DD0695}" srcOrd="2" destOrd="0" presId="urn:microsoft.com/office/officeart/2005/8/layout/hProcess4"/>
    <dgm:cxn modelId="{2AF01028-0C87-44C9-B94C-5BD95F344592}" type="presParOf" srcId="{59BAED1E-A4FE-4FA3-8716-57917AF47F38}" destId="{029D1FDE-4DD7-4FA5-8C70-0C747477B66C}" srcOrd="3" destOrd="0" presId="urn:microsoft.com/office/officeart/2005/8/layout/hProcess4"/>
    <dgm:cxn modelId="{6FD548A3-3F4D-4FFF-8819-91BD7B53C57F}" type="presParOf" srcId="{59BAED1E-A4FE-4FA3-8716-57917AF47F38}" destId="{C2556EF6-41FF-46C6-8829-911BFA533FFE}" srcOrd="4" destOrd="0" presId="urn:microsoft.com/office/officeart/2005/8/layout/hProcess4"/>
    <dgm:cxn modelId="{09035949-8B8B-4517-B0EA-81B51997D1CB}" type="presParOf" srcId="{224851B6-C14D-49DE-883B-A13003DA4601}" destId="{DC2A0ADB-DCE3-4BF4-9952-0394865777AC}" srcOrd="3" destOrd="0" presId="urn:microsoft.com/office/officeart/2005/8/layout/hProcess4"/>
    <dgm:cxn modelId="{739515B6-FDC2-499C-A8DB-BC2F5D1C282E}" type="presParOf" srcId="{224851B6-C14D-49DE-883B-A13003DA4601}" destId="{A874A3A3-A340-4ABC-99B5-7529D4415335}" srcOrd="4" destOrd="0" presId="urn:microsoft.com/office/officeart/2005/8/layout/hProcess4"/>
    <dgm:cxn modelId="{F87B4390-93A3-4BA5-9941-4C31DEB738C2}" type="presParOf" srcId="{A874A3A3-A340-4ABC-99B5-7529D4415335}" destId="{14032C0B-60AE-432B-A713-F993D1C4BA8F}" srcOrd="0" destOrd="0" presId="urn:microsoft.com/office/officeart/2005/8/layout/hProcess4"/>
    <dgm:cxn modelId="{BD8A7C8A-C4D1-4299-8C99-2BD0FF886F3C}" type="presParOf" srcId="{A874A3A3-A340-4ABC-99B5-7529D4415335}" destId="{69C28D3B-E083-42DF-9EA0-916CA12125A9}" srcOrd="1" destOrd="0" presId="urn:microsoft.com/office/officeart/2005/8/layout/hProcess4"/>
    <dgm:cxn modelId="{868BA176-89B9-42B4-A9BD-BF4CC9E1DEC6}" type="presParOf" srcId="{A874A3A3-A340-4ABC-99B5-7529D4415335}" destId="{843715D2-C2C2-41EB-BDA3-21230FBA46DB}" srcOrd="2" destOrd="0" presId="urn:microsoft.com/office/officeart/2005/8/layout/hProcess4"/>
    <dgm:cxn modelId="{ABE030DA-C20A-401D-8DCB-AC8464F13AD4}" type="presParOf" srcId="{A874A3A3-A340-4ABC-99B5-7529D4415335}" destId="{047F5837-10E2-4FFC-A492-DB8A19EF48CA}" srcOrd="3" destOrd="0" presId="urn:microsoft.com/office/officeart/2005/8/layout/hProcess4"/>
    <dgm:cxn modelId="{C6B19CA6-4857-4627-83C6-6B48DBAABBE6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F9FE7B-F642-4898-A360-D4E3814E1A3D}">
      <dgm:prSet phldrT="[Text]"/>
      <dgm:spPr/>
      <dgm:t>
        <a:bodyPr/>
        <a:lstStyle/>
        <a:p>
          <a:r>
            <a:rPr lang="en-US" b="1" dirty="0" smtClean="0"/>
            <a:t>Group A</a:t>
          </a:r>
          <a:endParaRPr lang="en-US" b="1" dirty="0"/>
        </a:p>
      </dgm: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 custT="1"/>
      <dgm:spPr/>
      <dgm:t>
        <a:bodyPr/>
        <a:lstStyle/>
        <a:p>
          <a:r>
            <a:rPr lang="en-US" sz="1600" dirty="0" smtClean="0"/>
            <a:t>Global &amp; Local Scales</a:t>
          </a:r>
          <a:endParaRPr lang="en-US" sz="1600" dirty="0"/>
        </a:p>
      </dgm:t>
    </dgm:pt>
    <dgm:pt modelId="{EFF2750D-B4B3-474C-8B62-8B638DC31F7E}">
      <dgm:prSet phldrT="[Text]"/>
      <dgm:spPr/>
      <dgm:t>
        <a:bodyPr/>
        <a:lstStyle/>
        <a:p>
          <a:r>
            <a:rPr lang="en-US" dirty="0" smtClean="0"/>
            <a:t>Functions?</a:t>
          </a:r>
          <a:endParaRPr lang="en-US" dirty="0"/>
        </a:p>
      </dgm:t>
    </dgm:pt>
    <dgm:pt modelId="{AEBC78E6-CDDC-4C8F-A157-3C51E907FACD}" type="parTrans" cxnId="{A058DDA2-48CA-4E5B-B389-F71A59C262B0}">
      <dgm:prSet/>
      <dgm:spPr/>
      <dgm:t>
        <a:bodyPr/>
        <a:lstStyle/>
        <a:p>
          <a:endParaRPr lang="en-US"/>
        </a:p>
      </dgm:t>
    </dgm:pt>
    <dgm:pt modelId="{75C067D7-FCD2-4969-8F27-4BBDA88E75ED}" type="sibTrans" cxnId="{A058DDA2-48CA-4E5B-B389-F71A59C262B0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/>
      <dgm:spPr/>
      <dgm:t>
        <a:bodyPr/>
        <a:lstStyle/>
        <a:p>
          <a:r>
            <a:rPr lang="en-US" b="1" dirty="0" smtClean="0"/>
            <a:t>Group B</a:t>
          </a:r>
          <a:endParaRPr lang="en-US" b="1" dirty="0"/>
        </a:p>
      </dgm: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 custT="1"/>
      <dgm:spPr/>
      <dgm:t>
        <a:bodyPr/>
        <a:lstStyle/>
        <a:p>
          <a:pPr rtl="0"/>
          <a:r>
            <a:rPr lang="en-US" sz="1600" dirty="0" smtClean="0"/>
            <a:t>Global Scale </a:t>
          </a:r>
          <a:r>
            <a:rPr lang="en-US" sz="1600" dirty="0" smtClean="0">
              <a:solidFill>
                <a:srgbClr val="FF0000"/>
              </a:solidFill>
            </a:rPr>
            <a:t>Local Scale?</a:t>
          </a:r>
          <a:endParaRPr lang="en-US" sz="1600" dirty="0">
            <a:solidFill>
              <a:srgbClr val="FF0000"/>
            </a:solidFill>
          </a:endParaRPr>
        </a:p>
      </dgm:t>
    </dgm:pt>
    <dgm:pt modelId="{99E0600D-9954-43F4-8926-13B8777FAAA1}">
      <dgm:prSet phldrT="[Text]"/>
      <dgm:spPr/>
      <dgm:t>
        <a:bodyPr/>
        <a:lstStyle/>
        <a:p>
          <a:r>
            <a:rPr lang="en-US" dirty="0" smtClean="0"/>
            <a:t>Tools? </a:t>
          </a:r>
          <a:endParaRPr lang="en-US" dirty="0"/>
        </a:p>
      </dgm:t>
    </dgm:pt>
    <dgm:pt modelId="{BE23F476-2C5C-42ED-BF2B-CD5FC7ADDDF6}" type="parTrans" cxnId="{09FCCB9D-A30A-4326-970E-26252D39327F}">
      <dgm:prSet/>
      <dgm:spPr/>
      <dgm:t>
        <a:bodyPr/>
        <a:lstStyle/>
        <a:p>
          <a:endParaRPr lang="en-US"/>
        </a:p>
      </dgm:t>
    </dgm:pt>
    <dgm:pt modelId="{C44937DC-4907-4769-AA8B-1B3E7391D7B0}" type="sibTrans" cxnId="{09FCCB9D-A30A-4326-970E-26252D39327F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/>
      <dgm:spPr/>
      <dgm:t>
        <a:bodyPr/>
        <a:lstStyle/>
        <a:p>
          <a:r>
            <a:rPr lang="en-US" b="1" dirty="0" smtClean="0"/>
            <a:t>Group C</a:t>
          </a:r>
          <a:endParaRPr lang="en-US" b="1" dirty="0"/>
        </a:p>
      </dgm: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 custT="1"/>
      <dgm:spPr/>
      <dgm:t>
        <a:bodyPr/>
        <a:lstStyle/>
        <a:p>
          <a:r>
            <a:rPr lang="en-US" sz="1600" dirty="0" smtClean="0"/>
            <a:t>Group A Group B Relationships</a:t>
          </a:r>
          <a:endParaRPr lang="en-US" sz="1600" dirty="0"/>
        </a:p>
      </dgm:t>
    </dgm:pt>
    <dgm:pt modelId="{50629C12-7464-4473-ADEF-1A284F8A9957}">
      <dgm:prSet phldrT="[Text]"/>
      <dgm:spPr/>
      <dgm:t>
        <a:bodyPr/>
        <a:lstStyle/>
        <a:p>
          <a:pPr algn="ctr"/>
          <a:r>
            <a:rPr lang="en-US" dirty="0" smtClean="0"/>
            <a:t>Techniques?</a:t>
          </a:r>
          <a:endParaRPr lang="en-US" dirty="0"/>
        </a:p>
      </dgm:t>
    </dgm:pt>
    <dgm:pt modelId="{9D1CB46C-0CFA-4B27-9224-267431FBD094}" type="parTrans" cxnId="{1D32FCC9-657C-4348-9C0D-52115D559FEB}">
      <dgm:prSet/>
      <dgm:spPr/>
      <dgm:t>
        <a:bodyPr/>
        <a:lstStyle/>
        <a:p>
          <a:endParaRPr lang="en-US"/>
        </a:p>
      </dgm:t>
    </dgm:pt>
    <dgm:pt modelId="{4576BCC5-0598-4332-A2E7-87AC3ADD4EB8}" type="sibTrans" cxnId="{1D32FCC9-657C-4348-9C0D-52115D559FEB}">
      <dgm:prSet/>
      <dgm:spPr/>
      <dgm:t>
        <a:bodyPr/>
        <a:lstStyle/>
        <a:p>
          <a:endParaRPr lang="en-US"/>
        </a:p>
      </dgm:t>
    </dgm:pt>
    <dgm:pt modelId="{82975FF7-4405-487A-8628-47806C68CF5D}" type="pres">
      <dgm:prSet presAssocID="{3F442EA2-39BA-4C9A-AD59-755D4917D53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6190833-AADC-47D7-A7D0-1320E9B2B1C3}" type="pres">
      <dgm:prSet presAssocID="{4DF9FE7B-F642-4898-A360-D4E3814E1A3D}" presName="composite" presStyleCnt="0"/>
      <dgm:spPr/>
      <dgm:t>
        <a:bodyPr/>
        <a:lstStyle/>
        <a:p>
          <a:endParaRPr lang="en-US"/>
        </a:p>
      </dgm:t>
    </dgm:pt>
    <dgm:pt modelId="{C12B847F-D5CF-45F4-A630-525AB7746823}" type="pres">
      <dgm:prSet presAssocID="{4DF9FE7B-F642-4898-A360-D4E3814E1A3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5A4CF-7697-462A-AA26-8F3D9FDA8236}" type="pres">
      <dgm:prSet presAssocID="{4DF9FE7B-F642-4898-A360-D4E3814E1A3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9A1EF-6325-49FC-BFB4-0C07B4D7F99F}" type="pres">
      <dgm:prSet presAssocID="{4DF9FE7B-F642-4898-A360-D4E3814E1A3D}" presName="BalanceSpacing" presStyleCnt="0"/>
      <dgm:spPr/>
      <dgm:t>
        <a:bodyPr/>
        <a:lstStyle/>
        <a:p>
          <a:endParaRPr lang="en-US"/>
        </a:p>
      </dgm:t>
    </dgm:pt>
    <dgm:pt modelId="{7482DC42-B047-44EF-83D4-E7B054967CEE}" type="pres">
      <dgm:prSet presAssocID="{4DF9FE7B-F642-4898-A360-D4E3814E1A3D}" presName="BalanceSpacing1" presStyleCnt="0"/>
      <dgm:spPr/>
      <dgm:t>
        <a:bodyPr/>
        <a:lstStyle/>
        <a:p>
          <a:endParaRPr lang="en-US"/>
        </a:p>
      </dgm:t>
    </dgm:pt>
    <dgm:pt modelId="{C57200DF-2FB6-4BB2-B1C9-EDE6E1481BBE}" type="pres">
      <dgm:prSet presAssocID="{43C18EFF-81FC-4D70-8C6B-E95FF3730413}" presName="Accent1Text" presStyleLbl="node1" presStyleIdx="1" presStyleCnt="6"/>
      <dgm:spPr/>
      <dgm:t>
        <a:bodyPr/>
        <a:lstStyle/>
        <a:p>
          <a:endParaRPr lang="en-US"/>
        </a:p>
      </dgm:t>
    </dgm:pt>
    <dgm:pt modelId="{C877F3A2-3BA9-47EF-B7CC-6C65F20CCD11}" type="pres">
      <dgm:prSet presAssocID="{43C18EFF-81FC-4D70-8C6B-E95FF3730413}" presName="spaceBetweenRectangles" presStyleCnt="0"/>
      <dgm:spPr/>
      <dgm:t>
        <a:bodyPr/>
        <a:lstStyle/>
        <a:p>
          <a:endParaRPr lang="en-US"/>
        </a:p>
      </dgm:t>
    </dgm:pt>
    <dgm:pt modelId="{E8702EF9-BD83-4A73-A51A-5D2C31CA6C9C}" type="pres">
      <dgm:prSet presAssocID="{3929B1E1-4BC4-4C73-ABE8-27CEF96A3652}" presName="composite" presStyleCnt="0"/>
      <dgm:spPr/>
      <dgm:t>
        <a:bodyPr/>
        <a:lstStyle/>
        <a:p>
          <a:endParaRPr lang="en-US"/>
        </a:p>
      </dgm:t>
    </dgm:pt>
    <dgm:pt modelId="{712B9DD4-8AE2-4B57-9FF1-4CED9340A6E5}" type="pres">
      <dgm:prSet presAssocID="{3929B1E1-4BC4-4C73-ABE8-27CEF96A365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73D20-79D6-4EA9-B14E-15197D76FE31}" type="pres">
      <dgm:prSet presAssocID="{3929B1E1-4BC4-4C73-ABE8-27CEF96A365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F679-D8C5-4C5D-8BCE-88E3E9B31FE9}" type="pres">
      <dgm:prSet presAssocID="{3929B1E1-4BC4-4C73-ABE8-27CEF96A3652}" presName="BalanceSpacing" presStyleCnt="0"/>
      <dgm:spPr/>
      <dgm:t>
        <a:bodyPr/>
        <a:lstStyle/>
        <a:p>
          <a:endParaRPr lang="en-US"/>
        </a:p>
      </dgm:t>
    </dgm:pt>
    <dgm:pt modelId="{535ECDE4-67C3-45FF-88FA-99CBB49ABF40}" type="pres">
      <dgm:prSet presAssocID="{3929B1E1-4BC4-4C73-ABE8-27CEF96A3652}" presName="BalanceSpacing1" presStyleCnt="0"/>
      <dgm:spPr/>
      <dgm:t>
        <a:bodyPr/>
        <a:lstStyle/>
        <a:p>
          <a:endParaRPr lang="en-US"/>
        </a:p>
      </dgm:t>
    </dgm:pt>
    <dgm:pt modelId="{58492CA0-A273-4279-AC44-09CCE934D4D4}" type="pres">
      <dgm:prSet presAssocID="{19BA0C22-38BB-4E9F-89D5-0FF5FF9F12CE}" presName="Accent1Text" presStyleLbl="node1" presStyleIdx="3" presStyleCnt="6"/>
      <dgm:spPr/>
      <dgm:t>
        <a:bodyPr/>
        <a:lstStyle/>
        <a:p>
          <a:endParaRPr lang="en-US"/>
        </a:p>
      </dgm:t>
    </dgm:pt>
    <dgm:pt modelId="{7133FD9F-AD8A-48D7-8252-FE420A34C032}" type="pres">
      <dgm:prSet presAssocID="{19BA0C22-38BB-4E9F-89D5-0FF5FF9F12CE}" presName="spaceBetweenRectangles" presStyleCnt="0"/>
      <dgm:spPr/>
      <dgm:t>
        <a:bodyPr/>
        <a:lstStyle/>
        <a:p>
          <a:endParaRPr lang="en-US"/>
        </a:p>
      </dgm:t>
    </dgm:pt>
    <dgm:pt modelId="{4B42B104-2F82-47DB-871C-C34C73320E15}" type="pres">
      <dgm:prSet presAssocID="{60CDF8D0-D4FC-4467-A51E-79C5A58B0B2C}" presName="composite" presStyleCnt="0"/>
      <dgm:spPr/>
      <dgm:t>
        <a:bodyPr/>
        <a:lstStyle/>
        <a:p>
          <a:endParaRPr lang="en-US"/>
        </a:p>
      </dgm:t>
    </dgm:pt>
    <dgm:pt modelId="{79B276E4-9C5D-413C-BC7A-A8D0AA16D277}" type="pres">
      <dgm:prSet presAssocID="{60CDF8D0-D4FC-4467-A51E-79C5A58B0B2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2F7DA-25BD-444E-9B57-AF12C86BCF3B}" type="pres">
      <dgm:prSet presAssocID="{60CDF8D0-D4FC-4467-A51E-79C5A58B0B2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66836-C0F3-447F-9B22-EEFFB2D99DC7}" type="pres">
      <dgm:prSet presAssocID="{60CDF8D0-D4FC-4467-A51E-79C5A58B0B2C}" presName="BalanceSpacing" presStyleCnt="0"/>
      <dgm:spPr/>
      <dgm:t>
        <a:bodyPr/>
        <a:lstStyle/>
        <a:p>
          <a:endParaRPr lang="en-US"/>
        </a:p>
      </dgm:t>
    </dgm:pt>
    <dgm:pt modelId="{C3801B1D-8D7A-4470-AC9C-E663D6ADC634}" type="pres">
      <dgm:prSet presAssocID="{60CDF8D0-D4FC-4467-A51E-79C5A58B0B2C}" presName="BalanceSpacing1" presStyleCnt="0"/>
      <dgm:spPr/>
      <dgm:t>
        <a:bodyPr/>
        <a:lstStyle/>
        <a:p>
          <a:endParaRPr lang="en-US"/>
        </a:p>
      </dgm:t>
    </dgm:pt>
    <dgm:pt modelId="{8AD6898A-310E-4455-AA52-D20FB024C045}" type="pres">
      <dgm:prSet presAssocID="{3F7FD59D-A716-4310-A89A-AB6F740D9FFF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C55FD4CE-95E0-41BD-8C5A-E833B1BD61B8}" type="presOf" srcId="{3F442EA2-39BA-4C9A-AD59-755D4917D532}" destId="{82975FF7-4405-487A-8628-47806C68CF5D}" srcOrd="0" destOrd="0" presId="urn:microsoft.com/office/officeart/2008/layout/AlternatingHexagons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C0CF8276-E553-4868-9BB1-C8E7839C5CBC}" type="presOf" srcId="{43C18EFF-81FC-4D70-8C6B-E95FF3730413}" destId="{C57200DF-2FB6-4BB2-B1C9-EDE6E1481BBE}" srcOrd="0" destOrd="0" presId="urn:microsoft.com/office/officeart/2008/layout/AlternatingHexagons"/>
    <dgm:cxn modelId="{89C988EA-AF94-4702-B146-321EAE3359D5}" type="presOf" srcId="{50629C12-7464-4473-ADEF-1A284F8A9957}" destId="{53F2F7DA-25BD-444E-9B57-AF12C86BCF3B}" srcOrd="0" destOrd="0" presId="urn:microsoft.com/office/officeart/2008/layout/AlternatingHexagons"/>
    <dgm:cxn modelId="{279A1360-9730-4C1E-99CB-821475D4B4E6}" type="presOf" srcId="{4DF9FE7B-F642-4898-A360-D4E3814E1A3D}" destId="{C12B847F-D5CF-45F4-A630-525AB7746823}" srcOrd="0" destOrd="0" presId="urn:microsoft.com/office/officeart/2008/layout/AlternatingHexagons"/>
    <dgm:cxn modelId="{1E17A599-65EF-4F21-9E1A-07EF8097CAE7}" type="presOf" srcId="{19BA0C22-38BB-4E9F-89D5-0FF5FF9F12CE}" destId="{58492CA0-A273-4279-AC44-09CCE934D4D4}" srcOrd="0" destOrd="0" presId="urn:microsoft.com/office/officeart/2008/layout/AlternatingHexagons"/>
    <dgm:cxn modelId="{4ABC6A1F-2B0E-413B-9E3F-4ECA2E1832F3}" type="presOf" srcId="{3F7FD59D-A716-4310-A89A-AB6F740D9FFF}" destId="{8AD6898A-310E-4455-AA52-D20FB024C045}" srcOrd="0" destOrd="0" presId="urn:microsoft.com/office/officeart/2008/layout/AlternatingHexagons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7BE414B6-92E6-49B0-9973-CA61403DAC5F}" type="presOf" srcId="{60CDF8D0-D4FC-4467-A51E-79C5A58B0B2C}" destId="{79B276E4-9C5D-413C-BC7A-A8D0AA16D277}" srcOrd="0" destOrd="0" presId="urn:microsoft.com/office/officeart/2008/layout/AlternatingHexagons"/>
    <dgm:cxn modelId="{2B6419F3-5FCE-40EB-8C2E-44B79B5D39AA}" type="presOf" srcId="{99E0600D-9954-43F4-8926-13B8777FAAA1}" destId="{87473D20-79D6-4EA9-B14E-15197D76FE31}" srcOrd="0" destOrd="0" presId="urn:microsoft.com/office/officeart/2008/layout/AlternatingHexagons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227B139D-70E9-4045-91FB-B080F7FBC8BC}" type="presOf" srcId="{3929B1E1-4BC4-4C73-ABE8-27CEF96A3652}" destId="{712B9DD4-8AE2-4B57-9FF1-4CED9340A6E5}" srcOrd="0" destOrd="0" presId="urn:microsoft.com/office/officeart/2008/layout/AlternatingHexagons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898AAE1F-E561-444F-9661-FE8D08719194}" type="presOf" srcId="{EFF2750D-B4B3-474C-8B62-8B638DC31F7E}" destId="{EAE5A4CF-7697-462A-AA26-8F3D9FDA8236}" srcOrd="0" destOrd="0" presId="urn:microsoft.com/office/officeart/2008/layout/AlternatingHexagons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FDD6698F-3579-4658-A03A-7005A3A65C1A}" type="presParOf" srcId="{82975FF7-4405-487A-8628-47806C68CF5D}" destId="{86190833-AADC-47D7-A7D0-1320E9B2B1C3}" srcOrd="0" destOrd="0" presId="urn:microsoft.com/office/officeart/2008/layout/AlternatingHexagons"/>
    <dgm:cxn modelId="{B9FA57EB-F5F1-4700-ABA5-4CA04D5E93E1}" type="presParOf" srcId="{86190833-AADC-47D7-A7D0-1320E9B2B1C3}" destId="{C12B847F-D5CF-45F4-A630-525AB7746823}" srcOrd="0" destOrd="0" presId="urn:microsoft.com/office/officeart/2008/layout/AlternatingHexagons"/>
    <dgm:cxn modelId="{1B47A4C3-9C75-4FC0-960D-2C6207353423}" type="presParOf" srcId="{86190833-AADC-47D7-A7D0-1320E9B2B1C3}" destId="{EAE5A4CF-7697-462A-AA26-8F3D9FDA8236}" srcOrd="1" destOrd="0" presId="urn:microsoft.com/office/officeart/2008/layout/AlternatingHexagons"/>
    <dgm:cxn modelId="{C29F64CC-6176-4863-96CC-3C77FDBDDAA3}" type="presParOf" srcId="{86190833-AADC-47D7-A7D0-1320E9B2B1C3}" destId="{4CF9A1EF-6325-49FC-BFB4-0C07B4D7F99F}" srcOrd="2" destOrd="0" presId="urn:microsoft.com/office/officeart/2008/layout/AlternatingHexagons"/>
    <dgm:cxn modelId="{9F438483-4080-4B2D-AA12-50015ADE11EA}" type="presParOf" srcId="{86190833-AADC-47D7-A7D0-1320E9B2B1C3}" destId="{7482DC42-B047-44EF-83D4-E7B054967CEE}" srcOrd="3" destOrd="0" presId="urn:microsoft.com/office/officeart/2008/layout/AlternatingHexagons"/>
    <dgm:cxn modelId="{688FBD5C-A047-44B9-9C3E-6F568634FA45}" type="presParOf" srcId="{86190833-AADC-47D7-A7D0-1320E9B2B1C3}" destId="{C57200DF-2FB6-4BB2-B1C9-EDE6E1481BBE}" srcOrd="4" destOrd="0" presId="urn:microsoft.com/office/officeart/2008/layout/AlternatingHexagons"/>
    <dgm:cxn modelId="{4F236D57-CBE5-4216-B796-7F717D3996B4}" type="presParOf" srcId="{82975FF7-4405-487A-8628-47806C68CF5D}" destId="{C877F3A2-3BA9-47EF-B7CC-6C65F20CCD11}" srcOrd="1" destOrd="0" presId="urn:microsoft.com/office/officeart/2008/layout/AlternatingHexagons"/>
    <dgm:cxn modelId="{3030DDDE-28E9-4099-82B4-8ACFB8B74CF8}" type="presParOf" srcId="{82975FF7-4405-487A-8628-47806C68CF5D}" destId="{E8702EF9-BD83-4A73-A51A-5D2C31CA6C9C}" srcOrd="2" destOrd="0" presId="urn:microsoft.com/office/officeart/2008/layout/AlternatingHexagons"/>
    <dgm:cxn modelId="{957330C0-7408-4969-A724-4F8711AFFCBD}" type="presParOf" srcId="{E8702EF9-BD83-4A73-A51A-5D2C31CA6C9C}" destId="{712B9DD4-8AE2-4B57-9FF1-4CED9340A6E5}" srcOrd="0" destOrd="0" presId="urn:microsoft.com/office/officeart/2008/layout/AlternatingHexagons"/>
    <dgm:cxn modelId="{49C32DDA-F0C4-4FA1-AAA4-73A4669FF0DE}" type="presParOf" srcId="{E8702EF9-BD83-4A73-A51A-5D2C31CA6C9C}" destId="{87473D20-79D6-4EA9-B14E-15197D76FE31}" srcOrd="1" destOrd="0" presId="urn:microsoft.com/office/officeart/2008/layout/AlternatingHexagons"/>
    <dgm:cxn modelId="{91B828A7-1CBA-449F-B808-03DD2A8814DC}" type="presParOf" srcId="{E8702EF9-BD83-4A73-A51A-5D2C31CA6C9C}" destId="{B551F679-D8C5-4C5D-8BCE-88E3E9B31FE9}" srcOrd="2" destOrd="0" presId="urn:microsoft.com/office/officeart/2008/layout/AlternatingHexagons"/>
    <dgm:cxn modelId="{5EB6E5FE-EDF1-4F44-9CB5-EC2542E958EE}" type="presParOf" srcId="{E8702EF9-BD83-4A73-A51A-5D2C31CA6C9C}" destId="{535ECDE4-67C3-45FF-88FA-99CBB49ABF40}" srcOrd="3" destOrd="0" presId="urn:microsoft.com/office/officeart/2008/layout/AlternatingHexagons"/>
    <dgm:cxn modelId="{19C88208-3067-4620-9CBA-D419256B2C17}" type="presParOf" srcId="{E8702EF9-BD83-4A73-A51A-5D2C31CA6C9C}" destId="{58492CA0-A273-4279-AC44-09CCE934D4D4}" srcOrd="4" destOrd="0" presId="urn:microsoft.com/office/officeart/2008/layout/AlternatingHexagons"/>
    <dgm:cxn modelId="{8433DBA4-696D-4F13-9845-3ABBC8C4F4EF}" type="presParOf" srcId="{82975FF7-4405-487A-8628-47806C68CF5D}" destId="{7133FD9F-AD8A-48D7-8252-FE420A34C032}" srcOrd="3" destOrd="0" presId="urn:microsoft.com/office/officeart/2008/layout/AlternatingHexagons"/>
    <dgm:cxn modelId="{42E82370-FBE1-4099-AE75-E0746DEC1787}" type="presParOf" srcId="{82975FF7-4405-487A-8628-47806C68CF5D}" destId="{4B42B104-2F82-47DB-871C-C34C73320E15}" srcOrd="4" destOrd="0" presId="urn:microsoft.com/office/officeart/2008/layout/AlternatingHexagons"/>
    <dgm:cxn modelId="{AB878A36-5C74-492F-843B-2BBAAB4F05E4}" type="presParOf" srcId="{4B42B104-2F82-47DB-871C-C34C73320E15}" destId="{79B276E4-9C5D-413C-BC7A-A8D0AA16D277}" srcOrd="0" destOrd="0" presId="urn:microsoft.com/office/officeart/2008/layout/AlternatingHexagons"/>
    <dgm:cxn modelId="{22419153-65F4-426D-A612-1E0B86BBBB76}" type="presParOf" srcId="{4B42B104-2F82-47DB-871C-C34C73320E15}" destId="{53F2F7DA-25BD-444E-9B57-AF12C86BCF3B}" srcOrd="1" destOrd="0" presId="urn:microsoft.com/office/officeart/2008/layout/AlternatingHexagons"/>
    <dgm:cxn modelId="{AA8C35A7-E429-4C99-A307-DA2A87FB4020}" type="presParOf" srcId="{4B42B104-2F82-47DB-871C-C34C73320E15}" destId="{31166836-C0F3-447F-9B22-EEFFB2D99DC7}" srcOrd="2" destOrd="0" presId="urn:microsoft.com/office/officeart/2008/layout/AlternatingHexagons"/>
    <dgm:cxn modelId="{35AFEB7D-F4AF-472D-ADDE-116EA98F4B4A}" type="presParOf" srcId="{4B42B104-2F82-47DB-871C-C34C73320E15}" destId="{C3801B1D-8D7A-4470-AC9C-E663D6ADC634}" srcOrd="3" destOrd="0" presId="urn:microsoft.com/office/officeart/2008/layout/AlternatingHexagons"/>
    <dgm:cxn modelId="{173E2FFC-E76D-4A16-882C-3525A41B5ABF}" type="presParOf" srcId="{4B42B104-2F82-47DB-871C-C34C73320E15}" destId="{8AD6898A-310E-4455-AA52-D20FB024C04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it-IT"/>
              <a:t>25/11/2015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it-IT"/>
              <a:t>25/11/2015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80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54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72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83C5-1E2C-487E-9333-6C47CDAF3136}" type="datetime1">
              <a:rPr lang="it-IT" smtClean="0"/>
              <a:t>25/11/2015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A8D5-B7B5-4A79-967E-B81E50B7D0D4}" type="datetime1">
              <a:rPr lang="it-IT" smtClean="0"/>
              <a:t>25/11/2015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489D-34C5-411B-BE9C-870518845D09}" type="datetime1">
              <a:rPr lang="it-IT" smtClean="0"/>
              <a:t>25/11/2015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9B39-2A9E-47B0-B315-5F32A87381C7}" type="datetime1">
              <a:rPr lang="it-IT" smtClean="0"/>
              <a:t>25/11/2015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965-F25B-4089-B00B-304BF6811769}" type="datetime1">
              <a:rPr lang="it-IT" smtClean="0"/>
              <a:t>25/11/2015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EE6-AD67-488B-A5EE-980F3D019AE5}" type="datetime1">
              <a:rPr lang="it-IT" smtClean="0"/>
              <a:t>25/11/2015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E44-8E8D-4F0D-A6DD-E2110FD8C4B6}" type="datetime1">
              <a:rPr lang="it-IT" smtClean="0"/>
              <a:t>25/11/2015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7B12-D157-466D-8105-DA75CC4D2E89}" type="datetime1">
              <a:rPr lang="it-IT" smtClean="0"/>
              <a:t>25/11/2015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715E-D75E-4C5C-B5B5-365783D024C3}" type="datetime1">
              <a:rPr lang="it-IT" smtClean="0"/>
              <a:t>25/11/2015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57DF-E4A1-4CC3-AD78-863845E2CCB3}" type="datetime1">
              <a:rPr lang="it-IT" smtClean="0"/>
              <a:t>25/11/2015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660-5A5F-42D7-9B8A-57A44A98373C}" type="datetime1">
              <a:rPr lang="it-IT" smtClean="0"/>
              <a:t>25/11/2015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BDADB80-7192-4807-B75E-42E45DA6B684}" type="datetime1">
              <a:rPr lang="it-IT" smtClean="0"/>
              <a:t>25/11/2015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emf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Fractal Evolutionary Technique for Filling Urban Gaps in 3D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cap="all" dirty="0">
                <a:solidFill>
                  <a:schemeClr val="accent6"/>
                </a:solidFill>
              </a:rPr>
              <a:t>Bashar </a:t>
            </a:r>
            <a:r>
              <a:rPr lang="en-US" cap="all" dirty="0" smtClean="0">
                <a:solidFill>
                  <a:schemeClr val="accent6"/>
                </a:solidFill>
              </a:rPr>
              <a:t>Swaid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Roberta Lucente;       Prof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Eleonora Bilotta;      Prof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Pietro Pantano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3124200" y="1303378"/>
            <a:ext cx="8051798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5"/>
                </a:solidFill>
              </a:rPr>
              <a:t>PhD School</a:t>
            </a:r>
            <a:endParaRPr lang="it-IT" sz="2000" b="1" dirty="0" smtClean="0">
              <a:solidFill>
                <a:schemeClr val="accent5"/>
              </a:solidFill>
            </a:endParaRPr>
          </a:p>
          <a:p>
            <a:r>
              <a:rPr lang="en-US" sz="2000" b="1" dirty="0" smtClean="0">
                <a:solidFill>
                  <a:schemeClr val="accent5"/>
                </a:solidFill>
              </a:rPr>
              <a:t>“SCIENCE AND ENGINEERING OF THE ENVIRONMENT, CONSTRUCTION AND ENERGY" - XXIX CYCLE</a:t>
            </a:r>
            <a:endParaRPr lang="it-IT" sz="2000" dirty="0">
              <a:solidFill>
                <a:schemeClr val="accent5"/>
              </a:solidFill>
            </a:endParaRP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5232400" y="112734"/>
            <a:ext cx="6132582" cy="4777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chemeClr val="accent5"/>
                </a:solidFill>
              </a:rPr>
              <a:t>XXXI PhD Course Welcome Day (26 November 2015)</a:t>
            </a:r>
            <a:endParaRPr lang="it-IT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921934"/>
            <a:ext cx="10515600" cy="16594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</a:t>
            </a:r>
            <a:r>
              <a:rPr lang="en-US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 </a:t>
            </a:r>
            <a:r>
              <a:rPr 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Patent  </a:t>
            </a:r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Investigated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Scientific Activities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Placeholder 4" descr="Closeup of books on shelves with more books blurred in foreground and background" title="Sample Pictur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Courses &amp; </a:t>
            </a:r>
            <a:r>
              <a:rPr lang="en-US" dirty="0" smtClean="0"/>
              <a:t>Seminars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Poster Sessions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Conferences &amp; PhD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advice: organize your self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Ideas, Objectives, Time schedule, and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287" y="1926320"/>
            <a:ext cx="19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1" y="765529"/>
            <a:ext cx="914400" cy="9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Gained During the Doctoral Academic Period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0682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cap="all" dirty="0" smtClean="0">
                <a:solidFill>
                  <a:srgbClr val="C00000"/>
                </a:solidFill>
              </a:rPr>
              <a:t> Research Activities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cap="all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cap="all" dirty="0" smtClean="0">
                <a:solidFill>
                  <a:srgbClr val="C00000"/>
                </a:solidFill>
              </a:rPr>
              <a:t> Scientific Activities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cap="all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cap="al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What is the PhD</a:t>
            </a:r>
            <a:r>
              <a:rPr lang="en-US" sz="3200" dirty="0">
                <a:latin typeface="+mj-lt"/>
                <a:ea typeface="+mj-ea"/>
                <a:cs typeface="+mj-cs"/>
              </a:rPr>
              <a:t>?</a:t>
            </a:r>
          </a:p>
          <a:p>
            <a:pPr marL="0" indent="0" algn="ctr">
              <a:buNone/>
            </a:pPr>
            <a:r>
              <a:rPr lang="en-US" sz="3200" dirty="0">
                <a:latin typeface="+mj-lt"/>
                <a:ea typeface="+mj-ea"/>
                <a:cs typeface="+mj-cs"/>
              </a:rPr>
              <a:t>Why SIACE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?</a:t>
            </a:r>
          </a:p>
          <a:p>
            <a:pPr marL="0" indent="0" algn="ctr">
              <a:buNone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How?</a:t>
            </a:r>
            <a:endParaRPr lang="en-US" sz="32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2400" b="1" cap="all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b="1" cap="all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cap="all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/>
              <a:t>2</a:t>
            </a:fld>
            <a:endParaRPr lang="it-IT"/>
          </a:p>
        </p:txBody>
      </p:sp>
      <p:cxnSp>
        <p:nvCxnSpPr>
          <p:cNvPr id="4" name="Straight Connector 3"/>
          <p:cNvCxnSpPr/>
          <p:nvPr/>
        </p:nvCxnSpPr>
        <p:spPr>
          <a:xfrm>
            <a:off x="1104900" y="3547533"/>
            <a:ext cx="9980682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1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Research </a:t>
            </a:r>
            <a:r>
              <a:rPr lang="en-US" sz="3200" dirty="0" smtClean="0">
                <a:solidFill>
                  <a:srgbClr val="C00000"/>
                </a:solidFill>
              </a:rPr>
              <a:t>Activities ???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/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solidFill>
                  <a:srgbClr val="C00000"/>
                </a:solidFill>
              </a:rPr>
              <a:t>Research </a:t>
            </a:r>
            <a:r>
              <a:rPr lang="en-US" cap="all" dirty="0" smtClean="0">
                <a:solidFill>
                  <a:srgbClr val="C00000"/>
                </a:solidFill>
              </a:rPr>
              <a:t>Activities as “LOOP”</a:t>
            </a:r>
            <a:endParaRPr lang="en-US" cap="all" dirty="0">
              <a:solidFill>
                <a:srgbClr val="C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Studying, Analyzing and Evaluating Current Scientific Theories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Developing, Simulating and Designing Various Scenarios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Re-building New Interdisciplinary Approach</a:t>
            </a:r>
          </a:p>
          <a:p>
            <a:endParaRPr lang="en-US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8339161"/>
              </p:ext>
            </p:extLst>
          </p:nvPr>
        </p:nvGraphicFramePr>
        <p:xfrm>
          <a:off x="6189732" y="2724150"/>
          <a:ext cx="61341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550" t="12870" r="9173" b="8110"/>
          <a:stretch>
            <a:fillRect/>
          </a:stretch>
        </p:blipFill>
        <p:spPr bwMode="auto">
          <a:xfrm>
            <a:off x="304800" y="481622"/>
            <a:ext cx="9906000" cy="587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39400" y="724895"/>
            <a:ext cx="1512000" cy="900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Algorithmic &amp; Parametric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9400" y="2382245"/>
            <a:ext cx="1512000" cy="90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Hierarchical&amp; 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9400" y="3986209"/>
            <a:ext cx="151200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Organizing</a:t>
            </a:r>
          </a:p>
          <a:p>
            <a:pPr algn="ctr" rt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 rt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20"/>
          <p:cNvSpPr txBox="1"/>
          <p:nvPr/>
        </p:nvSpPr>
        <p:spPr>
          <a:xfrm>
            <a:off x="9109425" y="6350586"/>
            <a:ext cx="2085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Research Activites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523" r="8066"/>
          <a:stretch>
            <a:fillRect/>
          </a:stretch>
        </p:blipFill>
        <p:spPr bwMode="auto">
          <a:xfrm>
            <a:off x="304800" y="250372"/>
            <a:ext cx="8708444" cy="622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14" y="4470642"/>
            <a:ext cx="1101421" cy="1588482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15" y="2742637"/>
            <a:ext cx="939086" cy="1534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1136" y="4154124"/>
            <a:ext cx="1060865" cy="1588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64" y="2424732"/>
            <a:ext cx="1371600" cy="1537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8" name="Curved Connector 7"/>
          <p:cNvCxnSpPr/>
          <p:nvPr/>
        </p:nvCxnSpPr>
        <p:spPr>
          <a:xfrm flipV="1">
            <a:off x="8628064" y="2742638"/>
            <a:ext cx="533400" cy="367049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32" y="4154124"/>
            <a:ext cx="1371600" cy="1905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84" y="2209801"/>
            <a:ext cx="1055981" cy="16336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8" name="Curved Connector 17"/>
          <p:cNvCxnSpPr/>
          <p:nvPr/>
        </p:nvCxnSpPr>
        <p:spPr>
          <a:xfrm>
            <a:off x="8646706" y="4800600"/>
            <a:ext cx="615960" cy="609600"/>
          </a:xfrm>
          <a:prstGeom prst="curvedConnector3">
            <a:avLst>
              <a:gd name="adj1" fmla="val 35862"/>
            </a:avLst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2" idx="3"/>
            <a:endCxn id="5" idx="1"/>
          </p:cNvCxnSpPr>
          <p:nvPr/>
        </p:nvCxnSpPr>
        <p:spPr>
          <a:xfrm flipV="1">
            <a:off x="10712633" y="4948366"/>
            <a:ext cx="418503" cy="158259"/>
          </a:xfrm>
          <a:prstGeom prst="curvedConnector3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6" idx="3"/>
            <a:endCxn id="13" idx="1"/>
          </p:cNvCxnSpPr>
          <p:nvPr/>
        </p:nvCxnSpPr>
        <p:spPr>
          <a:xfrm flipV="1">
            <a:off x="10533065" y="3026634"/>
            <a:ext cx="388819" cy="166933"/>
          </a:xfrm>
          <a:prstGeom prst="curvedConnector3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64" y="610432"/>
            <a:ext cx="1231074" cy="15884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9" name="Curved Connector 28"/>
          <p:cNvCxnSpPr/>
          <p:nvPr/>
        </p:nvCxnSpPr>
        <p:spPr>
          <a:xfrm>
            <a:off x="7748892" y="1241677"/>
            <a:ext cx="1412573" cy="648246"/>
          </a:xfrm>
          <a:prstGeom prst="curvedConnector3">
            <a:avLst>
              <a:gd name="adj1" fmla="val 40752"/>
            </a:avLst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urved Connector 1024"/>
          <p:cNvCxnSpPr/>
          <p:nvPr/>
        </p:nvCxnSpPr>
        <p:spPr>
          <a:xfrm flipV="1">
            <a:off x="10210800" y="1066800"/>
            <a:ext cx="1066800" cy="499000"/>
          </a:xfrm>
          <a:prstGeom prst="curvedConnector3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urved Connector 1027"/>
          <p:cNvCxnSpPr>
            <a:stCxn id="13" idx="3"/>
          </p:cNvCxnSpPr>
          <p:nvPr/>
        </p:nvCxnSpPr>
        <p:spPr>
          <a:xfrm flipV="1">
            <a:off x="11977865" y="3026633"/>
            <a:ext cx="212549" cy="1"/>
          </a:xfrm>
          <a:prstGeom prst="curvedConnector3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2A013F82-EE5E-44EE-A61D-E31C6657F26F}" type="slidenum">
              <a:rPr lang="en-US" smtClean="0"/>
              <a:t>6</a:t>
            </a:fld>
            <a:endParaRPr lang="en-US" dirty="0"/>
          </a:p>
        </p:txBody>
      </p:sp>
      <p:sp>
        <p:nvSpPr>
          <p:cNvPr id="19" name="TextBox 20"/>
          <p:cNvSpPr txBox="1"/>
          <p:nvPr/>
        </p:nvSpPr>
        <p:spPr>
          <a:xfrm>
            <a:off x="9118669" y="6354347"/>
            <a:ext cx="2085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Research Activites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3325" y="84377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???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/>
              <a:t>7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07" y="4139522"/>
            <a:ext cx="3962400" cy="2581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8"/>
          <a:stretch/>
        </p:blipFill>
        <p:spPr>
          <a:xfrm>
            <a:off x="1728862" y="1580471"/>
            <a:ext cx="8686725" cy="2581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66" y="4139522"/>
            <a:ext cx="3970786" cy="2628900"/>
          </a:xfrm>
          <a:prstGeom prst="rect">
            <a:avLst/>
          </a:prstGeom>
        </p:spPr>
      </p:pic>
      <p:sp>
        <p:nvSpPr>
          <p:cNvPr id="8" name="Title 12"/>
          <p:cNvSpPr txBox="1">
            <a:spLocks/>
          </p:cNvSpPr>
          <p:nvPr/>
        </p:nvSpPr>
        <p:spPr>
          <a:xfrm>
            <a:off x="1171575" y="28575"/>
            <a:ext cx="9848858" cy="11430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Analyzing and Evaluating Current Scientific Theories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 title="SmartArt samp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18761"/>
              </p:ext>
            </p:extLst>
          </p:nvPr>
        </p:nvGraphicFramePr>
        <p:xfrm>
          <a:off x="1524004" y="17526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1075" y="28575"/>
            <a:ext cx="10229858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Developing, Simulating and Designing Various Scenarios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flipH="1">
            <a:off x="2286000" y="5484342"/>
            <a:ext cx="6858000" cy="1219200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9547302" y="5486400"/>
            <a:ext cx="533400" cy="1066800"/>
          </a:xfrm>
          <a:prstGeom prst="downArrow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8553171" y="5056514"/>
            <a:ext cx="16992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 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80791" y="5203671"/>
            <a:ext cx="20096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Fitness Function</a:t>
            </a:r>
          </a:p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(Threshold)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 title="SmartArt samp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5000505"/>
              </p:ext>
            </p:extLst>
          </p:nvPr>
        </p:nvGraphicFramePr>
        <p:xfrm>
          <a:off x="6197573" y="2249799"/>
          <a:ext cx="5383398" cy="399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95401" y="2362200"/>
            <a:ext cx="4038599" cy="4343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A:</a:t>
            </a:r>
            <a:r>
              <a:rPr lang="en-US" dirty="0" smtClean="0"/>
              <a:t> Engineering or Physical Analysis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B:</a:t>
            </a:r>
            <a:r>
              <a:rPr lang="en-US" dirty="0" smtClean="0"/>
              <a:t> Artificial Intelligence Analysis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C: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Mathematics' and Statistical Analysis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Re-Building Interdisciplinary Model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8994314" y="4499040"/>
            <a:ext cx="457200" cy="457200"/>
          </a:xfrm>
          <a:prstGeom prst="mathPlus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Plus 11"/>
          <p:cNvSpPr/>
          <p:nvPr/>
        </p:nvSpPr>
        <p:spPr>
          <a:xfrm>
            <a:off x="8298326" y="3225800"/>
            <a:ext cx="457200" cy="457200"/>
          </a:xfrm>
          <a:prstGeom prst="mathPlus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278</Words>
  <Application>Microsoft Office PowerPoint</Application>
  <PresentationFormat>Widescreen</PresentationFormat>
  <Paragraphs>81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Euphemia</vt:lpstr>
      <vt:lpstr>Plantagenet Cherokee</vt:lpstr>
      <vt:lpstr>Wingdings</vt:lpstr>
      <vt:lpstr>Academic Literature 16x9</vt:lpstr>
      <vt:lpstr>Fractal Evolutionary Technique for Filling Urban Gaps in 3D Models</vt:lpstr>
      <vt:lpstr>Experiences Gained During the Doctoral Academic Period</vt:lpstr>
      <vt:lpstr>Research Activities ??? </vt:lpstr>
      <vt:lpstr>Research Activities as “LOOP”</vt:lpstr>
      <vt:lpstr>PowerPoint Presentation</vt:lpstr>
      <vt:lpstr>PowerPoint Presentation</vt:lpstr>
      <vt:lpstr> </vt:lpstr>
      <vt:lpstr>Developing, Simulating and Designing Various Scenarios</vt:lpstr>
      <vt:lpstr>Re-Building Interdisciplinary Model</vt:lpstr>
      <vt:lpstr>In Scientific Fields Copyright &amp; Patent  Should be Investigated</vt:lpstr>
      <vt:lpstr>Scientific Activities</vt:lpstr>
      <vt:lpstr>Key advice: organize your self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2015-11-24T08:47:18Z</dcterms:created>
  <dcterms:modified xsi:type="dcterms:W3CDTF">2015-11-25T17:32:50Z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