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58918-7886-ED43-80E8-0879496EB3D5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90C6-065B-E64A-9357-40EA69A1C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elle2.cc.kek.jp/~twiki/bin/view/Computing/MC5Release4Physic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elle2.cc.kek.jp/~twiki/bin/view/Physics/Analy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Guglielmo</a:t>
            </a:r>
            <a:r>
              <a:rPr lang="en-US" dirty="0" smtClean="0"/>
              <a:t> De </a:t>
            </a:r>
            <a:r>
              <a:rPr lang="en-US" dirty="0" err="1" smtClean="0"/>
              <a:t>Nardo</a:t>
            </a:r>
            <a:endParaRPr lang="en-US" dirty="0" smtClean="0"/>
          </a:p>
          <a:p>
            <a:r>
              <a:rPr lang="en-US" dirty="0" smtClean="0"/>
              <a:t>University of Napoli and INFN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V00-06-00 proudly announced by T. </a:t>
            </a:r>
            <a:r>
              <a:rPr lang="en-US" dirty="0" err="1" smtClean="0"/>
              <a:t>Kuhr</a:t>
            </a:r>
            <a:r>
              <a:rPr lang="en-US" dirty="0" smtClean="0"/>
              <a:t> on software mailing list on Dec 19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505" y="2728177"/>
            <a:ext cx="5871210" cy="31699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0585" y="6126163"/>
            <a:ext cx="5797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Elisa and Eugenio talks on </a:t>
            </a:r>
            <a:r>
              <a:rPr lang="en-US" sz="2400" dirty="0" err="1" smtClean="0">
                <a:sym typeface="Wingdings"/>
              </a:rPr>
              <a:t>ecl</a:t>
            </a:r>
            <a:r>
              <a:rPr lang="en-US" sz="2400" dirty="0" smtClean="0">
                <a:sym typeface="Wingdings"/>
              </a:rPr>
              <a:t> and tracking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notable improvements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Conditions database framework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MC free tracking and restructuring </a:t>
            </a:r>
            <a:r>
              <a:rPr lang="en-US" dirty="0" err="1" smtClean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 Eugenio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sym typeface="Wingdings"/>
              </a:rPr>
              <a:t>Bias in neutral cluster energy removed</a:t>
            </a:r>
          </a:p>
          <a:p>
            <a:pPr lvl="1"/>
            <a:endParaRPr lang="en-US" dirty="0" smtClean="0">
              <a:solidFill>
                <a:srgbClr val="0000FF"/>
              </a:solidFill>
              <a:sym typeface="Wingdings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/>
              </a:rPr>
              <a:t>Still timing from waveform fit not fully exploited in reconstruction of neutral clusters</a:t>
            </a:r>
          </a:p>
          <a:p>
            <a:pPr lvl="2"/>
            <a:r>
              <a:rPr lang="en-US" dirty="0" smtClean="0">
                <a:sym typeface="Wingdings"/>
              </a:rPr>
              <a:t>Seriously affecting physics analysis</a:t>
            </a:r>
          </a:p>
          <a:p>
            <a:pPr lvl="2"/>
            <a:r>
              <a:rPr lang="en-US" dirty="0" smtClean="0">
                <a:sym typeface="Wingdings"/>
              </a:rPr>
              <a:t>Should be a milestone for next release to have mature cluster reconstruction software and check immunity to background conditions 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Most of the</a:t>
            </a:r>
            <a:r>
              <a:rPr lang="en-US" dirty="0" smtClean="0">
                <a:solidFill>
                  <a:srgbClr val="0000FF"/>
                </a:solidFill>
              </a:rPr>
              <a:t> needed Physics </a:t>
            </a:r>
            <a:r>
              <a:rPr lang="en-US" dirty="0" smtClean="0">
                <a:solidFill>
                  <a:srgbClr val="0000FF"/>
                </a:solidFill>
              </a:rPr>
              <a:t>Tools are in place</a:t>
            </a:r>
          </a:p>
          <a:p>
            <a:pPr lvl="1"/>
            <a:r>
              <a:rPr lang="en-US" dirty="0" smtClean="0"/>
              <a:t>PID, composition of particles, decay </a:t>
            </a:r>
            <a:r>
              <a:rPr lang="en-US" dirty="0"/>
              <a:t>t</a:t>
            </a:r>
            <a:r>
              <a:rPr lang="en-US" dirty="0" smtClean="0"/>
              <a:t>ree Fitter, </a:t>
            </a:r>
            <a:r>
              <a:rPr lang="en-US" dirty="0" err="1" smtClean="0"/>
              <a:t>Ntuple</a:t>
            </a:r>
            <a:r>
              <a:rPr lang="en-US" dirty="0" smtClean="0"/>
              <a:t> maker </a:t>
            </a:r>
            <a:r>
              <a:rPr lang="en-US" dirty="0" err="1" smtClean="0">
                <a:sym typeface="Wingdings"/>
              </a:rPr>
              <a:t></a:t>
            </a:r>
            <a:r>
              <a:rPr lang="en-US" dirty="0" err="1" smtClean="0"/>
              <a:t>analysis</a:t>
            </a:r>
            <a:r>
              <a:rPr lang="en-US" dirty="0" smtClean="0"/>
              <a:t> variables, B tag reconstruction… </a:t>
            </a:r>
          </a:p>
          <a:p>
            <a:r>
              <a:rPr lang="en-US" dirty="0" smtClean="0"/>
              <a:t>Development made by few people with common use cases in mind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Completeness and correctness of the tools to be verified doing Physics with them</a:t>
            </a:r>
          </a:p>
          <a:p>
            <a:pPr lvl="2"/>
            <a:r>
              <a:rPr lang="en-US" dirty="0" smtClean="0"/>
              <a:t>This also will drive further developments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B2TIP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Last meeting October 28-29 2015 @ KEK</a:t>
            </a:r>
          </a:p>
          <a:p>
            <a:pPr lvl="1">
              <a:buNone/>
            </a:pPr>
            <a:r>
              <a:rPr lang="en-US" dirty="0" smtClean="0"/>
              <a:t>https://kds.kek.jp/indico/event/19103/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Very interesting contributions from theory and experiment but few detailed studies with Belle II simulation</a:t>
            </a:r>
          </a:p>
          <a:p>
            <a:pPr lvl="2"/>
            <a:r>
              <a:rPr lang="en-US" dirty="0" smtClean="0"/>
              <a:t>MC5 production was just starting 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Next meeting May 23-25 2016 @ Pittsburg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Much progress expected from Belle II physics studies</a:t>
            </a:r>
          </a:p>
          <a:p>
            <a:pPr lvl="1"/>
            <a:r>
              <a:rPr lang="en-US" dirty="0" smtClean="0"/>
              <a:t>Goal: assess physics reach of golden modes with 5 and 50 ab-1</a:t>
            </a:r>
          </a:p>
          <a:p>
            <a:pPr lvl="1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Next next meeting Oct-Nov 2016 @ MIAPP Munich</a:t>
            </a:r>
          </a:p>
          <a:p>
            <a:pPr lvl="1"/>
            <a:r>
              <a:rPr lang="en-US" dirty="0" smtClean="0"/>
              <a:t>A first draft of the physics book should be delivered</a:t>
            </a:r>
          </a:p>
          <a:p>
            <a:pPr lvl="1"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MC5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Data produced on the GRID but copied at KEK</a:t>
            </a:r>
          </a:p>
          <a:p>
            <a:pPr lvl="1"/>
            <a:r>
              <a:rPr lang="en-US" dirty="0" smtClean="0"/>
              <a:t>Everyone can use</a:t>
            </a:r>
            <a:r>
              <a:rPr lang="en-US" dirty="0" smtClean="0"/>
              <a:t> KEK </a:t>
            </a:r>
            <a:r>
              <a:rPr lang="en-US" dirty="0" smtClean="0"/>
              <a:t>queues</a:t>
            </a:r>
          </a:p>
          <a:p>
            <a:pPr lvl="1"/>
            <a:r>
              <a:rPr lang="en-US" dirty="0" smtClean="0"/>
              <a:t>At some point we should be allowed to run on the GRID</a:t>
            </a:r>
          </a:p>
          <a:p>
            <a:pPr lvl="2"/>
            <a:r>
              <a:rPr lang="en-US" dirty="0" smtClean="0"/>
              <a:t>Technically is already possible. We miss an analysis model for that -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discussion at Computing session today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Currently available O(100M) B+B-</a:t>
            </a:r>
            <a:r>
              <a:rPr lang="en-US" dirty="0" smtClean="0"/>
              <a:t> </a:t>
            </a:r>
            <a:r>
              <a:rPr lang="en-US" dirty="0" smtClean="0"/>
              <a:t>,</a:t>
            </a:r>
            <a:r>
              <a:rPr lang="en-US" dirty="0" smtClean="0"/>
              <a:t>B0B0, continuum</a:t>
            </a:r>
          </a:p>
          <a:p>
            <a:pPr lvl="1"/>
            <a:r>
              <a:rPr lang="en-US" dirty="0" smtClean="0"/>
              <a:t>Good, but far from the </a:t>
            </a:r>
            <a:r>
              <a:rPr lang="en-US" dirty="0" smtClean="0"/>
              <a:t>original plan (1 ab-1)</a:t>
            </a:r>
            <a:endParaRPr lang="en-US" dirty="0" smtClean="0"/>
          </a:p>
          <a:p>
            <a:pPr lvl="1"/>
            <a:r>
              <a:rPr lang="en-US" dirty="0" smtClean="0"/>
              <a:t>A fraction of requested signal </a:t>
            </a:r>
            <a:r>
              <a:rPr lang="en-US" dirty="0" smtClean="0"/>
              <a:t>also available at KEK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https://belle2.cc.kek.jp/~twiki/bin/view/Computing/MC5Release4Physics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</a:t>
            </a:r>
            <a:r>
              <a:rPr lang="en-US" dirty="0" smtClean="0"/>
              <a:t>to join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31" y="1528051"/>
            <a:ext cx="8229600" cy="268559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oordination of efforts with </a:t>
            </a:r>
            <a:r>
              <a:rPr lang="en-US" dirty="0" smtClean="0">
                <a:solidFill>
                  <a:srgbClr val="0000FF"/>
                </a:solidFill>
              </a:rPr>
              <a:t>working groups regular </a:t>
            </a:r>
            <a:r>
              <a:rPr lang="en-US" dirty="0" smtClean="0">
                <a:solidFill>
                  <a:srgbClr val="0000FF"/>
                </a:solidFill>
              </a:rPr>
              <a:t>meetings is starting.</a:t>
            </a:r>
          </a:p>
          <a:p>
            <a:pPr lvl="1"/>
            <a:r>
              <a:rPr lang="en-US" dirty="0" smtClean="0"/>
              <a:t>In addition to general software and physics meetings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ith </a:t>
            </a:r>
            <a:r>
              <a:rPr lang="en-US" dirty="0" err="1" smtClean="0"/>
              <a:t>indico</a:t>
            </a:r>
            <a:r>
              <a:rPr lang="en-US" dirty="0" smtClean="0"/>
              <a:t> pages, mailing lists 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81724" y="4213648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so far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Meting so far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year Physics/Phase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WG1- SL and</a:t>
                      </a:r>
                      <a:r>
                        <a:rPr lang="en-US" baseline="0" dirty="0" smtClean="0"/>
                        <a:t> missing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bi-weekly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Combined Performances</a:t>
                      </a:r>
                      <a:r>
                        <a:rPr lang="en-US" baseline="0" dirty="0" smtClean="0"/>
                        <a:t> (PID)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1817"/>
            <a:ext cx="6528038" cy="4267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in WG1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239" y="5237249"/>
            <a:ext cx="8229600" cy="115068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(Real) work started on golden modes</a:t>
            </a:r>
          </a:p>
          <a:p>
            <a:pPr lvl="1"/>
            <a:r>
              <a:rPr lang="en-US" dirty="0" smtClean="0"/>
              <a:t>B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tau nu, B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K(*) nu nu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Mario </a:t>
            </a:r>
            <a:r>
              <a:rPr lang="en-US" dirty="0" err="1" smtClean="0">
                <a:sym typeface="Wingdings"/>
              </a:rPr>
              <a:t>ed</a:t>
            </a:r>
            <a:r>
              <a:rPr lang="en-US" dirty="0" smtClean="0">
                <a:sym typeface="Wingdings"/>
              </a:rPr>
              <a:t> Elisa talks</a:t>
            </a:r>
          </a:p>
          <a:p>
            <a:pPr lvl="1"/>
            <a:r>
              <a:rPr lang="en-US" dirty="0" smtClean="0">
                <a:sym typeface="Wingdings"/>
              </a:rPr>
              <a:t>Many topics uncovered, lot of room for contributions </a:t>
            </a:r>
          </a:p>
          <a:p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</a:t>
            </a:r>
            <a:r>
              <a:rPr lang="en-US" dirty="0" smtClean="0"/>
              <a:t> currently active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</a:p>
          <a:p>
            <a:pPr lvl="1"/>
            <a:r>
              <a:rPr lang="en-US" dirty="0" smtClean="0"/>
              <a:t>Semileptonic and Missing Energy  (conv. G. De </a:t>
            </a:r>
            <a:r>
              <a:rPr lang="en-US" dirty="0" err="1" smtClean="0"/>
              <a:t>Nardo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Charm (conv. G. </a:t>
            </a:r>
            <a:r>
              <a:rPr lang="en-US" dirty="0" err="1" smtClean="0"/>
              <a:t>Casarosa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TD CP violation (conv. A. </a:t>
            </a:r>
            <a:r>
              <a:rPr lang="en-US" dirty="0" err="1" smtClean="0"/>
              <a:t>Gaz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First year Physics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you’d like to start an analysis, consider to join one of the above groups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Giulia and Roberto talks for more details on Charm and First year</a:t>
            </a:r>
          </a:p>
          <a:p>
            <a:r>
              <a:rPr lang="en-US" dirty="0" err="1" smtClean="0">
                <a:sym typeface="Wingdings"/>
              </a:rPr>
              <a:t>Elisa</a:t>
            </a:r>
            <a:r>
              <a:rPr lang="en-US" dirty="0" smtClean="0">
                <a:sym typeface="Wingdings"/>
              </a:rPr>
              <a:t> and Mario for missing energy studies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any case</a:t>
            </a:r>
            <a:r>
              <a:rPr lang="en-US" dirty="0" smtClean="0"/>
              <a:t> look </a:t>
            </a:r>
            <a:r>
              <a:rPr lang="en-US" dirty="0" err="1" smtClean="0"/>
              <a:t>ar</a:t>
            </a:r>
            <a:r>
              <a:rPr lang="en-US" dirty="0" smtClean="0"/>
              <a:t> Physics </a:t>
            </a:r>
            <a:r>
              <a:rPr lang="en-US" dirty="0" smtClean="0"/>
              <a:t>web page for ongoing analyses</a:t>
            </a:r>
          </a:p>
          <a:p>
            <a:pPr lvl="1"/>
            <a:r>
              <a:rPr lang="en-US" dirty="0" smtClean="0">
                <a:hlinkClick r:id="rId2"/>
              </a:rPr>
              <a:t>https://belle2.cc.kek.jp/~twiki/bin/view/Physics/Analyses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559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Introduction</vt:lpstr>
      <vt:lpstr>Software</vt:lpstr>
      <vt:lpstr>Software status</vt:lpstr>
      <vt:lpstr>Physics Tools</vt:lpstr>
      <vt:lpstr>B2TIP</vt:lpstr>
      <vt:lpstr>MC5 production</vt:lpstr>
      <vt:lpstr>Opportunities to join Physics</vt:lpstr>
      <vt:lpstr>Opportunities in WG1</vt:lpstr>
      <vt:lpstr>Opportunities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Guglielmo De Nardo</dc:creator>
  <cp:lastModifiedBy>Guglielmo De Nardo</cp:lastModifiedBy>
  <cp:revision>3</cp:revision>
  <dcterms:created xsi:type="dcterms:W3CDTF">2015-12-21T11:34:47Z</dcterms:created>
  <dcterms:modified xsi:type="dcterms:W3CDTF">2015-12-21T11:59:11Z</dcterms:modified>
</cp:coreProperties>
</file>