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69" r:id="rId4"/>
    <p:sldId id="271" r:id="rId5"/>
    <p:sldId id="272" r:id="rId6"/>
    <p:sldId id="257" r:id="rId7"/>
    <p:sldId id="273" r:id="rId8"/>
    <p:sldId id="262" r:id="rId9"/>
    <p:sldId id="264" r:id="rId10"/>
    <p:sldId id="265" r:id="rId11"/>
    <p:sldId id="274" r:id="rId12"/>
    <p:sldId id="275" r:id="rId13"/>
    <p:sldId id="261" r:id="rId14"/>
  </p:sldIdLst>
  <p:sldSz cx="9906000" cy="6858000" type="A4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1592" y="-2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B0C23-6266-2A47-9261-9B3AEB473906}" type="datetimeFigureOut">
              <a:rPr lang="it-IT" smtClean="0"/>
              <a:t>02/10/15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3364-03DA-9C4D-8015-52177EF42F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3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CCF4F-0EDD-FF47-B251-FDC4D0FD5AF5}" type="datetimeFigureOut">
              <a:t>02/10/15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BC41-A425-7E45-968B-06E540C6E2F9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32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1BC41-A425-7E45-968B-06E540C6E2F9}" type="slidenum"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16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0065-7157-6C40-8716-188926403C32}" type="datetimeFigureOut">
              <a:rPr lang="it-IT" smtClean="0"/>
              <a:pPr/>
              <a:t>02/10/15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6D35-E1E3-814F-B1FA-962B4BF0B154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8487" y="2681339"/>
            <a:ext cx="8420100" cy="1470025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0090"/>
                </a:solidFill>
              </a:rPr>
              <a:t>Laboratori Nazionali di Frascati</a:t>
            </a:r>
            <a:endParaRPr lang="it-IT" sz="3200" dirty="0">
              <a:solidFill>
                <a:srgbClr val="00009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12242" y="4151364"/>
            <a:ext cx="169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rgbClr val="000090"/>
                </a:solidFill>
              </a:rPr>
              <a:t>7 -  8 ottobre</a:t>
            </a:r>
            <a:r>
              <a:rPr lang="it-IT" sz="1400" i="1" dirty="0" smtClean="0">
                <a:solidFill>
                  <a:srgbClr val="000090"/>
                </a:solidFill>
              </a:rPr>
              <a:t> 2015</a:t>
            </a:r>
            <a:endParaRPr lang="it-IT" sz="1400" i="1" dirty="0">
              <a:solidFill>
                <a:srgbClr val="00009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54241" y="1036334"/>
            <a:ext cx="495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dirty="0">
                <a:solidFill>
                  <a:srgbClr val="000080"/>
                </a:solidFill>
                <a:latin typeface="Arial"/>
                <a:cs typeface="Arial"/>
              </a:rPr>
              <a:t>ISTITUTO NAZIONALE DI FISICA NUCLEARE</a:t>
            </a:r>
            <a:endParaRPr lang="it-IT" sz="1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8" name="Picture 5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1" y="695325"/>
            <a:ext cx="10731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54241" y="1390092"/>
            <a:ext cx="2555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0090"/>
                </a:solidFill>
              </a:rPr>
              <a:t>Direzione Affari Amministrativi</a:t>
            </a:r>
            <a:endParaRPr lang="it-IT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0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24421" y="675059"/>
            <a:ext cx="398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Commissione Scientifica Nazionale 3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96969" y="1085120"/>
            <a:ext cx="686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in </a:t>
            </a:r>
            <a:r>
              <a:rPr lang="it-IT" sz="1050" dirty="0" err="1" smtClean="0"/>
              <a:t>Keuro</a:t>
            </a:r>
            <a:endParaRPr lang="it-IT" sz="1050" dirty="0"/>
          </a:p>
        </p:txBody>
      </p:sp>
      <p:pic>
        <p:nvPicPr>
          <p:cNvPr id="2" name="Immagine 1" descr="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8" y="1339036"/>
            <a:ext cx="4183311" cy="2520000"/>
          </a:xfrm>
          <a:prstGeom prst="rect">
            <a:avLst/>
          </a:prstGeom>
        </p:spPr>
      </p:pic>
      <p:pic>
        <p:nvPicPr>
          <p:cNvPr id="3" name="Immagine 2" descr="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28" y="1339036"/>
            <a:ext cx="4198142" cy="2520000"/>
          </a:xfrm>
          <a:prstGeom prst="rect">
            <a:avLst/>
          </a:prstGeom>
        </p:spPr>
      </p:pic>
      <p:pic>
        <p:nvPicPr>
          <p:cNvPr id="5" name="Immagine 4" descr="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8" y="4065611"/>
            <a:ext cx="4192566" cy="252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22272" y="2896209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>
                <a:ln>
                  <a:noFill/>
                </a:ln>
                <a:latin typeface="Arial"/>
                <a:cs typeface="Arial"/>
              </a:rPr>
              <a:t>5%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357856" y="2976198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atin typeface="Arial"/>
                <a:cs typeface="Arial"/>
              </a:rPr>
              <a:t>2</a:t>
            </a:r>
            <a:r>
              <a:rPr lang="it-IT" sz="1100" b="1">
                <a:ln>
                  <a:noFill/>
                </a:ln>
                <a:latin typeface="Arial"/>
                <a:cs typeface="Arial"/>
              </a:rPr>
              <a:t>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42102" y="5621306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atin typeface="Arial"/>
                <a:cs typeface="Arial"/>
              </a:rPr>
              <a:t>1</a:t>
            </a:r>
            <a:r>
              <a:rPr lang="it-IT" sz="1100" b="1">
                <a:ln>
                  <a:noFill/>
                </a:ln>
                <a:latin typeface="Arial"/>
                <a:cs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1753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24421" y="675059"/>
            <a:ext cx="398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Commissione Scientifica Nazionale 4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6969" y="1085120"/>
            <a:ext cx="686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in </a:t>
            </a:r>
            <a:r>
              <a:rPr lang="it-IT" sz="1050" dirty="0" err="1" smtClean="0"/>
              <a:t>Keuro</a:t>
            </a:r>
            <a:endParaRPr lang="it-IT" sz="1050" dirty="0"/>
          </a:p>
        </p:txBody>
      </p:sp>
      <p:pic>
        <p:nvPicPr>
          <p:cNvPr id="6" name="Immagine 5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" y="1452439"/>
            <a:ext cx="4188874" cy="2520000"/>
          </a:xfrm>
          <a:prstGeom prst="rect">
            <a:avLst/>
          </a:prstGeom>
        </p:spPr>
      </p:pic>
      <p:pic>
        <p:nvPicPr>
          <p:cNvPr id="7" name="Immagine 6" descr="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26" y="1452439"/>
            <a:ext cx="4188874" cy="2520000"/>
          </a:xfrm>
          <a:prstGeom prst="rect">
            <a:avLst/>
          </a:prstGeom>
        </p:spPr>
      </p:pic>
      <p:pic>
        <p:nvPicPr>
          <p:cNvPr id="8" name="Immagine 7" descr="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" y="4124958"/>
            <a:ext cx="4198142" cy="25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708883" y="3107420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>
                <a:ln>
                  <a:noFill/>
                </a:ln>
                <a:latin typeface="Arial"/>
                <a:cs typeface="Arial"/>
              </a:rPr>
              <a:t>3%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063043" y="3073400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atin typeface="Arial"/>
                <a:cs typeface="Arial"/>
              </a:rPr>
              <a:t>4</a:t>
            </a:r>
            <a:r>
              <a:rPr lang="it-IT" sz="1100" b="1">
                <a:ln>
                  <a:noFill/>
                </a:ln>
                <a:latin typeface="Arial"/>
                <a:cs typeface="Arial"/>
              </a:rPr>
              <a:t>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720221" y="5723368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atin typeface="Arial"/>
                <a:cs typeface="Arial"/>
              </a:rPr>
              <a:t>4</a:t>
            </a:r>
            <a:r>
              <a:rPr lang="it-IT" sz="1100" b="1">
                <a:ln>
                  <a:noFill/>
                </a:ln>
                <a:latin typeface="Arial"/>
                <a:cs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7804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24421" y="675059"/>
            <a:ext cx="398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Commissione Scientifica Nazionale 5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6969" y="1085120"/>
            <a:ext cx="686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in </a:t>
            </a:r>
            <a:r>
              <a:rPr lang="it-IT" sz="1050" dirty="0" err="1" smtClean="0"/>
              <a:t>Keuro</a:t>
            </a:r>
            <a:endParaRPr lang="it-IT" sz="1050" dirty="0"/>
          </a:p>
        </p:txBody>
      </p:sp>
      <p:pic>
        <p:nvPicPr>
          <p:cNvPr id="6" name="Immagine 5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5" y="1387124"/>
            <a:ext cx="4138808" cy="2520000"/>
          </a:xfrm>
          <a:prstGeom prst="rect">
            <a:avLst/>
          </a:prstGeom>
        </p:spPr>
      </p:pic>
      <p:pic>
        <p:nvPicPr>
          <p:cNvPr id="7" name="Immagine 6" descr="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42" y="1387124"/>
            <a:ext cx="4175679" cy="2520000"/>
          </a:xfrm>
          <a:prstGeom prst="rect">
            <a:avLst/>
          </a:prstGeom>
        </p:spPr>
      </p:pic>
      <p:pic>
        <p:nvPicPr>
          <p:cNvPr id="8" name="Immagine 7" descr="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5" y="4096512"/>
            <a:ext cx="4138808" cy="25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708883" y="3025403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atin typeface="Arial"/>
                <a:cs typeface="Arial"/>
              </a:rPr>
              <a:t>2</a:t>
            </a:r>
            <a:r>
              <a:rPr lang="it-IT" sz="1100" b="1">
                <a:ln>
                  <a:noFill/>
                </a:ln>
                <a:latin typeface="Arial"/>
                <a:cs typeface="Arial"/>
              </a:rPr>
              <a:t>%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89824" y="2963640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>
                <a:ln>
                  <a:noFill/>
                </a:ln>
                <a:latin typeface="Arial"/>
                <a:cs typeface="Arial"/>
              </a:rPr>
              <a:t>3%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731561" y="5658970"/>
            <a:ext cx="469900" cy="3556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>
                <a:ln>
                  <a:noFill/>
                </a:ln>
                <a:latin typeface="Arial"/>
                <a:cs typeface="Arial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56751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09612" y="5185804"/>
            <a:ext cx="686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in </a:t>
            </a:r>
            <a:r>
              <a:rPr lang="it-IT" sz="1050" dirty="0" err="1" smtClean="0"/>
              <a:t>Keuro</a:t>
            </a:r>
            <a:endParaRPr lang="it-IT" sz="1050" dirty="0"/>
          </a:p>
        </p:txBody>
      </p:sp>
      <p:pic>
        <p:nvPicPr>
          <p:cNvPr id="3" name="Immagine 2" descr="CS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5" y="1154592"/>
            <a:ext cx="9302840" cy="38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4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rafico ent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0" y="665663"/>
            <a:ext cx="9468034" cy="507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2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3" y="195244"/>
            <a:ext cx="9060384" cy="57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1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0" y="518763"/>
            <a:ext cx="9176553" cy="54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6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22" y="805710"/>
            <a:ext cx="9253082" cy="47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2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un+CS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28" y="861691"/>
            <a:ext cx="7529070" cy="51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ndi fun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26" y="973971"/>
            <a:ext cx="7290952" cy="501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1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924420" y="553948"/>
            <a:ext cx="398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Commissione Scientifica Nazionale 1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68813" y="917266"/>
            <a:ext cx="686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in </a:t>
            </a:r>
            <a:r>
              <a:rPr lang="it-IT" sz="1050" dirty="0" err="1" smtClean="0"/>
              <a:t>Keuro</a:t>
            </a:r>
            <a:endParaRPr lang="it-IT" sz="1050" dirty="0"/>
          </a:p>
        </p:txBody>
      </p:sp>
      <p:pic>
        <p:nvPicPr>
          <p:cNvPr id="3" name="Immagine 2" descr="p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8" y="1272872"/>
            <a:ext cx="4188874" cy="2520000"/>
          </a:xfrm>
          <a:prstGeom prst="rect">
            <a:avLst/>
          </a:prstGeom>
        </p:spPr>
      </p:pic>
      <p:pic>
        <p:nvPicPr>
          <p:cNvPr id="4" name="Immagine 3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79" y="1272872"/>
            <a:ext cx="4192566" cy="2520000"/>
          </a:xfrm>
          <a:prstGeom prst="rect">
            <a:avLst/>
          </a:prstGeom>
        </p:spPr>
      </p:pic>
      <p:pic>
        <p:nvPicPr>
          <p:cNvPr id="5" name="Immagine 4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0" y="3985652"/>
            <a:ext cx="4198142" cy="252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206810" y="2888920"/>
            <a:ext cx="431825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>
                <a:ln>
                  <a:noFill/>
                </a:ln>
                <a:latin typeface="Arial"/>
                <a:cs typeface="Arial"/>
              </a:rPr>
              <a:t>3%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03190" y="5514254"/>
            <a:ext cx="431825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atin typeface="Arial"/>
                <a:cs typeface="Arial"/>
              </a:rPr>
              <a:t>1</a:t>
            </a:r>
            <a:r>
              <a:rPr lang="it-IT" sz="1100" b="1">
                <a:ln>
                  <a:noFill/>
                </a:ln>
                <a:latin typeface="Arial"/>
                <a:cs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2294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24420" y="630464"/>
            <a:ext cx="398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Commissione Scientifica Nazionale 2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214" y="1063055"/>
            <a:ext cx="686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dirty="0" smtClean="0"/>
              <a:t>in </a:t>
            </a:r>
            <a:r>
              <a:rPr lang="it-IT" sz="1050" dirty="0" err="1" smtClean="0"/>
              <a:t>Keuro</a:t>
            </a:r>
            <a:endParaRPr lang="it-IT" sz="1050" dirty="0"/>
          </a:p>
        </p:txBody>
      </p:sp>
      <p:pic>
        <p:nvPicPr>
          <p:cNvPr id="2" name="Immagin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0" y="1314208"/>
            <a:ext cx="4183311" cy="2520000"/>
          </a:xfrm>
          <a:prstGeom prst="rect">
            <a:avLst/>
          </a:prstGeom>
        </p:spPr>
      </p:pic>
      <p:pic>
        <p:nvPicPr>
          <p:cNvPr id="3" name="Immagine 2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06" y="1314208"/>
            <a:ext cx="4183311" cy="2520000"/>
          </a:xfrm>
          <a:prstGeom prst="rect">
            <a:avLst/>
          </a:prstGeom>
        </p:spPr>
      </p:pic>
      <p:pic>
        <p:nvPicPr>
          <p:cNvPr id="5" name="Immagine 4" descr="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0" y="3929528"/>
            <a:ext cx="4198142" cy="252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48547" y="2976949"/>
            <a:ext cx="431825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>
                <a:ln>
                  <a:noFill/>
                </a:ln>
                <a:latin typeface="Arial"/>
                <a:cs typeface="Arial"/>
              </a:rPr>
              <a:t>3%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48547" y="5582295"/>
            <a:ext cx="431825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 b="1">
                <a:ln>
                  <a:noFill/>
                </a:ln>
                <a:latin typeface="Arial"/>
                <a:cs typeface="Arial"/>
              </a:rPr>
              <a:t>3%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968691" y="2931589"/>
            <a:ext cx="431825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>
                <a:latin typeface="Arial"/>
                <a:cs typeface="Arial"/>
              </a:rPr>
              <a:t>2</a:t>
            </a:r>
            <a:r>
              <a:rPr lang="it-IT" sz="1100" b="1">
                <a:ln>
                  <a:noFill/>
                </a:ln>
                <a:latin typeface="Arial"/>
                <a:cs typeface="Arial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9430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aph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graph 2009.thmx</Template>
  <TotalTime>690</TotalTime>
  <Words>78</Words>
  <Application>Microsoft Macintosh PowerPoint</Application>
  <PresentationFormat>A4 (21x29,7 cm)</PresentationFormat>
  <Paragraphs>30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graph 2009</vt:lpstr>
      <vt:lpstr>Laboratori Nazionali di Frascati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INFN/LNF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 Cignitti</dc:creator>
  <cp:lastModifiedBy>Laura Cignitti</cp:lastModifiedBy>
  <cp:revision>100</cp:revision>
  <cp:lastPrinted>2015-06-22T12:30:36Z</cp:lastPrinted>
  <dcterms:created xsi:type="dcterms:W3CDTF">2015-01-28T07:58:16Z</dcterms:created>
  <dcterms:modified xsi:type="dcterms:W3CDTF">2015-10-02T13:33:02Z</dcterms:modified>
</cp:coreProperties>
</file>