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06" r:id="rId3"/>
    <p:sldId id="313" r:id="rId4"/>
    <p:sldId id="314" r:id="rId5"/>
    <p:sldId id="315" r:id="rId6"/>
    <p:sldId id="316" r:id="rId7"/>
    <p:sldId id="305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9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8286" autoAdjust="0"/>
  </p:normalViewPr>
  <p:slideViewPr>
    <p:cSldViewPr>
      <p:cViewPr varScale="1">
        <p:scale>
          <a:sx n="72" d="100"/>
          <a:sy n="72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16C13-20CC-4A5A-917F-F4A9AE5AD1AD}" type="datetimeFigureOut">
              <a:rPr lang="it-IT" smtClean="0"/>
              <a:t>21/09/2015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81D0C-FCC6-4D43-951E-52B7897CB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59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it/url?sa=i&amp;rct=j&amp;q=&amp;esrc=s&amp;frm=1&amp;source=images&amp;cd=&amp;cad=rja&amp;docid=S9BlRa-8N063ZM&amp;tbnid=oHQ7OaYpItkevM:&amp;ved=0CAUQjRw&amp;url=http://oggiscienza.wordpress.com/tag/infn/&amp;ei=yNZeUZjCEce-PJW5gIgM&amp;bvm=bv.44770516,d.ZGU&amp;psig=AFQjCNGRpn96hfoJdJ11NDyfMnPbwzbHLA&amp;ust=1365256228409829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pic>
        <p:nvPicPr>
          <p:cNvPr id="17" name="Picture 2" descr="http://www.scuoladirobotica.eu/it/Ajax/index.html?cmd2=showFile&amp;file=Ly4uL2ZpbGV6L2l0ZW1zL2ltZy80MDQucy5qcGc=&amp;mime=image/jpeg&amp;crc=504358e605cea3db5fc31a7844e89820b881d0a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6" y="5638299"/>
            <a:ext cx="14287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-396552" y="6597932"/>
            <a:ext cx="2007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 smtClean="0">
                <a:solidFill>
                  <a:schemeClr val="bg2">
                    <a:lumMod val="25000"/>
                  </a:schemeClr>
                </a:solidFill>
              </a:rPr>
              <a:t>Andrea Miraglia</a:t>
            </a:r>
            <a:endParaRPr lang="it-IT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Picture 2" descr="http://oggiscienza.files.wordpress.com/2012/07/logo_infn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951" y="5883696"/>
            <a:ext cx="1346545" cy="85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20/09/2012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google.it/url?sa=i&amp;rct=j&amp;q=&amp;esrc=s&amp;frm=1&amp;source=images&amp;cd=&amp;cad=rja&amp;docid=S9BlRa-8N063ZM&amp;tbnid=oHQ7OaYpItkevM:&amp;ved=0CAUQjRw&amp;url=http://oggiscienza.wordpress.com/tag/infn/&amp;ei=yNZeUZjCEce-PJW5gIgM&amp;bvm=bv.44770516,d.ZGU&amp;psig=AFQjCNGRpn96hfoJdJ11NDyfMnPbwzbHLA&amp;ust=1365256228409829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69FC8D4-A8AA-4E7B-81F5-E5F7AC2D9A0D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pic>
        <p:nvPicPr>
          <p:cNvPr id="15" name="Picture 2" descr="http://oggiscienza.files.wordpress.com/2012/07/logo_infn.png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951" y="5883696"/>
            <a:ext cx="1346545" cy="85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887412"/>
          </a:xfrm>
        </p:spPr>
        <p:txBody>
          <a:bodyPr>
            <a:normAutofit/>
          </a:bodyPr>
          <a:lstStyle/>
          <a:p>
            <a:r>
              <a:rPr lang="it-IT" dirty="0" smtClean="0"/>
              <a:t>Stato Integrazione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Km</a:t>
            </a:r>
            <a:r>
              <a:rPr lang="it-IT" baseline="30000" dirty="0" smtClean="0"/>
              <a:t>3</a:t>
            </a:r>
            <a:r>
              <a:rPr lang="it-IT" dirty="0" smtClean="0"/>
              <a:t>Net-Italia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378093"/>
            <a:ext cx="2007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solidFill>
                  <a:schemeClr val="bg2">
                    <a:lumMod val="25000"/>
                  </a:schemeClr>
                </a:solidFill>
              </a:rPr>
              <a:t>Andrea Miraglia</a:t>
            </a:r>
            <a:endParaRPr lang="it-IT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11860" y="6361583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SC 21/09/2015 - Catania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7485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 7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92494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Integrata (Spiazzale LNS).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Necessita la sostituzione della dorsale.</a:t>
            </a:r>
          </a:p>
        </p:txBody>
      </p:sp>
    </p:spTree>
    <p:extLst>
      <p:ext uri="{BB962C8B-B14F-4D97-AF65-F5344CB8AC3E}">
        <p14:creationId xmlns:p14="http://schemas.microsoft.com/office/powerpoint/2010/main" val="331862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 6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924944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Moduli di piano </a:t>
            </a:r>
            <a:r>
              <a:rPr lang="it-IT" dirty="0" smtClean="0"/>
              <a:t>(laboratorio integrazione LNS):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N°10 da chiudere;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N°4 da testare e chiudere.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Moduli di base torre</a:t>
            </a:r>
            <a:r>
              <a:rPr lang="it-IT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BEP: da testare (</a:t>
            </a:r>
            <a:r>
              <a:rPr lang="it-IT" dirty="0"/>
              <a:t>laboratorio integrazione LNS)</a:t>
            </a:r>
            <a:r>
              <a:rPr lang="it-IT" dirty="0" smtClean="0"/>
              <a:t>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BPP: da cablare </a:t>
            </a:r>
            <a:r>
              <a:rPr lang="it-IT" dirty="0"/>
              <a:t>e </a:t>
            </a:r>
            <a:r>
              <a:rPr lang="it-IT" dirty="0" smtClean="0"/>
              <a:t>testare </a:t>
            </a:r>
            <a:r>
              <a:rPr lang="it-IT" dirty="0"/>
              <a:t>(laboratorio </a:t>
            </a:r>
            <a:r>
              <a:rPr lang="it-IT" dirty="0" smtClean="0"/>
              <a:t>elettronica LNS</a:t>
            </a:r>
            <a:r>
              <a:rPr lang="it-IT" dirty="0"/>
              <a:t>);</a:t>
            </a:r>
            <a:endParaRPr lang="it-IT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BOP: da cablare e testare </a:t>
            </a:r>
            <a:r>
              <a:rPr lang="it-IT" dirty="0"/>
              <a:t>(laboratorio integrazione LNS</a:t>
            </a:r>
            <a:r>
              <a:rPr lang="it-IT" dirty="0" smtClean="0"/>
              <a:t>)</a:t>
            </a:r>
            <a:r>
              <a:rPr lang="it-IT" dirty="0"/>
              <a:t>.</a:t>
            </a:r>
            <a:endParaRPr lang="it-IT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Base </a:t>
            </a:r>
            <a:r>
              <a:rPr lang="it-IT" dirty="0" err="1" smtClean="0">
                <a:solidFill>
                  <a:srgbClr val="FF0000"/>
                </a:solidFill>
              </a:rPr>
              <a:t>Manifold</a:t>
            </a:r>
            <a:r>
              <a:rPr lang="it-IT" dirty="0" smtClean="0"/>
              <a:t>: da </a:t>
            </a:r>
            <a:r>
              <a:rPr lang="it-IT" dirty="0" smtClean="0"/>
              <a:t>testare </a:t>
            </a:r>
            <a:r>
              <a:rPr lang="it-IT" dirty="0" smtClean="0"/>
              <a:t>otticamente ed elettricamente </a:t>
            </a:r>
            <a:r>
              <a:rPr lang="it-IT" dirty="0"/>
              <a:t>(laboratorio integrazione LNS</a:t>
            </a:r>
            <a:r>
              <a:rPr lang="it-IT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614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 6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56490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Moduli ottici</a:t>
            </a:r>
            <a:r>
              <a:rPr lang="it-IT" dirty="0" smtClean="0"/>
              <a:t>: pronti per l’integrazione </a:t>
            </a:r>
            <a:r>
              <a:rPr lang="it-IT" dirty="0"/>
              <a:t>sui piani (laboratorio </a:t>
            </a:r>
            <a:r>
              <a:rPr lang="it-IT" dirty="0" smtClean="0"/>
              <a:t>porto).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Base </a:t>
            </a:r>
            <a:r>
              <a:rPr lang="it-IT" dirty="0" err="1">
                <a:solidFill>
                  <a:srgbClr val="FF0000"/>
                </a:solidFill>
              </a:rPr>
              <a:t>Mechanical</a:t>
            </a:r>
            <a:r>
              <a:rPr lang="it-IT" dirty="0">
                <a:solidFill>
                  <a:srgbClr val="FF0000"/>
                </a:solidFill>
              </a:rPr>
              <a:t> Frame</a:t>
            </a:r>
            <a:r>
              <a:rPr lang="it-IT" dirty="0" smtClean="0"/>
              <a:t> (sala misure </a:t>
            </a:r>
            <a:r>
              <a:rPr lang="it-IT" dirty="0"/>
              <a:t>LNS</a:t>
            </a:r>
            <a:r>
              <a:rPr lang="it-IT" dirty="0" smtClean="0"/>
              <a:t>):</a:t>
            </a:r>
            <a:r>
              <a:rPr lang="it-IT" dirty="0"/>
              <a:t> </a:t>
            </a:r>
            <a:r>
              <a:rPr lang="it-IT" dirty="0" smtClean="0"/>
              <a:t>in fase di ultimazione.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Telai piani</a:t>
            </a:r>
            <a:r>
              <a:rPr lang="it-IT" dirty="0" smtClean="0"/>
              <a:t> </a:t>
            </a:r>
            <a:r>
              <a:rPr lang="it-IT" dirty="0"/>
              <a:t>(sala misure LNS)</a:t>
            </a:r>
            <a:r>
              <a:rPr lang="it-IT" dirty="0" smtClean="0"/>
              <a:t>: pronti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Boa</a:t>
            </a:r>
            <a:r>
              <a:rPr lang="it-IT" dirty="0" smtClean="0"/>
              <a:t> </a:t>
            </a:r>
            <a:r>
              <a:rPr lang="it-IT" dirty="0"/>
              <a:t>(sala misure LNS</a:t>
            </a:r>
            <a:r>
              <a:rPr lang="it-IT" dirty="0" smtClean="0"/>
              <a:t>): pronta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Cavi e funi di piano</a:t>
            </a:r>
            <a:r>
              <a:rPr lang="it-IT" dirty="0" smtClean="0"/>
              <a:t> (</a:t>
            </a:r>
            <a:r>
              <a:rPr lang="it-IT" dirty="0"/>
              <a:t>sala misure LNS)</a:t>
            </a:r>
            <a:r>
              <a:rPr lang="it-IT" dirty="0" smtClean="0"/>
              <a:t>: pronti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Idrofoni</a:t>
            </a:r>
            <a:r>
              <a:rPr lang="it-IT" dirty="0" smtClean="0"/>
              <a:t> (Riccobene): pronti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Strumenti oceanografici</a:t>
            </a:r>
            <a:r>
              <a:rPr lang="it-IT" dirty="0" smtClean="0"/>
              <a:t> (Riccobene): pronti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1851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 2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924944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Moduli di piano </a:t>
            </a:r>
            <a:r>
              <a:rPr lang="it-IT" dirty="0" smtClean="0"/>
              <a:t>(laboratorio integrazione LNS):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N°7 da chiudere;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N°7 da cablare, testare e chiudere.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Moduli di base torre</a:t>
            </a:r>
            <a:r>
              <a:rPr lang="it-IT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BEP: da integrare (laboratorio </a:t>
            </a:r>
            <a:r>
              <a:rPr lang="it-IT" dirty="0"/>
              <a:t>integrazione LNS)</a:t>
            </a:r>
            <a:r>
              <a:rPr lang="it-IT" dirty="0" smtClean="0"/>
              <a:t>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BPP: da integrare (laboratorio elettronica LNS</a:t>
            </a:r>
            <a:r>
              <a:rPr lang="it-IT" dirty="0"/>
              <a:t>);</a:t>
            </a:r>
            <a:endParaRPr lang="it-IT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BOP: da integrare (laboratorio </a:t>
            </a:r>
            <a:r>
              <a:rPr lang="it-IT" dirty="0"/>
              <a:t>integrazione LNS</a:t>
            </a:r>
            <a:r>
              <a:rPr lang="it-IT" dirty="0" smtClean="0"/>
              <a:t>)</a:t>
            </a:r>
            <a:r>
              <a:rPr lang="it-IT" dirty="0"/>
              <a:t>.</a:t>
            </a:r>
            <a:endParaRPr lang="it-IT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Base </a:t>
            </a:r>
            <a:r>
              <a:rPr lang="it-IT" dirty="0" err="1" smtClean="0">
                <a:solidFill>
                  <a:srgbClr val="FF0000"/>
                </a:solidFill>
              </a:rPr>
              <a:t>Manifold</a:t>
            </a:r>
            <a:r>
              <a:rPr lang="it-IT" dirty="0" smtClean="0"/>
              <a:t>: da integrare (laboratorio </a:t>
            </a:r>
            <a:r>
              <a:rPr lang="it-IT" dirty="0"/>
              <a:t>integrazione LNS</a:t>
            </a:r>
            <a:r>
              <a:rPr lang="it-IT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58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Torre 2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56490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Moduli ottici</a:t>
            </a:r>
            <a:r>
              <a:rPr lang="it-IT" dirty="0" smtClean="0"/>
              <a:t>: integrati sui piani (laboratorio Frascati).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FF0000"/>
                </a:solidFill>
              </a:rPr>
              <a:t>Base </a:t>
            </a:r>
            <a:r>
              <a:rPr lang="it-IT" dirty="0" err="1">
                <a:solidFill>
                  <a:srgbClr val="FF0000"/>
                </a:solidFill>
              </a:rPr>
              <a:t>Mechanical</a:t>
            </a:r>
            <a:r>
              <a:rPr lang="it-IT" dirty="0">
                <a:solidFill>
                  <a:srgbClr val="FF0000"/>
                </a:solidFill>
              </a:rPr>
              <a:t> Frame</a:t>
            </a:r>
            <a:r>
              <a:rPr lang="it-IT" dirty="0" smtClean="0"/>
              <a:t> (</a:t>
            </a:r>
            <a:r>
              <a:rPr lang="it-IT" dirty="0"/>
              <a:t>laboratorio Frascati</a:t>
            </a:r>
            <a:r>
              <a:rPr lang="it-IT" dirty="0" smtClean="0"/>
              <a:t>): pronto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Telai piani</a:t>
            </a:r>
            <a:r>
              <a:rPr lang="it-IT" dirty="0" smtClean="0"/>
              <a:t> </a:t>
            </a:r>
            <a:r>
              <a:rPr lang="it-IT" dirty="0"/>
              <a:t>(laboratorio Frascati)</a:t>
            </a:r>
            <a:r>
              <a:rPr lang="it-IT" dirty="0" smtClean="0"/>
              <a:t>: integrati in parte.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Boa</a:t>
            </a:r>
            <a:r>
              <a:rPr lang="it-IT" dirty="0" smtClean="0"/>
              <a:t> </a:t>
            </a:r>
            <a:r>
              <a:rPr lang="it-IT" dirty="0"/>
              <a:t>(laboratorio Frascati)</a:t>
            </a:r>
            <a:r>
              <a:rPr lang="it-IT" dirty="0" smtClean="0"/>
              <a:t>: pronta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Cavi e funi di piano</a:t>
            </a:r>
            <a:r>
              <a:rPr lang="it-IT" dirty="0" smtClean="0"/>
              <a:t> </a:t>
            </a:r>
            <a:r>
              <a:rPr lang="it-IT" dirty="0"/>
              <a:t>(laboratorio Frascati)</a:t>
            </a:r>
            <a:r>
              <a:rPr lang="it-IT" dirty="0" smtClean="0"/>
              <a:t>: </a:t>
            </a:r>
            <a:r>
              <a:rPr lang="it-IT" dirty="0"/>
              <a:t>integrati sui </a:t>
            </a:r>
            <a:r>
              <a:rPr lang="it-IT" dirty="0" smtClean="0"/>
              <a:t>piani.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Idrofoni</a:t>
            </a:r>
            <a:r>
              <a:rPr lang="it-IT" dirty="0" smtClean="0"/>
              <a:t> (Riccobene): pronti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Strumenti oceanografici</a:t>
            </a:r>
            <a:r>
              <a:rPr lang="it-IT" dirty="0" smtClean="0"/>
              <a:t> (Riccobene): pronti per l’integrazione.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104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Fine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1755977" y="3789040"/>
            <a:ext cx="5632047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 smtClean="0">
                <a:solidFill>
                  <a:schemeClr val="tx1"/>
                </a:solidFill>
              </a:rPr>
              <a:t>Grazie per l’attenzione</a:t>
            </a:r>
            <a:endParaRPr lang="it-IT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11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1871</TotalTime>
  <Words>310</Words>
  <Application>Microsoft Office PowerPoint</Application>
  <PresentationFormat>Presentazione su schermo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Onde</vt:lpstr>
      <vt:lpstr>Stato Integrazione</vt:lpstr>
      <vt:lpstr>Torre 7</vt:lpstr>
      <vt:lpstr>Torre 6</vt:lpstr>
      <vt:lpstr>Torre 6</vt:lpstr>
      <vt:lpstr>Torre 2</vt:lpstr>
      <vt:lpstr>Torre 2</vt:lpstr>
      <vt:lpstr>Fine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aliprando</dc:creator>
  <cp:lastModifiedBy>Miraglia</cp:lastModifiedBy>
  <cp:revision>169</cp:revision>
  <dcterms:created xsi:type="dcterms:W3CDTF">2012-09-20T10:30:18Z</dcterms:created>
  <dcterms:modified xsi:type="dcterms:W3CDTF">2015-09-21T08:10:51Z</dcterms:modified>
</cp:coreProperties>
</file>