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sldIdLst>
    <p:sldId id="290" r:id="rId2"/>
    <p:sldId id="297" r:id="rId3"/>
    <p:sldId id="295" r:id="rId4"/>
    <p:sldId id="298" r:id="rId5"/>
    <p:sldId id="299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354" y="126"/>
      </p:cViewPr>
      <p:guideLst>
        <p:guide orient="horz" pos="293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2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8D14D-74B5-48E8-BFAE-14AF4FA2BAB0}" type="datetimeFigureOut">
              <a:rPr lang="it-IT" smtClean="0"/>
              <a:t>17/09/2015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0E008-B9A5-4202-8ACB-182EBEA865E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397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E008-B9A5-4202-8ACB-182EBEA865E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43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M. Boscardin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9BF14A00-1157-448B-BA7E-D1917F1292F9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M. Boscardin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A1533E50-B057-4559-80B2-1AA23BA22288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M. Boscardin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EBA1E400-5710-474F-9C1D-36CC6ABED479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M. Boscardin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46C3D51A-194D-46CA-8A15-68E5CDFABDE5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M. Boscardin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E69EB775-E99E-4783-BFDA-021A03DC7369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M. Boscardin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AB6DC43F-D097-4998-B377-E1C35AD015B4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M. Boscardin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A40DAC0F-42CA-4EA4-8A21-D14E1EF39B11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M. Boscardin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CC30D71D-5CA9-466E-A699-E193A3D7CD8A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M. Boscardin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7CF00102-7144-47DB-AE99-A70C5CBC9E33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M. Boscardin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F1951E4B-3797-484E-89CA-E072BD493A4E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M. Boscardin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DB36C1B4-ED4E-4A8B-AD1F-F8CBBCC25C25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Titolo slide</a:t>
            </a:r>
            <a:endParaRPr lang="it-I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70638"/>
            <a:ext cx="2895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r>
              <a:rPr lang="it-IT" smtClean="0"/>
              <a:t>M. Boscardin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70638"/>
            <a:ext cx="1905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it-IT"/>
              <a:t> </a:t>
            </a:r>
            <a:fld id="{8B9E4E73-5E11-4E4F-ABC0-587AA6A0988C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304800"/>
            <a:ext cx="685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04800" y="6705600"/>
            <a:ext cx="8839200" cy="152400"/>
          </a:xfrm>
          <a:prstGeom prst="rect">
            <a:avLst/>
          </a:prstGeom>
          <a:gradFill rotWithShape="0">
            <a:gsLst>
              <a:gs pos="0">
                <a:srgbClr val="005296"/>
              </a:gs>
              <a:gs pos="100000">
                <a:srgbClr val="00305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304800" y="0"/>
            <a:ext cx="8839200" cy="228600"/>
          </a:xfrm>
          <a:prstGeom prst="rect">
            <a:avLst/>
          </a:prstGeom>
          <a:gradFill rotWithShape="0">
            <a:gsLst>
              <a:gs pos="0">
                <a:srgbClr val="005296"/>
              </a:gs>
              <a:gs pos="100000">
                <a:srgbClr val="00305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it-IT">
              <a:solidFill>
                <a:srgbClr val="005CAB"/>
              </a:solidFill>
              <a:latin typeface="Times" pitchFamily="1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8160488" cy="1143000"/>
          </a:xfrm>
        </p:spPr>
        <p:txBody>
          <a:bodyPr/>
          <a:lstStyle/>
          <a:p>
            <a:pPr defTabSz="457200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it-IT" sz="7200" dirty="0" smtClean="0"/>
              <a:t>3D single side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Status del processo </a:t>
            </a:r>
            <a:r>
              <a:rPr lang="it-IT" dirty="0" smtClean="0"/>
              <a:t>17/09/2015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2000" i="1" dirty="0" smtClean="0"/>
              <a:t>Sabina Ronchin</a:t>
            </a:r>
            <a:endParaRPr lang="it-IT" sz="2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 </a:t>
            </a:r>
            <a:fld id="{E9238BC9-08E6-41C0-9BDE-FD183FDF231F}" type="slidenum">
              <a:rPr lang="it-IT" smtClean="0">
                <a:solidFill>
                  <a:srgbClr val="005CAB"/>
                </a:solidFill>
              </a:rPr>
              <a:pPr/>
              <a:t>1</a:t>
            </a:fld>
            <a:endParaRPr lang="it-IT">
              <a:solidFill>
                <a:srgbClr val="005C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 </a:t>
            </a:r>
            <a:fld id="{7CF00102-7144-47DB-AE99-A70C5CBC9E33}" type="slidenum">
              <a:rPr lang="it-IT" smtClean="0">
                <a:solidFill>
                  <a:srgbClr val="005CAB"/>
                </a:solidFill>
              </a:rPr>
              <a:pPr>
                <a:defRPr/>
              </a:pPr>
              <a:t>2</a:t>
            </a:fld>
            <a:endParaRPr lang="it-IT" dirty="0">
              <a:solidFill>
                <a:srgbClr val="005CA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610320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DRIE p-holes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2078083"/>
            <a:ext cx="5609228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65 </a:t>
            </a:r>
            <a:r>
              <a:rPr lang="en-US" dirty="0" smtClean="0"/>
              <a:t>minSDE+10minHER:  </a:t>
            </a:r>
            <a:r>
              <a:rPr lang="en-US" dirty="0" err="1" smtClean="0"/>
              <a:t>Profondita</a:t>
            </a:r>
            <a:r>
              <a:rPr lang="en-US" dirty="0" smtClean="0"/>
              <a:t>’ </a:t>
            </a:r>
            <a:r>
              <a:rPr lang="en-US" dirty="0" err="1" smtClean="0"/>
              <a:t>stimata</a:t>
            </a:r>
            <a:r>
              <a:rPr lang="en-US" dirty="0" smtClean="0"/>
              <a:t> 150-160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ricavata</a:t>
            </a:r>
            <a:r>
              <a:rPr lang="en-US" dirty="0" smtClean="0"/>
              <a:t> </a:t>
            </a:r>
            <a:r>
              <a:rPr lang="en-US" dirty="0" err="1" smtClean="0"/>
              <a:t>dai</a:t>
            </a:r>
            <a:r>
              <a:rPr lang="en-US" dirty="0" smtClean="0"/>
              <a:t> </a:t>
            </a:r>
            <a:r>
              <a:rPr lang="en-US" dirty="0" err="1" smtClean="0"/>
              <a:t>risultati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test con 60 e 70 min di SDE)</a:t>
            </a:r>
          </a:p>
          <a:p>
            <a:endParaRPr lang="en-US" dirty="0"/>
          </a:p>
          <a:p>
            <a:r>
              <a:rPr lang="en-US" sz="2400" b="1" dirty="0" err="1" smtClean="0">
                <a:solidFill>
                  <a:srgbClr val="00B050"/>
                </a:solidFill>
              </a:rPr>
              <a:t>Attacco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effettuato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su</a:t>
            </a:r>
            <a:r>
              <a:rPr lang="en-US" sz="2400" b="1" dirty="0" smtClean="0">
                <a:solidFill>
                  <a:srgbClr val="00B050"/>
                </a:solidFill>
              </a:rPr>
              <a:t> 4 </a:t>
            </a:r>
            <a:r>
              <a:rPr lang="en-US" sz="2400" b="1" dirty="0" err="1" smtClean="0">
                <a:solidFill>
                  <a:srgbClr val="00B050"/>
                </a:solidFill>
              </a:rPr>
              <a:t>fette</a:t>
            </a:r>
            <a:endParaRPr lang="en-US" sz="2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55576" y="4804324"/>
                <a:ext cx="794480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40 minSDE+10minHER: depth=121-131µm</a:t>
                </a:r>
                <a:r>
                  <a:rPr lang="en-US" dirty="0"/>
                  <a:t>;</a:t>
                </a:r>
                <a:r>
                  <a:rPr lang="en-US" dirty="0"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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aseline="-25000" dirty="0"/>
                      <m:t>T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b="0" i="0" dirty="0" smtClean="0"/>
                      <m:t>4.8−5</m:t>
                    </m:r>
                    <m:r>
                      <m:rPr>
                        <m:nor/>
                      </m:rPr>
                      <a:rPr lang="en-US" dirty="0"/>
                      <m:t>.6µ</m:t>
                    </m:r>
                    <m:r>
                      <m:rPr>
                        <m:nor/>
                      </m:rPr>
                      <a:rPr lang="en-US" dirty="0"/>
                      <m:t>m</m:t>
                    </m:r>
                    <m:r>
                      <m:rPr>
                        <m:nor/>
                      </m:rPr>
                      <a:rPr lang="en-US" dirty="0"/>
                      <m:t>;100=4.7</m:t>
                    </m:r>
                    <m:r>
                      <m:rPr>
                        <m:nor/>
                      </m:rPr>
                      <a:rPr lang="en-US" dirty="0"/>
                      <m:t>−5.3µ</m:t>
                    </m:r>
                    <m:r>
                      <m:rPr>
                        <m:nor/>
                      </m:rPr>
                      <a:rPr lang="en-US" dirty="0"/>
                      <m:t>m</m:t>
                    </m:r>
                  </m:oMath>
                </a14:m>
                <a:endParaRPr lang="en-US" dirty="0" smtClean="0"/>
              </a:p>
              <a:p>
                <a:r>
                  <a:rPr lang="en-US" b="0" dirty="0" smtClean="0"/>
                  <a:t>(</a:t>
                </a:r>
                <a:r>
                  <a:rPr lang="en-US" b="0" dirty="0" err="1" smtClean="0"/>
                  <a:t>risultato</a:t>
                </a:r>
                <a:r>
                  <a:rPr lang="en-US" b="0" dirty="0" smtClean="0"/>
                  <a:t> ottenuto su fetta di test)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804324"/>
                <a:ext cx="7944804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691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000340" y="156214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Fori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passanti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</a:t>
            </a:r>
            <a:r>
              <a:rPr lang="en-US" dirty="0" smtClean="0">
                <a:solidFill>
                  <a:srgbClr val="FF0000"/>
                </a:solidFill>
              </a:rPr>
              <a:t> 130 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3704" y="429309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Fori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passanti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</a:t>
            </a:r>
            <a:r>
              <a:rPr lang="en-US" dirty="0" smtClean="0">
                <a:solidFill>
                  <a:srgbClr val="FF0000"/>
                </a:solidFill>
              </a:rPr>
              <a:t> 100 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266448" y="6427385"/>
            <a:ext cx="775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err="1" smtClean="0">
                <a:solidFill>
                  <a:srgbClr val="005C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S.Ronchin</a:t>
            </a:r>
            <a:endParaRPr lang="en-US" sz="1200" i="1" dirty="0">
              <a:solidFill>
                <a:srgbClr val="005CA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8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40302" y="6434919"/>
            <a:ext cx="1905000" cy="31115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 </a:t>
            </a:r>
            <a:fld id="{7CF00102-7144-47DB-AE99-A70C5CBC9E33}" type="slidenum">
              <a:rPr lang="it-IT" smtClean="0">
                <a:solidFill>
                  <a:srgbClr val="005CAB"/>
                </a:solidFill>
              </a:rPr>
              <a:pPr>
                <a:defRPr/>
              </a:pPr>
              <a:t>3</a:t>
            </a:fld>
            <a:endParaRPr lang="it-IT" dirty="0">
              <a:solidFill>
                <a:srgbClr val="005CA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9439" y="188640"/>
            <a:ext cx="4211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DRIE </a:t>
            </a:r>
            <a:r>
              <a:rPr lang="en-US" sz="3600" dirty="0" smtClean="0">
                <a:solidFill>
                  <a:srgbClr val="FF0000"/>
                </a:solidFill>
              </a:rPr>
              <a:t>p-holes </a:t>
            </a:r>
            <a:r>
              <a:rPr lang="en-US" sz="3600" dirty="0" smtClean="0">
                <a:solidFill>
                  <a:srgbClr val="FF0000"/>
                </a:solidFill>
              </a:rPr>
              <a:t>(w72)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107504" y="6070648"/>
            <a:ext cx="775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err="1" smtClean="0">
                <a:solidFill>
                  <a:srgbClr val="005C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S.Ronchin</a:t>
            </a:r>
            <a:endParaRPr lang="en-US" sz="1200" i="1" dirty="0">
              <a:solidFill>
                <a:srgbClr val="005CA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26724" r="29189" b="37318"/>
          <a:stretch/>
        </p:blipFill>
        <p:spPr>
          <a:xfrm>
            <a:off x="1097280" y="1371600"/>
            <a:ext cx="71323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40302" y="6434919"/>
            <a:ext cx="1905000" cy="31115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 </a:t>
            </a:r>
            <a:fld id="{7CF00102-7144-47DB-AE99-A70C5CBC9E33}" type="slidenum">
              <a:rPr lang="it-IT" smtClean="0">
                <a:solidFill>
                  <a:srgbClr val="005CAB"/>
                </a:solidFill>
              </a:rPr>
              <a:pPr>
                <a:defRPr/>
              </a:pPr>
              <a:t>4</a:t>
            </a:fld>
            <a:endParaRPr lang="it-IT" dirty="0">
              <a:solidFill>
                <a:srgbClr val="005CA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9439" y="188640"/>
            <a:ext cx="4211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DRIE </a:t>
            </a:r>
            <a:r>
              <a:rPr lang="en-US" sz="3600" dirty="0" smtClean="0">
                <a:solidFill>
                  <a:srgbClr val="FF0000"/>
                </a:solidFill>
              </a:rPr>
              <a:t>p-holes </a:t>
            </a:r>
            <a:r>
              <a:rPr lang="en-US" sz="3600" dirty="0" smtClean="0">
                <a:solidFill>
                  <a:srgbClr val="FF0000"/>
                </a:solidFill>
              </a:rPr>
              <a:t>(w72)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107504" y="6070648"/>
            <a:ext cx="775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err="1" smtClean="0">
                <a:solidFill>
                  <a:srgbClr val="005C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S.Ronchin</a:t>
            </a:r>
            <a:endParaRPr lang="en-US" sz="1200" i="1" dirty="0">
              <a:solidFill>
                <a:srgbClr val="005CA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4" t="17340" r="15666" b="23992"/>
          <a:stretch/>
        </p:blipFill>
        <p:spPr>
          <a:xfrm>
            <a:off x="1835696" y="1628800"/>
            <a:ext cx="566928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7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40302" y="6434919"/>
            <a:ext cx="1905000" cy="31115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 </a:t>
            </a:r>
            <a:fld id="{7CF00102-7144-47DB-AE99-A70C5CBC9E33}" type="slidenum">
              <a:rPr lang="it-IT" smtClean="0">
                <a:solidFill>
                  <a:srgbClr val="005CAB"/>
                </a:solidFill>
              </a:rPr>
              <a:pPr>
                <a:defRPr/>
              </a:pPr>
              <a:t>5</a:t>
            </a:fld>
            <a:endParaRPr lang="it-IT" dirty="0">
              <a:solidFill>
                <a:srgbClr val="005CA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9439" y="188640"/>
            <a:ext cx="4211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DRIE </a:t>
            </a:r>
            <a:r>
              <a:rPr lang="en-US" sz="3600" dirty="0" smtClean="0">
                <a:solidFill>
                  <a:srgbClr val="FF0000"/>
                </a:solidFill>
              </a:rPr>
              <a:t>p-holes </a:t>
            </a:r>
            <a:r>
              <a:rPr lang="en-US" sz="3600" dirty="0" smtClean="0">
                <a:solidFill>
                  <a:srgbClr val="FF0000"/>
                </a:solidFill>
              </a:rPr>
              <a:t>(w72)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107504" y="6070648"/>
            <a:ext cx="775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err="1" smtClean="0">
                <a:solidFill>
                  <a:srgbClr val="005C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S.Ronchin</a:t>
            </a:r>
            <a:endParaRPr lang="en-US" sz="1200" i="1" dirty="0">
              <a:solidFill>
                <a:srgbClr val="005CA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7" t="17336" r="17561" b="13329"/>
          <a:stretch/>
        </p:blipFill>
        <p:spPr>
          <a:xfrm>
            <a:off x="1280160" y="1619673"/>
            <a:ext cx="557784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1055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2268</TotalTime>
  <Words>93</Words>
  <Application>Microsoft Office PowerPoint</Application>
  <PresentationFormat>On-screen Show (4:3)</PresentationFormat>
  <Paragraphs>23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Symbol</vt:lpstr>
      <vt:lpstr>Tahoma</vt:lpstr>
      <vt:lpstr>Times</vt:lpstr>
      <vt:lpstr>Default Design</vt:lpstr>
      <vt:lpstr>3D single side  Status del processo 17/09/2015   Sabina Ronchin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ggiacomini</dc:creator>
  <cp:lastModifiedBy>Sabina Ronchin</cp:lastModifiedBy>
  <cp:revision>59</cp:revision>
  <dcterms:created xsi:type="dcterms:W3CDTF">2014-01-14T09:21:40Z</dcterms:created>
  <dcterms:modified xsi:type="dcterms:W3CDTF">2015-09-17T12:20:02Z</dcterms:modified>
</cp:coreProperties>
</file>