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89" r:id="rId2"/>
    <p:sldId id="290" r:id="rId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087" autoAdjust="0"/>
  </p:normalViewPr>
  <p:slideViewPr>
    <p:cSldViewPr snapToGrid="0">
      <p:cViewPr>
        <p:scale>
          <a:sx n="110" d="100"/>
          <a:sy n="110" d="100"/>
        </p:scale>
        <p:origin x="-512" y="-512"/>
      </p:cViewPr>
      <p:guideLst>
        <p:guide orient="horz" pos="1620"/>
        <p:guide orient="horz" pos="1560"/>
        <p:guide orient="horz" pos="2129"/>
        <p:guide pos="4889"/>
        <p:guide pos="2881"/>
        <p:guide pos="192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315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5" Type="http://schemas.openxmlformats.org/officeDocument/2006/relationships/handoutMaster" Target="handoutMasters/handoutMaster1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29676-9C87-4D7C-944A-0DD307B2C7B1}" type="datetimeFigureOut">
              <a:rPr lang="en-US" smtClean="0"/>
              <a:t>9/9/15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6363B-7B8B-4E86-9185-97E5B0480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96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238EB-1332-402A-89CC-5E06E40D1C9E}" type="datetimeFigureOut">
              <a:rPr lang="en-US" smtClean="0"/>
              <a:pPr/>
              <a:t>9/9/15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C02BD-617F-443A-9DC6-BE620467D6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77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8" y="503238"/>
            <a:ext cx="4184650" cy="2354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400" baseline="0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.png"/><Relationship Id="rId12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microsoft.com/office/2007/relationships/media" Target="../media/media3.mp4"/><Relationship Id="rId6" Type="http://schemas.openxmlformats.org/officeDocument/2006/relationships/video" Target="../media/media3.mp4"/><Relationship Id="rId7" Type="http://schemas.openxmlformats.org/officeDocument/2006/relationships/slideMaster" Target="../slideMasters/slideMaster1.xml"/><Relationship Id="rId8" Type="http://schemas.openxmlformats.org/officeDocument/2006/relationships/image" Target="../media/image1.png"/><Relationship Id="rId9" Type="http://schemas.openxmlformats.org/officeDocument/2006/relationships/image" Target="../media/image2.jpeg"/><Relationship Id="rId10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1.pn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Waves.mp4">
            <a:hlinkClick r:id="" action="ppaction://media"/>
          </p:cNvPr>
          <p:cNvPicPr>
            <a:picLocks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886200" y="0"/>
            <a:ext cx="4114800" cy="51435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  <a:effectLst>
            <a:outerShdw blurRad="9017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443" y="375388"/>
            <a:ext cx="2255157" cy="1506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GettyImages_200300145-001.jp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7029114" y="375388"/>
            <a:ext cx="2231136" cy="1501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8638" y="2277269"/>
            <a:ext cx="3599132" cy="1102519"/>
          </a:xfrm>
        </p:spPr>
        <p:txBody>
          <a:bodyPr>
            <a:normAutofit/>
          </a:bodyPr>
          <a:lstStyle>
            <a:lvl1pPr algn="l">
              <a:defRPr sz="2500" b="1" cap="small" baseline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</a:defRPr>
            </a:lvl1pPr>
          </a:lstStyle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38637" y="3379788"/>
            <a:ext cx="3589405" cy="84931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Fish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6304" y="374904"/>
            <a:ext cx="2002536" cy="1499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Turtle.mp4">
            <a:hlinkClick r:id="" action="ppaction://media"/>
          </p:cNvPr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18304" y="374904"/>
            <a:ext cx="2002536" cy="1499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8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8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57199"/>
            <a:ext cx="3008313" cy="619125"/>
          </a:xfrm>
        </p:spPr>
        <p:txBody>
          <a:bodyPr anchor="b">
            <a:noAutofit/>
          </a:bodyPr>
          <a:lstStyle>
            <a:lvl1pPr algn="l">
              <a:defRPr lang="en-US" sz="20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66928"/>
            <a:ext cx="5111750" cy="412769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>
            <a:normAutofit/>
          </a:bodyPr>
          <a:lstStyle>
            <a:lvl1pPr algn="l">
              <a:defRPr sz="1900" b="1" cap="small" baseline="0">
                <a:solidFill>
                  <a:schemeClr val="bg1"/>
                </a:solidFill>
                <a:latin typeface="Constantia" pitchFamily="18" charset="0"/>
              </a:defRPr>
            </a:lvl1pPr>
          </a:lstStyle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500" b="1" cap="small" baseline="0">
                <a:latin typeface="Constantia" pitchFamily="18" charset="0"/>
              </a:defRPr>
            </a:lvl1pPr>
          </a:lstStyle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47471"/>
            <a:ext cx="2057400" cy="4147151"/>
          </a:xfrm>
        </p:spPr>
        <p:txBody>
          <a:bodyPr vert="eaVert">
            <a:normAutofit/>
          </a:bodyPr>
          <a:lstStyle>
            <a:lvl1pPr>
              <a:defRPr sz="2400" b="1" cap="small" baseline="0">
                <a:latin typeface="Constantia" pitchFamily="18" charset="0"/>
              </a:defRPr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47471"/>
            <a:ext cx="6019800" cy="4147151"/>
          </a:xfrm>
        </p:spPr>
        <p:txBody>
          <a:bodyPr vert="eaVert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: St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710"/>
            <a:ext cx="8229600" cy="633514"/>
          </a:xfr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Waves.mp4">
            <a:hlinkClick r:id="" action="ppaction://media"/>
          </p:cNvPr>
          <p:cNvPicPr>
            <a:picLocks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914400" y="0"/>
            <a:ext cx="8229600" cy="5143500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rot="5400000">
            <a:off x="-1595899" y="2571750"/>
            <a:ext cx="51435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136" y="465710"/>
            <a:ext cx="7548664" cy="633514"/>
          </a:xfrm>
        </p:spPr>
        <p:txBody>
          <a:bodyPr anchor="ctr" anchorCtr="0">
            <a:norm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136" y="1200151"/>
            <a:ext cx="7548664" cy="3255117"/>
          </a:xfrm>
        </p:spPr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8738" y="4776836"/>
            <a:ext cx="2133600" cy="273844"/>
          </a:xfrm>
        </p:spPr>
        <p:txBody>
          <a:bodyPr/>
          <a:lstStyle/>
          <a:p>
            <a:fld id="{0C817505-E79A-4CE3-955B-46529E59C72C}" type="datetimeFigureOut">
              <a:rPr lang="en-US" smtClean="0"/>
              <a:pPr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8228" y="4776836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89717" y="4776836"/>
            <a:ext cx="2133600" cy="273844"/>
          </a:xfrm>
        </p:spPr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3109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Full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aves.mp4">
            <a:hlinkClick r:id="" action="ppaction://media"/>
          </p:cNvPr>
          <p:cNvPicPr>
            <a:picLocks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710"/>
            <a:ext cx="8229600" cy="633514"/>
          </a:xfrm>
        </p:spPr>
        <p:txBody>
          <a:bodyPr anchor="ctr" anchorCtr="0">
            <a:norm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6786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Half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Waves.mp4">
            <a:hlinkClick r:id="" action="ppaction://media"/>
          </p:cNvPr>
          <p:cNvPicPr>
            <a:picLocks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3900791" y="402770"/>
            <a:ext cx="4902749" cy="4158343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6682" y="465710"/>
            <a:ext cx="4826144" cy="633514"/>
          </a:xfrm>
        </p:spPr>
        <p:txBody>
          <a:bodyPr anchor="ctr" anchorCtr="0">
            <a:no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6682" y="1200151"/>
            <a:ext cx="4826144" cy="3255117"/>
          </a:xfrm>
        </p:spPr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7525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Waves.mp4">
            <a:hlinkClick r:id="" action="ppaction://media"/>
          </p:cNvPr>
          <p:cNvPicPr>
            <a:picLocks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228600" y="1943100"/>
            <a:ext cx="9601200" cy="971550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  <a:effectLst>
            <a:outerShdw blurRad="5207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3249" y="2305878"/>
            <a:ext cx="1523181" cy="1123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GettyImages_200300145-001.jp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5218045" y="2295939"/>
            <a:ext cx="1500808" cy="110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830" y="2197164"/>
            <a:ext cx="4837113" cy="510778"/>
          </a:xfrm>
        </p:spPr>
        <p:txBody>
          <a:bodyPr anchor="t">
            <a:no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9/9/15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microsoft.com/office/2007/relationships/media" Target="../media/media1.mp4"/><Relationship Id="rId17" Type="http://schemas.openxmlformats.org/officeDocument/2006/relationships/video" Target="../media/media1.mp4"/><Relationship Id="rId1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aves.mp4">
            <a:hlinkClick r:id="" action="ppaction://media"/>
          </p:cNvPr>
          <p:cNvPicPr>
            <a:picLocks/>
          </p:cNvPicPr>
          <p:nvPr>
            <a:vide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2771" y="402770"/>
            <a:ext cx="8360229" cy="4158343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66929"/>
            <a:ext cx="8229600" cy="63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255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17505-E79A-4CE3-955B-46529E59C72C}" type="datetimeFigureOut">
              <a:rPr lang="en-US" smtClean="0"/>
              <a:pPr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3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500" b="1" cap="small" dirty="0" err="1" smtClean="0">
                <a:effectLst>
                  <a:reflection blurRad="6350" stA="42000" endPos="45500" dir="5400000" sy="-100000" algn="bl" rotWithShape="0"/>
                </a:effectLst>
                <a:latin typeface="Constantia" pitchFamily="18" charset="0"/>
              </a:rPr>
              <a:t>Registrazione</a:t>
            </a:r>
            <a:r>
              <a:rPr lang="en-US" sz="2500" b="1" cap="small" smtClean="0">
                <a:effectLst>
                  <a:reflection blurRad="6350" stA="42000" endPos="45500" dir="5400000" sy="-100000" algn="bl" rotWithShape="0"/>
                </a:effectLst>
                <a:latin typeface="Constantia" pitchFamily="18" charset="0"/>
              </a:rPr>
              <a:t> ORCID (</a:t>
            </a:r>
            <a:r>
              <a:rPr lang="en-US"/>
              <a:t>Open Researcher and </a:t>
            </a:r>
            <a:r>
              <a:rPr lang="en-US"/>
              <a:t>Contributor </a:t>
            </a:r>
            <a:r>
              <a:rPr lang="en-US" smtClean="0"/>
              <a:t>ID)</a:t>
            </a:r>
            <a:endParaRPr lang="en-US" sz="2500" b="1" cap="small" dirty="0">
              <a:effectLst>
                <a:reflection blurRad="6350" stA="42000" endPos="45500" dir="5400000" sy="-100000" algn="bl" rotWithShape="0"/>
              </a:effectLst>
              <a:latin typeface="Constantia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Tutti</a:t>
            </a:r>
            <a:r>
              <a:rPr lang="en-US" dirty="0" smtClean="0"/>
              <a:t> I </a:t>
            </a:r>
            <a:r>
              <a:rPr lang="en-US" dirty="0" err="1" smtClean="0"/>
              <a:t>ricercatori</a:t>
            </a:r>
            <a:r>
              <a:rPr lang="en-US" dirty="0" smtClean="0"/>
              <a:t> INFN e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personale</a:t>
            </a:r>
            <a:r>
              <a:rPr lang="en-US" dirty="0" smtClean="0"/>
              <a:t> </a:t>
            </a:r>
            <a:r>
              <a:rPr lang="en-US" dirty="0" err="1" smtClean="0"/>
              <a:t>ricercatore</a:t>
            </a:r>
            <a:r>
              <a:rPr lang="en-US" dirty="0" smtClean="0"/>
              <a:t> </a:t>
            </a:r>
            <a:r>
              <a:rPr lang="en-US" dirty="0" err="1" smtClean="0"/>
              <a:t>associato</a:t>
            </a:r>
            <a:r>
              <a:rPr lang="en-US" dirty="0" smtClean="0"/>
              <a:t> </a:t>
            </a:r>
            <a:r>
              <a:rPr lang="en-US" dirty="0" err="1" smtClean="0"/>
              <a:t>all’INFN</a:t>
            </a:r>
            <a:r>
              <a:rPr lang="en-US" dirty="0" smtClean="0"/>
              <a:t> con </a:t>
            </a:r>
            <a:r>
              <a:rPr lang="en-US" dirty="0" err="1" smtClean="0"/>
              <a:t>incarico</a:t>
            </a:r>
            <a:r>
              <a:rPr lang="en-US" dirty="0" smtClean="0"/>
              <a:t> di </a:t>
            </a:r>
            <a:r>
              <a:rPr lang="en-US" dirty="0" err="1" smtClean="0"/>
              <a:t>ricerca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e’ </a:t>
            </a:r>
            <a:r>
              <a:rPr lang="en-US" dirty="0" err="1" smtClean="0"/>
              <a:t>registrato</a:t>
            </a:r>
            <a:r>
              <a:rPr lang="en-US" dirty="0" smtClean="0"/>
              <a:t> in ORCID</a:t>
            </a:r>
          </a:p>
          <a:p>
            <a:r>
              <a:rPr lang="en-US" dirty="0" err="1" smtClean="0"/>
              <a:t>Siamo</a:t>
            </a:r>
            <a:r>
              <a:rPr lang="en-US" dirty="0" smtClean="0"/>
              <a:t> </a:t>
            </a:r>
            <a:r>
              <a:rPr lang="en-US" dirty="0" err="1" smtClean="0"/>
              <a:t>stati</a:t>
            </a:r>
            <a:r>
              <a:rPr lang="en-US" dirty="0" smtClean="0"/>
              <a:t> la prima </a:t>
            </a:r>
            <a:r>
              <a:rPr lang="en-US" dirty="0" err="1" smtClean="0"/>
              <a:t>sezione</a:t>
            </a:r>
            <a:r>
              <a:rPr lang="en-US" dirty="0" smtClean="0"/>
              <a:t> ad aver </a:t>
            </a:r>
            <a:r>
              <a:rPr lang="en-US" dirty="0" err="1" smtClean="0"/>
              <a:t>raggiunto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100% di </a:t>
            </a:r>
            <a:r>
              <a:rPr lang="en-US" dirty="0" err="1" smtClean="0"/>
              <a:t>agganci</a:t>
            </a:r>
            <a:r>
              <a:rPr lang="en-US" dirty="0" smtClean="0"/>
              <a:t>!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616736"/>
      </p:ext>
    </p:extLst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687608"/>
            <a:ext cx="8251902" cy="685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GRAZIE a TUTTI VOI per la </a:t>
            </a:r>
            <a:r>
              <a:rPr lang="en-US" sz="4400" dirty="0" err="1" smtClean="0">
                <a:solidFill>
                  <a:srgbClr val="FF0000"/>
                </a:solidFill>
              </a:rPr>
              <a:t>collaborazione</a:t>
            </a:r>
            <a:r>
              <a:rPr lang="en-US" sz="4400" dirty="0" smtClean="0">
                <a:solidFill>
                  <a:srgbClr val="FF0000"/>
                </a:solidFill>
              </a:rPr>
              <a:t>!!!!</a:t>
            </a:r>
            <a:endParaRPr lang="en-US" sz="4400" b="1" cap="small" dirty="0">
              <a:solidFill>
                <a:srgbClr val="FF0000"/>
              </a:solidFill>
            </a:endParaRPr>
          </a:p>
        </p:txBody>
      </p:sp>
      <p:sp>
        <p:nvSpPr>
          <p:cNvPr id="17" name="Title 14"/>
          <p:cNvSpPr txBox="1">
            <a:spLocks/>
          </p:cNvSpPr>
          <p:nvPr/>
        </p:nvSpPr>
        <p:spPr>
          <a:xfrm>
            <a:off x="546409" y="3853722"/>
            <a:ext cx="8184995" cy="6858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6" name="Fis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0598" y="1925204"/>
            <a:ext cx="2798259" cy="2095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4115100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5" grpId="0"/>
      <p:bldP spid="17" grpId="0"/>
    </p:bldLst>
  </p:timing>
</p:sld>
</file>

<file path=ppt/theme/theme1.xml><?xml version="1.0" encoding="utf-8"?>
<a:theme xmlns:a="http://schemas.openxmlformats.org/drawingml/2006/main" name="Multimedia Choreograph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pperplate Gothic Bold"/>
        <a:ea typeface=""/>
        <a:cs typeface=""/>
      </a:majorFont>
      <a:minorFont>
        <a:latin typeface="Arial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Multimedia Choreography.potx</Template>
  <TotalTime>0</TotalTime>
  <Words>55</Words>
  <Application>Microsoft Macintosh PowerPoint</Application>
  <PresentationFormat>On-screen Show (16:9)</PresentationFormat>
  <Paragraphs>5</Paragraphs>
  <Slides>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Multimedia Choreography</vt:lpstr>
      <vt:lpstr>Registrazione ORCID (Open Researcher and Contributor ID)</vt:lpstr>
      <vt:lpstr>GRAZIE a TUTTI VOI per la collaborazione!!!!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2010-04-09T00:06:37Z</dcterms:created>
  <dcterms:modified xsi:type="dcterms:W3CDTF">2015-09-09T11:52:37Z</dcterms:modified>
</cp:coreProperties>
</file>