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harts/colors1.xml" ContentType="application/vnd.ms-office.chartcolorstyle+xml"/>
  <Default Extension="gif" ContentType="image/gif"/>
  <Default Extension="tiff" ContentType="image/tiff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83" r:id="rId26"/>
    <p:sldId id="284" r:id="rId27"/>
    <p:sldId id="281" r:id="rId28"/>
    <p:sldId id="280" r:id="rId29"/>
    <p:sldId id="282" r:id="rId30"/>
    <p:sldId id="285" r:id="rId31"/>
    <p:sldId id="286" r:id="rId32"/>
    <p:sldId id="289" r:id="rId33"/>
    <p:sldId id="290" r:id="rId34"/>
    <p:sldId id="278" r:id="rId35"/>
    <p:sldId id="29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75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arlo\Desktop\EDAX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lo\Materiali\Ni-Plating\CMB\spessori%20nickel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CARLO-PC\Users\Carlo\ESS\Electroplating\Analisi\Elaborazione\Analisi_CROMOFLES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plotArea>
      <c:layout/>
      <c:scatterChart>
        <c:scatterStyle val="smoothMarker"/>
        <c:ser>
          <c:idx val="0"/>
          <c:order val="0"/>
          <c:tx>
            <c:strRef>
              <c:f>Foglio1!$B$1</c:f>
              <c:strCache>
                <c:ptCount val="1"/>
                <c:pt idx="0">
                  <c:v>Acciaio</c:v>
                </c:pt>
              </c:strCache>
            </c:strRef>
          </c:tx>
          <c:marker>
            <c:symbol val="none"/>
          </c:marker>
          <c:xVal>
            <c:numRef>
              <c:f>Foglio1!$A$3:$A$4002</c:f>
              <c:numCache>
                <c:formatCode>General</c:formatCode>
                <c:ptCount val="40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</c:numCache>
            </c:numRef>
          </c:xVal>
          <c:yVal>
            <c:numRef>
              <c:f>Foglio1!$B$3:$B$4002</c:f>
              <c:numCache>
                <c:formatCode>General</c:formatCode>
                <c:ptCount val="4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  <c:pt idx="11">
                  <c:v>1</c:v>
                </c:pt>
                <c:pt idx="12">
                  <c:v>0</c:v>
                </c:pt>
                <c:pt idx="13">
                  <c:v>2</c:v>
                </c:pt>
                <c:pt idx="14">
                  <c:v>3</c:v>
                </c:pt>
                <c:pt idx="15">
                  <c:v>8</c:v>
                </c:pt>
                <c:pt idx="16">
                  <c:v>13</c:v>
                </c:pt>
                <c:pt idx="17">
                  <c:v>13</c:v>
                </c:pt>
                <c:pt idx="18">
                  <c:v>13</c:v>
                </c:pt>
                <c:pt idx="19">
                  <c:v>17</c:v>
                </c:pt>
                <c:pt idx="20">
                  <c:v>20</c:v>
                </c:pt>
                <c:pt idx="21">
                  <c:v>31</c:v>
                </c:pt>
                <c:pt idx="22">
                  <c:v>52</c:v>
                </c:pt>
                <c:pt idx="23">
                  <c:v>67</c:v>
                </c:pt>
                <c:pt idx="24">
                  <c:v>98</c:v>
                </c:pt>
                <c:pt idx="25">
                  <c:v>106</c:v>
                </c:pt>
                <c:pt idx="26">
                  <c:v>101</c:v>
                </c:pt>
                <c:pt idx="27">
                  <c:v>99</c:v>
                </c:pt>
                <c:pt idx="28">
                  <c:v>92</c:v>
                </c:pt>
                <c:pt idx="29">
                  <c:v>45</c:v>
                </c:pt>
                <c:pt idx="30">
                  <c:v>36</c:v>
                </c:pt>
                <c:pt idx="31">
                  <c:v>31</c:v>
                </c:pt>
                <c:pt idx="32">
                  <c:v>18</c:v>
                </c:pt>
                <c:pt idx="33">
                  <c:v>18</c:v>
                </c:pt>
                <c:pt idx="34">
                  <c:v>10</c:v>
                </c:pt>
                <c:pt idx="35">
                  <c:v>13</c:v>
                </c:pt>
                <c:pt idx="36">
                  <c:v>22</c:v>
                </c:pt>
                <c:pt idx="37">
                  <c:v>16</c:v>
                </c:pt>
                <c:pt idx="38">
                  <c:v>18</c:v>
                </c:pt>
                <c:pt idx="39">
                  <c:v>29</c:v>
                </c:pt>
                <c:pt idx="40">
                  <c:v>32</c:v>
                </c:pt>
                <c:pt idx="41">
                  <c:v>30</c:v>
                </c:pt>
                <c:pt idx="42">
                  <c:v>32</c:v>
                </c:pt>
                <c:pt idx="43">
                  <c:v>38</c:v>
                </c:pt>
                <c:pt idx="44">
                  <c:v>37</c:v>
                </c:pt>
                <c:pt idx="45">
                  <c:v>46</c:v>
                </c:pt>
                <c:pt idx="46">
                  <c:v>49</c:v>
                </c:pt>
                <c:pt idx="47">
                  <c:v>79</c:v>
                </c:pt>
                <c:pt idx="48">
                  <c:v>104</c:v>
                </c:pt>
                <c:pt idx="49">
                  <c:v>88</c:v>
                </c:pt>
                <c:pt idx="50">
                  <c:v>103</c:v>
                </c:pt>
                <c:pt idx="51">
                  <c:v>133</c:v>
                </c:pt>
                <c:pt idx="52">
                  <c:v>136</c:v>
                </c:pt>
                <c:pt idx="53">
                  <c:v>132</c:v>
                </c:pt>
                <c:pt idx="54">
                  <c:v>155</c:v>
                </c:pt>
                <c:pt idx="55">
                  <c:v>131</c:v>
                </c:pt>
                <c:pt idx="56">
                  <c:v>148</c:v>
                </c:pt>
                <c:pt idx="57">
                  <c:v>162</c:v>
                </c:pt>
                <c:pt idx="58">
                  <c:v>151</c:v>
                </c:pt>
                <c:pt idx="59">
                  <c:v>163</c:v>
                </c:pt>
                <c:pt idx="60">
                  <c:v>147</c:v>
                </c:pt>
                <c:pt idx="61">
                  <c:v>166</c:v>
                </c:pt>
                <c:pt idx="62">
                  <c:v>142</c:v>
                </c:pt>
                <c:pt idx="63">
                  <c:v>149</c:v>
                </c:pt>
                <c:pt idx="64">
                  <c:v>170</c:v>
                </c:pt>
                <c:pt idx="65">
                  <c:v>189</c:v>
                </c:pt>
                <c:pt idx="66">
                  <c:v>242</c:v>
                </c:pt>
                <c:pt idx="67">
                  <c:v>321</c:v>
                </c:pt>
                <c:pt idx="68">
                  <c:v>349</c:v>
                </c:pt>
                <c:pt idx="69">
                  <c:v>379</c:v>
                </c:pt>
                <c:pt idx="70">
                  <c:v>399</c:v>
                </c:pt>
                <c:pt idx="71">
                  <c:v>373</c:v>
                </c:pt>
                <c:pt idx="72">
                  <c:v>303</c:v>
                </c:pt>
                <c:pt idx="73">
                  <c:v>249</c:v>
                </c:pt>
                <c:pt idx="74">
                  <c:v>185</c:v>
                </c:pt>
                <c:pt idx="75">
                  <c:v>120</c:v>
                </c:pt>
                <c:pt idx="76">
                  <c:v>89</c:v>
                </c:pt>
                <c:pt idx="77">
                  <c:v>58</c:v>
                </c:pt>
                <c:pt idx="78">
                  <c:v>51</c:v>
                </c:pt>
                <c:pt idx="79">
                  <c:v>57</c:v>
                </c:pt>
                <c:pt idx="80">
                  <c:v>58</c:v>
                </c:pt>
                <c:pt idx="81">
                  <c:v>62</c:v>
                </c:pt>
                <c:pt idx="82">
                  <c:v>64</c:v>
                </c:pt>
                <c:pt idx="83">
                  <c:v>73</c:v>
                </c:pt>
                <c:pt idx="84">
                  <c:v>97</c:v>
                </c:pt>
                <c:pt idx="85">
                  <c:v>107</c:v>
                </c:pt>
                <c:pt idx="86">
                  <c:v>95</c:v>
                </c:pt>
                <c:pt idx="87">
                  <c:v>105</c:v>
                </c:pt>
                <c:pt idx="88">
                  <c:v>98</c:v>
                </c:pt>
                <c:pt idx="89">
                  <c:v>72</c:v>
                </c:pt>
                <c:pt idx="90">
                  <c:v>72</c:v>
                </c:pt>
                <c:pt idx="91">
                  <c:v>66</c:v>
                </c:pt>
                <c:pt idx="92">
                  <c:v>73</c:v>
                </c:pt>
                <c:pt idx="93">
                  <c:v>58</c:v>
                </c:pt>
                <c:pt idx="94">
                  <c:v>64</c:v>
                </c:pt>
                <c:pt idx="95">
                  <c:v>51</c:v>
                </c:pt>
                <c:pt idx="96">
                  <c:v>43</c:v>
                </c:pt>
                <c:pt idx="97">
                  <c:v>51</c:v>
                </c:pt>
                <c:pt idx="98">
                  <c:v>32</c:v>
                </c:pt>
                <c:pt idx="99">
                  <c:v>29</c:v>
                </c:pt>
                <c:pt idx="100">
                  <c:v>29</c:v>
                </c:pt>
                <c:pt idx="101">
                  <c:v>25</c:v>
                </c:pt>
                <c:pt idx="102">
                  <c:v>26</c:v>
                </c:pt>
                <c:pt idx="103">
                  <c:v>26</c:v>
                </c:pt>
                <c:pt idx="104">
                  <c:v>27</c:v>
                </c:pt>
                <c:pt idx="105">
                  <c:v>25</c:v>
                </c:pt>
                <c:pt idx="106">
                  <c:v>24</c:v>
                </c:pt>
                <c:pt idx="107">
                  <c:v>29</c:v>
                </c:pt>
                <c:pt idx="108">
                  <c:v>27</c:v>
                </c:pt>
                <c:pt idx="109">
                  <c:v>27</c:v>
                </c:pt>
                <c:pt idx="110">
                  <c:v>22</c:v>
                </c:pt>
                <c:pt idx="111">
                  <c:v>24</c:v>
                </c:pt>
                <c:pt idx="112">
                  <c:v>14</c:v>
                </c:pt>
                <c:pt idx="113">
                  <c:v>24</c:v>
                </c:pt>
                <c:pt idx="114">
                  <c:v>28</c:v>
                </c:pt>
                <c:pt idx="115">
                  <c:v>24</c:v>
                </c:pt>
                <c:pt idx="116">
                  <c:v>19</c:v>
                </c:pt>
                <c:pt idx="117">
                  <c:v>17</c:v>
                </c:pt>
                <c:pt idx="118">
                  <c:v>29</c:v>
                </c:pt>
                <c:pt idx="119">
                  <c:v>29</c:v>
                </c:pt>
                <c:pt idx="120">
                  <c:v>22</c:v>
                </c:pt>
                <c:pt idx="121">
                  <c:v>23</c:v>
                </c:pt>
                <c:pt idx="122">
                  <c:v>18</c:v>
                </c:pt>
                <c:pt idx="123">
                  <c:v>27</c:v>
                </c:pt>
                <c:pt idx="124">
                  <c:v>37</c:v>
                </c:pt>
                <c:pt idx="125">
                  <c:v>24</c:v>
                </c:pt>
                <c:pt idx="126">
                  <c:v>39</c:v>
                </c:pt>
                <c:pt idx="127">
                  <c:v>35</c:v>
                </c:pt>
                <c:pt idx="128">
                  <c:v>27</c:v>
                </c:pt>
                <c:pt idx="129">
                  <c:v>37</c:v>
                </c:pt>
                <c:pt idx="130">
                  <c:v>16</c:v>
                </c:pt>
                <c:pt idx="131">
                  <c:v>27</c:v>
                </c:pt>
                <c:pt idx="132">
                  <c:v>27</c:v>
                </c:pt>
                <c:pt idx="133">
                  <c:v>32</c:v>
                </c:pt>
                <c:pt idx="134">
                  <c:v>29</c:v>
                </c:pt>
                <c:pt idx="135">
                  <c:v>40</c:v>
                </c:pt>
                <c:pt idx="136">
                  <c:v>32</c:v>
                </c:pt>
                <c:pt idx="137">
                  <c:v>37</c:v>
                </c:pt>
                <c:pt idx="138">
                  <c:v>25</c:v>
                </c:pt>
                <c:pt idx="139">
                  <c:v>35</c:v>
                </c:pt>
                <c:pt idx="140">
                  <c:v>36</c:v>
                </c:pt>
                <c:pt idx="141">
                  <c:v>39</c:v>
                </c:pt>
                <c:pt idx="142">
                  <c:v>33</c:v>
                </c:pt>
                <c:pt idx="143">
                  <c:v>22</c:v>
                </c:pt>
                <c:pt idx="144">
                  <c:v>28</c:v>
                </c:pt>
                <c:pt idx="145">
                  <c:v>48</c:v>
                </c:pt>
                <c:pt idx="146">
                  <c:v>33</c:v>
                </c:pt>
                <c:pt idx="147">
                  <c:v>28</c:v>
                </c:pt>
                <c:pt idx="148">
                  <c:v>36</c:v>
                </c:pt>
                <c:pt idx="149">
                  <c:v>37</c:v>
                </c:pt>
                <c:pt idx="150">
                  <c:v>37</c:v>
                </c:pt>
                <c:pt idx="151">
                  <c:v>40</c:v>
                </c:pt>
                <c:pt idx="152">
                  <c:v>33</c:v>
                </c:pt>
                <c:pt idx="153">
                  <c:v>36</c:v>
                </c:pt>
                <c:pt idx="154">
                  <c:v>28</c:v>
                </c:pt>
                <c:pt idx="155">
                  <c:v>42</c:v>
                </c:pt>
                <c:pt idx="156">
                  <c:v>30</c:v>
                </c:pt>
                <c:pt idx="157">
                  <c:v>36</c:v>
                </c:pt>
                <c:pt idx="158">
                  <c:v>41</c:v>
                </c:pt>
                <c:pt idx="159">
                  <c:v>27</c:v>
                </c:pt>
                <c:pt idx="160">
                  <c:v>42</c:v>
                </c:pt>
                <c:pt idx="161">
                  <c:v>35</c:v>
                </c:pt>
                <c:pt idx="162">
                  <c:v>34</c:v>
                </c:pt>
                <c:pt idx="163">
                  <c:v>38</c:v>
                </c:pt>
                <c:pt idx="164">
                  <c:v>35</c:v>
                </c:pt>
                <c:pt idx="165">
                  <c:v>42</c:v>
                </c:pt>
                <c:pt idx="166">
                  <c:v>38</c:v>
                </c:pt>
                <c:pt idx="167">
                  <c:v>36</c:v>
                </c:pt>
                <c:pt idx="168">
                  <c:v>34</c:v>
                </c:pt>
                <c:pt idx="169">
                  <c:v>41</c:v>
                </c:pt>
                <c:pt idx="170">
                  <c:v>41</c:v>
                </c:pt>
                <c:pt idx="171">
                  <c:v>47</c:v>
                </c:pt>
                <c:pt idx="172">
                  <c:v>49</c:v>
                </c:pt>
                <c:pt idx="173">
                  <c:v>54</c:v>
                </c:pt>
                <c:pt idx="174">
                  <c:v>49</c:v>
                </c:pt>
                <c:pt idx="175">
                  <c:v>63</c:v>
                </c:pt>
                <c:pt idx="176">
                  <c:v>53</c:v>
                </c:pt>
                <c:pt idx="177">
                  <c:v>65</c:v>
                </c:pt>
                <c:pt idx="178">
                  <c:v>56</c:v>
                </c:pt>
                <c:pt idx="179">
                  <c:v>50</c:v>
                </c:pt>
                <c:pt idx="180">
                  <c:v>59</c:v>
                </c:pt>
                <c:pt idx="181">
                  <c:v>44</c:v>
                </c:pt>
                <c:pt idx="182">
                  <c:v>46</c:v>
                </c:pt>
                <c:pt idx="183">
                  <c:v>45</c:v>
                </c:pt>
                <c:pt idx="184">
                  <c:v>59</c:v>
                </c:pt>
                <c:pt idx="185">
                  <c:v>41</c:v>
                </c:pt>
                <c:pt idx="186">
                  <c:v>33</c:v>
                </c:pt>
                <c:pt idx="187">
                  <c:v>46</c:v>
                </c:pt>
                <c:pt idx="188">
                  <c:v>42</c:v>
                </c:pt>
                <c:pt idx="189">
                  <c:v>30</c:v>
                </c:pt>
                <c:pt idx="190">
                  <c:v>37</c:v>
                </c:pt>
                <c:pt idx="191">
                  <c:v>44</c:v>
                </c:pt>
                <c:pt idx="192">
                  <c:v>44</c:v>
                </c:pt>
                <c:pt idx="193">
                  <c:v>28</c:v>
                </c:pt>
                <c:pt idx="194">
                  <c:v>35</c:v>
                </c:pt>
                <c:pt idx="195">
                  <c:v>39</c:v>
                </c:pt>
                <c:pt idx="196">
                  <c:v>37</c:v>
                </c:pt>
                <c:pt idx="197">
                  <c:v>45</c:v>
                </c:pt>
                <c:pt idx="198">
                  <c:v>55</c:v>
                </c:pt>
                <c:pt idx="199">
                  <c:v>37</c:v>
                </c:pt>
                <c:pt idx="200">
                  <c:v>42</c:v>
                </c:pt>
                <c:pt idx="201">
                  <c:v>41</c:v>
                </c:pt>
                <c:pt idx="202">
                  <c:v>40</c:v>
                </c:pt>
                <c:pt idx="203">
                  <c:v>38</c:v>
                </c:pt>
                <c:pt idx="204">
                  <c:v>44</c:v>
                </c:pt>
                <c:pt idx="205">
                  <c:v>43</c:v>
                </c:pt>
                <c:pt idx="206">
                  <c:v>48</c:v>
                </c:pt>
                <c:pt idx="207">
                  <c:v>51</c:v>
                </c:pt>
                <c:pt idx="208">
                  <c:v>41</c:v>
                </c:pt>
                <c:pt idx="209">
                  <c:v>28</c:v>
                </c:pt>
                <c:pt idx="210">
                  <c:v>44</c:v>
                </c:pt>
                <c:pt idx="211">
                  <c:v>35</c:v>
                </c:pt>
                <c:pt idx="212">
                  <c:v>45</c:v>
                </c:pt>
                <c:pt idx="213">
                  <c:v>39</c:v>
                </c:pt>
                <c:pt idx="214">
                  <c:v>37</c:v>
                </c:pt>
                <c:pt idx="215">
                  <c:v>52</c:v>
                </c:pt>
                <c:pt idx="216">
                  <c:v>49</c:v>
                </c:pt>
                <c:pt idx="217">
                  <c:v>39</c:v>
                </c:pt>
                <c:pt idx="218">
                  <c:v>46</c:v>
                </c:pt>
                <c:pt idx="219">
                  <c:v>42</c:v>
                </c:pt>
                <c:pt idx="220">
                  <c:v>50</c:v>
                </c:pt>
                <c:pt idx="221">
                  <c:v>39</c:v>
                </c:pt>
                <c:pt idx="222">
                  <c:v>60</c:v>
                </c:pt>
                <c:pt idx="223">
                  <c:v>46</c:v>
                </c:pt>
                <c:pt idx="224">
                  <c:v>74</c:v>
                </c:pt>
                <c:pt idx="225">
                  <c:v>85</c:v>
                </c:pt>
                <c:pt idx="226">
                  <c:v>76</c:v>
                </c:pt>
                <c:pt idx="227">
                  <c:v>94</c:v>
                </c:pt>
                <c:pt idx="228">
                  <c:v>84</c:v>
                </c:pt>
                <c:pt idx="229">
                  <c:v>104</c:v>
                </c:pt>
                <c:pt idx="230">
                  <c:v>110</c:v>
                </c:pt>
                <c:pt idx="231">
                  <c:v>111</c:v>
                </c:pt>
                <c:pt idx="232">
                  <c:v>107</c:v>
                </c:pt>
                <c:pt idx="233">
                  <c:v>90</c:v>
                </c:pt>
                <c:pt idx="234">
                  <c:v>88</c:v>
                </c:pt>
                <c:pt idx="235">
                  <c:v>75</c:v>
                </c:pt>
                <c:pt idx="236">
                  <c:v>85</c:v>
                </c:pt>
                <c:pt idx="237">
                  <c:v>73</c:v>
                </c:pt>
                <c:pt idx="238">
                  <c:v>75</c:v>
                </c:pt>
                <c:pt idx="239">
                  <c:v>74</c:v>
                </c:pt>
                <c:pt idx="240">
                  <c:v>63</c:v>
                </c:pt>
                <c:pt idx="241">
                  <c:v>66</c:v>
                </c:pt>
                <c:pt idx="242">
                  <c:v>73</c:v>
                </c:pt>
                <c:pt idx="243">
                  <c:v>90</c:v>
                </c:pt>
                <c:pt idx="244">
                  <c:v>54</c:v>
                </c:pt>
                <c:pt idx="245">
                  <c:v>61</c:v>
                </c:pt>
                <c:pt idx="246">
                  <c:v>73</c:v>
                </c:pt>
                <c:pt idx="247">
                  <c:v>69</c:v>
                </c:pt>
                <c:pt idx="248">
                  <c:v>47</c:v>
                </c:pt>
                <c:pt idx="249">
                  <c:v>64</c:v>
                </c:pt>
                <c:pt idx="250">
                  <c:v>50</c:v>
                </c:pt>
                <c:pt idx="251">
                  <c:v>48</c:v>
                </c:pt>
                <c:pt idx="252">
                  <c:v>42</c:v>
                </c:pt>
                <c:pt idx="253">
                  <c:v>44</c:v>
                </c:pt>
                <c:pt idx="254">
                  <c:v>42</c:v>
                </c:pt>
                <c:pt idx="255">
                  <c:v>52</c:v>
                </c:pt>
                <c:pt idx="256">
                  <c:v>53</c:v>
                </c:pt>
                <c:pt idx="257">
                  <c:v>63</c:v>
                </c:pt>
                <c:pt idx="258">
                  <c:v>36</c:v>
                </c:pt>
                <c:pt idx="259">
                  <c:v>45</c:v>
                </c:pt>
                <c:pt idx="260">
                  <c:v>38</c:v>
                </c:pt>
                <c:pt idx="261">
                  <c:v>41</c:v>
                </c:pt>
                <c:pt idx="262">
                  <c:v>47</c:v>
                </c:pt>
                <c:pt idx="263">
                  <c:v>32</c:v>
                </c:pt>
                <c:pt idx="264">
                  <c:v>54</c:v>
                </c:pt>
                <c:pt idx="265">
                  <c:v>42</c:v>
                </c:pt>
                <c:pt idx="266">
                  <c:v>41</c:v>
                </c:pt>
                <c:pt idx="267">
                  <c:v>43</c:v>
                </c:pt>
                <c:pt idx="268">
                  <c:v>37</c:v>
                </c:pt>
                <c:pt idx="269">
                  <c:v>35</c:v>
                </c:pt>
                <c:pt idx="270">
                  <c:v>43</c:v>
                </c:pt>
                <c:pt idx="271">
                  <c:v>40</c:v>
                </c:pt>
                <c:pt idx="272">
                  <c:v>51</c:v>
                </c:pt>
                <c:pt idx="273">
                  <c:v>63</c:v>
                </c:pt>
                <c:pt idx="274">
                  <c:v>32</c:v>
                </c:pt>
                <c:pt idx="275">
                  <c:v>45</c:v>
                </c:pt>
                <c:pt idx="276">
                  <c:v>44</c:v>
                </c:pt>
                <c:pt idx="277">
                  <c:v>44</c:v>
                </c:pt>
                <c:pt idx="278">
                  <c:v>46</c:v>
                </c:pt>
                <c:pt idx="279">
                  <c:v>38</c:v>
                </c:pt>
                <c:pt idx="280">
                  <c:v>38</c:v>
                </c:pt>
                <c:pt idx="281">
                  <c:v>45</c:v>
                </c:pt>
                <c:pt idx="282">
                  <c:v>43</c:v>
                </c:pt>
                <c:pt idx="283">
                  <c:v>55</c:v>
                </c:pt>
                <c:pt idx="284">
                  <c:v>51</c:v>
                </c:pt>
                <c:pt idx="285">
                  <c:v>38</c:v>
                </c:pt>
                <c:pt idx="286">
                  <c:v>42</c:v>
                </c:pt>
                <c:pt idx="287">
                  <c:v>37</c:v>
                </c:pt>
                <c:pt idx="288">
                  <c:v>43</c:v>
                </c:pt>
                <c:pt idx="289">
                  <c:v>42</c:v>
                </c:pt>
                <c:pt idx="290">
                  <c:v>57</c:v>
                </c:pt>
                <c:pt idx="291">
                  <c:v>44</c:v>
                </c:pt>
                <c:pt idx="292">
                  <c:v>37</c:v>
                </c:pt>
                <c:pt idx="293">
                  <c:v>36</c:v>
                </c:pt>
                <c:pt idx="294">
                  <c:v>39</c:v>
                </c:pt>
                <c:pt idx="295">
                  <c:v>48</c:v>
                </c:pt>
                <c:pt idx="296">
                  <c:v>38</c:v>
                </c:pt>
                <c:pt idx="297">
                  <c:v>48</c:v>
                </c:pt>
                <c:pt idx="298">
                  <c:v>32</c:v>
                </c:pt>
                <c:pt idx="299">
                  <c:v>37</c:v>
                </c:pt>
                <c:pt idx="300">
                  <c:v>36</c:v>
                </c:pt>
                <c:pt idx="301">
                  <c:v>41</c:v>
                </c:pt>
                <c:pt idx="302">
                  <c:v>62</c:v>
                </c:pt>
                <c:pt idx="303">
                  <c:v>38</c:v>
                </c:pt>
                <c:pt idx="304">
                  <c:v>43</c:v>
                </c:pt>
                <c:pt idx="305">
                  <c:v>42</c:v>
                </c:pt>
                <c:pt idx="306">
                  <c:v>31</c:v>
                </c:pt>
                <c:pt idx="307">
                  <c:v>33</c:v>
                </c:pt>
                <c:pt idx="308">
                  <c:v>36</c:v>
                </c:pt>
                <c:pt idx="309">
                  <c:v>36</c:v>
                </c:pt>
                <c:pt idx="310">
                  <c:v>41</c:v>
                </c:pt>
                <c:pt idx="311">
                  <c:v>47</c:v>
                </c:pt>
                <c:pt idx="312">
                  <c:v>38</c:v>
                </c:pt>
                <c:pt idx="313">
                  <c:v>37</c:v>
                </c:pt>
                <c:pt idx="314">
                  <c:v>37</c:v>
                </c:pt>
                <c:pt idx="315">
                  <c:v>41</c:v>
                </c:pt>
                <c:pt idx="316">
                  <c:v>41</c:v>
                </c:pt>
                <c:pt idx="317">
                  <c:v>38</c:v>
                </c:pt>
                <c:pt idx="318">
                  <c:v>35</c:v>
                </c:pt>
                <c:pt idx="319">
                  <c:v>47</c:v>
                </c:pt>
                <c:pt idx="320">
                  <c:v>39</c:v>
                </c:pt>
                <c:pt idx="321">
                  <c:v>34</c:v>
                </c:pt>
                <c:pt idx="322">
                  <c:v>44</c:v>
                </c:pt>
                <c:pt idx="323">
                  <c:v>38</c:v>
                </c:pt>
                <c:pt idx="324">
                  <c:v>36</c:v>
                </c:pt>
                <c:pt idx="325">
                  <c:v>33</c:v>
                </c:pt>
                <c:pt idx="326">
                  <c:v>37</c:v>
                </c:pt>
                <c:pt idx="327">
                  <c:v>46</c:v>
                </c:pt>
                <c:pt idx="328">
                  <c:v>37</c:v>
                </c:pt>
                <c:pt idx="329">
                  <c:v>32</c:v>
                </c:pt>
                <c:pt idx="330">
                  <c:v>44</c:v>
                </c:pt>
                <c:pt idx="331">
                  <c:v>29</c:v>
                </c:pt>
                <c:pt idx="332">
                  <c:v>39</c:v>
                </c:pt>
                <c:pt idx="333">
                  <c:v>34</c:v>
                </c:pt>
                <c:pt idx="334">
                  <c:v>28</c:v>
                </c:pt>
                <c:pt idx="335">
                  <c:v>34</c:v>
                </c:pt>
                <c:pt idx="336">
                  <c:v>44</c:v>
                </c:pt>
                <c:pt idx="337">
                  <c:v>37</c:v>
                </c:pt>
                <c:pt idx="338">
                  <c:v>33</c:v>
                </c:pt>
                <c:pt idx="339">
                  <c:v>37</c:v>
                </c:pt>
                <c:pt idx="340">
                  <c:v>32</c:v>
                </c:pt>
                <c:pt idx="341">
                  <c:v>31</c:v>
                </c:pt>
                <c:pt idx="342">
                  <c:v>36</c:v>
                </c:pt>
                <c:pt idx="343">
                  <c:v>38</c:v>
                </c:pt>
                <c:pt idx="344">
                  <c:v>35</c:v>
                </c:pt>
                <c:pt idx="345">
                  <c:v>38</c:v>
                </c:pt>
                <c:pt idx="346">
                  <c:v>35</c:v>
                </c:pt>
                <c:pt idx="347">
                  <c:v>29</c:v>
                </c:pt>
                <c:pt idx="348">
                  <c:v>36</c:v>
                </c:pt>
                <c:pt idx="349">
                  <c:v>28</c:v>
                </c:pt>
                <c:pt idx="350">
                  <c:v>31</c:v>
                </c:pt>
                <c:pt idx="351">
                  <c:v>46</c:v>
                </c:pt>
                <c:pt idx="352">
                  <c:v>36</c:v>
                </c:pt>
                <c:pt idx="353">
                  <c:v>50</c:v>
                </c:pt>
                <c:pt idx="354">
                  <c:v>35</c:v>
                </c:pt>
                <c:pt idx="355">
                  <c:v>27</c:v>
                </c:pt>
                <c:pt idx="356">
                  <c:v>37</c:v>
                </c:pt>
                <c:pt idx="357">
                  <c:v>40</c:v>
                </c:pt>
                <c:pt idx="358">
                  <c:v>31</c:v>
                </c:pt>
                <c:pt idx="359">
                  <c:v>31</c:v>
                </c:pt>
                <c:pt idx="360">
                  <c:v>28</c:v>
                </c:pt>
                <c:pt idx="361">
                  <c:v>41</c:v>
                </c:pt>
                <c:pt idx="362">
                  <c:v>36</c:v>
                </c:pt>
                <c:pt idx="363">
                  <c:v>33</c:v>
                </c:pt>
                <c:pt idx="364">
                  <c:v>27</c:v>
                </c:pt>
                <c:pt idx="365">
                  <c:v>39</c:v>
                </c:pt>
                <c:pt idx="366">
                  <c:v>41</c:v>
                </c:pt>
                <c:pt idx="367">
                  <c:v>39</c:v>
                </c:pt>
                <c:pt idx="368">
                  <c:v>38</c:v>
                </c:pt>
                <c:pt idx="369">
                  <c:v>43</c:v>
                </c:pt>
                <c:pt idx="370">
                  <c:v>35</c:v>
                </c:pt>
                <c:pt idx="371">
                  <c:v>38</c:v>
                </c:pt>
                <c:pt idx="372">
                  <c:v>28</c:v>
                </c:pt>
                <c:pt idx="373">
                  <c:v>36</c:v>
                </c:pt>
                <c:pt idx="374">
                  <c:v>28</c:v>
                </c:pt>
                <c:pt idx="375">
                  <c:v>37</c:v>
                </c:pt>
                <c:pt idx="376">
                  <c:v>30</c:v>
                </c:pt>
                <c:pt idx="377">
                  <c:v>47</c:v>
                </c:pt>
                <c:pt idx="378">
                  <c:v>33</c:v>
                </c:pt>
                <c:pt idx="379">
                  <c:v>32</c:v>
                </c:pt>
                <c:pt idx="380">
                  <c:v>32</c:v>
                </c:pt>
                <c:pt idx="381">
                  <c:v>44</c:v>
                </c:pt>
                <c:pt idx="382">
                  <c:v>33</c:v>
                </c:pt>
                <c:pt idx="383">
                  <c:v>27</c:v>
                </c:pt>
                <c:pt idx="384">
                  <c:v>37</c:v>
                </c:pt>
                <c:pt idx="385">
                  <c:v>30</c:v>
                </c:pt>
                <c:pt idx="386">
                  <c:v>30</c:v>
                </c:pt>
                <c:pt idx="387">
                  <c:v>26</c:v>
                </c:pt>
                <c:pt idx="388">
                  <c:v>52</c:v>
                </c:pt>
                <c:pt idx="389">
                  <c:v>38</c:v>
                </c:pt>
                <c:pt idx="390">
                  <c:v>43</c:v>
                </c:pt>
                <c:pt idx="391">
                  <c:v>27</c:v>
                </c:pt>
                <c:pt idx="392">
                  <c:v>24</c:v>
                </c:pt>
                <c:pt idx="393">
                  <c:v>22</c:v>
                </c:pt>
                <c:pt idx="394">
                  <c:v>30</c:v>
                </c:pt>
                <c:pt idx="395">
                  <c:v>28</c:v>
                </c:pt>
                <c:pt idx="396">
                  <c:v>39</c:v>
                </c:pt>
                <c:pt idx="397">
                  <c:v>33</c:v>
                </c:pt>
                <c:pt idx="398">
                  <c:v>27</c:v>
                </c:pt>
                <c:pt idx="399">
                  <c:v>28</c:v>
                </c:pt>
                <c:pt idx="400">
                  <c:v>34</c:v>
                </c:pt>
                <c:pt idx="401">
                  <c:v>39</c:v>
                </c:pt>
                <c:pt idx="402">
                  <c:v>32</c:v>
                </c:pt>
                <c:pt idx="403">
                  <c:v>35</c:v>
                </c:pt>
                <c:pt idx="404">
                  <c:v>35</c:v>
                </c:pt>
                <c:pt idx="405">
                  <c:v>29</c:v>
                </c:pt>
                <c:pt idx="406">
                  <c:v>42</c:v>
                </c:pt>
                <c:pt idx="407">
                  <c:v>31</c:v>
                </c:pt>
                <c:pt idx="408">
                  <c:v>28</c:v>
                </c:pt>
                <c:pt idx="409">
                  <c:v>17</c:v>
                </c:pt>
                <c:pt idx="410">
                  <c:v>45</c:v>
                </c:pt>
                <c:pt idx="411">
                  <c:v>28</c:v>
                </c:pt>
                <c:pt idx="412">
                  <c:v>29</c:v>
                </c:pt>
                <c:pt idx="413">
                  <c:v>34</c:v>
                </c:pt>
                <c:pt idx="414">
                  <c:v>30</c:v>
                </c:pt>
                <c:pt idx="415">
                  <c:v>24</c:v>
                </c:pt>
                <c:pt idx="416">
                  <c:v>27</c:v>
                </c:pt>
                <c:pt idx="417">
                  <c:v>31</c:v>
                </c:pt>
                <c:pt idx="418">
                  <c:v>32</c:v>
                </c:pt>
                <c:pt idx="419">
                  <c:v>34</c:v>
                </c:pt>
                <c:pt idx="420">
                  <c:v>35</c:v>
                </c:pt>
                <c:pt idx="421">
                  <c:v>35</c:v>
                </c:pt>
                <c:pt idx="422">
                  <c:v>29</c:v>
                </c:pt>
                <c:pt idx="423">
                  <c:v>31</c:v>
                </c:pt>
                <c:pt idx="424">
                  <c:v>26</c:v>
                </c:pt>
                <c:pt idx="425">
                  <c:v>31</c:v>
                </c:pt>
                <c:pt idx="426">
                  <c:v>18</c:v>
                </c:pt>
                <c:pt idx="427">
                  <c:v>28</c:v>
                </c:pt>
                <c:pt idx="428">
                  <c:v>26</c:v>
                </c:pt>
                <c:pt idx="429">
                  <c:v>27</c:v>
                </c:pt>
                <c:pt idx="430">
                  <c:v>26</c:v>
                </c:pt>
                <c:pt idx="431">
                  <c:v>30</c:v>
                </c:pt>
                <c:pt idx="432">
                  <c:v>29</c:v>
                </c:pt>
                <c:pt idx="433">
                  <c:v>17</c:v>
                </c:pt>
                <c:pt idx="434">
                  <c:v>33</c:v>
                </c:pt>
                <c:pt idx="435">
                  <c:v>33</c:v>
                </c:pt>
                <c:pt idx="436">
                  <c:v>31</c:v>
                </c:pt>
                <c:pt idx="437">
                  <c:v>30</c:v>
                </c:pt>
                <c:pt idx="438">
                  <c:v>20</c:v>
                </c:pt>
                <c:pt idx="439">
                  <c:v>26</c:v>
                </c:pt>
                <c:pt idx="440">
                  <c:v>29</c:v>
                </c:pt>
                <c:pt idx="441">
                  <c:v>29</c:v>
                </c:pt>
                <c:pt idx="442">
                  <c:v>26</c:v>
                </c:pt>
                <c:pt idx="443">
                  <c:v>28</c:v>
                </c:pt>
                <c:pt idx="444">
                  <c:v>33</c:v>
                </c:pt>
                <c:pt idx="445">
                  <c:v>29</c:v>
                </c:pt>
                <c:pt idx="446">
                  <c:v>28</c:v>
                </c:pt>
                <c:pt idx="447">
                  <c:v>32</c:v>
                </c:pt>
                <c:pt idx="448">
                  <c:v>23</c:v>
                </c:pt>
                <c:pt idx="449">
                  <c:v>23</c:v>
                </c:pt>
                <c:pt idx="450">
                  <c:v>21</c:v>
                </c:pt>
                <c:pt idx="451">
                  <c:v>35</c:v>
                </c:pt>
                <c:pt idx="452">
                  <c:v>23</c:v>
                </c:pt>
                <c:pt idx="453">
                  <c:v>26</c:v>
                </c:pt>
                <c:pt idx="454">
                  <c:v>30</c:v>
                </c:pt>
                <c:pt idx="455">
                  <c:v>28</c:v>
                </c:pt>
                <c:pt idx="456">
                  <c:v>32</c:v>
                </c:pt>
                <c:pt idx="457">
                  <c:v>20</c:v>
                </c:pt>
                <c:pt idx="458">
                  <c:v>39</c:v>
                </c:pt>
                <c:pt idx="459">
                  <c:v>20</c:v>
                </c:pt>
                <c:pt idx="460">
                  <c:v>37</c:v>
                </c:pt>
                <c:pt idx="461">
                  <c:v>24</c:v>
                </c:pt>
                <c:pt idx="462">
                  <c:v>28</c:v>
                </c:pt>
                <c:pt idx="463">
                  <c:v>39</c:v>
                </c:pt>
                <c:pt idx="464">
                  <c:v>41</c:v>
                </c:pt>
                <c:pt idx="465">
                  <c:v>29</c:v>
                </c:pt>
                <c:pt idx="466">
                  <c:v>28</c:v>
                </c:pt>
                <c:pt idx="467">
                  <c:v>27</c:v>
                </c:pt>
                <c:pt idx="468">
                  <c:v>35</c:v>
                </c:pt>
                <c:pt idx="469">
                  <c:v>45</c:v>
                </c:pt>
                <c:pt idx="470">
                  <c:v>31</c:v>
                </c:pt>
                <c:pt idx="471">
                  <c:v>23</c:v>
                </c:pt>
                <c:pt idx="472">
                  <c:v>24</c:v>
                </c:pt>
                <c:pt idx="473">
                  <c:v>34</c:v>
                </c:pt>
                <c:pt idx="474">
                  <c:v>29</c:v>
                </c:pt>
                <c:pt idx="475">
                  <c:v>26</c:v>
                </c:pt>
                <c:pt idx="476">
                  <c:v>36</c:v>
                </c:pt>
                <c:pt idx="477">
                  <c:v>14</c:v>
                </c:pt>
                <c:pt idx="478">
                  <c:v>27</c:v>
                </c:pt>
                <c:pt idx="479">
                  <c:v>24</c:v>
                </c:pt>
                <c:pt idx="480">
                  <c:v>38</c:v>
                </c:pt>
                <c:pt idx="481">
                  <c:v>17</c:v>
                </c:pt>
                <c:pt idx="482">
                  <c:v>32</c:v>
                </c:pt>
                <c:pt idx="483">
                  <c:v>29</c:v>
                </c:pt>
                <c:pt idx="484">
                  <c:v>28</c:v>
                </c:pt>
                <c:pt idx="485">
                  <c:v>16</c:v>
                </c:pt>
                <c:pt idx="486">
                  <c:v>16</c:v>
                </c:pt>
                <c:pt idx="487">
                  <c:v>26</c:v>
                </c:pt>
                <c:pt idx="488">
                  <c:v>25</c:v>
                </c:pt>
                <c:pt idx="489">
                  <c:v>20</c:v>
                </c:pt>
                <c:pt idx="490">
                  <c:v>31</c:v>
                </c:pt>
                <c:pt idx="491">
                  <c:v>21</c:v>
                </c:pt>
                <c:pt idx="492">
                  <c:v>33</c:v>
                </c:pt>
                <c:pt idx="493">
                  <c:v>25</c:v>
                </c:pt>
                <c:pt idx="494">
                  <c:v>24</c:v>
                </c:pt>
                <c:pt idx="495">
                  <c:v>27</c:v>
                </c:pt>
                <c:pt idx="496">
                  <c:v>29</c:v>
                </c:pt>
                <c:pt idx="497">
                  <c:v>16</c:v>
                </c:pt>
                <c:pt idx="498">
                  <c:v>26</c:v>
                </c:pt>
                <c:pt idx="499">
                  <c:v>21</c:v>
                </c:pt>
                <c:pt idx="500">
                  <c:v>36</c:v>
                </c:pt>
                <c:pt idx="501">
                  <c:v>34</c:v>
                </c:pt>
                <c:pt idx="502">
                  <c:v>27</c:v>
                </c:pt>
                <c:pt idx="503">
                  <c:v>29</c:v>
                </c:pt>
                <c:pt idx="504">
                  <c:v>21</c:v>
                </c:pt>
                <c:pt idx="505">
                  <c:v>25</c:v>
                </c:pt>
                <c:pt idx="506">
                  <c:v>26</c:v>
                </c:pt>
                <c:pt idx="507">
                  <c:v>19</c:v>
                </c:pt>
                <c:pt idx="508">
                  <c:v>26</c:v>
                </c:pt>
                <c:pt idx="509">
                  <c:v>24</c:v>
                </c:pt>
                <c:pt idx="510">
                  <c:v>26</c:v>
                </c:pt>
                <c:pt idx="511">
                  <c:v>33</c:v>
                </c:pt>
                <c:pt idx="512">
                  <c:v>26</c:v>
                </c:pt>
                <c:pt idx="513">
                  <c:v>19</c:v>
                </c:pt>
                <c:pt idx="514">
                  <c:v>20</c:v>
                </c:pt>
                <c:pt idx="515">
                  <c:v>24</c:v>
                </c:pt>
                <c:pt idx="516">
                  <c:v>24</c:v>
                </c:pt>
                <c:pt idx="517">
                  <c:v>35</c:v>
                </c:pt>
                <c:pt idx="518">
                  <c:v>29</c:v>
                </c:pt>
                <c:pt idx="519">
                  <c:v>23</c:v>
                </c:pt>
                <c:pt idx="520">
                  <c:v>24</c:v>
                </c:pt>
                <c:pt idx="521">
                  <c:v>25</c:v>
                </c:pt>
                <c:pt idx="522">
                  <c:v>23</c:v>
                </c:pt>
                <c:pt idx="523">
                  <c:v>30</c:v>
                </c:pt>
                <c:pt idx="524">
                  <c:v>30</c:v>
                </c:pt>
                <c:pt idx="525">
                  <c:v>34</c:v>
                </c:pt>
                <c:pt idx="526">
                  <c:v>36</c:v>
                </c:pt>
                <c:pt idx="527">
                  <c:v>32</c:v>
                </c:pt>
                <c:pt idx="528">
                  <c:v>31</c:v>
                </c:pt>
                <c:pt idx="529">
                  <c:v>37</c:v>
                </c:pt>
                <c:pt idx="530">
                  <c:v>46</c:v>
                </c:pt>
                <c:pt idx="531">
                  <c:v>56</c:v>
                </c:pt>
                <c:pt idx="532">
                  <c:v>56</c:v>
                </c:pt>
                <c:pt idx="533">
                  <c:v>106</c:v>
                </c:pt>
                <c:pt idx="534">
                  <c:v>120</c:v>
                </c:pt>
                <c:pt idx="535">
                  <c:v>173</c:v>
                </c:pt>
                <c:pt idx="536">
                  <c:v>193</c:v>
                </c:pt>
                <c:pt idx="537">
                  <c:v>229</c:v>
                </c:pt>
                <c:pt idx="538">
                  <c:v>236</c:v>
                </c:pt>
                <c:pt idx="539">
                  <c:v>283</c:v>
                </c:pt>
                <c:pt idx="540">
                  <c:v>305</c:v>
                </c:pt>
                <c:pt idx="541">
                  <c:v>351</c:v>
                </c:pt>
                <c:pt idx="542">
                  <c:v>360</c:v>
                </c:pt>
                <c:pt idx="543">
                  <c:v>356</c:v>
                </c:pt>
                <c:pt idx="544">
                  <c:v>369</c:v>
                </c:pt>
                <c:pt idx="545">
                  <c:v>353</c:v>
                </c:pt>
                <c:pt idx="546">
                  <c:v>313</c:v>
                </c:pt>
                <c:pt idx="547">
                  <c:v>299</c:v>
                </c:pt>
                <c:pt idx="548">
                  <c:v>228</c:v>
                </c:pt>
                <c:pt idx="549">
                  <c:v>245</c:v>
                </c:pt>
                <c:pt idx="550">
                  <c:v>181</c:v>
                </c:pt>
                <c:pt idx="551">
                  <c:v>159</c:v>
                </c:pt>
                <c:pt idx="552">
                  <c:v>114</c:v>
                </c:pt>
                <c:pt idx="553">
                  <c:v>93</c:v>
                </c:pt>
                <c:pt idx="554">
                  <c:v>75</c:v>
                </c:pt>
                <c:pt idx="555">
                  <c:v>56</c:v>
                </c:pt>
                <c:pt idx="556">
                  <c:v>32</c:v>
                </c:pt>
                <c:pt idx="557">
                  <c:v>39</c:v>
                </c:pt>
                <c:pt idx="558">
                  <c:v>26</c:v>
                </c:pt>
                <c:pt idx="559">
                  <c:v>26</c:v>
                </c:pt>
                <c:pt idx="560">
                  <c:v>31</c:v>
                </c:pt>
                <c:pt idx="561">
                  <c:v>28</c:v>
                </c:pt>
                <c:pt idx="562">
                  <c:v>19</c:v>
                </c:pt>
                <c:pt idx="563">
                  <c:v>23</c:v>
                </c:pt>
                <c:pt idx="564">
                  <c:v>24</c:v>
                </c:pt>
                <c:pt idx="565">
                  <c:v>24</c:v>
                </c:pt>
                <c:pt idx="566">
                  <c:v>17</c:v>
                </c:pt>
                <c:pt idx="567">
                  <c:v>23</c:v>
                </c:pt>
                <c:pt idx="568">
                  <c:v>27</c:v>
                </c:pt>
                <c:pt idx="569">
                  <c:v>22</c:v>
                </c:pt>
                <c:pt idx="570">
                  <c:v>16</c:v>
                </c:pt>
                <c:pt idx="571">
                  <c:v>14</c:v>
                </c:pt>
                <c:pt idx="572">
                  <c:v>25</c:v>
                </c:pt>
                <c:pt idx="573">
                  <c:v>24</c:v>
                </c:pt>
                <c:pt idx="574">
                  <c:v>14</c:v>
                </c:pt>
                <c:pt idx="575">
                  <c:v>20</c:v>
                </c:pt>
                <c:pt idx="576">
                  <c:v>27</c:v>
                </c:pt>
                <c:pt idx="577">
                  <c:v>31</c:v>
                </c:pt>
                <c:pt idx="578">
                  <c:v>21</c:v>
                </c:pt>
                <c:pt idx="579">
                  <c:v>36</c:v>
                </c:pt>
                <c:pt idx="580">
                  <c:v>30</c:v>
                </c:pt>
                <c:pt idx="581">
                  <c:v>31</c:v>
                </c:pt>
                <c:pt idx="582">
                  <c:v>22</c:v>
                </c:pt>
                <c:pt idx="583">
                  <c:v>31</c:v>
                </c:pt>
                <c:pt idx="584">
                  <c:v>30</c:v>
                </c:pt>
                <c:pt idx="585">
                  <c:v>50</c:v>
                </c:pt>
                <c:pt idx="586">
                  <c:v>49</c:v>
                </c:pt>
                <c:pt idx="587">
                  <c:v>50</c:v>
                </c:pt>
                <c:pt idx="588">
                  <c:v>54</c:v>
                </c:pt>
                <c:pt idx="589">
                  <c:v>71</c:v>
                </c:pt>
                <c:pt idx="590">
                  <c:v>76</c:v>
                </c:pt>
                <c:pt idx="591">
                  <c:v>84</c:v>
                </c:pt>
                <c:pt idx="592">
                  <c:v>80</c:v>
                </c:pt>
                <c:pt idx="593">
                  <c:v>103</c:v>
                </c:pt>
                <c:pt idx="594">
                  <c:v>82</c:v>
                </c:pt>
                <c:pt idx="595">
                  <c:v>95</c:v>
                </c:pt>
                <c:pt idx="596">
                  <c:v>77</c:v>
                </c:pt>
                <c:pt idx="597">
                  <c:v>64</c:v>
                </c:pt>
                <c:pt idx="598">
                  <c:v>83</c:v>
                </c:pt>
                <c:pt idx="599">
                  <c:v>73</c:v>
                </c:pt>
                <c:pt idx="600">
                  <c:v>72</c:v>
                </c:pt>
                <c:pt idx="601">
                  <c:v>58</c:v>
                </c:pt>
                <c:pt idx="602">
                  <c:v>54</c:v>
                </c:pt>
                <c:pt idx="603">
                  <c:v>41</c:v>
                </c:pt>
                <c:pt idx="604">
                  <c:v>35</c:v>
                </c:pt>
                <c:pt idx="605">
                  <c:v>35</c:v>
                </c:pt>
                <c:pt idx="606">
                  <c:v>42</c:v>
                </c:pt>
                <c:pt idx="607">
                  <c:v>32</c:v>
                </c:pt>
                <c:pt idx="608">
                  <c:v>39</c:v>
                </c:pt>
                <c:pt idx="609">
                  <c:v>28</c:v>
                </c:pt>
                <c:pt idx="610">
                  <c:v>20</c:v>
                </c:pt>
                <c:pt idx="611">
                  <c:v>33</c:v>
                </c:pt>
                <c:pt idx="612">
                  <c:v>22</c:v>
                </c:pt>
                <c:pt idx="613">
                  <c:v>18</c:v>
                </c:pt>
                <c:pt idx="614">
                  <c:v>18</c:v>
                </c:pt>
                <c:pt idx="615">
                  <c:v>15</c:v>
                </c:pt>
                <c:pt idx="616">
                  <c:v>30</c:v>
                </c:pt>
                <c:pt idx="617">
                  <c:v>14</c:v>
                </c:pt>
                <c:pt idx="618">
                  <c:v>28</c:v>
                </c:pt>
                <c:pt idx="619">
                  <c:v>18</c:v>
                </c:pt>
                <c:pt idx="620">
                  <c:v>21</c:v>
                </c:pt>
                <c:pt idx="621">
                  <c:v>31</c:v>
                </c:pt>
                <c:pt idx="622">
                  <c:v>28</c:v>
                </c:pt>
                <c:pt idx="623">
                  <c:v>37</c:v>
                </c:pt>
                <c:pt idx="624">
                  <c:v>44</c:v>
                </c:pt>
                <c:pt idx="625">
                  <c:v>33</c:v>
                </c:pt>
                <c:pt idx="626">
                  <c:v>47</c:v>
                </c:pt>
                <c:pt idx="627">
                  <c:v>76</c:v>
                </c:pt>
                <c:pt idx="628">
                  <c:v>68</c:v>
                </c:pt>
                <c:pt idx="629">
                  <c:v>125</c:v>
                </c:pt>
                <c:pt idx="630">
                  <c:v>179</c:v>
                </c:pt>
                <c:pt idx="631">
                  <c:v>212</c:v>
                </c:pt>
                <c:pt idx="632">
                  <c:v>269</c:v>
                </c:pt>
                <c:pt idx="633">
                  <c:v>349</c:v>
                </c:pt>
                <c:pt idx="634">
                  <c:v>412</c:v>
                </c:pt>
                <c:pt idx="635">
                  <c:v>548</c:v>
                </c:pt>
                <c:pt idx="636">
                  <c:v>597</c:v>
                </c:pt>
                <c:pt idx="637">
                  <c:v>684</c:v>
                </c:pt>
                <c:pt idx="638">
                  <c:v>800</c:v>
                </c:pt>
                <c:pt idx="639">
                  <c:v>832</c:v>
                </c:pt>
                <c:pt idx="640">
                  <c:v>938</c:v>
                </c:pt>
                <c:pt idx="641">
                  <c:v>992</c:v>
                </c:pt>
                <c:pt idx="642">
                  <c:v>1005</c:v>
                </c:pt>
                <c:pt idx="643">
                  <c:v>961</c:v>
                </c:pt>
                <c:pt idx="644">
                  <c:v>890</c:v>
                </c:pt>
                <c:pt idx="645">
                  <c:v>835</c:v>
                </c:pt>
                <c:pt idx="646">
                  <c:v>768</c:v>
                </c:pt>
                <c:pt idx="647">
                  <c:v>631</c:v>
                </c:pt>
                <c:pt idx="648">
                  <c:v>594</c:v>
                </c:pt>
                <c:pt idx="649">
                  <c:v>514</c:v>
                </c:pt>
                <c:pt idx="650">
                  <c:v>389</c:v>
                </c:pt>
                <c:pt idx="651">
                  <c:v>332</c:v>
                </c:pt>
                <c:pt idx="652">
                  <c:v>219</c:v>
                </c:pt>
                <c:pt idx="653">
                  <c:v>169</c:v>
                </c:pt>
                <c:pt idx="654">
                  <c:v>140</c:v>
                </c:pt>
                <c:pt idx="655">
                  <c:v>100</c:v>
                </c:pt>
                <c:pt idx="656">
                  <c:v>84</c:v>
                </c:pt>
                <c:pt idx="657">
                  <c:v>58</c:v>
                </c:pt>
                <c:pt idx="658">
                  <c:v>43</c:v>
                </c:pt>
                <c:pt idx="659">
                  <c:v>32</c:v>
                </c:pt>
                <c:pt idx="660">
                  <c:v>29</c:v>
                </c:pt>
                <c:pt idx="661">
                  <c:v>23</c:v>
                </c:pt>
                <c:pt idx="662">
                  <c:v>28</c:v>
                </c:pt>
                <c:pt idx="663">
                  <c:v>20</c:v>
                </c:pt>
                <c:pt idx="664">
                  <c:v>20</c:v>
                </c:pt>
                <c:pt idx="665">
                  <c:v>19</c:v>
                </c:pt>
                <c:pt idx="666">
                  <c:v>20</c:v>
                </c:pt>
                <c:pt idx="667">
                  <c:v>23</c:v>
                </c:pt>
                <c:pt idx="668">
                  <c:v>17</c:v>
                </c:pt>
                <c:pt idx="669">
                  <c:v>22</c:v>
                </c:pt>
                <c:pt idx="670">
                  <c:v>20</c:v>
                </c:pt>
                <c:pt idx="671">
                  <c:v>11</c:v>
                </c:pt>
                <c:pt idx="672">
                  <c:v>10</c:v>
                </c:pt>
                <c:pt idx="673">
                  <c:v>12</c:v>
                </c:pt>
                <c:pt idx="674">
                  <c:v>14</c:v>
                </c:pt>
                <c:pt idx="675">
                  <c:v>13</c:v>
                </c:pt>
                <c:pt idx="676">
                  <c:v>14</c:v>
                </c:pt>
                <c:pt idx="677">
                  <c:v>25</c:v>
                </c:pt>
                <c:pt idx="678">
                  <c:v>21</c:v>
                </c:pt>
                <c:pt idx="679">
                  <c:v>14</c:v>
                </c:pt>
                <c:pt idx="680">
                  <c:v>20</c:v>
                </c:pt>
                <c:pt idx="681">
                  <c:v>19</c:v>
                </c:pt>
                <c:pt idx="682">
                  <c:v>17</c:v>
                </c:pt>
                <c:pt idx="683">
                  <c:v>13</c:v>
                </c:pt>
                <c:pt idx="684">
                  <c:v>16</c:v>
                </c:pt>
                <c:pt idx="685">
                  <c:v>21</c:v>
                </c:pt>
                <c:pt idx="686">
                  <c:v>17</c:v>
                </c:pt>
                <c:pt idx="687">
                  <c:v>24</c:v>
                </c:pt>
                <c:pt idx="688">
                  <c:v>33</c:v>
                </c:pt>
                <c:pt idx="689">
                  <c:v>23</c:v>
                </c:pt>
                <c:pt idx="690">
                  <c:v>23</c:v>
                </c:pt>
                <c:pt idx="691">
                  <c:v>25</c:v>
                </c:pt>
                <c:pt idx="692">
                  <c:v>14</c:v>
                </c:pt>
                <c:pt idx="693">
                  <c:v>37</c:v>
                </c:pt>
                <c:pt idx="694">
                  <c:v>25</c:v>
                </c:pt>
                <c:pt idx="695">
                  <c:v>33</c:v>
                </c:pt>
                <c:pt idx="696">
                  <c:v>49</c:v>
                </c:pt>
                <c:pt idx="697">
                  <c:v>48</c:v>
                </c:pt>
                <c:pt idx="698">
                  <c:v>61</c:v>
                </c:pt>
                <c:pt idx="699">
                  <c:v>71</c:v>
                </c:pt>
                <c:pt idx="700">
                  <c:v>84</c:v>
                </c:pt>
                <c:pt idx="701">
                  <c:v>98</c:v>
                </c:pt>
                <c:pt idx="702">
                  <c:v>107</c:v>
                </c:pt>
                <c:pt idx="703">
                  <c:v>117</c:v>
                </c:pt>
                <c:pt idx="704">
                  <c:v>133</c:v>
                </c:pt>
                <c:pt idx="705">
                  <c:v>122</c:v>
                </c:pt>
                <c:pt idx="706">
                  <c:v>148</c:v>
                </c:pt>
                <c:pt idx="707">
                  <c:v>143</c:v>
                </c:pt>
                <c:pt idx="708">
                  <c:v>138</c:v>
                </c:pt>
                <c:pt idx="709">
                  <c:v>149</c:v>
                </c:pt>
                <c:pt idx="710">
                  <c:v>135</c:v>
                </c:pt>
                <c:pt idx="711">
                  <c:v>117</c:v>
                </c:pt>
                <c:pt idx="712">
                  <c:v>99</c:v>
                </c:pt>
                <c:pt idx="713">
                  <c:v>104</c:v>
                </c:pt>
                <c:pt idx="714">
                  <c:v>69</c:v>
                </c:pt>
                <c:pt idx="715">
                  <c:v>60</c:v>
                </c:pt>
                <c:pt idx="716">
                  <c:v>47</c:v>
                </c:pt>
                <c:pt idx="717">
                  <c:v>47</c:v>
                </c:pt>
                <c:pt idx="718">
                  <c:v>51</c:v>
                </c:pt>
                <c:pt idx="719">
                  <c:v>25</c:v>
                </c:pt>
                <c:pt idx="720">
                  <c:v>27</c:v>
                </c:pt>
                <c:pt idx="721">
                  <c:v>22</c:v>
                </c:pt>
                <c:pt idx="722">
                  <c:v>24</c:v>
                </c:pt>
                <c:pt idx="723">
                  <c:v>14</c:v>
                </c:pt>
                <c:pt idx="724">
                  <c:v>25</c:v>
                </c:pt>
                <c:pt idx="725">
                  <c:v>23</c:v>
                </c:pt>
                <c:pt idx="726">
                  <c:v>12</c:v>
                </c:pt>
                <c:pt idx="727">
                  <c:v>11</c:v>
                </c:pt>
                <c:pt idx="728">
                  <c:v>15</c:v>
                </c:pt>
                <c:pt idx="729">
                  <c:v>13</c:v>
                </c:pt>
                <c:pt idx="730">
                  <c:v>12</c:v>
                </c:pt>
                <c:pt idx="731">
                  <c:v>16</c:v>
                </c:pt>
                <c:pt idx="732">
                  <c:v>13</c:v>
                </c:pt>
                <c:pt idx="733">
                  <c:v>19</c:v>
                </c:pt>
                <c:pt idx="734">
                  <c:v>25</c:v>
                </c:pt>
                <c:pt idx="735">
                  <c:v>29</c:v>
                </c:pt>
                <c:pt idx="736">
                  <c:v>31</c:v>
                </c:pt>
                <c:pt idx="737">
                  <c:v>30</c:v>
                </c:pt>
                <c:pt idx="738">
                  <c:v>40</c:v>
                </c:pt>
                <c:pt idx="739">
                  <c:v>39</c:v>
                </c:pt>
                <c:pt idx="740">
                  <c:v>39</c:v>
                </c:pt>
                <c:pt idx="741">
                  <c:v>57</c:v>
                </c:pt>
                <c:pt idx="742">
                  <c:v>63</c:v>
                </c:pt>
                <c:pt idx="743">
                  <c:v>91</c:v>
                </c:pt>
                <c:pt idx="744">
                  <c:v>77</c:v>
                </c:pt>
                <c:pt idx="745">
                  <c:v>91</c:v>
                </c:pt>
                <c:pt idx="746">
                  <c:v>89</c:v>
                </c:pt>
                <c:pt idx="747">
                  <c:v>130</c:v>
                </c:pt>
                <c:pt idx="748">
                  <c:v>122</c:v>
                </c:pt>
                <c:pt idx="749">
                  <c:v>111</c:v>
                </c:pt>
                <c:pt idx="750">
                  <c:v>113</c:v>
                </c:pt>
                <c:pt idx="751">
                  <c:v>105</c:v>
                </c:pt>
                <c:pt idx="752">
                  <c:v>86</c:v>
                </c:pt>
                <c:pt idx="753">
                  <c:v>86</c:v>
                </c:pt>
                <c:pt idx="754">
                  <c:v>80</c:v>
                </c:pt>
                <c:pt idx="755">
                  <c:v>81</c:v>
                </c:pt>
                <c:pt idx="756">
                  <c:v>69</c:v>
                </c:pt>
                <c:pt idx="757">
                  <c:v>59</c:v>
                </c:pt>
                <c:pt idx="758">
                  <c:v>45</c:v>
                </c:pt>
                <c:pt idx="759">
                  <c:v>39</c:v>
                </c:pt>
                <c:pt idx="760">
                  <c:v>30</c:v>
                </c:pt>
                <c:pt idx="761">
                  <c:v>29</c:v>
                </c:pt>
                <c:pt idx="762">
                  <c:v>17</c:v>
                </c:pt>
                <c:pt idx="763">
                  <c:v>21</c:v>
                </c:pt>
                <c:pt idx="764">
                  <c:v>16</c:v>
                </c:pt>
                <c:pt idx="765">
                  <c:v>17</c:v>
                </c:pt>
                <c:pt idx="766">
                  <c:v>14</c:v>
                </c:pt>
                <c:pt idx="767">
                  <c:v>10</c:v>
                </c:pt>
                <c:pt idx="768">
                  <c:v>12</c:v>
                </c:pt>
                <c:pt idx="769">
                  <c:v>8</c:v>
                </c:pt>
                <c:pt idx="770">
                  <c:v>15</c:v>
                </c:pt>
                <c:pt idx="771">
                  <c:v>11</c:v>
                </c:pt>
                <c:pt idx="772">
                  <c:v>12</c:v>
                </c:pt>
                <c:pt idx="773">
                  <c:v>8</c:v>
                </c:pt>
                <c:pt idx="774">
                  <c:v>9</c:v>
                </c:pt>
                <c:pt idx="775">
                  <c:v>14</c:v>
                </c:pt>
                <c:pt idx="776">
                  <c:v>13</c:v>
                </c:pt>
                <c:pt idx="777">
                  <c:v>19</c:v>
                </c:pt>
                <c:pt idx="778">
                  <c:v>20</c:v>
                </c:pt>
                <c:pt idx="779">
                  <c:v>15</c:v>
                </c:pt>
                <c:pt idx="780">
                  <c:v>11</c:v>
                </c:pt>
                <c:pt idx="781">
                  <c:v>10</c:v>
                </c:pt>
                <c:pt idx="782">
                  <c:v>9</c:v>
                </c:pt>
                <c:pt idx="783">
                  <c:v>10</c:v>
                </c:pt>
                <c:pt idx="784">
                  <c:v>7</c:v>
                </c:pt>
                <c:pt idx="785">
                  <c:v>22</c:v>
                </c:pt>
                <c:pt idx="786">
                  <c:v>12</c:v>
                </c:pt>
                <c:pt idx="787">
                  <c:v>9</c:v>
                </c:pt>
                <c:pt idx="788">
                  <c:v>6</c:v>
                </c:pt>
                <c:pt idx="789">
                  <c:v>11</c:v>
                </c:pt>
                <c:pt idx="790">
                  <c:v>20</c:v>
                </c:pt>
                <c:pt idx="791">
                  <c:v>11</c:v>
                </c:pt>
                <c:pt idx="792">
                  <c:v>12</c:v>
                </c:pt>
                <c:pt idx="793">
                  <c:v>19</c:v>
                </c:pt>
                <c:pt idx="794">
                  <c:v>13</c:v>
                </c:pt>
                <c:pt idx="795">
                  <c:v>15</c:v>
                </c:pt>
                <c:pt idx="796">
                  <c:v>19</c:v>
                </c:pt>
                <c:pt idx="797">
                  <c:v>24</c:v>
                </c:pt>
                <c:pt idx="798">
                  <c:v>22</c:v>
                </c:pt>
                <c:pt idx="799">
                  <c:v>26</c:v>
                </c:pt>
                <c:pt idx="800">
                  <c:v>24</c:v>
                </c:pt>
                <c:pt idx="801">
                  <c:v>31</c:v>
                </c:pt>
                <c:pt idx="802">
                  <c:v>31</c:v>
                </c:pt>
                <c:pt idx="803">
                  <c:v>29</c:v>
                </c:pt>
                <c:pt idx="804">
                  <c:v>31</c:v>
                </c:pt>
                <c:pt idx="805">
                  <c:v>39</c:v>
                </c:pt>
                <c:pt idx="806">
                  <c:v>36</c:v>
                </c:pt>
                <c:pt idx="807">
                  <c:v>32</c:v>
                </c:pt>
                <c:pt idx="808">
                  <c:v>32</c:v>
                </c:pt>
                <c:pt idx="809">
                  <c:v>28</c:v>
                </c:pt>
                <c:pt idx="810">
                  <c:v>27</c:v>
                </c:pt>
                <c:pt idx="811">
                  <c:v>33</c:v>
                </c:pt>
                <c:pt idx="812">
                  <c:v>29</c:v>
                </c:pt>
                <c:pt idx="813">
                  <c:v>22</c:v>
                </c:pt>
                <c:pt idx="814">
                  <c:v>29</c:v>
                </c:pt>
                <c:pt idx="815">
                  <c:v>23</c:v>
                </c:pt>
                <c:pt idx="816">
                  <c:v>16</c:v>
                </c:pt>
                <c:pt idx="817">
                  <c:v>18</c:v>
                </c:pt>
                <c:pt idx="818">
                  <c:v>28</c:v>
                </c:pt>
                <c:pt idx="819">
                  <c:v>15</c:v>
                </c:pt>
                <c:pt idx="820">
                  <c:v>13</c:v>
                </c:pt>
                <c:pt idx="821">
                  <c:v>17</c:v>
                </c:pt>
                <c:pt idx="822">
                  <c:v>13</c:v>
                </c:pt>
                <c:pt idx="823">
                  <c:v>20</c:v>
                </c:pt>
                <c:pt idx="824">
                  <c:v>22</c:v>
                </c:pt>
                <c:pt idx="825">
                  <c:v>18</c:v>
                </c:pt>
                <c:pt idx="826">
                  <c:v>21</c:v>
                </c:pt>
                <c:pt idx="827">
                  <c:v>30</c:v>
                </c:pt>
                <c:pt idx="828">
                  <c:v>20</c:v>
                </c:pt>
                <c:pt idx="829">
                  <c:v>18</c:v>
                </c:pt>
                <c:pt idx="830">
                  <c:v>17</c:v>
                </c:pt>
                <c:pt idx="831">
                  <c:v>22</c:v>
                </c:pt>
                <c:pt idx="832">
                  <c:v>23</c:v>
                </c:pt>
                <c:pt idx="833">
                  <c:v>18</c:v>
                </c:pt>
                <c:pt idx="834">
                  <c:v>23</c:v>
                </c:pt>
                <c:pt idx="835">
                  <c:v>21</c:v>
                </c:pt>
                <c:pt idx="836">
                  <c:v>10</c:v>
                </c:pt>
                <c:pt idx="837">
                  <c:v>18</c:v>
                </c:pt>
                <c:pt idx="838">
                  <c:v>8</c:v>
                </c:pt>
                <c:pt idx="839">
                  <c:v>13</c:v>
                </c:pt>
                <c:pt idx="840">
                  <c:v>14</c:v>
                </c:pt>
                <c:pt idx="841">
                  <c:v>8</c:v>
                </c:pt>
                <c:pt idx="842">
                  <c:v>12</c:v>
                </c:pt>
                <c:pt idx="843">
                  <c:v>12</c:v>
                </c:pt>
                <c:pt idx="844">
                  <c:v>12</c:v>
                </c:pt>
                <c:pt idx="845">
                  <c:v>10</c:v>
                </c:pt>
                <c:pt idx="846">
                  <c:v>8</c:v>
                </c:pt>
                <c:pt idx="847">
                  <c:v>14</c:v>
                </c:pt>
                <c:pt idx="848">
                  <c:v>12</c:v>
                </c:pt>
                <c:pt idx="849">
                  <c:v>14</c:v>
                </c:pt>
                <c:pt idx="850">
                  <c:v>11</c:v>
                </c:pt>
                <c:pt idx="851">
                  <c:v>5</c:v>
                </c:pt>
                <c:pt idx="852">
                  <c:v>6</c:v>
                </c:pt>
                <c:pt idx="853">
                  <c:v>7</c:v>
                </c:pt>
                <c:pt idx="854">
                  <c:v>8</c:v>
                </c:pt>
                <c:pt idx="855">
                  <c:v>10</c:v>
                </c:pt>
                <c:pt idx="856">
                  <c:v>10</c:v>
                </c:pt>
                <c:pt idx="857">
                  <c:v>8</c:v>
                </c:pt>
                <c:pt idx="858">
                  <c:v>12</c:v>
                </c:pt>
                <c:pt idx="859">
                  <c:v>15</c:v>
                </c:pt>
                <c:pt idx="860">
                  <c:v>11</c:v>
                </c:pt>
                <c:pt idx="861">
                  <c:v>9</c:v>
                </c:pt>
                <c:pt idx="862">
                  <c:v>12</c:v>
                </c:pt>
                <c:pt idx="863">
                  <c:v>8</c:v>
                </c:pt>
                <c:pt idx="864">
                  <c:v>10</c:v>
                </c:pt>
                <c:pt idx="865">
                  <c:v>10</c:v>
                </c:pt>
                <c:pt idx="866">
                  <c:v>11</c:v>
                </c:pt>
                <c:pt idx="867">
                  <c:v>8</c:v>
                </c:pt>
                <c:pt idx="868">
                  <c:v>8</c:v>
                </c:pt>
                <c:pt idx="869">
                  <c:v>10</c:v>
                </c:pt>
                <c:pt idx="870">
                  <c:v>9</c:v>
                </c:pt>
                <c:pt idx="871">
                  <c:v>10</c:v>
                </c:pt>
                <c:pt idx="872">
                  <c:v>8</c:v>
                </c:pt>
                <c:pt idx="873">
                  <c:v>10</c:v>
                </c:pt>
                <c:pt idx="874">
                  <c:v>8</c:v>
                </c:pt>
                <c:pt idx="875">
                  <c:v>6</c:v>
                </c:pt>
                <c:pt idx="876">
                  <c:v>7</c:v>
                </c:pt>
                <c:pt idx="877">
                  <c:v>8</c:v>
                </c:pt>
                <c:pt idx="878">
                  <c:v>14</c:v>
                </c:pt>
                <c:pt idx="879">
                  <c:v>12</c:v>
                </c:pt>
                <c:pt idx="880">
                  <c:v>11</c:v>
                </c:pt>
                <c:pt idx="881">
                  <c:v>8</c:v>
                </c:pt>
                <c:pt idx="882">
                  <c:v>9</c:v>
                </c:pt>
                <c:pt idx="883">
                  <c:v>12</c:v>
                </c:pt>
                <c:pt idx="884">
                  <c:v>12</c:v>
                </c:pt>
                <c:pt idx="885">
                  <c:v>13</c:v>
                </c:pt>
                <c:pt idx="886">
                  <c:v>13</c:v>
                </c:pt>
                <c:pt idx="887">
                  <c:v>9</c:v>
                </c:pt>
                <c:pt idx="888">
                  <c:v>7</c:v>
                </c:pt>
                <c:pt idx="889">
                  <c:v>13</c:v>
                </c:pt>
                <c:pt idx="890">
                  <c:v>14</c:v>
                </c:pt>
                <c:pt idx="891">
                  <c:v>12</c:v>
                </c:pt>
                <c:pt idx="892">
                  <c:v>14</c:v>
                </c:pt>
                <c:pt idx="893">
                  <c:v>11</c:v>
                </c:pt>
                <c:pt idx="894">
                  <c:v>7</c:v>
                </c:pt>
                <c:pt idx="895">
                  <c:v>14</c:v>
                </c:pt>
                <c:pt idx="896">
                  <c:v>13</c:v>
                </c:pt>
                <c:pt idx="897">
                  <c:v>8</c:v>
                </c:pt>
                <c:pt idx="898">
                  <c:v>11</c:v>
                </c:pt>
                <c:pt idx="899">
                  <c:v>8</c:v>
                </c:pt>
                <c:pt idx="900">
                  <c:v>6</c:v>
                </c:pt>
                <c:pt idx="901">
                  <c:v>10</c:v>
                </c:pt>
                <c:pt idx="902">
                  <c:v>9</c:v>
                </c:pt>
                <c:pt idx="903">
                  <c:v>8</c:v>
                </c:pt>
                <c:pt idx="904">
                  <c:v>12</c:v>
                </c:pt>
                <c:pt idx="905">
                  <c:v>4</c:v>
                </c:pt>
                <c:pt idx="906">
                  <c:v>13</c:v>
                </c:pt>
                <c:pt idx="907">
                  <c:v>7</c:v>
                </c:pt>
                <c:pt idx="908">
                  <c:v>9</c:v>
                </c:pt>
                <c:pt idx="909">
                  <c:v>9</c:v>
                </c:pt>
                <c:pt idx="910">
                  <c:v>7</c:v>
                </c:pt>
                <c:pt idx="911">
                  <c:v>8</c:v>
                </c:pt>
                <c:pt idx="912">
                  <c:v>11</c:v>
                </c:pt>
                <c:pt idx="913">
                  <c:v>8</c:v>
                </c:pt>
                <c:pt idx="914">
                  <c:v>5</c:v>
                </c:pt>
                <c:pt idx="915">
                  <c:v>6</c:v>
                </c:pt>
                <c:pt idx="916">
                  <c:v>6</c:v>
                </c:pt>
                <c:pt idx="917">
                  <c:v>12</c:v>
                </c:pt>
                <c:pt idx="918">
                  <c:v>11</c:v>
                </c:pt>
                <c:pt idx="919">
                  <c:v>9</c:v>
                </c:pt>
                <c:pt idx="920">
                  <c:v>13</c:v>
                </c:pt>
                <c:pt idx="921">
                  <c:v>7</c:v>
                </c:pt>
                <c:pt idx="922">
                  <c:v>11</c:v>
                </c:pt>
                <c:pt idx="923">
                  <c:v>8</c:v>
                </c:pt>
                <c:pt idx="924">
                  <c:v>6</c:v>
                </c:pt>
                <c:pt idx="925">
                  <c:v>8</c:v>
                </c:pt>
                <c:pt idx="926">
                  <c:v>12</c:v>
                </c:pt>
                <c:pt idx="927">
                  <c:v>7</c:v>
                </c:pt>
                <c:pt idx="928">
                  <c:v>9</c:v>
                </c:pt>
                <c:pt idx="929">
                  <c:v>5</c:v>
                </c:pt>
                <c:pt idx="930">
                  <c:v>11</c:v>
                </c:pt>
                <c:pt idx="931">
                  <c:v>10</c:v>
                </c:pt>
                <c:pt idx="932">
                  <c:v>6</c:v>
                </c:pt>
                <c:pt idx="933">
                  <c:v>6</c:v>
                </c:pt>
                <c:pt idx="934">
                  <c:v>9</c:v>
                </c:pt>
                <c:pt idx="935">
                  <c:v>11</c:v>
                </c:pt>
                <c:pt idx="936">
                  <c:v>6</c:v>
                </c:pt>
                <c:pt idx="937">
                  <c:v>11</c:v>
                </c:pt>
                <c:pt idx="938">
                  <c:v>8</c:v>
                </c:pt>
                <c:pt idx="939">
                  <c:v>12</c:v>
                </c:pt>
                <c:pt idx="940">
                  <c:v>1</c:v>
                </c:pt>
                <c:pt idx="941">
                  <c:v>8</c:v>
                </c:pt>
                <c:pt idx="942">
                  <c:v>10</c:v>
                </c:pt>
                <c:pt idx="943">
                  <c:v>11</c:v>
                </c:pt>
                <c:pt idx="944">
                  <c:v>4</c:v>
                </c:pt>
                <c:pt idx="945">
                  <c:v>5</c:v>
                </c:pt>
                <c:pt idx="946">
                  <c:v>9</c:v>
                </c:pt>
                <c:pt idx="947">
                  <c:v>11</c:v>
                </c:pt>
                <c:pt idx="948">
                  <c:v>8</c:v>
                </c:pt>
                <c:pt idx="949">
                  <c:v>10</c:v>
                </c:pt>
                <c:pt idx="950">
                  <c:v>6</c:v>
                </c:pt>
                <c:pt idx="951">
                  <c:v>5</c:v>
                </c:pt>
                <c:pt idx="952">
                  <c:v>12</c:v>
                </c:pt>
                <c:pt idx="953">
                  <c:v>8</c:v>
                </c:pt>
                <c:pt idx="954">
                  <c:v>9</c:v>
                </c:pt>
                <c:pt idx="955">
                  <c:v>9</c:v>
                </c:pt>
                <c:pt idx="956">
                  <c:v>8</c:v>
                </c:pt>
                <c:pt idx="957">
                  <c:v>7</c:v>
                </c:pt>
                <c:pt idx="958">
                  <c:v>9</c:v>
                </c:pt>
                <c:pt idx="959">
                  <c:v>5</c:v>
                </c:pt>
                <c:pt idx="960">
                  <c:v>9</c:v>
                </c:pt>
                <c:pt idx="961">
                  <c:v>8</c:v>
                </c:pt>
                <c:pt idx="962">
                  <c:v>9</c:v>
                </c:pt>
                <c:pt idx="963">
                  <c:v>15</c:v>
                </c:pt>
                <c:pt idx="964">
                  <c:v>7</c:v>
                </c:pt>
                <c:pt idx="965">
                  <c:v>8</c:v>
                </c:pt>
                <c:pt idx="966">
                  <c:v>11</c:v>
                </c:pt>
                <c:pt idx="967">
                  <c:v>6</c:v>
                </c:pt>
                <c:pt idx="968">
                  <c:v>15</c:v>
                </c:pt>
                <c:pt idx="969">
                  <c:v>6</c:v>
                </c:pt>
                <c:pt idx="970">
                  <c:v>4</c:v>
                </c:pt>
                <c:pt idx="971">
                  <c:v>9</c:v>
                </c:pt>
                <c:pt idx="972">
                  <c:v>8</c:v>
                </c:pt>
                <c:pt idx="973">
                  <c:v>7</c:v>
                </c:pt>
                <c:pt idx="974">
                  <c:v>5</c:v>
                </c:pt>
                <c:pt idx="975">
                  <c:v>10</c:v>
                </c:pt>
                <c:pt idx="976">
                  <c:v>6</c:v>
                </c:pt>
                <c:pt idx="977">
                  <c:v>3</c:v>
                </c:pt>
                <c:pt idx="978">
                  <c:v>8</c:v>
                </c:pt>
                <c:pt idx="979">
                  <c:v>8</c:v>
                </c:pt>
                <c:pt idx="980">
                  <c:v>1</c:v>
                </c:pt>
                <c:pt idx="981">
                  <c:v>8</c:v>
                </c:pt>
                <c:pt idx="982">
                  <c:v>9</c:v>
                </c:pt>
                <c:pt idx="983">
                  <c:v>7</c:v>
                </c:pt>
                <c:pt idx="984">
                  <c:v>1</c:v>
                </c:pt>
                <c:pt idx="985">
                  <c:v>9</c:v>
                </c:pt>
                <c:pt idx="986">
                  <c:v>9</c:v>
                </c:pt>
                <c:pt idx="987">
                  <c:v>7</c:v>
                </c:pt>
                <c:pt idx="988">
                  <c:v>8</c:v>
                </c:pt>
                <c:pt idx="989">
                  <c:v>6</c:v>
                </c:pt>
                <c:pt idx="990">
                  <c:v>5</c:v>
                </c:pt>
                <c:pt idx="991">
                  <c:v>9</c:v>
                </c:pt>
                <c:pt idx="992">
                  <c:v>2</c:v>
                </c:pt>
                <c:pt idx="993">
                  <c:v>10</c:v>
                </c:pt>
                <c:pt idx="994">
                  <c:v>11</c:v>
                </c:pt>
                <c:pt idx="995">
                  <c:v>4</c:v>
                </c:pt>
                <c:pt idx="996">
                  <c:v>4</c:v>
                </c:pt>
                <c:pt idx="997">
                  <c:v>6</c:v>
                </c:pt>
                <c:pt idx="998">
                  <c:v>16</c:v>
                </c:pt>
                <c:pt idx="999">
                  <c:v>6</c:v>
                </c:pt>
                <c:pt idx="1000">
                  <c:v>7</c:v>
                </c:pt>
                <c:pt idx="1001">
                  <c:v>8</c:v>
                </c:pt>
                <c:pt idx="1002">
                  <c:v>8</c:v>
                </c:pt>
                <c:pt idx="1003">
                  <c:v>6</c:v>
                </c:pt>
                <c:pt idx="1004">
                  <c:v>7</c:v>
                </c:pt>
                <c:pt idx="1005">
                  <c:v>7</c:v>
                </c:pt>
                <c:pt idx="1006">
                  <c:v>9</c:v>
                </c:pt>
                <c:pt idx="1007">
                  <c:v>16</c:v>
                </c:pt>
                <c:pt idx="1008">
                  <c:v>10</c:v>
                </c:pt>
                <c:pt idx="1009">
                  <c:v>8</c:v>
                </c:pt>
                <c:pt idx="1010">
                  <c:v>12</c:v>
                </c:pt>
                <c:pt idx="1011">
                  <c:v>8</c:v>
                </c:pt>
                <c:pt idx="1012">
                  <c:v>7</c:v>
                </c:pt>
                <c:pt idx="1013">
                  <c:v>7</c:v>
                </c:pt>
                <c:pt idx="1014">
                  <c:v>2</c:v>
                </c:pt>
                <c:pt idx="1015">
                  <c:v>6</c:v>
                </c:pt>
                <c:pt idx="1016">
                  <c:v>5</c:v>
                </c:pt>
                <c:pt idx="1017">
                  <c:v>4</c:v>
                </c:pt>
                <c:pt idx="1018">
                  <c:v>7</c:v>
                </c:pt>
                <c:pt idx="1019">
                  <c:v>6</c:v>
                </c:pt>
                <c:pt idx="1020">
                  <c:v>9</c:v>
                </c:pt>
                <c:pt idx="1021">
                  <c:v>3</c:v>
                </c:pt>
                <c:pt idx="1022">
                  <c:v>5</c:v>
                </c:pt>
                <c:pt idx="1023">
                  <c:v>12</c:v>
                </c:pt>
                <c:pt idx="1024">
                  <c:v>4</c:v>
                </c:pt>
                <c:pt idx="1025">
                  <c:v>12</c:v>
                </c:pt>
                <c:pt idx="1026">
                  <c:v>8</c:v>
                </c:pt>
                <c:pt idx="1027">
                  <c:v>12</c:v>
                </c:pt>
                <c:pt idx="1028">
                  <c:v>5</c:v>
                </c:pt>
                <c:pt idx="1029">
                  <c:v>4</c:v>
                </c:pt>
                <c:pt idx="1030">
                  <c:v>6</c:v>
                </c:pt>
                <c:pt idx="1031">
                  <c:v>8</c:v>
                </c:pt>
                <c:pt idx="1032">
                  <c:v>7</c:v>
                </c:pt>
                <c:pt idx="1033">
                  <c:v>3</c:v>
                </c:pt>
                <c:pt idx="1034">
                  <c:v>7</c:v>
                </c:pt>
                <c:pt idx="1035">
                  <c:v>8</c:v>
                </c:pt>
                <c:pt idx="1036">
                  <c:v>3</c:v>
                </c:pt>
                <c:pt idx="1037">
                  <c:v>6</c:v>
                </c:pt>
                <c:pt idx="1038">
                  <c:v>7</c:v>
                </c:pt>
                <c:pt idx="1039">
                  <c:v>5</c:v>
                </c:pt>
                <c:pt idx="1040">
                  <c:v>8</c:v>
                </c:pt>
                <c:pt idx="1041">
                  <c:v>8</c:v>
                </c:pt>
                <c:pt idx="1042">
                  <c:v>8</c:v>
                </c:pt>
                <c:pt idx="1043">
                  <c:v>6</c:v>
                </c:pt>
                <c:pt idx="1044">
                  <c:v>10</c:v>
                </c:pt>
                <c:pt idx="1045">
                  <c:v>6</c:v>
                </c:pt>
                <c:pt idx="1046">
                  <c:v>3</c:v>
                </c:pt>
                <c:pt idx="1047">
                  <c:v>5</c:v>
                </c:pt>
                <c:pt idx="1048">
                  <c:v>6</c:v>
                </c:pt>
                <c:pt idx="1049">
                  <c:v>5</c:v>
                </c:pt>
                <c:pt idx="1050">
                  <c:v>11</c:v>
                </c:pt>
                <c:pt idx="1051">
                  <c:v>7</c:v>
                </c:pt>
                <c:pt idx="1052">
                  <c:v>11</c:v>
                </c:pt>
                <c:pt idx="1053">
                  <c:v>7</c:v>
                </c:pt>
                <c:pt idx="1054">
                  <c:v>2</c:v>
                </c:pt>
                <c:pt idx="1055">
                  <c:v>5</c:v>
                </c:pt>
                <c:pt idx="1056">
                  <c:v>8</c:v>
                </c:pt>
                <c:pt idx="1057">
                  <c:v>3</c:v>
                </c:pt>
                <c:pt idx="1058">
                  <c:v>11</c:v>
                </c:pt>
                <c:pt idx="1059">
                  <c:v>10</c:v>
                </c:pt>
                <c:pt idx="1060">
                  <c:v>8</c:v>
                </c:pt>
                <c:pt idx="1061">
                  <c:v>5</c:v>
                </c:pt>
                <c:pt idx="1062">
                  <c:v>5</c:v>
                </c:pt>
                <c:pt idx="1063">
                  <c:v>5</c:v>
                </c:pt>
                <c:pt idx="1064">
                  <c:v>9</c:v>
                </c:pt>
                <c:pt idx="1065">
                  <c:v>2</c:v>
                </c:pt>
                <c:pt idx="1066">
                  <c:v>8</c:v>
                </c:pt>
                <c:pt idx="1067">
                  <c:v>7</c:v>
                </c:pt>
                <c:pt idx="1068">
                  <c:v>5</c:v>
                </c:pt>
                <c:pt idx="1069">
                  <c:v>5</c:v>
                </c:pt>
                <c:pt idx="1070">
                  <c:v>5</c:v>
                </c:pt>
                <c:pt idx="1071">
                  <c:v>7</c:v>
                </c:pt>
                <c:pt idx="1072">
                  <c:v>10</c:v>
                </c:pt>
                <c:pt idx="1073">
                  <c:v>4</c:v>
                </c:pt>
                <c:pt idx="1074">
                  <c:v>7</c:v>
                </c:pt>
                <c:pt idx="1075">
                  <c:v>2</c:v>
                </c:pt>
                <c:pt idx="1076">
                  <c:v>6</c:v>
                </c:pt>
                <c:pt idx="1077">
                  <c:v>5</c:v>
                </c:pt>
                <c:pt idx="1078">
                  <c:v>5</c:v>
                </c:pt>
                <c:pt idx="1079">
                  <c:v>9</c:v>
                </c:pt>
                <c:pt idx="1080">
                  <c:v>7</c:v>
                </c:pt>
                <c:pt idx="1081">
                  <c:v>8</c:v>
                </c:pt>
                <c:pt idx="1082">
                  <c:v>9</c:v>
                </c:pt>
                <c:pt idx="1083">
                  <c:v>7</c:v>
                </c:pt>
                <c:pt idx="1084">
                  <c:v>5</c:v>
                </c:pt>
                <c:pt idx="1085">
                  <c:v>6</c:v>
                </c:pt>
                <c:pt idx="1086">
                  <c:v>7</c:v>
                </c:pt>
                <c:pt idx="1087">
                  <c:v>8</c:v>
                </c:pt>
                <c:pt idx="1088">
                  <c:v>7</c:v>
                </c:pt>
                <c:pt idx="1089">
                  <c:v>3</c:v>
                </c:pt>
                <c:pt idx="1090">
                  <c:v>4</c:v>
                </c:pt>
                <c:pt idx="1091">
                  <c:v>10</c:v>
                </c:pt>
                <c:pt idx="1092">
                  <c:v>7</c:v>
                </c:pt>
                <c:pt idx="1093">
                  <c:v>5</c:v>
                </c:pt>
                <c:pt idx="1094">
                  <c:v>9</c:v>
                </c:pt>
                <c:pt idx="1095">
                  <c:v>5</c:v>
                </c:pt>
                <c:pt idx="1096">
                  <c:v>5</c:v>
                </c:pt>
                <c:pt idx="1097">
                  <c:v>6</c:v>
                </c:pt>
                <c:pt idx="1098">
                  <c:v>8</c:v>
                </c:pt>
                <c:pt idx="1099">
                  <c:v>8</c:v>
                </c:pt>
                <c:pt idx="1100">
                  <c:v>4</c:v>
                </c:pt>
                <c:pt idx="1101">
                  <c:v>5</c:v>
                </c:pt>
                <c:pt idx="1102">
                  <c:v>6</c:v>
                </c:pt>
                <c:pt idx="1103">
                  <c:v>8</c:v>
                </c:pt>
                <c:pt idx="1104">
                  <c:v>5</c:v>
                </c:pt>
                <c:pt idx="1105">
                  <c:v>7</c:v>
                </c:pt>
                <c:pt idx="1106">
                  <c:v>13</c:v>
                </c:pt>
                <c:pt idx="1107">
                  <c:v>4</c:v>
                </c:pt>
                <c:pt idx="1108">
                  <c:v>4</c:v>
                </c:pt>
                <c:pt idx="1109">
                  <c:v>4</c:v>
                </c:pt>
                <c:pt idx="1110">
                  <c:v>11</c:v>
                </c:pt>
                <c:pt idx="1111">
                  <c:v>3</c:v>
                </c:pt>
                <c:pt idx="1112">
                  <c:v>5</c:v>
                </c:pt>
                <c:pt idx="1113">
                  <c:v>4</c:v>
                </c:pt>
                <c:pt idx="1114">
                  <c:v>3</c:v>
                </c:pt>
                <c:pt idx="1115">
                  <c:v>7</c:v>
                </c:pt>
                <c:pt idx="1116">
                  <c:v>6</c:v>
                </c:pt>
                <c:pt idx="1117">
                  <c:v>3</c:v>
                </c:pt>
                <c:pt idx="1118">
                  <c:v>8</c:v>
                </c:pt>
                <c:pt idx="1119">
                  <c:v>4</c:v>
                </c:pt>
                <c:pt idx="1120">
                  <c:v>5</c:v>
                </c:pt>
                <c:pt idx="1121">
                  <c:v>13</c:v>
                </c:pt>
                <c:pt idx="1122">
                  <c:v>8</c:v>
                </c:pt>
                <c:pt idx="1123">
                  <c:v>6</c:v>
                </c:pt>
                <c:pt idx="1124">
                  <c:v>12</c:v>
                </c:pt>
                <c:pt idx="1125">
                  <c:v>3</c:v>
                </c:pt>
                <c:pt idx="1126">
                  <c:v>3</c:v>
                </c:pt>
                <c:pt idx="1127">
                  <c:v>5</c:v>
                </c:pt>
                <c:pt idx="1128">
                  <c:v>6</c:v>
                </c:pt>
                <c:pt idx="1129">
                  <c:v>7</c:v>
                </c:pt>
                <c:pt idx="1130">
                  <c:v>3</c:v>
                </c:pt>
                <c:pt idx="1131">
                  <c:v>4</c:v>
                </c:pt>
                <c:pt idx="1132">
                  <c:v>11</c:v>
                </c:pt>
                <c:pt idx="1133">
                  <c:v>4</c:v>
                </c:pt>
                <c:pt idx="1134">
                  <c:v>6</c:v>
                </c:pt>
                <c:pt idx="1135">
                  <c:v>6</c:v>
                </c:pt>
                <c:pt idx="1136">
                  <c:v>10</c:v>
                </c:pt>
                <c:pt idx="1137">
                  <c:v>4</c:v>
                </c:pt>
                <c:pt idx="1138">
                  <c:v>6</c:v>
                </c:pt>
                <c:pt idx="1139">
                  <c:v>7</c:v>
                </c:pt>
                <c:pt idx="1140">
                  <c:v>12</c:v>
                </c:pt>
                <c:pt idx="1141">
                  <c:v>7</c:v>
                </c:pt>
                <c:pt idx="1142">
                  <c:v>1</c:v>
                </c:pt>
                <c:pt idx="1143">
                  <c:v>10</c:v>
                </c:pt>
                <c:pt idx="1144">
                  <c:v>9</c:v>
                </c:pt>
                <c:pt idx="1145">
                  <c:v>2</c:v>
                </c:pt>
                <c:pt idx="1146">
                  <c:v>6</c:v>
                </c:pt>
                <c:pt idx="1147">
                  <c:v>14</c:v>
                </c:pt>
                <c:pt idx="1148">
                  <c:v>4</c:v>
                </c:pt>
                <c:pt idx="1149">
                  <c:v>10</c:v>
                </c:pt>
                <c:pt idx="1150">
                  <c:v>8</c:v>
                </c:pt>
                <c:pt idx="1151">
                  <c:v>4</c:v>
                </c:pt>
                <c:pt idx="1152">
                  <c:v>6</c:v>
                </c:pt>
                <c:pt idx="1153">
                  <c:v>8</c:v>
                </c:pt>
                <c:pt idx="1154">
                  <c:v>5</c:v>
                </c:pt>
                <c:pt idx="1155">
                  <c:v>7</c:v>
                </c:pt>
                <c:pt idx="1156">
                  <c:v>4</c:v>
                </c:pt>
                <c:pt idx="1157">
                  <c:v>4</c:v>
                </c:pt>
                <c:pt idx="1158">
                  <c:v>4</c:v>
                </c:pt>
                <c:pt idx="1159">
                  <c:v>3</c:v>
                </c:pt>
                <c:pt idx="1160">
                  <c:v>4</c:v>
                </c:pt>
                <c:pt idx="1161">
                  <c:v>10</c:v>
                </c:pt>
                <c:pt idx="1162">
                  <c:v>4</c:v>
                </c:pt>
                <c:pt idx="1163">
                  <c:v>6</c:v>
                </c:pt>
                <c:pt idx="1164">
                  <c:v>5</c:v>
                </c:pt>
                <c:pt idx="1165">
                  <c:v>10</c:v>
                </c:pt>
                <c:pt idx="1166">
                  <c:v>5</c:v>
                </c:pt>
                <c:pt idx="1167">
                  <c:v>4</c:v>
                </c:pt>
                <c:pt idx="1168">
                  <c:v>5</c:v>
                </c:pt>
                <c:pt idx="1169">
                  <c:v>8</c:v>
                </c:pt>
                <c:pt idx="1170">
                  <c:v>3</c:v>
                </c:pt>
                <c:pt idx="1171">
                  <c:v>6</c:v>
                </c:pt>
                <c:pt idx="1172">
                  <c:v>6</c:v>
                </c:pt>
                <c:pt idx="1173">
                  <c:v>7</c:v>
                </c:pt>
                <c:pt idx="1174">
                  <c:v>6</c:v>
                </c:pt>
                <c:pt idx="1175">
                  <c:v>9</c:v>
                </c:pt>
                <c:pt idx="1176">
                  <c:v>6</c:v>
                </c:pt>
                <c:pt idx="1177">
                  <c:v>9</c:v>
                </c:pt>
                <c:pt idx="1178">
                  <c:v>10</c:v>
                </c:pt>
                <c:pt idx="1179">
                  <c:v>9</c:v>
                </c:pt>
                <c:pt idx="1180">
                  <c:v>4</c:v>
                </c:pt>
                <c:pt idx="1181">
                  <c:v>3</c:v>
                </c:pt>
                <c:pt idx="1182">
                  <c:v>5</c:v>
                </c:pt>
                <c:pt idx="1183">
                  <c:v>4</c:v>
                </c:pt>
                <c:pt idx="1184">
                  <c:v>4</c:v>
                </c:pt>
                <c:pt idx="1185">
                  <c:v>4</c:v>
                </c:pt>
                <c:pt idx="1186">
                  <c:v>8</c:v>
                </c:pt>
                <c:pt idx="1187">
                  <c:v>6</c:v>
                </c:pt>
                <c:pt idx="1188">
                  <c:v>4</c:v>
                </c:pt>
                <c:pt idx="1189">
                  <c:v>8</c:v>
                </c:pt>
                <c:pt idx="1190">
                  <c:v>5</c:v>
                </c:pt>
                <c:pt idx="1191">
                  <c:v>10</c:v>
                </c:pt>
                <c:pt idx="1192">
                  <c:v>5</c:v>
                </c:pt>
                <c:pt idx="1193">
                  <c:v>12</c:v>
                </c:pt>
                <c:pt idx="1194">
                  <c:v>6</c:v>
                </c:pt>
                <c:pt idx="1195">
                  <c:v>7</c:v>
                </c:pt>
                <c:pt idx="1196">
                  <c:v>10</c:v>
                </c:pt>
                <c:pt idx="1197">
                  <c:v>6</c:v>
                </c:pt>
                <c:pt idx="1198">
                  <c:v>6</c:v>
                </c:pt>
                <c:pt idx="1199">
                  <c:v>8</c:v>
                </c:pt>
                <c:pt idx="1200">
                  <c:v>5</c:v>
                </c:pt>
                <c:pt idx="1201">
                  <c:v>5</c:v>
                </c:pt>
                <c:pt idx="1202">
                  <c:v>5</c:v>
                </c:pt>
                <c:pt idx="1203">
                  <c:v>4</c:v>
                </c:pt>
                <c:pt idx="1204">
                  <c:v>5</c:v>
                </c:pt>
                <c:pt idx="1205">
                  <c:v>7</c:v>
                </c:pt>
                <c:pt idx="1206">
                  <c:v>4</c:v>
                </c:pt>
                <c:pt idx="1207">
                  <c:v>3</c:v>
                </c:pt>
                <c:pt idx="1208">
                  <c:v>4</c:v>
                </c:pt>
                <c:pt idx="1209">
                  <c:v>5</c:v>
                </c:pt>
                <c:pt idx="1210">
                  <c:v>4</c:v>
                </c:pt>
                <c:pt idx="1211">
                  <c:v>2</c:v>
                </c:pt>
                <c:pt idx="1212">
                  <c:v>6</c:v>
                </c:pt>
                <c:pt idx="1213">
                  <c:v>8</c:v>
                </c:pt>
                <c:pt idx="1214">
                  <c:v>3</c:v>
                </c:pt>
                <c:pt idx="1215">
                  <c:v>4</c:v>
                </c:pt>
                <c:pt idx="1216">
                  <c:v>5</c:v>
                </c:pt>
                <c:pt idx="1217">
                  <c:v>5</c:v>
                </c:pt>
                <c:pt idx="1218">
                  <c:v>10</c:v>
                </c:pt>
                <c:pt idx="1219">
                  <c:v>8</c:v>
                </c:pt>
                <c:pt idx="1220">
                  <c:v>7</c:v>
                </c:pt>
                <c:pt idx="1221">
                  <c:v>4</c:v>
                </c:pt>
                <c:pt idx="1222">
                  <c:v>1</c:v>
                </c:pt>
                <c:pt idx="1223">
                  <c:v>6</c:v>
                </c:pt>
                <c:pt idx="1224">
                  <c:v>5</c:v>
                </c:pt>
                <c:pt idx="1225">
                  <c:v>7</c:v>
                </c:pt>
                <c:pt idx="1226">
                  <c:v>6</c:v>
                </c:pt>
                <c:pt idx="1227">
                  <c:v>5</c:v>
                </c:pt>
                <c:pt idx="1228">
                  <c:v>8</c:v>
                </c:pt>
                <c:pt idx="1229">
                  <c:v>5</c:v>
                </c:pt>
                <c:pt idx="1230">
                  <c:v>8</c:v>
                </c:pt>
                <c:pt idx="1231">
                  <c:v>6</c:v>
                </c:pt>
                <c:pt idx="1232">
                  <c:v>6</c:v>
                </c:pt>
                <c:pt idx="1233">
                  <c:v>4</c:v>
                </c:pt>
                <c:pt idx="1234">
                  <c:v>10</c:v>
                </c:pt>
                <c:pt idx="1235">
                  <c:v>8</c:v>
                </c:pt>
                <c:pt idx="1236">
                  <c:v>7</c:v>
                </c:pt>
                <c:pt idx="1237">
                  <c:v>7</c:v>
                </c:pt>
                <c:pt idx="1238">
                  <c:v>6</c:v>
                </c:pt>
                <c:pt idx="1239">
                  <c:v>2</c:v>
                </c:pt>
                <c:pt idx="1240">
                  <c:v>4</c:v>
                </c:pt>
                <c:pt idx="1241">
                  <c:v>9</c:v>
                </c:pt>
                <c:pt idx="1242">
                  <c:v>1</c:v>
                </c:pt>
                <c:pt idx="1243">
                  <c:v>5</c:v>
                </c:pt>
                <c:pt idx="1244">
                  <c:v>3</c:v>
                </c:pt>
                <c:pt idx="1245">
                  <c:v>8</c:v>
                </c:pt>
                <c:pt idx="1246">
                  <c:v>3</c:v>
                </c:pt>
                <c:pt idx="1247">
                  <c:v>4</c:v>
                </c:pt>
                <c:pt idx="1248">
                  <c:v>7</c:v>
                </c:pt>
                <c:pt idx="1249">
                  <c:v>10</c:v>
                </c:pt>
                <c:pt idx="1250">
                  <c:v>6</c:v>
                </c:pt>
                <c:pt idx="1251">
                  <c:v>4</c:v>
                </c:pt>
                <c:pt idx="1252">
                  <c:v>4</c:v>
                </c:pt>
                <c:pt idx="1253">
                  <c:v>2</c:v>
                </c:pt>
                <c:pt idx="1254">
                  <c:v>7</c:v>
                </c:pt>
                <c:pt idx="1255">
                  <c:v>8</c:v>
                </c:pt>
                <c:pt idx="1256">
                  <c:v>7</c:v>
                </c:pt>
                <c:pt idx="1257">
                  <c:v>10</c:v>
                </c:pt>
                <c:pt idx="1258">
                  <c:v>2</c:v>
                </c:pt>
                <c:pt idx="1259">
                  <c:v>2</c:v>
                </c:pt>
                <c:pt idx="1260">
                  <c:v>6</c:v>
                </c:pt>
                <c:pt idx="1261">
                  <c:v>7</c:v>
                </c:pt>
                <c:pt idx="1262">
                  <c:v>6</c:v>
                </c:pt>
                <c:pt idx="1263">
                  <c:v>1</c:v>
                </c:pt>
                <c:pt idx="1264">
                  <c:v>7</c:v>
                </c:pt>
                <c:pt idx="1265">
                  <c:v>7</c:v>
                </c:pt>
                <c:pt idx="1266">
                  <c:v>1</c:v>
                </c:pt>
                <c:pt idx="1267">
                  <c:v>4</c:v>
                </c:pt>
                <c:pt idx="1268">
                  <c:v>2</c:v>
                </c:pt>
                <c:pt idx="1269">
                  <c:v>4</c:v>
                </c:pt>
                <c:pt idx="1270">
                  <c:v>4</c:v>
                </c:pt>
                <c:pt idx="1271">
                  <c:v>4</c:v>
                </c:pt>
                <c:pt idx="1272">
                  <c:v>8</c:v>
                </c:pt>
                <c:pt idx="1273">
                  <c:v>9</c:v>
                </c:pt>
                <c:pt idx="1274">
                  <c:v>6</c:v>
                </c:pt>
                <c:pt idx="1275">
                  <c:v>10</c:v>
                </c:pt>
                <c:pt idx="1276">
                  <c:v>7</c:v>
                </c:pt>
                <c:pt idx="1277">
                  <c:v>5</c:v>
                </c:pt>
                <c:pt idx="1278">
                  <c:v>6</c:v>
                </c:pt>
                <c:pt idx="1279">
                  <c:v>6</c:v>
                </c:pt>
                <c:pt idx="1280">
                  <c:v>4</c:v>
                </c:pt>
                <c:pt idx="1281">
                  <c:v>6</c:v>
                </c:pt>
                <c:pt idx="1282">
                  <c:v>5</c:v>
                </c:pt>
                <c:pt idx="1283">
                  <c:v>6</c:v>
                </c:pt>
                <c:pt idx="1284">
                  <c:v>5</c:v>
                </c:pt>
                <c:pt idx="1285">
                  <c:v>10</c:v>
                </c:pt>
                <c:pt idx="1286">
                  <c:v>3</c:v>
                </c:pt>
                <c:pt idx="1287">
                  <c:v>2</c:v>
                </c:pt>
                <c:pt idx="1288">
                  <c:v>4</c:v>
                </c:pt>
                <c:pt idx="1289">
                  <c:v>4</c:v>
                </c:pt>
                <c:pt idx="1290">
                  <c:v>6</c:v>
                </c:pt>
                <c:pt idx="1291">
                  <c:v>3</c:v>
                </c:pt>
                <c:pt idx="1292">
                  <c:v>8</c:v>
                </c:pt>
                <c:pt idx="1293">
                  <c:v>2</c:v>
                </c:pt>
                <c:pt idx="1294">
                  <c:v>4</c:v>
                </c:pt>
                <c:pt idx="1295">
                  <c:v>6</c:v>
                </c:pt>
                <c:pt idx="1296">
                  <c:v>0</c:v>
                </c:pt>
                <c:pt idx="1297">
                  <c:v>7</c:v>
                </c:pt>
                <c:pt idx="1298">
                  <c:v>4</c:v>
                </c:pt>
                <c:pt idx="1299">
                  <c:v>2</c:v>
                </c:pt>
                <c:pt idx="1300">
                  <c:v>5</c:v>
                </c:pt>
                <c:pt idx="1301">
                  <c:v>5</c:v>
                </c:pt>
                <c:pt idx="1302">
                  <c:v>6</c:v>
                </c:pt>
                <c:pt idx="1303">
                  <c:v>4</c:v>
                </c:pt>
                <c:pt idx="1304">
                  <c:v>5</c:v>
                </c:pt>
                <c:pt idx="1305">
                  <c:v>8</c:v>
                </c:pt>
                <c:pt idx="1306">
                  <c:v>4</c:v>
                </c:pt>
                <c:pt idx="1307">
                  <c:v>2</c:v>
                </c:pt>
                <c:pt idx="1308">
                  <c:v>0</c:v>
                </c:pt>
                <c:pt idx="1309">
                  <c:v>6</c:v>
                </c:pt>
                <c:pt idx="1310">
                  <c:v>3</c:v>
                </c:pt>
                <c:pt idx="1311">
                  <c:v>0</c:v>
                </c:pt>
                <c:pt idx="1312">
                  <c:v>4</c:v>
                </c:pt>
                <c:pt idx="1313">
                  <c:v>2</c:v>
                </c:pt>
                <c:pt idx="1314">
                  <c:v>2</c:v>
                </c:pt>
                <c:pt idx="1315">
                  <c:v>3</c:v>
                </c:pt>
                <c:pt idx="1316">
                  <c:v>9</c:v>
                </c:pt>
                <c:pt idx="1317">
                  <c:v>7</c:v>
                </c:pt>
                <c:pt idx="1318">
                  <c:v>2</c:v>
                </c:pt>
                <c:pt idx="1319">
                  <c:v>7</c:v>
                </c:pt>
                <c:pt idx="1320">
                  <c:v>4</c:v>
                </c:pt>
                <c:pt idx="1321">
                  <c:v>2</c:v>
                </c:pt>
                <c:pt idx="1322">
                  <c:v>6</c:v>
                </c:pt>
                <c:pt idx="1323">
                  <c:v>2</c:v>
                </c:pt>
                <c:pt idx="1324">
                  <c:v>3</c:v>
                </c:pt>
                <c:pt idx="1325">
                  <c:v>5</c:v>
                </c:pt>
                <c:pt idx="1326">
                  <c:v>6</c:v>
                </c:pt>
                <c:pt idx="1327">
                  <c:v>5</c:v>
                </c:pt>
                <c:pt idx="1328">
                  <c:v>5</c:v>
                </c:pt>
                <c:pt idx="1329">
                  <c:v>2</c:v>
                </c:pt>
                <c:pt idx="1330">
                  <c:v>2</c:v>
                </c:pt>
                <c:pt idx="1331">
                  <c:v>4</c:v>
                </c:pt>
                <c:pt idx="1332">
                  <c:v>6</c:v>
                </c:pt>
                <c:pt idx="1333">
                  <c:v>5</c:v>
                </c:pt>
                <c:pt idx="1334">
                  <c:v>4</c:v>
                </c:pt>
                <c:pt idx="1335">
                  <c:v>3</c:v>
                </c:pt>
                <c:pt idx="1336">
                  <c:v>3</c:v>
                </c:pt>
                <c:pt idx="1337">
                  <c:v>6</c:v>
                </c:pt>
                <c:pt idx="1338">
                  <c:v>6</c:v>
                </c:pt>
                <c:pt idx="1339">
                  <c:v>6</c:v>
                </c:pt>
                <c:pt idx="1340">
                  <c:v>2</c:v>
                </c:pt>
                <c:pt idx="1341">
                  <c:v>9</c:v>
                </c:pt>
                <c:pt idx="1342">
                  <c:v>4</c:v>
                </c:pt>
                <c:pt idx="1343">
                  <c:v>4</c:v>
                </c:pt>
                <c:pt idx="1344">
                  <c:v>3</c:v>
                </c:pt>
                <c:pt idx="1345">
                  <c:v>2</c:v>
                </c:pt>
                <c:pt idx="1346">
                  <c:v>4</c:v>
                </c:pt>
                <c:pt idx="1347">
                  <c:v>2</c:v>
                </c:pt>
                <c:pt idx="1348">
                  <c:v>2</c:v>
                </c:pt>
                <c:pt idx="1349">
                  <c:v>7</c:v>
                </c:pt>
                <c:pt idx="1350">
                  <c:v>3</c:v>
                </c:pt>
                <c:pt idx="1351">
                  <c:v>4</c:v>
                </c:pt>
                <c:pt idx="1352">
                  <c:v>3</c:v>
                </c:pt>
                <c:pt idx="1353">
                  <c:v>4</c:v>
                </c:pt>
                <c:pt idx="1354">
                  <c:v>3</c:v>
                </c:pt>
                <c:pt idx="1355">
                  <c:v>6</c:v>
                </c:pt>
                <c:pt idx="1356">
                  <c:v>2</c:v>
                </c:pt>
                <c:pt idx="1357">
                  <c:v>3</c:v>
                </c:pt>
                <c:pt idx="1358">
                  <c:v>9</c:v>
                </c:pt>
                <c:pt idx="1359">
                  <c:v>5</c:v>
                </c:pt>
                <c:pt idx="1360">
                  <c:v>4</c:v>
                </c:pt>
                <c:pt idx="1361">
                  <c:v>6</c:v>
                </c:pt>
                <c:pt idx="1362">
                  <c:v>4</c:v>
                </c:pt>
                <c:pt idx="1363">
                  <c:v>2</c:v>
                </c:pt>
                <c:pt idx="1364">
                  <c:v>3</c:v>
                </c:pt>
                <c:pt idx="1365">
                  <c:v>6</c:v>
                </c:pt>
                <c:pt idx="1366">
                  <c:v>2</c:v>
                </c:pt>
                <c:pt idx="1367">
                  <c:v>3</c:v>
                </c:pt>
                <c:pt idx="1368">
                  <c:v>3</c:v>
                </c:pt>
                <c:pt idx="1369">
                  <c:v>3</c:v>
                </c:pt>
                <c:pt idx="1370">
                  <c:v>4</c:v>
                </c:pt>
                <c:pt idx="1371">
                  <c:v>5</c:v>
                </c:pt>
                <c:pt idx="1372">
                  <c:v>5</c:v>
                </c:pt>
                <c:pt idx="1373">
                  <c:v>4</c:v>
                </c:pt>
                <c:pt idx="1374">
                  <c:v>2</c:v>
                </c:pt>
                <c:pt idx="1375">
                  <c:v>3</c:v>
                </c:pt>
                <c:pt idx="1376">
                  <c:v>4</c:v>
                </c:pt>
                <c:pt idx="1377">
                  <c:v>3</c:v>
                </c:pt>
                <c:pt idx="1378">
                  <c:v>5</c:v>
                </c:pt>
                <c:pt idx="1379">
                  <c:v>2</c:v>
                </c:pt>
                <c:pt idx="1380">
                  <c:v>2</c:v>
                </c:pt>
                <c:pt idx="1381">
                  <c:v>2</c:v>
                </c:pt>
                <c:pt idx="1382">
                  <c:v>0</c:v>
                </c:pt>
                <c:pt idx="1383">
                  <c:v>3</c:v>
                </c:pt>
                <c:pt idx="1384">
                  <c:v>2</c:v>
                </c:pt>
                <c:pt idx="1385">
                  <c:v>7</c:v>
                </c:pt>
                <c:pt idx="1386">
                  <c:v>1</c:v>
                </c:pt>
                <c:pt idx="1387">
                  <c:v>3</c:v>
                </c:pt>
                <c:pt idx="1388">
                  <c:v>2</c:v>
                </c:pt>
                <c:pt idx="1389">
                  <c:v>5</c:v>
                </c:pt>
                <c:pt idx="1390">
                  <c:v>2</c:v>
                </c:pt>
                <c:pt idx="1391">
                  <c:v>2</c:v>
                </c:pt>
                <c:pt idx="1392">
                  <c:v>1</c:v>
                </c:pt>
                <c:pt idx="1393">
                  <c:v>9</c:v>
                </c:pt>
                <c:pt idx="1394">
                  <c:v>5</c:v>
                </c:pt>
                <c:pt idx="1395">
                  <c:v>2</c:v>
                </c:pt>
                <c:pt idx="1396">
                  <c:v>0</c:v>
                </c:pt>
                <c:pt idx="1397">
                  <c:v>4</c:v>
                </c:pt>
                <c:pt idx="1398">
                  <c:v>7</c:v>
                </c:pt>
                <c:pt idx="1399">
                  <c:v>4</c:v>
                </c:pt>
                <c:pt idx="1400">
                  <c:v>4</c:v>
                </c:pt>
                <c:pt idx="1401">
                  <c:v>6</c:v>
                </c:pt>
                <c:pt idx="1402">
                  <c:v>5</c:v>
                </c:pt>
                <c:pt idx="1403">
                  <c:v>4</c:v>
                </c:pt>
                <c:pt idx="1404">
                  <c:v>2</c:v>
                </c:pt>
                <c:pt idx="1405">
                  <c:v>2</c:v>
                </c:pt>
                <c:pt idx="1406">
                  <c:v>2</c:v>
                </c:pt>
                <c:pt idx="1407">
                  <c:v>4</c:v>
                </c:pt>
                <c:pt idx="1408">
                  <c:v>5</c:v>
                </c:pt>
                <c:pt idx="1409">
                  <c:v>3</c:v>
                </c:pt>
                <c:pt idx="1410">
                  <c:v>4</c:v>
                </c:pt>
                <c:pt idx="1411">
                  <c:v>2</c:v>
                </c:pt>
                <c:pt idx="1412">
                  <c:v>3</c:v>
                </c:pt>
                <c:pt idx="1413">
                  <c:v>6</c:v>
                </c:pt>
                <c:pt idx="1414">
                  <c:v>2</c:v>
                </c:pt>
                <c:pt idx="1415">
                  <c:v>5</c:v>
                </c:pt>
                <c:pt idx="1416">
                  <c:v>5</c:v>
                </c:pt>
                <c:pt idx="1417">
                  <c:v>1</c:v>
                </c:pt>
                <c:pt idx="1418">
                  <c:v>2</c:v>
                </c:pt>
                <c:pt idx="1419">
                  <c:v>1</c:v>
                </c:pt>
                <c:pt idx="1420">
                  <c:v>2</c:v>
                </c:pt>
                <c:pt idx="1421">
                  <c:v>1</c:v>
                </c:pt>
                <c:pt idx="1422">
                  <c:v>2</c:v>
                </c:pt>
                <c:pt idx="1423">
                  <c:v>6</c:v>
                </c:pt>
                <c:pt idx="1424">
                  <c:v>2</c:v>
                </c:pt>
                <c:pt idx="1425">
                  <c:v>0</c:v>
                </c:pt>
                <c:pt idx="1426">
                  <c:v>2</c:v>
                </c:pt>
                <c:pt idx="1427">
                  <c:v>6</c:v>
                </c:pt>
                <c:pt idx="1428">
                  <c:v>2</c:v>
                </c:pt>
                <c:pt idx="1429">
                  <c:v>3</c:v>
                </c:pt>
                <c:pt idx="1430">
                  <c:v>6</c:v>
                </c:pt>
                <c:pt idx="1431">
                  <c:v>4</c:v>
                </c:pt>
                <c:pt idx="1432">
                  <c:v>5</c:v>
                </c:pt>
                <c:pt idx="1433">
                  <c:v>3</c:v>
                </c:pt>
                <c:pt idx="1434">
                  <c:v>1</c:v>
                </c:pt>
                <c:pt idx="1435">
                  <c:v>1</c:v>
                </c:pt>
                <c:pt idx="1436">
                  <c:v>3</c:v>
                </c:pt>
                <c:pt idx="1437">
                  <c:v>1</c:v>
                </c:pt>
                <c:pt idx="1438">
                  <c:v>1</c:v>
                </c:pt>
                <c:pt idx="1439">
                  <c:v>4</c:v>
                </c:pt>
                <c:pt idx="1440">
                  <c:v>6</c:v>
                </c:pt>
                <c:pt idx="1441">
                  <c:v>0</c:v>
                </c:pt>
                <c:pt idx="1442">
                  <c:v>1</c:v>
                </c:pt>
                <c:pt idx="1443">
                  <c:v>3</c:v>
                </c:pt>
                <c:pt idx="1444">
                  <c:v>3</c:v>
                </c:pt>
                <c:pt idx="1445">
                  <c:v>3</c:v>
                </c:pt>
                <c:pt idx="1446">
                  <c:v>4</c:v>
                </c:pt>
                <c:pt idx="1447">
                  <c:v>3</c:v>
                </c:pt>
                <c:pt idx="1448">
                  <c:v>5</c:v>
                </c:pt>
                <c:pt idx="1449">
                  <c:v>1</c:v>
                </c:pt>
                <c:pt idx="1450">
                  <c:v>6</c:v>
                </c:pt>
                <c:pt idx="1451">
                  <c:v>5</c:v>
                </c:pt>
                <c:pt idx="1452">
                  <c:v>4</c:v>
                </c:pt>
                <c:pt idx="1453">
                  <c:v>4</c:v>
                </c:pt>
                <c:pt idx="1454">
                  <c:v>5</c:v>
                </c:pt>
                <c:pt idx="1455">
                  <c:v>10</c:v>
                </c:pt>
                <c:pt idx="1456">
                  <c:v>3</c:v>
                </c:pt>
                <c:pt idx="1457">
                  <c:v>4</c:v>
                </c:pt>
                <c:pt idx="1458">
                  <c:v>4</c:v>
                </c:pt>
                <c:pt idx="1459">
                  <c:v>3</c:v>
                </c:pt>
                <c:pt idx="1460">
                  <c:v>4</c:v>
                </c:pt>
                <c:pt idx="1461">
                  <c:v>3</c:v>
                </c:pt>
                <c:pt idx="1462">
                  <c:v>5</c:v>
                </c:pt>
                <c:pt idx="1463">
                  <c:v>1</c:v>
                </c:pt>
                <c:pt idx="1464">
                  <c:v>6</c:v>
                </c:pt>
                <c:pt idx="1465">
                  <c:v>3</c:v>
                </c:pt>
                <c:pt idx="1466">
                  <c:v>1</c:v>
                </c:pt>
                <c:pt idx="1467">
                  <c:v>7</c:v>
                </c:pt>
                <c:pt idx="1468">
                  <c:v>5</c:v>
                </c:pt>
                <c:pt idx="1469">
                  <c:v>3</c:v>
                </c:pt>
                <c:pt idx="1470">
                  <c:v>3</c:v>
                </c:pt>
                <c:pt idx="1471">
                  <c:v>2</c:v>
                </c:pt>
                <c:pt idx="1472">
                  <c:v>1</c:v>
                </c:pt>
                <c:pt idx="1473">
                  <c:v>1</c:v>
                </c:pt>
                <c:pt idx="1474">
                  <c:v>3</c:v>
                </c:pt>
                <c:pt idx="1475">
                  <c:v>5</c:v>
                </c:pt>
                <c:pt idx="1476">
                  <c:v>4</c:v>
                </c:pt>
                <c:pt idx="1477">
                  <c:v>2</c:v>
                </c:pt>
                <c:pt idx="1478">
                  <c:v>1</c:v>
                </c:pt>
                <c:pt idx="1479">
                  <c:v>5</c:v>
                </c:pt>
                <c:pt idx="1480">
                  <c:v>4</c:v>
                </c:pt>
                <c:pt idx="1481">
                  <c:v>2</c:v>
                </c:pt>
                <c:pt idx="1482">
                  <c:v>2</c:v>
                </c:pt>
                <c:pt idx="1483">
                  <c:v>2</c:v>
                </c:pt>
                <c:pt idx="1484">
                  <c:v>2</c:v>
                </c:pt>
                <c:pt idx="1485">
                  <c:v>2</c:v>
                </c:pt>
                <c:pt idx="1486">
                  <c:v>3</c:v>
                </c:pt>
                <c:pt idx="1487">
                  <c:v>4</c:v>
                </c:pt>
                <c:pt idx="1488">
                  <c:v>2</c:v>
                </c:pt>
                <c:pt idx="1489">
                  <c:v>3</c:v>
                </c:pt>
                <c:pt idx="1490">
                  <c:v>3</c:v>
                </c:pt>
                <c:pt idx="1491">
                  <c:v>4</c:v>
                </c:pt>
                <c:pt idx="1492">
                  <c:v>4</c:v>
                </c:pt>
                <c:pt idx="1493">
                  <c:v>2</c:v>
                </c:pt>
                <c:pt idx="1494">
                  <c:v>4</c:v>
                </c:pt>
                <c:pt idx="1495">
                  <c:v>4</c:v>
                </c:pt>
                <c:pt idx="1496">
                  <c:v>4</c:v>
                </c:pt>
                <c:pt idx="1497">
                  <c:v>5</c:v>
                </c:pt>
                <c:pt idx="1498">
                  <c:v>4</c:v>
                </c:pt>
                <c:pt idx="1499">
                  <c:v>2</c:v>
                </c:pt>
                <c:pt idx="1500">
                  <c:v>2</c:v>
                </c:pt>
                <c:pt idx="1501">
                  <c:v>2</c:v>
                </c:pt>
                <c:pt idx="1502">
                  <c:v>5</c:v>
                </c:pt>
                <c:pt idx="1503">
                  <c:v>2</c:v>
                </c:pt>
                <c:pt idx="1504">
                  <c:v>1</c:v>
                </c:pt>
                <c:pt idx="1505">
                  <c:v>4</c:v>
                </c:pt>
                <c:pt idx="1506">
                  <c:v>1</c:v>
                </c:pt>
                <c:pt idx="1507">
                  <c:v>1</c:v>
                </c:pt>
                <c:pt idx="1508">
                  <c:v>2</c:v>
                </c:pt>
                <c:pt idx="1509">
                  <c:v>0</c:v>
                </c:pt>
                <c:pt idx="1510">
                  <c:v>2</c:v>
                </c:pt>
                <c:pt idx="1511">
                  <c:v>2</c:v>
                </c:pt>
                <c:pt idx="1512">
                  <c:v>2</c:v>
                </c:pt>
                <c:pt idx="1513">
                  <c:v>3</c:v>
                </c:pt>
                <c:pt idx="1514">
                  <c:v>4</c:v>
                </c:pt>
                <c:pt idx="1515">
                  <c:v>4</c:v>
                </c:pt>
                <c:pt idx="1516">
                  <c:v>3</c:v>
                </c:pt>
                <c:pt idx="1517">
                  <c:v>3</c:v>
                </c:pt>
                <c:pt idx="1518">
                  <c:v>1</c:v>
                </c:pt>
                <c:pt idx="1519">
                  <c:v>4</c:v>
                </c:pt>
                <c:pt idx="1520">
                  <c:v>0</c:v>
                </c:pt>
                <c:pt idx="1521">
                  <c:v>2</c:v>
                </c:pt>
                <c:pt idx="1522">
                  <c:v>3</c:v>
                </c:pt>
                <c:pt idx="1523">
                  <c:v>3</c:v>
                </c:pt>
                <c:pt idx="1524">
                  <c:v>2</c:v>
                </c:pt>
                <c:pt idx="1525">
                  <c:v>3</c:v>
                </c:pt>
                <c:pt idx="1526">
                  <c:v>2</c:v>
                </c:pt>
                <c:pt idx="1527">
                  <c:v>3</c:v>
                </c:pt>
                <c:pt idx="1528">
                  <c:v>3</c:v>
                </c:pt>
                <c:pt idx="1529">
                  <c:v>2</c:v>
                </c:pt>
                <c:pt idx="1530">
                  <c:v>2</c:v>
                </c:pt>
                <c:pt idx="1531">
                  <c:v>2</c:v>
                </c:pt>
                <c:pt idx="1532">
                  <c:v>1</c:v>
                </c:pt>
                <c:pt idx="1533">
                  <c:v>3</c:v>
                </c:pt>
                <c:pt idx="1534">
                  <c:v>2</c:v>
                </c:pt>
                <c:pt idx="1535">
                  <c:v>1</c:v>
                </c:pt>
                <c:pt idx="1536">
                  <c:v>3</c:v>
                </c:pt>
                <c:pt idx="1537">
                  <c:v>5</c:v>
                </c:pt>
                <c:pt idx="1538">
                  <c:v>6</c:v>
                </c:pt>
                <c:pt idx="1539">
                  <c:v>0</c:v>
                </c:pt>
                <c:pt idx="1540">
                  <c:v>4</c:v>
                </c:pt>
                <c:pt idx="1541">
                  <c:v>2</c:v>
                </c:pt>
                <c:pt idx="1542">
                  <c:v>4</c:v>
                </c:pt>
                <c:pt idx="1543">
                  <c:v>5</c:v>
                </c:pt>
                <c:pt idx="1544">
                  <c:v>3</c:v>
                </c:pt>
                <c:pt idx="1545">
                  <c:v>3</c:v>
                </c:pt>
                <c:pt idx="1546">
                  <c:v>1</c:v>
                </c:pt>
                <c:pt idx="1547">
                  <c:v>3</c:v>
                </c:pt>
                <c:pt idx="1548">
                  <c:v>2</c:v>
                </c:pt>
                <c:pt idx="1549">
                  <c:v>3</c:v>
                </c:pt>
                <c:pt idx="1550">
                  <c:v>1</c:v>
                </c:pt>
                <c:pt idx="1551">
                  <c:v>2</c:v>
                </c:pt>
                <c:pt idx="1552">
                  <c:v>2</c:v>
                </c:pt>
                <c:pt idx="1553">
                  <c:v>1</c:v>
                </c:pt>
                <c:pt idx="1554">
                  <c:v>2</c:v>
                </c:pt>
                <c:pt idx="1555">
                  <c:v>7</c:v>
                </c:pt>
                <c:pt idx="1556">
                  <c:v>2</c:v>
                </c:pt>
                <c:pt idx="1557">
                  <c:v>3</c:v>
                </c:pt>
                <c:pt idx="1558">
                  <c:v>3</c:v>
                </c:pt>
                <c:pt idx="1559">
                  <c:v>2</c:v>
                </c:pt>
                <c:pt idx="1560">
                  <c:v>4</c:v>
                </c:pt>
                <c:pt idx="1561">
                  <c:v>1</c:v>
                </c:pt>
                <c:pt idx="1562">
                  <c:v>1</c:v>
                </c:pt>
                <c:pt idx="1563">
                  <c:v>5</c:v>
                </c:pt>
                <c:pt idx="1564">
                  <c:v>2</c:v>
                </c:pt>
                <c:pt idx="1565">
                  <c:v>2</c:v>
                </c:pt>
                <c:pt idx="1566">
                  <c:v>6</c:v>
                </c:pt>
                <c:pt idx="1567">
                  <c:v>0</c:v>
                </c:pt>
                <c:pt idx="1568">
                  <c:v>2</c:v>
                </c:pt>
                <c:pt idx="1569">
                  <c:v>3</c:v>
                </c:pt>
                <c:pt idx="1570">
                  <c:v>1</c:v>
                </c:pt>
                <c:pt idx="1571">
                  <c:v>2</c:v>
                </c:pt>
                <c:pt idx="1572">
                  <c:v>5</c:v>
                </c:pt>
                <c:pt idx="1573">
                  <c:v>4</c:v>
                </c:pt>
                <c:pt idx="1574">
                  <c:v>3</c:v>
                </c:pt>
                <c:pt idx="1575">
                  <c:v>1</c:v>
                </c:pt>
                <c:pt idx="1576">
                  <c:v>2</c:v>
                </c:pt>
                <c:pt idx="1577">
                  <c:v>4</c:v>
                </c:pt>
                <c:pt idx="1578">
                  <c:v>2</c:v>
                </c:pt>
                <c:pt idx="1579">
                  <c:v>1</c:v>
                </c:pt>
                <c:pt idx="1580">
                  <c:v>3</c:v>
                </c:pt>
                <c:pt idx="1581">
                  <c:v>3</c:v>
                </c:pt>
                <c:pt idx="1582">
                  <c:v>2</c:v>
                </c:pt>
                <c:pt idx="1583">
                  <c:v>0</c:v>
                </c:pt>
                <c:pt idx="1584">
                  <c:v>0</c:v>
                </c:pt>
                <c:pt idx="1585">
                  <c:v>5</c:v>
                </c:pt>
                <c:pt idx="1586">
                  <c:v>1</c:v>
                </c:pt>
                <c:pt idx="1587">
                  <c:v>2</c:v>
                </c:pt>
                <c:pt idx="1588">
                  <c:v>1</c:v>
                </c:pt>
                <c:pt idx="1589">
                  <c:v>2</c:v>
                </c:pt>
                <c:pt idx="1590">
                  <c:v>7</c:v>
                </c:pt>
                <c:pt idx="1591">
                  <c:v>4</c:v>
                </c:pt>
                <c:pt idx="1592">
                  <c:v>4</c:v>
                </c:pt>
                <c:pt idx="1593">
                  <c:v>3</c:v>
                </c:pt>
                <c:pt idx="1594">
                  <c:v>1</c:v>
                </c:pt>
                <c:pt idx="1595">
                  <c:v>4</c:v>
                </c:pt>
                <c:pt idx="1596">
                  <c:v>3</c:v>
                </c:pt>
                <c:pt idx="1597">
                  <c:v>1</c:v>
                </c:pt>
                <c:pt idx="1598">
                  <c:v>3</c:v>
                </c:pt>
                <c:pt idx="1599">
                  <c:v>3</c:v>
                </c:pt>
                <c:pt idx="1600">
                  <c:v>1</c:v>
                </c:pt>
                <c:pt idx="1601">
                  <c:v>2</c:v>
                </c:pt>
                <c:pt idx="1602">
                  <c:v>4</c:v>
                </c:pt>
                <c:pt idx="1603">
                  <c:v>3</c:v>
                </c:pt>
                <c:pt idx="1604">
                  <c:v>2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2</c:v>
                </c:pt>
                <c:pt idx="1610">
                  <c:v>5</c:v>
                </c:pt>
                <c:pt idx="1611">
                  <c:v>1</c:v>
                </c:pt>
                <c:pt idx="1612">
                  <c:v>3</c:v>
                </c:pt>
                <c:pt idx="1613">
                  <c:v>0</c:v>
                </c:pt>
                <c:pt idx="1614">
                  <c:v>1</c:v>
                </c:pt>
                <c:pt idx="1615">
                  <c:v>2</c:v>
                </c:pt>
                <c:pt idx="1616">
                  <c:v>2</c:v>
                </c:pt>
                <c:pt idx="1617">
                  <c:v>3</c:v>
                </c:pt>
                <c:pt idx="1618">
                  <c:v>1</c:v>
                </c:pt>
                <c:pt idx="1619">
                  <c:v>2</c:v>
                </c:pt>
                <c:pt idx="1620">
                  <c:v>2</c:v>
                </c:pt>
                <c:pt idx="1621">
                  <c:v>1</c:v>
                </c:pt>
                <c:pt idx="1622">
                  <c:v>1</c:v>
                </c:pt>
                <c:pt idx="1623">
                  <c:v>3</c:v>
                </c:pt>
                <c:pt idx="1624">
                  <c:v>2</c:v>
                </c:pt>
                <c:pt idx="1625">
                  <c:v>1</c:v>
                </c:pt>
                <c:pt idx="1626">
                  <c:v>0</c:v>
                </c:pt>
                <c:pt idx="1627">
                  <c:v>2</c:v>
                </c:pt>
                <c:pt idx="1628">
                  <c:v>1</c:v>
                </c:pt>
                <c:pt idx="1629">
                  <c:v>3</c:v>
                </c:pt>
                <c:pt idx="1630">
                  <c:v>1</c:v>
                </c:pt>
                <c:pt idx="1631">
                  <c:v>3</c:v>
                </c:pt>
                <c:pt idx="1632">
                  <c:v>1</c:v>
                </c:pt>
                <c:pt idx="1633">
                  <c:v>4</c:v>
                </c:pt>
                <c:pt idx="1634">
                  <c:v>3</c:v>
                </c:pt>
                <c:pt idx="1635">
                  <c:v>3</c:v>
                </c:pt>
                <c:pt idx="1636">
                  <c:v>5</c:v>
                </c:pt>
                <c:pt idx="1637">
                  <c:v>1</c:v>
                </c:pt>
                <c:pt idx="1638">
                  <c:v>2</c:v>
                </c:pt>
                <c:pt idx="1639">
                  <c:v>3</c:v>
                </c:pt>
                <c:pt idx="1640">
                  <c:v>0</c:v>
                </c:pt>
                <c:pt idx="1641">
                  <c:v>1</c:v>
                </c:pt>
                <c:pt idx="1642">
                  <c:v>0</c:v>
                </c:pt>
                <c:pt idx="1643">
                  <c:v>2</c:v>
                </c:pt>
                <c:pt idx="1644">
                  <c:v>4</c:v>
                </c:pt>
                <c:pt idx="1645">
                  <c:v>2</c:v>
                </c:pt>
                <c:pt idx="1646">
                  <c:v>1</c:v>
                </c:pt>
                <c:pt idx="1647">
                  <c:v>2</c:v>
                </c:pt>
                <c:pt idx="1648">
                  <c:v>4</c:v>
                </c:pt>
                <c:pt idx="1649">
                  <c:v>3</c:v>
                </c:pt>
                <c:pt idx="1650">
                  <c:v>2</c:v>
                </c:pt>
                <c:pt idx="1651">
                  <c:v>2</c:v>
                </c:pt>
                <c:pt idx="1652">
                  <c:v>2</c:v>
                </c:pt>
                <c:pt idx="1653">
                  <c:v>1</c:v>
                </c:pt>
                <c:pt idx="1654">
                  <c:v>3</c:v>
                </c:pt>
                <c:pt idx="1655">
                  <c:v>2</c:v>
                </c:pt>
                <c:pt idx="1656">
                  <c:v>0</c:v>
                </c:pt>
                <c:pt idx="1657">
                  <c:v>1</c:v>
                </c:pt>
                <c:pt idx="1658">
                  <c:v>2</c:v>
                </c:pt>
                <c:pt idx="1659">
                  <c:v>2</c:v>
                </c:pt>
                <c:pt idx="1660">
                  <c:v>1</c:v>
                </c:pt>
                <c:pt idx="1661">
                  <c:v>0</c:v>
                </c:pt>
                <c:pt idx="1662">
                  <c:v>4</c:v>
                </c:pt>
                <c:pt idx="1663">
                  <c:v>1</c:v>
                </c:pt>
                <c:pt idx="1664">
                  <c:v>1</c:v>
                </c:pt>
                <c:pt idx="1665">
                  <c:v>3</c:v>
                </c:pt>
                <c:pt idx="1666">
                  <c:v>2</c:v>
                </c:pt>
                <c:pt idx="1667">
                  <c:v>2</c:v>
                </c:pt>
                <c:pt idx="1668">
                  <c:v>4</c:v>
                </c:pt>
                <c:pt idx="1669">
                  <c:v>1</c:v>
                </c:pt>
                <c:pt idx="1670">
                  <c:v>0</c:v>
                </c:pt>
                <c:pt idx="1671">
                  <c:v>0</c:v>
                </c:pt>
                <c:pt idx="1672">
                  <c:v>4</c:v>
                </c:pt>
                <c:pt idx="1673">
                  <c:v>0</c:v>
                </c:pt>
                <c:pt idx="1674">
                  <c:v>1</c:v>
                </c:pt>
                <c:pt idx="1675">
                  <c:v>1</c:v>
                </c:pt>
                <c:pt idx="1676">
                  <c:v>1</c:v>
                </c:pt>
                <c:pt idx="1677">
                  <c:v>0</c:v>
                </c:pt>
                <c:pt idx="1678">
                  <c:v>4</c:v>
                </c:pt>
                <c:pt idx="1679">
                  <c:v>1</c:v>
                </c:pt>
                <c:pt idx="1680">
                  <c:v>3</c:v>
                </c:pt>
                <c:pt idx="1681">
                  <c:v>2</c:v>
                </c:pt>
                <c:pt idx="1682">
                  <c:v>2</c:v>
                </c:pt>
                <c:pt idx="1683">
                  <c:v>1</c:v>
                </c:pt>
                <c:pt idx="1684">
                  <c:v>3</c:v>
                </c:pt>
                <c:pt idx="1685">
                  <c:v>0</c:v>
                </c:pt>
                <c:pt idx="1686">
                  <c:v>3</c:v>
                </c:pt>
                <c:pt idx="1687">
                  <c:v>2</c:v>
                </c:pt>
                <c:pt idx="1688">
                  <c:v>0</c:v>
                </c:pt>
                <c:pt idx="1689">
                  <c:v>2</c:v>
                </c:pt>
                <c:pt idx="1690">
                  <c:v>4</c:v>
                </c:pt>
                <c:pt idx="1691">
                  <c:v>1</c:v>
                </c:pt>
                <c:pt idx="1692">
                  <c:v>2</c:v>
                </c:pt>
                <c:pt idx="1693">
                  <c:v>1</c:v>
                </c:pt>
                <c:pt idx="1694">
                  <c:v>4</c:v>
                </c:pt>
                <c:pt idx="1695">
                  <c:v>0</c:v>
                </c:pt>
                <c:pt idx="1696">
                  <c:v>3</c:v>
                </c:pt>
                <c:pt idx="1697">
                  <c:v>2</c:v>
                </c:pt>
                <c:pt idx="1698">
                  <c:v>3</c:v>
                </c:pt>
                <c:pt idx="1699">
                  <c:v>0</c:v>
                </c:pt>
                <c:pt idx="1700">
                  <c:v>2</c:v>
                </c:pt>
                <c:pt idx="1701">
                  <c:v>6</c:v>
                </c:pt>
                <c:pt idx="1702">
                  <c:v>0</c:v>
                </c:pt>
                <c:pt idx="1703">
                  <c:v>1</c:v>
                </c:pt>
                <c:pt idx="1704">
                  <c:v>2</c:v>
                </c:pt>
                <c:pt idx="1705">
                  <c:v>2</c:v>
                </c:pt>
                <c:pt idx="1706">
                  <c:v>1</c:v>
                </c:pt>
                <c:pt idx="1707">
                  <c:v>2</c:v>
                </c:pt>
                <c:pt idx="1708">
                  <c:v>1</c:v>
                </c:pt>
                <c:pt idx="1709">
                  <c:v>3</c:v>
                </c:pt>
                <c:pt idx="1710">
                  <c:v>2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1</c:v>
                </c:pt>
                <c:pt idx="1715">
                  <c:v>1</c:v>
                </c:pt>
                <c:pt idx="1716">
                  <c:v>2</c:v>
                </c:pt>
                <c:pt idx="1717">
                  <c:v>3</c:v>
                </c:pt>
                <c:pt idx="1718">
                  <c:v>4</c:v>
                </c:pt>
                <c:pt idx="1719">
                  <c:v>2</c:v>
                </c:pt>
                <c:pt idx="1720">
                  <c:v>1</c:v>
                </c:pt>
                <c:pt idx="1721">
                  <c:v>3</c:v>
                </c:pt>
                <c:pt idx="1722">
                  <c:v>6</c:v>
                </c:pt>
                <c:pt idx="1723">
                  <c:v>2</c:v>
                </c:pt>
                <c:pt idx="1724">
                  <c:v>3</c:v>
                </c:pt>
                <c:pt idx="1725">
                  <c:v>0</c:v>
                </c:pt>
                <c:pt idx="1726">
                  <c:v>1</c:v>
                </c:pt>
                <c:pt idx="1727">
                  <c:v>0</c:v>
                </c:pt>
                <c:pt idx="1728">
                  <c:v>1</c:v>
                </c:pt>
                <c:pt idx="1729">
                  <c:v>2</c:v>
                </c:pt>
                <c:pt idx="1730">
                  <c:v>1</c:v>
                </c:pt>
                <c:pt idx="1731">
                  <c:v>2</c:v>
                </c:pt>
                <c:pt idx="1732">
                  <c:v>2</c:v>
                </c:pt>
                <c:pt idx="1733">
                  <c:v>0</c:v>
                </c:pt>
                <c:pt idx="1734">
                  <c:v>0</c:v>
                </c:pt>
                <c:pt idx="1735">
                  <c:v>3</c:v>
                </c:pt>
                <c:pt idx="1736">
                  <c:v>0</c:v>
                </c:pt>
                <c:pt idx="1737">
                  <c:v>0</c:v>
                </c:pt>
                <c:pt idx="1738">
                  <c:v>1</c:v>
                </c:pt>
                <c:pt idx="1739">
                  <c:v>1</c:v>
                </c:pt>
                <c:pt idx="1740">
                  <c:v>2</c:v>
                </c:pt>
                <c:pt idx="1741">
                  <c:v>0</c:v>
                </c:pt>
                <c:pt idx="1742">
                  <c:v>1</c:v>
                </c:pt>
                <c:pt idx="1743">
                  <c:v>1</c:v>
                </c:pt>
                <c:pt idx="1744">
                  <c:v>2</c:v>
                </c:pt>
                <c:pt idx="1745">
                  <c:v>2</c:v>
                </c:pt>
                <c:pt idx="1746">
                  <c:v>1</c:v>
                </c:pt>
                <c:pt idx="1747">
                  <c:v>2</c:v>
                </c:pt>
                <c:pt idx="1748">
                  <c:v>3</c:v>
                </c:pt>
                <c:pt idx="1749">
                  <c:v>1</c:v>
                </c:pt>
                <c:pt idx="1750">
                  <c:v>2</c:v>
                </c:pt>
                <c:pt idx="1751">
                  <c:v>1</c:v>
                </c:pt>
                <c:pt idx="1752">
                  <c:v>0</c:v>
                </c:pt>
                <c:pt idx="1753">
                  <c:v>1</c:v>
                </c:pt>
                <c:pt idx="1754">
                  <c:v>3</c:v>
                </c:pt>
                <c:pt idx="1755">
                  <c:v>0</c:v>
                </c:pt>
                <c:pt idx="1756">
                  <c:v>3</c:v>
                </c:pt>
                <c:pt idx="1757">
                  <c:v>2</c:v>
                </c:pt>
                <c:pt idx="1758">
                  <c:v>2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4</c:v>
                </c:pt>
                <c:pt idx="1763">
                  <c:v>1</c:v>
                </c:pt>
                <c:pt idx="1764">
                  <c:v>4</c:v>
                </c:pt>
                <c:pt idx="1765">
                  <c:v>4</c:v>
                </c:pt>
                <c:pt idx="1766">
                  <c:v>1</c:v>
                </c:pt>
                <c:pt idx="1767">
                  <c:v>0</c:v>
                </c:pt>
                <c:pt idx="1768">
                  <c:v>4</c:v>
                </c:pt>
                <c:pt idx="1769">
                  <c:v>2</c:v>
                </c:pt>
                <c:pt idx="1770">
                  <c:v>0</c:v>
                </c:pt>
                <c:pt idx="1771">
                  <c:v>1</c:v>
                </c:pt>
                <c:pt idx="1772">
                  <c:v>2</c:v>
                </c:pt>
                <c:pt idx="1773">
                  <c:v>0</c:v>
                </c:pt>
                <c:pt idx="1774">
                  <c:v>1</c:v>
                </c:pt>
                <c:pt idx="1775">
                  <c:v>2</c:v>
                </c:pt>
                <c:pt idx="1776">
                  <c:v>0</c:v>
                </c:pt>
                <c:pt idx="1777">
                  <c:v>2</c:v>
                </c:pt>
                <c:pt idx="1778">
                  <c:v>1</c:v>
                </c:pt>
                <c:pt idx="1779">
                  <c:v>3</c:v>
                </c:pt>
                <c:pt idx="1780">
                  <c:v>1</c:v>
                </c:pt>
                <c:pt idx="1781">
                  <c:v>2</c:v>
                </c:pt>
                <c:pt idx="1782">
                  <c:v>0</c:v>
                </c:pt>
                <c:pt idx="1783">
                  <c:v>0</c:v>
                </c:pt>
                <c:pt idx="1784">
                  <c:v>1</c:v>
                </c:pt>
                <c:pt idx="1785">
                  <c:v>1</c:v>
                </c:pt>
                <c:pt idx="1786">
                  <c:v>1</c:v>
                </c:pt>
                <c:pt idx="1787">
                  <c:v>0</c:v>
                </c:pt>
                <c:pt idx="1788">
                  <c:v>0</c:v>
                </c:pt>
                <c:pt idx="1789">
                  <c:v>2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1</c:v>
                </c:pt>
                <c:pt idx="1794">
                  <c:v>1</c:v>
                </c:pt>
                <c:pt idx="1795">
                  <c:v>3</c:v>
                </c:pt>
                <c:pt idx="1796">
                  <c:v>1</c:v>
                </c:pt>
                <c:pt idx="1797">
                  <c:v>2</c:v>
                </c:pt>
                <c:pt idx="1798">
                  <c:v>3</c:v>
                </c:pt>
                <c:pt idx="1799">
                  <c:v>3</c:v>
                </c:pt>
                <c:pt idx="1800">
                  <c:v>1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2</c:v>
                </c:pt>
                <c:pt idx="1807">
                  <c:v>1</c:v>
                </c:pt>
                <c:pt idx="1808">
                  <c:v>1</c:v>
                </c:pt>
                <c:pt idx="1809">
                  <c:v>1</c:v>
                </c:pt>
                <c:pt idx="1810">
                  <c:v>1</c:v>
                </c:pt>
                <c:pt idx="1811">
                  <c:v>0</c:v>
                </c:pt>
                <c:pt idx="1812">
                  <c:v>1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1</c:v>
                </c:pt>
                <c:pt idx="1818">
                  <c:v>3</c:v>
                </c:pt>
                <c:pt idx="1819">
                  <c:v>0</c:v>
                </c:pt>
                <c:pt idx="1820">
                  <c:v>1</c:v>
                </c:pt>
                <c:pt idx="1821">
                  <c:v>1</c:v>
                </c:pt>
                <c:pt idx="1822">
                  <c:v>2</c:v>
                </c:pt>
                <c:pt idx="1823">
                  <c:v>0</c:v>
                </c:pt>
                <c:pt idx="1824">
                  <c:v>1</c:v>
                </c:pt>
                <c:pt idx="1825">
                  <c:v>0</c:v>
                </c:pt>
                <c:pt idx="1826">
                  <c:v>1</c:v>
                </c:pt>
                <c:pt idx="1827">
                  <c:v>0</c:v>
                </c:pt>
                <c:pt idx="1828">
                  <c:v>1</c:v>
                </c:pt>
                <c:pt idx="1829">
                  <c:v>1</c:v>
                </c:pt>
                <c:pt idx="1830">
                  <c:v>1</c:v>
                </c:pt>
                <c:pt idx="1831">
                  <c:v>0</c:v>
                </c:pt>
                <c:pt idx="1832">
                  <c:v>0</c:v>
                </c:pt>
                <c:pt idx="1833">
                  <c:v>1</c:v>
                </c:pt>
                <c:pt idx="1834">
                  <c:v>0</c:v>
                </c:pt>
                <c:pt idx="1835">
                  <c:v>0</c:v>
                </c:pt>
                <c:pt idx="1836">
                  <c:v>1</c:v>
                </c:pt>
                <c:pt idx="1837">
                  <c:v>0</c:v>
                </c:pt>
                <c:pt idx="1838">
                  <c:v>0</c:v>
                </c:pt>
                <c:pt idx="1839">
                  <c:v>1</c:v>
                </c:pt>
                <c:pt idx="1840">
                  <c:v>1</c:v>
                </c:pt>
                <c:pt idx="1841">
                  <c:v>0</c:v>
                </c:pt>
                <c:pt idx="1842">
                  <c:v>0</c:v>
                </c:pt>
                <c:pt idx="1843">
                  <c:v>1</c:v>
                </c:pt>
                <c:pt idx="1844">
                  <c:v>0</c:v>
                </c:pt>
                <c:pt idx="1845">
                  <c:v>1</c:v>
                </c:pt>
                <c:pt idx="1846">
                  <c:v>0</c:v>
                </c:pt>
                <c:pt idx="1847">
                  <c:v>1</c:v>
                </c:pt>
                <c:pt idx="1848">
                  <c:v>1</c:v>
                </c:pt>
                <c:pt idx="1849">
                  <c:v>0</c:v>
                </c:pt>
                <c:pt idx="1850">
                  <c:v>1</c:v>
                </c:pt>
                <c:pt idx="1851">
                  <c:v>0</c:v>
                </c:pt>
                <c:pt idx="1852">
                  <c:v>0</c:v>
                </c:pt>
                <c:pt idx="1853">
                  <c:v>3</c:v>
                </c:pt>
                <c:pt idx="1854">
                  <c:v>0</c:v>
                </c:pt>
                <c:pt idx="1855">
                  <c:v>2</c:v>
                </c:pt>
                <c:pt idx="1856">
                  <c:v>0</c:v>
                </c:pt>
                <c:pt idx="1857">
                  <c:v>0</c:v>
                </c:pt>
                <c:pt idx="1858">
                  <c:v>4</c:v>
                </c:pt>
                <c:pt idx="1859">
                  <c:v>0</c:v>
                </c:pt>
                <c:pt idx="1860">
                  <c:v>2</c:v>
                </c:pt>
                <c:pt idx="1861">
                  <c:v>1</c:v>
                </c:pt>
                <c:pt idx="1862">
                  <c:v>1</c:v>
                </c:pt>
                <c:pt idx="1863">
                  <c:v>0</c:v>
                </c:pt>
                <c:pt idx="1864">
                  <c:v>1</c:v>
                </c:pt>
                <c:pt idx="1865">
                  <c:v>0</c:v>
                </c:pt>
                <c:pt idx="1866">
                  <c:v>2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1</c:v>
                </c:pt>
                <c:pt idx="1872">
                  <c:v>1</c:v>
                </c:pt>
                <c:pt idx="1873">
                  <c:v>1</c:v>
                </c:pt>
                <c:pt idx="1874">
                  <c:v>0</c:v>
                </c:pt>
                <c:pt idx="1875">
                  <c:v>1</c:v>
                </c:pt>
                <c:pt idx="1876">
                  <c:v>1</c:v>
                </c:pt>
                <c:pt idx="1877">
                  <c:v>0</c:v>
                </c:pt>
                <c:pt idx="1878">
                  <c:v>0</c:v>
                </c:pt>
                <c:pt idx="1879">
                  <c:v>1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1</c:v>
                </c:pt>
                <c:pt idx="1886">
                  <c:v>0</c:v>
                </c:pt>
                <c:pt idx="1887">
                  <c:v>0</c:v>
                </c:pt>
                <c:pt idx="1888">
                  <c:v>1</c:v>
                </c:pt>
                <c:pt idx="1889">
                  <c:v>0</c:v>
                </c:pt>
                <c:pt idx="1890">
                  <c:v>1</c:v>
                </c:pt>
                <c:pt idx="1891">
                  <c:v>0</c:v>
                </c:pt>
                <c:pt idx="1892">
                  <c:v>2</c:v>
                </c:pt>
                <c:pt idx="1893">
                  <c:v>0</c:v>
                </c:pt>
                <c:pt idx="1894">
                  <c:v>0</c:v>
                </c:pt>
                <c:pt idx="1895">
                  <c:v>1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1</c:v>
                </c:pt>
                <c:pt idx="1902">
                  <c:v>0</c:v>
                </c:pt>
                <c:pt idx="1903">
                  <c:v>2</c:v>
                </c:pt>
                <c:pt idx="1904">
                  <c:v>0</c:v>
                </c:pt>
                <c:pt idx="1905">
                  <c:v>1</c:v>
                </c:pt>
                <c:pt idx="1906">
                  <c:v>0</c:v>
                </c:pt>
                <c:pt idx="1907">
                  <c:v>0</c:v>
                </c:pt>
                <c:pt idx="1908">
                  <c:v>1</c:v>
                </c:pt>
                <c:pt idx="1909">
                  <c:v>2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1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1</c:v>
                </c:pt>
                <c:pt idx="1923">
                  <c:v>1</c:v>
                </c:pt>
                <c:pt idx="1924">
                  <c:v>0</c:v>
                </c:pt>
                <c:pt idx="1925">
                  <c:v>1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1</c:v>
                </c:pt>
                <c:pt idx="1946">
                  <c:v>0</c:v>
                </c:pt>
                <c:pt idx="1947">
                  <c:v>1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1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1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1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Foglio1!$D$1</c:f>
              <c:strCache>
                <c:ptCount val="1"/>
                <c:pt idx="0">
                  <c:v>Nichelatura</c:v>
                </c:pt>
              </c:strCache>
            </c:strRef>
          </c:tx>
          <c:marker>
            <c:symbol val="none"/>
          </c:marker>
          <c:xVal>
            <c:numRef>
              <c:f>Foglio1!$C$3:$C$4002</c:f>
              <c:numCache>
                <c:formatCode>General</c:formatCode>
                <c:ptCount val="40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  <c:pt idx="2048">
                  <c:v>2049</c:v>
                </c:pt>
                <c:pt idx="2049">
                  <c:v>2050</c:v>
                </c:pt>
                <c:pt idx="2050">
                  <c:v>2051</c:v>
                </c:pt>
                <c:pt idx="2051">
                  <c:v>2052</c:v>
                </c:pt>
                <c:pt idx="2052">
                  <c:v>2053</c:v>
                </c:pt>
                <c:pt idx="2053">
                  <c:v>2054</c:v>
                </c:pt>
                <c:pt idx="2054">
                  <c:v>2055</c:v>
                </c:pt>
                <c:pt idx="2055">
                  <c:v>2056</c:v>
                </c:pt>
                <c:pt idx="2056">
                  <c:v>2057</c:v>
                </c:pt>
                <c:pt idx="2057">
                  <c:v>2058</c:v>
                </c:pt>
                <c:pt idx="2058">
                  <c:v>2059</c:v>
                </c:pt>
                <c:pt idx="2059">
                  <c:v>2060</c:v>
                </c:pt>
                <c:pt idx="2060">
                  <c:v>2061</c:v>
                </c:pt>
                <c:pt idx="2061">
                  <c:v>2062</c:v>
                </c:pt>
                <c:pt idx="2062">
                  <c:v>2063</c:v>
                </c:pt>
                <c:pt idx="2063">
                  <c:v>2064</c:v>
                </c:pt>
                <c:pt idx="2064">
                  <c:v>2065</c:v>
                </c:pt>
                <c:pt idx="2065">
                  <c:v>2066</c:v>
                </c:pt>
                <c:pt idx="2066">
                  <c:v>2067</c:v>
                </c:pt>
                <c:pt idx="2067">
                  <c:v>2068</c:v>
                </c:pt>
                <c:pt idx="2068">
                  <c:v>2069</c:v>
                </c:pt>
                <c:pt idx="2069">
                  <c:v>2070</c:v>
                </c:pt>
                <c:pt idx="2070">
                  <c:v>2071</c:v>
                </c:pt>
                <c:pt idx="2071">
                  <c:v>2072</c:v>
                </c:pt>
                <c:pt idx="2072">
                  <c:v>2073</c:v>
                </c:pt>
                <c:pt idx="2073">
                  <c:v>2074</c:v>
                </c:pt>
                <c:pt idx="2074">
                  <c:v>2075</c:v>
                </c:pt>
                <c:pt idx="2075">
                  <c:v>2076</c:v>
                </c:pt>
                <c:pt idx="2076">
                  <c:v>2077</c:v>
                </c:pt>
                <c:pt idx="2077">
                  <c:v>2078</c:v>
                </c:pt>
                <c:pt idx="2078">
                  <c:v>2079</c:v>
                </c:pt>
                <c:pt idx="2079">
                  <c:v>2080</c:v>
                </c:pt>
                <c:pt idx="2080">
                  <c:v>2081</c:v>
                </c:pt>
                <c:pt idx="2081">
                  <c:v>2082</c:v>
                </c:pt>
                <c:pt idx="2082">
                  <c:v>2083</c:v>
                </c:pt>
                <c:pt idx="2083">
                  <c:v>2084</c:v>
                </c:pt>
                <c:pt idx="2084">
                  <c:v>2085</c:v>
                </c:pt>
                <c:pt idx="2085">
                  <c:v>2086</c:v>
                </c:pt>
                <c:pt idx="2086">
                  <c:v>2087</c:v>
                </c:pt>
                <c:pt idx="2087">
                  <c:v>2088</c:v>
                </c:pt>
                <c:pt idx="2088">
                  <c:v>2089</c:v>
                </c:pt>
                <c:pt idx="2089">
                  <c:v>2090</c:v>
                </c:pt>
                <c:pt idx="2090">
                  <c:v>2091</c:v>
                </c:pt>
                <c:pt idx="2091">
                  <c:v>2092</c:v>
                </c:pt>
                <c:pt idx="2092">
                  <c:v>2093</c:v>
                </c:pt>
                <c:pt idx="2093">
                  <c:v>2094</c:v>
                </c:pt>
                <c:pt idx="2094">
                  <c:v>2095</c:v>
                </c:pt>
                <c:pt idx="2095">
                  <c:v>2096</c:v>
                </c:pt>
                <c:pt idx="2096">
                  <c:v>2097</c:v>
                </c:pt>
                <c:pt idx="2097">
                  <c:v>2098</c:v>
                </c:pt>
                <c:pt idx="2098">
                  <c:v>2099</c:v>
                </c:pt>
                <c:pt idx="2099">
                  <c:v>2100</c:v>
                </c:pt>
                <c:pt idx="2100">
                  <c:v>2101</c:v>
                </c:pt>
                <c:pt idx="2101">
                  <c:v>2102</c:v>
                </c:pt>
                <c:pt idx="2102">
                  <c:v>2103</c:v>
                </c:pt>
                <c:pt idx="2103">
                  <c:v>2104</c:v>
                </c:pt>
                <c:pt idx="2104">
                  <c:v>2105</c:v>
                </c:pt>
                <c:pt idx="2105">
                  <c:v>2106</c:v>
                </c:pt>
                <c:pt idx="2106">
                  <c:v>2107</c:v>
                </c:pt>
                <c:pt idx="2107">
                  <c:v>2108</c:v>
                </c:pt>
                <c:pt idx="2108">
                  <c:v>2109</c:v>
                </c:pt>
                <c:pt idx="2109">
                  <c:v>2110</c:v>
                </c:pt>
                <c:pt idx="2110">
                  <c:v>2111</c:v>
                </c:pt>
                <c:pt idx="2111">
                  <c:v>2112</c:v>
                </c:pt>
                <c:pt idx="2112">
                  <c:v>2113</c:v>
                </c:pt>
                <c:pt idx="2113">
                  <c:v>2114</c:v>
                </c:pt>
                <c:pt idx="2114">
                  <c:v>2115</c:v>
                </c:pt>
                <c:pt idx="2115">
                  <c:v>2116</c:v>
                </c:pt>
                <c:pt idx="2116">
                  <c:v>2117</c:v>
                </c:pt>
                <c:pt idx="2117">
                  <c:v>2118</c:v>
                </c:pt>
                <c:pt idx="2118">
                  <c:v>2119</c:v>
                </c:pt>
                <c:pt idx="2119">
                  <c:v>2120</c:v>
                </c:pt>
                <c:pt idx="2120">
                  <c:v>2121</c:v>
                </c:pt>
                <c:pt idx="2121">
                  <c:v>2122</c:v>
                </c:pt>
                <c:pt idx="2122">
                  <c:v>2123</c:v>
                </c:pt>
                <c:pt idx="2123">
                  <c:v>2124</c:v>
                </c:pt>
                <c:pt idx="2124">
                  <c:v>2125</c:v>
                </c:pt>
                <c:pt idx="2125">
                  <c:v>2126</c:v>
                </c:pt>
                <c:pt idx="2126">
                  <c:v>2127</c:v>
                </c:pt>
                <c:pt idx="2127">
                  <c:v>2128</c:v>
                </c:pt>
                <c:pt idx="2128">
                  <c:v>2129</c:v>
                </c:pt>
                <c:pt idx="2129">
                  <c:v>2130</c:v>
                </c:pt>
                <c:pt idx="2130">
                  <c:v>2131</c:v>
                </c:pt>
                <c:pt idx="2131">
                  <c:v>2132</c:v>
                </c:pt>
                <c:pt idx="2132">
                  <c:v>2133</c:v>
                </c:pt>
                <c:pt idx="2133">
                  <c:v>2134</c:v>
                </c:pt>
                <c:pt idx="2134">
                  <c:v>2135</c:v>
                </c:pt>
                <c:pt idx="2135">
                  <c:v>2136</c:v>
                </c:pt>
                <c:pt idx="2136">
                  <c:v>2137</c:v>
                </c:pt>
                <c:pt idx="2137">
                  <c:v>2138</c:v>
                </c:pt>
                <c:pt idx="2138">
                  <c:v>2139</c:v>
                </c:pt>
                <c:pt idx="2139">
                  <c:v>2140</c:v>
                </c:pt>
                <c:pt idx="2140">
                  <c:v>2141</c:v>
                </c:pt>
                <c:pt idx="2141">
                  <c:v>2142</c:v>
                </c:pt>
                <c:pt idx="2142">
                  <c:v>2143</c:v>
                </c:pt>
                <c:pt idx="2143">
                  <c:v>2144</c:v>
                </c:pt>
                <c:pt idx="2144">
                  <c:v>2145</c:v>
                </c:pt>
                <c:pt idx="2145">
                  <c:v>2146</c:v>
                </c:pt>
                <c:pt idx="2146">
                  <c:v>2147</c:v>
                </c:pt>
                <c:pt idx="2147">
                  <c:v>2148</c:v>
                </c:pt>
                <c:pt idx="2148">
                  <c:v>2149</c:v>
                </c:pt>
                <c:pt idx="2149">
                  <c:v>2150</c:v>
                </c:pt>
                <c:pt idx="2150">
                  <c:v>2151</c:v>
                </c:pt>
                <c:pt idx="2151">
                  <c:v>2152</c:v>
                </c:pt>
                <c:pt idx="2152">
                  <c:v>2153</c:v>
                </c:pt>
                <c:pt idx="2153">
                  <c:v>2154</c:v>
                </c:pt>
                <c:pt idx="2154">
                  <c:v>2155</c:v>
                </c:pt>
                <c:pt idx="2155">
                  <c:v>2156</c:v>
                </c:pt>
                <c:pt idx="2156">
                  <c:v>2157</c:v>
                </c:pt>
                <c:pt idx="2157">
                  <c:v>2158</c:v>
                </c:pt>
                <c:pt idx="2158">
                  <c:v>2159</c:v>
                </c:pt>
                <c:pt idx="2159">
                  <c:v>2160</c:v>
                </c:pt>
                <c:pt idx="2160">
                  <c:v>2161</c:v>
                </c:pt>
                <c:pt idx="2161">
                  <c:v>2162</c:v>
                </c:pt>
                <c:pt idx="2162">
                  <c:v>2163</c:v>
                </c:pt>
                <c:pt idx="2163">
                  <c:v>2164</c:v>
                </c:pt>
                <c:pt idx="2164">
                  <c:v>2165</c:v>
                </c:pt>
                <c:pt idx="2165">
                  <c:v>2166</c:v>
                </c:pt>
                <c:pt idx="2166">
                  <c:v>2167</c:v>
                </c:pt>
                <c:pt idx="2167">
                  <c:v>2168</c:v>
                </c:pt>
                <c:pt idx="2168">
                  <c:v>2169</c:v>
                </c:pt>
                <c:pt idx="2169">
                  <c:v>2170</c:v>
                </c:pt>
                <c:pt idx="2170">
                  <c:v>2171</c:v>
                </c:pt>
                <c:pt idx="2171">
                  <c:v>2172</c:v>
                </c:pt>
                <c:pt idx="2172">
                  <c:v>2173</c:v>
                </c:pt>
                <c:pt idx="2173">
                  <c:v>2174</c:v>
                </c:pt>
                <c:pt idx="2174">
                  <c:v>2175</c:v>
                </c:pt>
                <c:pt idx="2175">
                  <c:v>2176</c:v>
                </c:pt>
                <c:pt idx="2176">
                  <c:v>2177</c:v>
                </c:pt>
                <c:pt idx="2177">
                  <c:v>2178</c:v>
                </c:pt>
                <c:pt idx="2178">
                  <c:v>2179</c:v>
                </c:pt>
                <c:pt idx="2179">
                  <c:v>2180</c:v>
                </c:pt>
                <c:pt idx="2180">
                  <c:v>2181</c:v>
                </c:pt>
                <c:pt idx="2181">
                  <c:v>2182</c:v>
                </c:pt>
                <c:pt idx="2182">
                  <c:v>2183</c:v>
                </c:pt>
                <c:pt idx="2183">
                  <c:v>2184</c:v>
                </c:pt>
                <c:pt idx="2184">
                  <c:v>2185</c:v>
                </c:pt>
                <c:pt idx="2185">
                  <c:v>2186</c:v>
                </c:pt>
                <c:pt idx="2186">
                  <c:v>2187</c:v>
                </c:pt>
                <c:pt idx="2187">
                  <c:v>2188</c:v>
                </c:pt>
                <c:pt idx="2188">
                  <c:v>2189</c:v>
                </c:pt>
                <c:pt idx="2189">
                  <c:v>2190</c:v>
                </c:pt>
                <c:pt idx="2190">
                  <c:v>2191</c:v>
                </c:pt>
                <c:pt idx="2191">
                  <c:v>2192</c:v>
                </c:pt>
                <c:pt idx="2192">
                  <c:v>2193</c:v>
                </c:pt>
                <c:pt idx="2193">
                  <c:v>2194</c:v>
                </c:pt>
                <c:pt idx="2194">
                  <c:v>2195</c:v>
                </c:pt>
                <c:pt idx="2195">
                  <c:v>2196</c:v>
                </c:pt>
                <c:pt idx="2196">
                  <c:v>2197</c:v>
                </c:pt>
                <c:pt idx="2197">
                  <c:v>2198</c:v>
                </c:pt>
                <c:pt idx="2198">
                  <c:v>2199</c:v>
                </c:pt>
                <c:pt idx="2199">
                  <c:v>2200</c:v>
                </c:pt>
                <c:pt idx="2200">
                  <c:v>2201</c:v>
                </c:pt>
                <c:pt idx="2201">
                  <c:v>2202</c:v>
                </c:pt>
                <c:pt idx="2202">
                  <c:v>2203</c:v>
                </c:pt>
                <c:pt idx="2203">
                  <c:v>2204</c:v>
                </c:pt>
                <c:pt idx="2204">
                  <c:v>2205</c:v>
                </c:pt>
                <c:pt idx="2205">
                  <c:v>2206</c:v>
                </c:pt>
                <c:pt idx="2206">
                  <c:v>2207</c:v>
                </c:pt>
                <c:pt idx="2207">
                  <c:v>2208</c:v>
                </c:pt>
                <c:pt idx="2208">
                  <c:v>2209</c:v>
                </c:pt>
                <c:pt idx="2209">
                  <c:v>2210</c:v>
                </c:pt>
                <c:pt idx="2210">
                  <c:v>2211</c:v>
                </c:pt>
                <c:pt idx="2211">
                  <c:v>2212</c:v>
                </c:pt>
                <c:pt idx="2212">
                  <c:v>2213</c:v>
                </c:pt>
                <c:pt idx="2213">
                  <c:v>2214</c:v>
                </c:pt>
                <c:pt idx="2214">
                  <c:v>2215</c:v>
                </c:pt>
                <c:pt idx="2215">
                  <c:v>2216</c:v>
                </c:pt>
                <c:pt idx="2216">
                  <c:v>2217</c:v>
                </c:pt>
                <c:pt idx="2217">
                  <c:v>2218</c:v>
                </c:pt>
                <c:pt idx="2218">
                  <c:v>2219</c:v>
                </c:pt>
                <c:pt idx="2219">
                  <c:v>2220</c:v>
                </c:pt>
                <c:pt idx="2220">
                  <c:v>2221</c:v>
                </c:pt>
                <c:pt idx="2221">
                  <c:v>2222</c:v>
                </c:pt>
                <c:pt idx="2222">
                  <c:v>2223</c:v>
                </c:pt>
                <c:pt idx="2223">
                  <c:v>2224</c:v>
                </c:pt>
                <c:pt idx="2224">
                  <c:v>2225</c:v>
                </c:pt>
                <c:pt idx="2225">
                  <c:v>2226</c:v>
                </c:pt>
                <c:pt idx="2226">
                  <c:v>2227</c:v>
                </c:pt>
                <c:pt idx="2227">
                  <c:v>2228</c:v>
                </c:pt>
                <c:pt idx="2228">
                  <c:v>2229</c:v>
                </c:pt>
                <c:pt idx="2229">
                  <c:v>2230</c:v>
                </c:pt>
                <c:pt idx="2230">
                  <c:v>2231</c:v>
                </c:pt>
                <c:pt idx="2231">
                  <c:v>2232</c:v>
                </c:pt>
                <c:pt idx="2232">
                  <c:v>2233</c:v>
                </c:pt>
                <c:pt idx="2233">
                  <c:v>2234</c:v>
                </c:pt>
                <c:pt idx="2234">
                  <c:v>2235</c:v>
                </c:pt>
                <c:pt idx="2235">
                  <c:v>2236</c:v>
                </c:pt>
                <c:pt idx="2236">
                  <c:v>2237</c:v>
                </c:pt>
                <c:pt idx="2237">
                  <c:v>2238</c:v>
                </c:pt>
                <c:pt idx="2238">
                  <c:v>2239</c:v>
                </c:pt>
                <c:pt idx="2239">
                  <c:v>2240</c:v>
                </c:pt>
                <c:pt idx="2240">
                  <c:v>2241</c:v>
                </c:pt>
                <c:pt idx="2241">
                  <c:v>2242</c:v>
                </c:pt>
                <c:pt idx="2242">
                  <c:v>2243</c:v>
                </c:pt>
                <c:pt idx="2243">
                  <c:v>2244</c:v>
                </c:pt>
                <c:pt idx="2244">
                  <c:v>2245</c:v>
                </c:pt>
                <c:pt idx="2245">
                  <c:v>2246</c:v>
                </c:pt>
                <c:pt idx="2246">
                  <c:v>2247</c:v>
                </c:pt>
                <c:pt idx="2247">
                  <c:v>2248</c:v>
                </c:pt>
                <c:pt idx="2248">
                  <c:v>2249</c:v>
                </c:pt>
                <c:pt idx="2249">
                  <c:v>2250</c:v>
                </c:pt>
                <c:pt idx="2250">
                  <c:v>2251</c:v>
                </c:pt>
                <c:pt idx="2251">
                  <c:v>2252</c:v>
                </c:pt>
                <c:pt idx="2252">
                  <c:v>2253</c:v>
                </c:pt>
                <c:pt idx="2253">
                  <c:v>2254</c:v>
                </c:pt>
                <c:pt idx="2254">
                  <c:v>2255</c:v>
                </c:pt>
                <c:pt idx="2255">
                  <c:v>2256</c:v>
                </c:pt>
                <c:pt idx="2256">
                  <c:v>2257</c:v>
                </c:pt>
                <c:pt idx="2257">
                  <c:v>2258</c:v>
                </c:pt>
                <c:pt idx="2258">
                  <c:v>2259</c:v>
                </c:pt>
                <c:pt idx="2259">
                  <c:v>2260</c:v>
                </c:pt>
                <c:pt idx="2260">
                  <c:v>2261</c:v>
                </c:pt>
                <c:pt idx="2261">
                  <c:v>2262</c:v>
                </c:pt>
                <c:pt idx="2262">
                  <c:v>2263</c:v>
                </c:pt>
                <c:pt idx="2263">
                  <c:v>2264</c:v>
                </c:pt>
                <c:pt idx="2264">
                  <c:v>2265</c:v>
                </c:pt>
                <c:pt idx="2265">
                  <c:v>2266</c:v>
                </c:pt>
                <c:pt idx="2266">
                  <c:v>2267</c:v>
                </c:pt>
                <c:pt idx="2267">
                  <c:v>2268</c:v>
                </c:pt>
                <c:pt idx="2268">
                  <c:v>2269</c:v>
                </c:pt>
                <c:pt idx="2269">
                  <c:v>2270</c:v>
                </c:pt>
                <c:pt idx="2270">
                  <c:v>2271</c:v>
                </c:pt>
                <c:pt idx="2271">
                  <c:v>2272</c:v>
                </c:pt>
                <c:pt idx="2272">
                  <c:v>2273</c:v>
                </c:pt>
                <c:pt idx="2273">
                  <c:v>2274</c:v>
                </c:pt>
                <c:pt idx="2274">
                  <c:v>2275</c:v>
                </c:pt>
                <c:pt idx="2275">
                  <c:v>2276</c:v>
                </c:pt>
                <c:pt idx="2276">
                  <c:v>2277</c:v>
                </c:pt>
                <c:pt idx="2277">
                  <c:v>2278</c:v>
                </c:pt>
                <c:pt idx="2278">
                  <c:v>2279</c:v>
                </c:pt>
                <c:pt idx="2279">
                  <c:v>2280</c:v>
                </c:pt>
                <c:pt idx="2280">
                  <c:v>2281</c:v>
                </c:pt>
                <c:pt idx="2281">
                  <c:v>2282</c:v>
                </c:pt>
                <c:pt idx="2282">
                  <c:v>2283</c:v>
                </c:pt>
                <c:pt idx="2283">
                  <c:v>2284</c:v>
                </c:pt>
                <c:pt idx="2284">
                  <c:v>2285</c:v>
                </c:pt>
                <c:pt idx="2285">
                  <c:v>2286</c:v>
                </c:pt>
                <c:pt idx="2286">
                  <c:v>2287</c:v>
                </c:pt>
                <c:pt idx="2287">
                  <c:v>2288</c:v>
                </c:pt>
                <c:pt idx="2288">
                  <c:v>2289</c:v>
                </c:pt>
                <c:pt idx="2289">
                  <c:v>2290</c:v>
                </c:pt>
                <c:pt idx="2290">
                  <c:v>2291</c:v>
                </c:pt>
                <c:pt idx="2291">
                  <c:v>2292</c:v>
                </c:pt>
                <c:pt idx="2292">
                  <c:v>2293</c:v>
                </c:pt>
                <c:pt idx="2293">
                  <c:v>2294</c:v>
                </c:pt>
                <c:pt idx="2294">
                  <c:v>2295</c:v>
                </c:pt>
                <c:pt idx="2295">
                  <c:v>2296</c:v>
                </c:pt>
                <c:pt idx="2296">
                  <c:v>2297</c:v>
                </c:pt>
                <c:pt idx="2297">
                  <c:v>2298</c:v>
                </c:pt>
                <c:pt idx="2298">
                  <c:v>2299</c:v>
                </c:pt>
                <c:pt idx="2299">
                  <c:v>2300</c:v>
                </c:pt>
                <c:pt idx="2300">
                  <c:v>2301</c:v>
                </c:pt>
                <c:pt idx="2301">
                  <c:v>2302</c:v>
                </c:pt>
                <c:pt idx="2302">
                  <c:v>2303</c:v>
                </c:pt>
                <c:pt idx="2303">
                  <c:v>2304</c:v>
                </c:pt>
                <c:pt idx="2304">
                  <c:v>2305</c:v>
                </c:pt>
                <c:pt idx="2305">
                  <c:v>2306</c:v>
                </c:pt>
                <c:pt idx="2306">
                  <c:v>2307</c:v>
                </c:pt>
                <c:pt idx="2307">
                  <c:v>2308</c:v>
                </c:pt>
                <c:pt idx="2308">
                  <c:v>2309</c:v>
                </c:pt>
                <c:pt idx="2309">
                  <c:v>2310</c:v>
                </c:pt>
                <c:pt idx="2310">
                  <c:v>2311</c:v>
                </c:pt>
                <c:pt idx="2311">
                  <c:v>2312</c:v>
                </c:pt>
                <c:pt idx="2312">
                  <c:v>2313</c:v>
                </c:pt>
                <c:pt idx="2313">
                  <c:v>2314</c:v>
                </c:pt>
                <c:pt idx="2314">
                  <c:v>2315</c:v>
                </c:pt>
                <c:pt idx="2315">
                  <c:v>2316</c:v>
                </c:pt>
                <c:pt idx="2316">
                  <c:v>2317</c:v>
                </c:pt>
                <c:pt idx="2317">
                  <c:v>2318</c:v>
                </c:pt>
                <c:pt idx="2318">
                  <c:v>2319</c:v>
                </c:pt>
                <c:pt idx="2319">
                  <c:v>2320</c:v>
                </c:pt>
                <c:pt idx="2320">
                  <c:v>2321</c:v>
                </c:pt>
                <c:pt idx="2321">
                  <c:v>2322</c:v>
                </c:pt>
                <c:pt idx="2322">
                  <c:v>2323</c:v>
                </c:pt>
                <c:pt idx="2323">
                  <c:v>2324</c:v>
                </c:pt>
                <c:pt idx="2324">
                  <c:v>2325</c:v>
                </c:pt>
                <c:pt idx="2325">
                  <c:v>2326</c:v>
                </c:pt>
                <c:pt idx="2326">
                  <c:v>2327</c:v>
                </c:pt>
                <c:pt idx="2327">
                  <c:v>2328</c:v>
                </c:pt>
                <c:pt idx="2328">
                  <c:v>2329</c:v>
                </c:pt>
                <c:pt idx="2329">
                  <c:v>2330</c:v>
                </c:pt>
                <c:pt idx="2330">
                  <c:v>2331</c:v>
                </c:pt>
                <c:pt idx="2331">
                  <c:v>2332</c:v>
                </c:pt>
                <c:pt idx="2332">
                  <c:v>2333</c:v>
                </c:pt>
                <c:pt idx="2333">
                  <c:v>2334</c:v>
                </c:pt>
                <c:pt idx="2334">
                  <c:v>2335</c:v>
                </c:pt>
                <c:pt idx="2335">
                  <c:v>2336</c:v>
                </c:pt>
                <c:pt idx="2336">
                  <c:v>2337</c:v>
                </c:pt>
                <c:pt idx="2337">
                  <c:v>2338</c:v>
                </c:pt>
                <c:pt idx="2338">
                  <c:v>2339</c:v>
                </c:pt>
                <c:pt idx="2339">
                  <c:v>2340</c:v>
                </c:pt>
                <c:pt idx="2340">
                  <c:v>2341</c:v>
                </c:pt>
                <c:pt idx="2341">
                  <c:v>2342</c:v>
                </c:pt>
                <c:pt idx="2342">
                  <c:v>2343</c:v>
                </c:pt>
                <c:pt idx="2343">
                  <c:v>2344</c:v>
                </c:pt>
                <c:pt idx="2344">
                  <c:v>2345</c:v>
                </c:pt>
                <c:pt idx="2345">
                  <c:v>2346</c:v>
                </c:pt>
                <c:pt idx="2346">
                  <c:v>2347</c:v>
                </c:pt>
                <c:pt idx="2347">
                  <c:v>2348</c:v>
                </c:pt>
                <c:pt idx="2348">
                  <c:v>2349</c:v>
                </c:pt>
                <c:pt idx="2349">
                  <c:v>2350</c:v>
                </c:pt>
                <c:pt idx="2350">
                  <c:v>2351</c:v>
                </c:pt>
                <c:pt idx="2351">
                  <c:v>2352</c:v>
                </c:pt>
                <c:pt idx="2352">
                  <c:v>2353</c:v>
                </c:pt>
                <c:pt idx="2353">
                  <c:v>2354</c:v>
                </c:pt>
                <c:pt idx="2354">
                  <c:v>2355</c:v>
                </c:pt>
                <c:pt idx="2355">
                  <c:v>2356</c:v>
                </c:pt>
                <c:pt idx="2356">
                  <c:v>2357</c:v>
                </c:pt>
                <c:pt idx="2357">
                  <c:v>2358</c:v>
                </c:pt>
                <c:pt idx="2358">
                  <c:v>2359</c:v>
                </c:pt>
                <c:pt idx="2359">
                  <c:v>2360</c:v>
                </c:pt>
                <c:pt idx="2360">
                  <c:v>2361</c:v>
                </c:pt>
                <c:pt idx="2361">
                  <c:v>2362</c:v>
                </c:pt>
                <c:pt idx="2362">
                  <c:v>2363</c:v>
                </c:pt>
                <c:pt idx="2363">
                  <c:v>2364</c:v>
                </c:pt>
                <c:pt idx="2364">
                  <c:v>2365</c:v>
                </c:pt>
                <c:pt idx="2365">
                  <c:v>2366</c:v>
                </c:pt>
                <c:pt idx="2366">
                  <c:v>2367</c:v>
                </c:pt>
                <c:pt idx="2367">
                  <c:v>2368</c:v>
                </c:pt>
                <c:pt idx="2368">
                  <c:v>2369</c:v>
                </c:pt>
                <c:pt idx="2369">
                  <c:v>2370</c:v>
                </c:pt>
                <c:pt idx="2370">
                  <c:v>2371</c:v>
                </c:pt>
                <c:pt idx="2371">
                  <c:v>2372</c:v>
                </c:pt>
                <c:pt idx="2372">
                  <c:v>2373</c:v>
                </c:pt>
                <c:pt idx="2373">
                  <c:v>2374</c:v>
                </c:pt>
                <c:pt idx="2374">
                  <c:v>2375</c:v>
                </c:pt>
                <c:pt idx="2375">
                  <c:v>2376</c:v>
                </c:pt>
                <c:pt idx="2376">
                  <c:v>2377</c:v>
                </c:pt>
                <c:pt idx="2377">
                  <c:v>2378</c:v>
                </c:pt>
                <c:pt idx="2378">
                  <c:v>2379</c:v>
                </c:pt>
                <c:pt idx="2379">
                  <c:v>2380</c:v>
                </c:pt>
                <c:pt idx="2380">
                  <c:v>2381</c:v>
                </c:pt>
                <c:pt idx="2381">
                  <c:v>2382</c:v>
                </c:pt>
                <c:pt idx="2382">
                  <c:v>2383</c:v>
                </c:pt>
                <c:pt idx="2383">
                  <c:v>2384</c:v>
                </c:pt>
                <c:pt idx="2384">
                  <c:v>2385</c:v>
                </c:pt>
                <c:pt idx="2385">
                  <c:v>2386</c:v>
                </c:pt>
                <c:pt idx="2386">
                  <c:v>2387</c:v>
                </c:pt>
                <c:pt idx="2387">
                  <c:v>2388</c:v>
                </c:pt>
                <c:pt idx="2388">
                  <c:v>2389</c:v>
                </c:pt>
                <c:pt idx="2389">
                  <c:v>2390</c:v>
                </c:pt>
                <c:pt idx="2390">
                  <c:v>2391</c:v>
                </c:pt>
                <c:pt idx="2391">
                  <c:v>2392</c:v>
                </c:pt>
                <c:pt idx="2392">
                  <c:v>2393</c:v>
                </c:pt>
                <c:pt idx="2393">
                  <c:v>2394</c:v>
                </c:pt>
                <c:pt idx="2394">
                  <c:v>2395</c:v>
                </c:pt>
                <c:pt idx="2395">
                  <c:v>2396</c:v>
                </c:pt>
                <c:pt idx="2396">
                  <c:v>2397</c:v>
                </c:pt>
                <c:pt idx="2397">
                  <c:v>2398</c:v>
                </c:pt>
                <c:pt idx="2398">
                  <c:v>2399</c:v>
                </c:pt>
                <c:pt idx="2399">
                  <c:v>2400</c:v>
                </c:pt>
                <c:pt idx="2400">
                  <c:v>2401</c:v>
                </c:pt>
                <c:pt idx="2401">
                  <c:v>2402</c:v>
                </c:pt>
                <c:pt idx="2402">
                  <c:v>2403</c:v>
                </c:pt>
                <c:pt idx="2403">
                  <c:v>2404</c:v>
                </c:pt>
                <c:pt idx="2404">
                  <c:v>2405</c:v>
                </c:pt>
                <c:pt idx="2405">
                  <c:v>2406</c:v>
                </c:pt>
                <c:pt idx="2406">
                  <c:v>2407</c:v>
                </c:pt>
                <c:pt idx="2407">
                  <c:v>2408</c:v>
                </c:pt>
                <c:pt idx="2408">
                  <c:v>2409</c:v>
                </c:pt>
                <c:pt idx="2409">
                  <c:v>2410</c:v>
                </c:pt>
                <c:pt idx="2410">
                  <c:v>2411</c:v>
                </c:pt>
                <c:pt idx="2411">
                  <c:v>2412</c:v>
                </c:pt>
                <c:pt idx="2412">
                  <c:v>2413</c:v>
                </c:pt>
                <c:pt idx="2413">
                  <c:v>2414</c:v>
                </c:pt>
                <c:pt idx="2414">
                  <c:v>2415</c:v>
                </c:pt>
                <c:pt idx="2415">
                  <c:v>2416</c:v>
                </c:pt>
                <c:pt idx="2416">
                  <c:v>2417</c:v>
                </c:pt>
                <c:pt idx="2417">
                  <c:v>2418</c:v>
                </c:pt>
                <c:pt idx="2418">
                  <c:v>2419</c:v>
                </c:pt>
                <c:pt idx="2419">
                  <c:v>2420</c:v>
                </c:pt>
                <c:pt idx="2420">
                  <c:v>2421</c:v>
                </c:pt>
                <c:pt idx="2421">
                  <c:v>2422</c:v>
                </c:pt>
                <c:pt idx="2422">
                  <c:v>2423</c:v>
                </c:pt>
                <c:pt idx="2423">
                  <c:v>2424</c:v>
                </c:pt>
                <c:pt idx="2424">
                  <c:v>2425</c:v>
                </c:pt>
                <c:pt idx="2425">
                  <c:v>2426</c:v>
                </c:pt>
                <c:pt idx="2426">
                  <c:v>2427</c:v>
                </c:pt>
                <c:pt idx="2427">
                  <c:v>2428</c:v>
                </c:pt>
                <c:pt idx="2428">
                  <c:v>2429</c:v>
                </c:pt>
                <c:pt idx="2429">
                  <c:v>2430</c:v>
                </c:pt>
                <c:pt idx="2430">
                  <c:v>2431</c:v>
                </c:pt>
                <c:pt idx="2431">
                  <c:v>2432</c:v>
                </c:pt>
                <c:pt idx="2432">
                  <c:v>2433</c:v>
                </c:pt>
                <c:pt idx="2433">
                  <c:v>2434</c:v>
                </c:pt>
                <c:pt idx="2434">
                  <c:v>2435</c:v>
                </c:pt>
                <c:pt idx="2435">
                  <c:v>2436</c:v>
                </c:pt>
                <c:pt idx="2436">
                  <c:v>2437</c:v>
                </c:pt>
                <c:pt idx="2437">
                  <c:v>2438</c:v>
                </c:pt>
                <c:pt idx="2438">
                  <c:v>2439</c:v>
                </c:pt>
                <c:pt idx="2439">
                  <c:v>2440</c:v>
                </c:pt>
                <c:pt idx="2440">
                  <c:v>2441</c:v>
                </c:pt>
                <c:pt idx="2441">
                  <c:v>2442</c:v>
                </c:pt>
                <c:pt idx="2442">
                  <c:v>2443</c:v>
                </c:pt>
                <c:pt idx="2443">
                  <c:v>2444</c:v>
                </c:pt>
                <c:pt idx="2444">
                  <c:v>2445</c:v>
                </c:pt>
                <c:pt idx="2445">
                  <c:v>2446</c:v>
                </c:pt>
                <c:pt idx="2446">
                  <c:v>2447</c:v>
                </c:pt>
                <c:pt idx="2447">
                  <c:v>2448</c:v>
                </c:pt>
                <c:pt idx="2448">
                  <c:v>2449</c:v>
                </c:pt>
                <c:pt idx="2449">
                  <c:v>2450</c:v>
                </c:pt>
                <c:pt idx="2450">
                  <c:v>2451</c:v>
                </c:pt>
                <c:pt idx="2451">
                  <c:v>2452</c:v>
                </c:pt>
                <c:pt idx="2452">
                  <c:v>2453</c:v>
                </c:pt>
                <c:pt idx="2453">
                  <c:v>2454</c:v>
                </c:pt>
                <c:pt idx="2454">
                  <c:v>2455</c:v>
                </c:pt>
                <c:pt idx="2455">
                  <c:v>2456</c:v>
                </c:pt>
                <c:pt idx="2456">
                  <c:v>2457</c:v>
                </c:pt>
                <c:pt idx="2457">
                  <c:v>2458</c:v>
                </c:pt>
                <c:pt idx="2458">
                  <c:v>2459</c:v>
                </c:pt>
                <c:pt idx="2459">
                  <c:v>2460</c:v>
                </c:pt>
                <c:pt idx="2460">
                  <c:v>2461</c:v>
                </c:pt>
                <c:pt idx="2461">
                  <c:v>2462</c:v>
                </c:pt>
                <c:pt idx="2462">
                  <c:v>2463</c:v>
                </c:pt>
                <c:pt idx="2463">
                  <c:v>2464</c:v>
                </c:pt>
                <c:pt idx="2464">
                  <c:v>2465</c:v>
                </c:pt>
                <c:pt idx="2465">
                  <c:v>2466</c:v>
                </c:pt>
                <c:pt idx="2466">
                  <c:v>2467</c:v>
                </c:pt>
                <c:pt idx="2467">
                  <c:v>2468</c:v>
                </c:pt>
                <c:pt idx="2468">
                  <c:v>2469</c:v>
                </c:pt>
                <c:pt idx="2469">
                  <c:v>2470</c:v>
                </c:pt>
                <c:pt idx="2470">
                  <c:v>2471</c:v>
                </c:pt>
                <c:pt idx="2471">
                  <c:v>2472</c:v>
                </c:pt>
                <c:pt idx="2472">
                  <c:v>2473</c:v>
                </c:pt>
                <c:pt idx="2473">
                  <c:v>2474</c:v>
                </c:pt>
                <c:pt idx="2474">
                  <c:v>2475</c:v>
                </c:pt>
                <c:pt idx="2475">
                  <c:v>2476</c:v>
                </c:pt>
                <c:pt idx="2476">
                  <c:v>2477</c:v>
                </c:pt>
                <c:pt idx="2477">
                  <c:v>2478</c:v>
                </c:pt>
                <c:pt idx="2478">
                  <c:v>2479</c:v>
                </c:pt>
                <c:pt idx="2479">
                  <c:v>2480</c:v>
                </c:pt>
                <c:pt idx="2480">
                  <c:v>2481</c:v>
                </c:pt>
                <c:pt idx="2481">
                  <c:v>2482</c:v>
                </c:pt>
                <c:pt idx="2482">
                  <c:v>2483</c:v>
                </c:pt>
                <c:pt idx="2483">
                  <c:v>2484</c:v>
                </c:pt>
                <c:pt idx="2484">
                  <c:v>2485</c:v>
                </c:pt>
                <c:pt idx="2485">
                  <c:v>2486</c:v>
                </c:pt>
                <c:pt idx="2486">
                  <c:v>2487</c:v>
                </c:pt>
                <c:pt idx="2487">
                  <c:v>2488</c:v>
                </c:pt>
                <c:pt idx="2488">
                  <c:v>2489</c:v>
                </c:pt>
                <c:pt idx="2489">
                  <c:v>2490</c:v>
                </c:pt>
                <c:pt idx="2490">
                  <c:v>2491</c:v>
                </c:pt>
                <c:pt idx="2491">
                  <c:v>2492</c:v>
                </c:pt>
                <c:pt idx="2492">
                  <c:v>2493</c:v>
                </c:pt>
                <c:pt idx="2493">
                  <c:v>2494</c:v>
                </c:pt>
                <c:pt idx="2494">
                  <c:v>2495</c:v>
                </c:pt>
                <c:pt idx="2495">
                  <c:v>2496</c:v>
                </c:pt>
                <c:pt idx="2496">
                  <c:v>2497</c:v>
                </c:pt>
                <c:pt idx="2497">
                  <c:v>2498</c:v>
                </c:pt>
                <c:pt idx="2498">
                  <c:v>2499</c:v>
                </c:pt>
                <c:pt idx="2499">
                  <c:v>2500</c:v>
                </c:pt>
                <c:pt idx="2500">
                  <c:v>2501</c:v>
                </c:pt>
                <c:pt idx="2501">
                  <c:v>2502</c:v>
                </c:pt>
                <c:pt idx="2502">
                  <c:v>2503</c:v>
                </c:pt>
                <c:pt idx="2503">
                  <c:v>2504</c:v>
                </c:pt>
                <c:pt idx="2504">
                  <c:v>2505</c:v>
                </c:pt>
                <c:pt idx="2505">
                  <c:v>2506</c:v>
                </c:pt>
                <c:pt idx="2506">
                  <c:v>2507</c:v>
                </c:pt>
                <c:pt idx="2507">
                  <c:v>2508</c:v>
                </c:pt>
                <c:pt idx="2508">
                  <c:v>2509</c:v>
                </c:pt>
                <c:pt idx="2509">
                  <c:v>2510</c:v>
                </c:pt>
                <c:pt idx="2510">
                  <c:v>2511</c:v>
                </c:pt>
                <c:pt idx="2511">
                  <c:v>2512</c:v>
                </c:pt>
                <c:pt idx="2512">
                  <c:v>2513</c:v>
                </c:pt>
                <c:pt idx="2513">
                  <c:v>2514</c:v>
                </c:pt>
                <c:pt idx="2514">
                  <c:v>2515</c:v>
                </c:pt>
                <c:pt idx="2515">
                  <c:v>2516</c:v>
                </c:pt>
                <c:pt idx="2516">
                  <c:v>2517</c:v>
                </c:pt>
                <c:pt idx="2517">
                  <c:v>2518</c:v>
                </c:pt>
                <c:pt idx="2518">
                  <c:v>2519</c:v>
                </c:pt>
                <c:pt idx="2519">
                  <c:v>2520</c:v>
                </c:pt>
                <c:pt idx="2520">
                  <c:v>2521</c:v>
                </c:pt>
                <c:pt idx="2521">
                  <c:v>2522</c:v>
                </c:pt>
                <c:pt idx="2522">
                  <c:v>2523</c:v>
                </c:pt>
                <c:pt idx="2523">
                  <c:v>2524</c:v>
                </c:pt>
                <c:pt idx="2524">
                  <c:v>2525</c:v>
                </c:pt>
                <c:pt idx="2525">
                  <c:v>2526</c:v>
                </c:pt>
                <c:pt idx="2526">
                  <c:v>2527</c:v>
                </c:pt>
                <c:pt idx="2527">
                  <c:v>2528</c:v>
                </c:pt>
                <c:pt idx="2528">
                  <c:v>2529</c:v>
                </c:pt>
                <c:pt idx="2529">
                  <c:v>2530</c:v>
                </c:pt>
                <c:pt idx="2530">
                  <c:v>2531</c:v>
                </c:pt>
                <c:pt idx="2531">
                  <c:v>2532</c:v>
                </c:pt>
                <c:pt idx="2532">
                  <c:v>2533</c:v>
                </c:pt>
                <c:pt idx="2533">
                  <c:v>2534</c:v>
                </c:pt>
                <c:pt idx="2534">
                  <c:v>2535</c:v>
                </c:pt>
                <c:pt idx="2535">
                  <c:v>2536</c:v>
                </c:pt>
                <c:pt idx="2536">
                  <c:v>2537</c:v>
                </c:pt>
                <c:pt idx="2537">
                  <c:v>2538</c:v>
                </c:pt>
                <c:pt idx="2538">
                  <c:v>2539</c:v>
                </c:pt>
                <c:pt idx="2539">
                  <c:v>2540</c:v>
                </c:pt>
                <c:pt idx="2540">
                  <c:v>2541</c:v>
                </c:pt>
                <c:pt idx="2541">
                  <c:v>2542</c:v>
                </c:pt>
                <c:pt idx="2542">
                  <c:v>2543</c:v>
                </c:pt>
                <c:pt idx="2543">
                  <c:v>2544</c:v>
                </c:pt>
                <c:pt idx="2544">
                  <c:v>2545</c:v>
                </c:pt>
                <c:pt idx="2545">
                  <c:v>2546</c:v>
                </c:pt>
                <c:pt idx="2546">
                  <c:v>2547</c:v>
                </c:pt>
                <c:pt idx="2547">
                  <c:v>2548</c:v>
                </c:pt>
                <c:pt idx="2548">
                  <c:v>2549</c:v>
                </c:pt>
                <c:pt idx="2549">
                  <c:v>2550</c:v>
                </c:pt>
                <c:pt idx="2550">
                  <c:v>2551</c:v>
                </c:pt>
                <c:pt idx="2551">
                  <c:v>2552</c:v>
                </c:pt>
                <c:pt idx="2552">
                  <c:v>2553</c:v>
                </c:pt>
                <c:pt idx="2553">
                  <c:v>2554</c:v>
                </c:pt>
                <c:pt idx="2554">
                  <c:v>2555</c:v>
                </c:pt>
                <c:pt idx="2555">
                  <c:v>2556</c:v>
                </c:pt>
                <c:pt idx="2556">
                  <c:v>2557</c:v>
                </c:pt>
                <c:pt idx="2557">
                  <c:v>2558</c:v>
                </c:pt>
                <c:pt idx="2558">
                  <c:v>2559</c:v>
                </c:pt>
                <c:pt idx="2559">
                  <c:v>2560</c:v>
                </c:pt>
                <c:pt idx="2560">
                  <c:v>2561</c:v>
                </c:pt>
                <c:pt idx="2561">
                  <c:v>2562</c:v>
                </c:pt>
                <c:pt idx="2562">
                  <c:v>2563</c:v>
                </c:pt>
                <c:pt idx="2563">
                  <c:v>2564</c:v>
                </c:pt>
                <c:pt idx="2564">
                  <c:v>2565</c:v>
                </c:pt>
                <c:pt idx="2565">
                  <c:v>2566</c:v>
                </c:pt>
                <c:pt idx="2566">
                  <c:v>2567</c:v>
                </c:pt>
                <c:pt idx="2567">
                  <c:v>2568</c:v>
                </c:pt>
                <c:pt idx="2568">
                  <c:v>2569</c:v>
                </c:pt>
                <c:pt idx="2569">
                  <c:v>2570</c:v>
                </c:pt>
                <c:pt idx="2570">
                  <c:v>2571</c:v>
                </c:pt>
                <c:pt idx="2571">
                  <c:v>2572</c:v>
                </c:pt>
                <c:pt idx="2572">
                  <c:v>2573</c:v>
                </c:pt>
                <c:pt idx="2573">
                  <c:v>2574</c:v>
                </c:pt>
                <c:pt idx="2574">
                  <c:v>2575</c:v>
                </c:pt>
                <c:pt idx="2575">
                  <c:v>2576</c:v>
                </c:pt>
                <c:pt idx="2576">
                  <c:v>2577</c:v>
                </c:pt>
                <c:pt idx="2577">
                  <c:v>2578</c:v>
                </c:pt>
                <c:pt idx="2578">
                  <c:v>2579</c:v>
                </c:pt>
                <c:pt idx="2579">
                  <c:v>2580</c:v>
                </c:pt>
                <c:pt idx="2580">
                  <c:v>2581</c:v>
                </c:pt>
                <c:pt idx="2581">
                  <c:v>2582</c:v>
                </c:pt>
                <c:pt idx="2582">
                  <c:v>2583</c:v>
                </c:pt>
                <c:pt idx="2583">
                  <c:v>2584</c:v>
                </c:pt>
                <c:pt idx="2584">
                  <c:v>2585</c:v>
                </c:pt>
                <c:pt idx="2585">
                  <c:v>2586</c:v>
                </c:pt>
                <c:pt idx="2586">
                  <c:v>2587</c:v>
                </c:pt>
                <c:pt idx="2587">
                  <c:v>2588</c:v>
                </c:pt>
                <c:pt idx="2588">
                  <c:v>2589</c:v>
                </c:pt>
                <c:pt idx="2589">
                  <c:v>2590</c:v>
                </c:pt>
                <c:pt idx="2590">
                  <c:v>2591</c:v>
                </c:pt>
                <c:pt idx="2591">
                  <c:v>2592</c:v>
                </c:pt>
                <c:pt idx="2592">
                  <c:v>2593</c:v>
                </c:pt>
                <c:pt idx="2593">
                  <c:v>2594</c:v>
                </c:pt>
                <c:pt idx="2594">
                  <c:v>2595</c:v>
                </c:pt>
                <c:pt idx="2595">
                  <c:v>2596</c:v>
                </c:pt>
                <c:pt idx="2596">
                  <c:v>2597</c:v>
                </c:pt>
                <c:pt idx="2597">
                  <c:v>2598</c:v>
                </c:pt>
                <c:pt idx="2598">
                  <c:v>2599</c:v>
                </c:pt>
                <c:pt idx="2599">
                  <c:v>2600</c:v>
                </c:pt>
                <c:pt idx="2600">
                  <c:v>2601</c:v>
                </c:pt>
                <c:pt idx="2601">
                  <c:v>2602</c:v>
                </c:pt>
                <c:pt idx="2602">
                  <c:v>2603</c:v>
                </c:pt>
                <c:pt idx="2603">
                  <c:v>2604</c:v>
                </c:pt>
                <c:pt idx="2604">
                  <c:v>2605</c:v>
                </c:pt>
                <c:pt idx="2605">
                  <c:v>2606</c:v>
                </c:pt>
                <c:pt idx="2606">
                  <c:v>2607</c:v>
                </c:pt>
                <c:pt idx="2607">
                  <c:v>2608</c:v>
                </c:pt>
                <c:pt idx="2608">
                  <c:v>2609</c:v>
                </c:pt>
                <c:pt idx="2609">
                  <c:v>2610</c:v>
                </c:pt>
                <c:pt idx="2610">
                  <c:v>2611</c:v>
                </c:pt>
                <c:pt idx="2611">
                  <c:v>2612</c:v>
                </c:pt>
                <c:pt idx="2612">
                  <c:v>2613</c:v>
                </c:pt>
                <c:pt idx="2613">
                  <c:v>2614</c:v>
                </c:pt>
                <c:pt idx="2614">
                  <c:v>2615</c:v>
                </c:pt>
                <c:pt idx="2615">
                  <c:v>2616</c:v>
                </c:pt>
                <c:pt idx="2616">
                  <c:v>2617</c:v>
                </c:pt>
                <c:pt idx="2617">
                  <c:v>2618</c:v>
                </c:pt>
                <c:pt idx="2618">
                  <c:v>2619</c:v>
                </c:pt>
                <c:pt idx="2619">
                  <c:v>2620</c:v>
                </c:pt>
                <c:pt idx="2620">
                  <c:v>2621</c:v>
                </c:pt>
                <c:pt idx="2621">
                  <c:v>2622</c:v>
                </c:pt>
                <c:pt idx="2622">
                  <c:v>2623</c:v>
                </c:pt>
                <c:pt idx="2623">
                  <c:v>2624</c:v>
                </c:pt>
                <c:pt idx="2624">
                  <c:v>2625</c:v>
                </c:pt>
                <c:pt idx="2625">
                  <c:v>2626</c:v>
                </c:pt>
                <c:pt idx="2626">
                  <c:v>2627</c:v>
                </c:pt>
                <c:pt idx="2627">
                  <c:v>2628</c:v>
                </c:pt>
                <c:pt idx="2628">
                  <c:v>2629</c:v>
                </c:pt>
                <c:pt idx="2629">
                  <c:v>2630</c:v>
                </c:pt>
                <c:pt idx="2630">
                  <c:v>2631</c:v>
                </c:pt>
                <c:pt idx="2631">
                  <c:v>2632</c:v>
                </c:pt>
                <c:pt idx="2632">
                  <c:v>2633</c:v>
                </c:pt>
                <c:pt idx="2633">
                  <c:v>2634</c:v>
                </c:pt>
                <c:pt idx="2634">
                  <c:v>2635</c:v>
                </c:pt>
                <c:pt idx="2635">
                  <c:v>2636</c:v>
                </c:pt>
                <c:pt idx="2636">
                  <c:v>2637</c:v>
                </c:pt>
                <c:pt idx="2637">
                  <c:v>2638</c:v>
                </c:pt>
                <c:pt idx="2638">
                  <c:v>2639</c:v>
                </c:pt>
                <c:pt idx="2639">
                  <c:v>2640</c:v>
                </c:pt>
                <c:pt idx="2640">
                  <c:v>2641</c:v>
                </c:pt>
                <c:pt idx="2641">
                  <c:v>2642</c:v>
                </c:pt>
                <c:pt idx="2642">
                  <c:v>2643</c:v>
                </c:pt>
                <c:pt idx="2643">
                  <c:v>2644</c:v>
                </c:pt>
                <c:pt idx="2644">
                  <c:v>2645</c:v>
                </c:pt>
                <c:pt idx="2645">
                  <c:v>2646</c:v>
                </c:pt>
                <c:pt idx="2646">
                  <c:v>2647</c:v>
                </c:pt>
                <c:pt idx="2647">
                  <c:v>2648</c:v>
                </c:pt>
                <c:pt idx="2648">
                  <c:v>2649</c:v>
                </c:pt>
                <c:pt idx="2649">
                  <c:v>2650</c:v>
                </c:pt>
                <c:pt idx="2650">
                  <c:v>2651</c:v>
                </c:pt>
                <c:pt idx="2651">
                  <c:v>2652</c:v>
                </c:pt>
                <c:pt idx="2652">
                  <c:v>2653</c:v>
                </c:pt>
                <c:pt idx="2653">
                  <c:v>2654</c:v>
                </c:pt>
                <c:pt idx="2654">
                  <c:v>2655</c:v>
                </c:pt>
                <c:pt idx="2655">
                  <c:v>2656</c:v>
                </c:pt>
                <c:pt idx="2656">
                  <c:v>2657</c:v>
                </c:pt>
                <c:pt idx="2657">
                  <c:v>2658</c:v>
                </c:pt>
                <c:pt idx="2658">
                  <c:v>2659</c:v>
                </c:pt>
                <c:pt idx="2659">
                  <c:v>2660</c:v>
                </c:pt>
                <c:pt idx="2660">
                  <c:v>2661</c:v>
                </c:pt>
                <c:pt idx="2661">
                  <c:v>2662</c:v>
                </c:pt>
                <c:pt idx="2662">
                  <c:v>2663</c:v>
                </c:pt>
                <c:pt idx="2663">
                  <c:v>2664</c:v>
                </c:pt>
                <c:pt idx="2664">
                  <c:v>2665</c:v>
                </c:pt>
                <c:pt idx="2665">
                  <c:v>2666</c:v>
                </c:pt>
                <c:pt idx="2666">
                  <c:v>2667</c:v>
                </c:pt>
                <c:pt idx="2667">
                  <c:v>2668</c:v>
                </c:pt>
                <c:pt idx="2668">
                  <c:v>2669</c:v>
                </c:pt>
                <c:pt idx="2669">
                  <c:v>2670</c:v>
                </c:pt>
                <c:pt idx="2670">
                  <c:v>2671</c:v>
                </c:pt>
                <c:pt idx="2671">
                  <c:v>2672</c:v>
                </c:pt>
                <c:pt idx="2672">
                  <c:v>2673</c:v>
                </c:pt>
                <c:pt idx="2673">
                  <c:v>2674</c:v>
                </c:pt>
                <c:pt idx="2674">
                  <c:v>2675</c:v>
                </c:pt>
                <c:pt idx="2675">
                  <c:v>2676</c:v>
                </c:pt>
                <c:pt idx="2676">
                  <c:v>2677</c:v>
                </c:pt>
                <c:pt idx="2677">
                  <c:v>2678</c:v>
                </c:pt>
                <c:pt idx="2678">
                  <c:v>2679</c:v>
                </c:pt>
                <c:pt idx="2679">
                  <c:v>2680</c:v>
                </c:pt>
                <c:pt idx="2680">
                  <c:v>2681</c:v>
                </c:pt>
                <c:pt idx="2681">
                  <c:v>2682</c:v>
                </c:pt>
                <c:pt idx="2682">
                  <c:v>2683</c:v>
                </c:pt>
                <c:pt idx="2683">
                  <c:v>2684</c:v>
                </c:pt>
                <c:pt idx="2684">
                  <c:v>2685</c:v>
                </c:pt>
                <c:pt idx="2685">
                  <c:v>2686</c:v>
                </c:pt>
                <c:pt idx="2686">
                  <c:v>2687</c:v>
                </c:pt>
                <c:pt idx="2687">
                  <c:v>2688</c:v>
                </c:pt>
                <c:pt idx="2688">
                  <c:v>2689</c:v>
                </c:pt>
                <c:pt idx="2689">
                  <c:v>2690</c:v>
                </c:pt>
                <c:pt idx="2690">
                  <c:v>2691</c:v>
                </c:pt>
                <c:pt idx="2691">
                  <c:v>2692</c:v>
                </c:pt>
                <c:pt idx="2692">
                  <c:v>2693</c:v>
                </c:pt>
                <c:pt idx="2693">
                  <c:v>2694</c:v>
                </c:pt>
                <c:pt idx="2694">
                  <c:v>2695</c:v>
                </c:pt>
                <c:pt idx="2695">
                  <c:v>2696</c:v>
                </c:pt>
                <c:pt idx="2696">
                  <c:v>2697</c:v>
                </c:pt>
                <c:pt idx="2697">
                  <c:v>2698</c:v>
                </c:pt>
                <c:pt idx="2698">
                  <c:v>2699</c:v>
                </c:pt>
                <c:pt idx="2699">
                  <c:v>2700</c:v>
                </c:pt>
                <c:pt idx="2700">
                  <c:v>2701</c:v>
                </c:pt>
                <c:pt idx="2701">
                  <c:v>2702</c:v>
                </c:pt>
                <c:pt idx="2702">
                  <c:v>2703</c:v>
                </c:pt>
                <c:pt idx="2703">
                  <c:v>2704</c:v>
                </c:pt>
                <c:pt idx="2704">
                  <c:v>2705</c:v>
                </c:pt>
                <c:pt idx="2705">
                  <c:v>2706</c:v>
                </c:pt>
                <c:pt idx="2706">
                  <c:v>2707</c:v>
                </c:pt>
                <c:pt idx="2707">
                  <c:v>2708</c:v>
                </c:pt>
                <c:pt idx="2708">
                  <c:v>2709</c:v>
                </c:pt>
                <c:pt idx="2709">
                  <c:v>2710</c:v>
                </c:pt>
                <c:pt idx="2710">
                  <c:v>2711</c:v>
                </c:pt>
                <c:pt idx="2711">
                  <c:v>2712</c:v>
                </c:pt>
                <c:pt idx="2712">
                  <c:v>2713</c:v>
                </c:pt>
                <c:pt idx="2713">
                  <c:v>2714</c:v>
                </c:pt>
                <c:pt idx="2714">
                  <c:v>2715</c:v>
                </c:pt>
                <c:pt idx="2715">
                  <c:v>2716</c:v>
                </c:pt>
                <c:pt idx="2716">
                  <c:v>2717</c:v>
                </c:pt>
                <c:pt idx="2717">
                  <c:v>2718</c:v>
                </c:pt>
                <c:pt idx="2718">
                  <c:v>2719</c:v>
                </c:pt>
                <c:pt idx="2719">
                  <c:v>2720</c:v>
                </c:pt>
                <c:pt idx="2720">
                  <c:v>2721</c:v>
                </c:pt>
                <c:pt idx="2721">
                  <c:v>2722</c:v>
                </c:pt>
                <c:pt idx="2722">
                  <c:v>2723</c:v>
                </c:pt>
                <c:pt idx="2723">
                  <c:v>2724</c:v>
                </c:pt>
                <c:pt idx="2724">
                  <c:v>2725</c:v>
                </c:pt>
                <c:pt idx="2725">
                  <c:v>2726</c:v>
                </c:pt>
                <c:pt idx="2726">
                  <c:v>2727</c:v>
                </c:pt>
                <c:pt idx="2727">
                  <c:v>2728</c:v>
                </c:pt>
                <c:pt idx="2728">
                  <c:v>2729</c:v>
                </c:pt>
                <c:pt idx="2729">
                  <c:v>2730</c:v>
                </c:pt>
                <c:pt idx="2730">
                  <c:v>2731</c:v>
                </c:pt>
                <c:pt idx="2731">
                  <c:v>2732</c:v>
                </c:pt>
                <c:pt idx="2732">
                  <c:v>2733</c:v>
                </c:pt>
                <c:pt idx="2733">
                  <c:v>2734</c:v>
                </c:pt>
                <c:pt idx="2734">
                  <c:v>2735</c:v>
                </c:pt>
                <c:pt idx="2735">
                  <c:v>2736</c:v>
                </c:pt>
                <c:pt idx="2736">
                  <c:v>2737</c:v>
                </c:pt>
                <c:pt idx="2737">
                  <c:v>2738</c:v>
                </c:pt>
                <c:pt idx="2738">
                  <c:v>2739</c:v>
                </c:pt>
                <c:pt idx="2739">
                  <c:v>2740</c:v>
                </c:pt>
                <c:pt idx="2740">
                  <c:v>2741</c:v>
                </c:pt>
                <c:pt idx="2741">
                  <c:v>2742</c:v>
                </c:pt>
                <c:pt idx="2742">
                  <c:v>2743</c:v>
                </c:pt>
                <c:pt idx="2743">
                  <c:v>2744</c:v>
                </c:pt>
                <c:pt idx="2744">
                  <c:v>2745</c:v>
                </c:pt>
                <c:pt idx="2745">
                  <c:v>2746</c:v>
                </c:pt>
                <c:pt idx="2746">
                  <c:v>2747</c:v>
                </c:pt>
                <c:pt idx="2747">
                  <c:v>2748</c:v>
                </c:pt>
                <c:pt idx="2748">
                  <c:v>2749</c:v>
                </c:pt>
                <c:pt idx="2749">
                  <c:v>2750</c:v>
                </c:pt>
                <c:pt idx="2750">
                  <c:v>2751</c:v>
                </c:pt>
                <c:pt idx="2751">
                  <c:v>2752</c:v>
                </c:pt>
                <c:pt idx="2752">
                  <c:v>2753</c:v>
                </c:pt>
                <c:pt idx="2753">
                  <c:v>2754</c:v>
                </c:pt>
                <c:pt idx="2754">
                  <c:v>2755</c:v>
                </c:pt>
                <c:pt idx="2755">
                  <c:v>2756</c:v>
                </c:pt>
                <c:pt idx="2756">
                  <c:v>2757</c:v>
                </c:pt>
                <c:pt idx="2757">
                  <c:v>2758</c:v>
                </c:pt>
                <c:pt idx="2758">
                  <c:v>2759</c:v>
                </c:pt>
                <c:pt idx="2759">
                  <c:v>2760</c:v>
                </c:pt>
                <c:pt idx="2760">
                  <c:v>2761</c:v>
                </c:pt>
                <c:pt idx="2761">
                  <c:v>2762</c:v>
                </c:pt>
                <c:pt idx="2762">
                  <c:v>2763</c:v>
                </c:pt>
                <c:pt idx="2763">
                  <c:v>2764</c:v>
                </c:pt>
                <c:pt idx="2764">
                  <c:v>2765</c:v>
                </c:pt>
                <c:pt idx="2765">
                  <c:v>2766</c:v>
                </c:pt>
                <c:pt idx="2766">
                  <c:v>2767</c:v>
                </c:pt>
                <c:pt idx="2767">
                  <c:v>2768</c:v>
                </c:pt>
                <c:pt idx="2768">
                  <c:v>2769</c:v>
                </c:pt>
                <c:pt idx="2769">
                  <c:v>2770</c:v>
                </c:pt>
                <c:pt idx="2770">
                  <c:v>2771</c:v>
                </c:pt>
                <c:pt idx="2771">
                  <c:v>2772</c:v>
                </c:pt>
                <c:pt idx="2772">
                  <c:v>2773</c:v>
                </c:pt>
                <c:pt idx="2773">
                  <c:v>2774</c:v>
                </c:pt>
                <c:pt idx="2774">
                  <c:v>2775</c:v>
                </c:pt>
                <c:pt idx="2775">
                  <c:v>2776</c:v>
                </c:pt>
                <c:pt idx="2776">
                  <c:v>2777</c:v>
                </c:pt>
                <c:pt idx="2777">
                  <c:v>2778</c:v>
                </c:pt>
                <c:pt idx="2778">
                  <c:v>2779</c:v>
                </c:pt>
                <c:pt idx="2779">
                  <c:v>2780</c:v>
                </c:pt>
                <c:pt idx="2780">
                  <c:v>2781</c:v>
                </c:pt>
                <c:pt idx="2781">
                  <c:v>2782</c:v>
                </c:pt>
                <c:pt idx="2782">
                  <c:v>2783</c:v>
                </c:pt>
                <c:pt idx="2783">
                  <c:v>2784</c:v>
                </c:pt>
                <c:pt idx="2784">
                  <c:v>2785</c:v>
                </c:pt>
                <c:pt idx="2785">
                  <c:v>2786</c:v>
                </c:pt>
                <c:pt idx="2786">
                  <c:v>2787</c:v>
                </c:pt>
                <c:pt idx="2787">
                  <c:v>2788</c:v>
                </c:pt>
                <c:pt idx="2788">
                  <c:v>2789</c:v>
                </c:pt>
                <c:pt idx="2789">
                  <c:v>2790</c:v>
                </c:pt>
                <c:pt idx="2790">
                  <c:v>2791</c:v>
                </c:pt>
                <c:pt idx="2791">
                  <c:v>2792</c:v>
                </c:pt>
                <c:pt idx="2792">
                  <c:v>2793</c:v>
                </c:pt>
                <c:pt idx="2793">
                  <c:v>2794</c:v>
                </c:pt>
                <c:pt idx="2794">
                  <c:v>2795</c:v>
                </c:pt>
                <c:pt idx="2795">
                  <c:v>2796</c:v>
                </c:pt>
                <c:pt idx="2796">
                  <c:v>2797</c:v>
                </c:pt>
                <c:pt idx="2797">
                  <c:v>2798</c:v>
                </c:pt>
                <c:pt idx="2798">
                  <c:v>2799</c:v>
                </c:pt>
                <c:pt idx="2799">
                  <c:v>2800</c:v>
                </c:pt>
                <c:pt idx="2800">
                  <c:v>2801</c:v>
                </c:pt>
                <c:pt idx="2801">
                  <c:v>2802</c:v>
                </c:pt>
                <c:pt idx="2802">
                  <c:v>2803</c:v>
                </c:pt>
                <c:pt idx="2803">
                  <c:v>2804</c:v>
                </c:pt>
                <c:pt idx="2804">
                  <c:v>2805</c:v>
                </c:pt>
                <c:pt idx="2805">
                  <c:v>2806</c:v>
                </c:pt>
                <c:pt idx="2806">
                  <c:v>2807</c:v>
                </c:pt>
                <c:pt idx="2807">
                  <c:v>2808</c:v>
                </c:pt>
                <c:pt idx="2808">
                  <c:v>2809</c:v>
                </c:pt>
                <c:pt idx="2809">
                  <c:v>2810</c:v>
                </c:pt>
                <c:pt idx="2810">
                  <c:v>2811</c:v>
                </c:pt>
                <c:pt idx="2811">
                  <c:v>2812</c:v>
                </c:pt>
                <c:pt idx="2812">
                  <c:v>2813</c:v>
                </c:pt>
                <c:pt idx="2813">
                  <c:v>2814</c:v>
                </c:pt>
                <c:pt idx="2814">
                  <c:v>2815</c:v>
                </c:pt>
                <c:pt idx="2815">
                  <c:v>2816</c:v>
                </c:pt>
                <c:pt idx="2816">
                  <c:v>2817</c:v>
                </c:pt>
                <c:pt idx="2817">
                  <c:v>2818</c:v>
                </c:pt>
                <c:pt idx="2818">
                  <c:v>2819</c:v>
                </c:pt>
                <c:pt idx="2819">
                  <c:v>2820</c:v>
                </c:pt>
                <c:pt idx="2820">
                  <c:v>2821</c:v>
                </c:pt>
                <c:pt idx="2821">
                  <c:v>2822</c:v>
                </c:pt>
                <c:pt idx="2822">
                  <c:v>2823</c:v>
                </c:pt>
                <c:pt idx="2823">
                  <c:v>2824</c:v>
                </c:pt>
                <c:pt idx="2824">
                  <c:v>2825</c:v>
                </c:pt>
                <c:pt idx="2825">
                  <c:v>2826</c:v>
                </c:pt>
                <c:pt idx="2826">
                  <c:v>2827</c:v>
                </c:pt>
                <c:pt idx="2827">
                  <c:v>2828</c:v>
                </c:pt>
                <c:pt idx="2828">
                  <c:v>2829</c:v>
                </c:pt>
                <c:pt idx="2829">
                  <c:v>2830</c:v>
                </c:pt>
                <c:pt idx="2830">
                  <c:v>2831</c:v>
                </c:pt>
                <c:pt idx="2831">
                  <c:v>2832</c:v>
                </c:pt>
                <c:pt idx="2832">
                  <c:v>2833</c:v>
                </c:pt>
                <c:pt idx="2833">
                  <c:v>2834</c:v>
                </c:pt>
                <c:pt idx="2834">
                  <c:v>2835</c:v>
                </c:pt>
                <c:pt idx="2835">
                  <c:v>2836</c:v>
                </c:pt>
                <c:pt idx="2836">
                  <c:v>2837</c:v>
                </c:pt>
                <c:pt idx="2837">
                  <c:v>2838</c:v>
                </c:pt>
                <c:pt idx="2838">
                  <c:v>2839</c:v>
                </c:pt>
                <c:pt idx="2839">
                  <c:v>2840</c:v>
                </c:pt>
                <c:pt idx="2840">
                  <c:v>2841</c:v>
                </c:pt>
                <c:pt idx="2841">
                  <c:v>2842</c:v>
                </c:pt>
                <c:pt idx="2842">
                  <c:v>2843</c:v>
                </c:pt>
                <c:pt idx="2843">
                  <c:v>2844</c:v>
                </c:pt>
                <c:pt idx="2844">
                  <c:v>2845</c:v>
                </c:pt>
                <c:pt idx="2845">
                  <c:v>2846</c:v>
                </c:pt>
                <c:pt idx="2846">
                  <c:v>2847</c:v>
                </c:pt>
                <c:pt idx="2847">
                  <c:v>2848</c:v>
                </c:pt>
                <c:pt idx="2848">
                  <c:v>2849</c:v>
                </c:pt>
                <c:pt idx="2849">
                  <c:v>2850</c:v>
                </c:pt>
                <c:pt idx="2850">
                  <c:v>2851</c:v>
                </c:pt>
                <c:pt idx="2851">
                  <c:v>2852</c:v>
                </c:pt>
                <c:pt idx="2852">
                  <c:v>2853</c:v>
                </c:pt>
                <c:pt idx="2853">
                  <c:v>2854</c:v>
                </c:pt>
                <c:pt idx="2854">
                  <c:v>2855</c:v>
                </c:pt>
                <c:pt idx="2855">
                  <c:v>2856</c:v>
                </c:pt>
                <c:pt idx="2856">
                  <c:v>2857</c:v>
                </c:pt>
                <c:pt idx="2857">
                  <c:v>2858</c:v>
                </c:pt>
                <c:pt idx="2858">
                  <c:v>2859</c:v>
                </c:pt>
                <c:pt idx="2859">
                  <c:v>2860</c:v>
                </c:pt>
                <c:pt idx="2860">
                  <c:v>2861</c:v>
                </c:pt>
                <c:pt idx="2861">
                  <c:v>2862</c:v>
                </c:pt>
                <c:pt idx="2862">
                  <c:v>2863</c:v>
                </c:pt>
                <c:pt idx="2863">
                  <c:v>2864</c:v>
                </c:pt>
                <c:pt idx="2864">
                  <c:v>2865</c:v>
                </c:pt>
                <c:pt idx="2865">
                  <c:v>2866</c:v>
                </c:pt>
                <c:pt idx="2866">
                  <c:v>2867</c:v>
                </c:pt>
                <c:pt idx="2867">
                  <c:v>2868</c:v>
                </c:pt>
                <c:pt idx="2868">
                  <c:v>2869</c:v>
                </c:pt>
                <c:pt idx="2869">
                  <c:v>2870</c:v>
                </c:pt>
                <c:pt idx="2870">
                  <c:v>2871</c:v>
                </c:pt>
                <c:pt idx="2871">
                  <c:v>2872</c:v>
                </c:pt>
                <c:pt idx="2872">
                  <c:v>2873</c:v>
                </c:pt>
                <c:pt idx="2873">
                  <c:v>2874</c:v>
                </c:pt>
                <c:pt idx="2874">
                  <c:v>2875</c:v>
                </c:pt>
                <c:pt idx="2875">
                  <c:v>2876</c:v>
                </c:pt>
                <c:pt idx="2876">
                  <c:v>2877</c:v>
                </c:pt>
                <c:pt idx="2877">
                  <c:v>2878</c:v>
                </c:pt>
                <c:pt idx="2878">
                  <c:v>2879</c:v>
                </c:pt>
                <c:pt idx="2879">
                  <c:v>2880</c:v>
                </c:pt>
                <c:pt idx="2880">
                  <c:v>2881</c:v>
                </c:pt>
                <c:pt idx="2881">
                  <c:v>2882</c:v>
                </c:pt>
                <c:pt idx="2882">
                  <c:v>2883</c:v>
                </c:pt>
                <c:pt idx="2883">
                  <c:v>2884</c:v>
                </c:pt>
                <c:pt idx="2884">
                  <c:v>2885</c:v>
                </c:pt>
                <c:pt idx="2885">
                  <c:v>2886</c:v>
                </c:pt>
                <c:pt idx="2886">
                  <c:v>2887</c:v>
                </c:pt>
                <c:pt idx="2887">
                  <c:v>2888</c:v>
                </c:pt>
                <c:pt idx="2888">
                  <c:v>2889</c:v>
                </c:pt>
                <c:pt idx="2889">
                  <c:v>2890</c:v>
                </c:pt>
                <c:pt idx="2890">
                  <c:v>2891</c:v>
                </c:pt>
                <c:pt idx="2891">
                  <c:v>2892</c:v>
                </c:pt>
                <c:pt idx="2892">
                  <c:v>2893</c:v>
                </c:pt>
                <c:pt idx="2893">
                  <c:v>2894</c:v>
                </c:pt>
                <c:pt idx="2894">
                  <c:v>2895</c:v>
                </c:pt>
                <c:pt idx="2895">
                  <c:v>2896</c:v>
                </c:pt>
                <c:pt idx="2896">
                  <c:v>2897</c:v>
                </c:pt>
                <c:pt idx="2897">
                  <c:v>2898</c:v>
                </c:pt>
                <c:pt idx="2898">
                  <c:v>2899</c:v>
                </c:pt>
                <c:pt idx="2899">
                  <c:v>2900</c:v>
                </c:pt>
                <c:pt idx="2900">
                  <c:v>2901</c:v>
                </c:pt>
                <c:pt idx="2901">
                  <c:v>2902</c:v>
                </c:pt>
                <c:pt idx="2902">
                  <c:v>2903</c:v>
                </c:pt>
                <c:pt idx="2903">
                  <c:v>2904</c:v>
                </c:pt>
                <c:pt idx="2904">
                  <c:v>2905</c:v>
                </c:pt>
                <c:pt idx="2905">
                  <c:v>2906</c:v>
                </c:pt>
                <c:pt idx="2906">
                  <c:v>2907</c:v>
                </c:pt>
                <c:pt idx="2907">
                  <c:v>2908</c:v>
                </c:pt>
                <c:pt idx="2908">
                  <c:v>2909</c:v>
                </c:pt>
                <c:pt idx="2909">
                  <c:v>2910</c:v>
                </c:pt>
                <c:pt idx="2910">
                  <c:v>2911</c:v>
                </c:pt>
                <c:pt idx="2911">
                  <c:v>2912</c:v>
                </c:pt>
                <c:pt idx="2912">
                  <c:v>2913</c:v>
                </c:pt>
                <c:pt idx="2913">
                  <c:v>2914</c:v>
                </c:pt>
                <c:pt idx="2914">
                  <c:v>2915</c:v>
                </c:pt>
                <c:pt idx="2915">
                  <c:v>2916</c:v>
                </c:pt>
                <c:pt idx="2916">
                  <c:v>2917</c:v>
                </c:pt>
                <c:pt idx="2917">
                  <c:v>2918</c:v>
                </c:pt>
                <c:pt idx="2918">
                  <c:v>2919</c:v>
                </c:pt>
                <c:pt idx="2919">
                  <c:v>2920</c:v>
                </c:pt>
                <c:pt idx="2920">
                  <c:v>2921</c:v>
                </c:pt>
                <c:pt idx="2921">
                  <c:v>2922</c:v>
                </c:pt>
                <c:pt idx="2922">
                  <c:v>2923</c:v>
                </c:pt>
                <c:pt idx="2923">
                  <c:v>2924</c:v>
                </c:pt>
                <c:pt idx="2924">
                  <c:v>2925</c:v>
                </c:pt>
                <c:pt idx="2925">
                  <c:v>2926</c:v>
                </c:pt>
                <c:pt idx="2926">
                  <c:v>2927</c:v>
                </c:pt>
                <c:pt idx="2927">
                  <c:v>2928</c:v>
                </c:pt>
                <c:pt idx="2928">
                  <c:v>2929</c:v>
                </c:pt>
                <c:pt idx="2929">
                  <c:v>2930</c:v>
                </c:pt>
                <c:pt idx="2930">
                  <c:v>2931</c:v>
                </c:pt>
                <c:pt idx="2931">
                  <c:v>2932</c:v>
                </c:pt>
                <c:pt idx="2932">
                  <c:v>2933</c:v>
                </c:pt>
                <c:pt idx="2933">
                  <c:v>2934</c:v>
                </c:pt>
                <c:pt idx="2934">
                  <c:v>2935</c:v>
                </c:pt>
                <c:pt idx="2935">
                  <c:v>2936</c:v>
                </c:pt>
                <c:pt idx="2936">
                  <c:v>2937</c:v>
                </c:pt>
                <c:pt idx="2937">
                  <c:v>2938</c:v>
                </c:pt>
                <c:pt idx="2938">
                  <c:v>2939</c:v>
                </c:pt>
                <c:pt idx="2939">
                  <c:v>2940</c:v>
                </c:pt>
                <c:pt idx="2940">
                  <c:v>2941</c:v>
                </c:pt>
                <c:pt idx="2941">
                  <c:v>2942</c:v>
                </c:pt>
                <c:pt idx="2942">
                  <c:v>2943</c:v>
                </c:pt>
                <c:pt idx="2943">
                  <c:v>2944</c:v>
                </c:pt>
                <c:pt idx="2944">
                  <c:v>2945</c:v>
                </c:pt>
                <c:pt idx="2945">
                  <c:v>2946</c:v>
                </c:pt>
                <c:pt idx="2946">
                  <c:v>2947</c:v>
                </c:pt>
                <c:pt idx="2947">
                  <c:v>2948</c:v>
                </c:pt>
                <c:pt idx="2948">
                  <c:v>2949</c:v>
                </c:pt>
                <c:pt idx="2949">
                  <c:v>2950</c:v>
                </c:pt>
                <c:pt idx="2950">
                  <c:v>2951</c:v>
                </c:pt>
                <c:pt idx="2951">
                  <c:v>2952</c:v>
                </c:pt>
                <c:pt idx="2952">
                  <c:v>2953</c:v>
                </c:pt>
                <c:pt idx="2953">
                  <c:v>2954</c:v>
                </c:pt>
                <c:pt idx="2954">
                  <c:v>2955</c:v>
                </c:pt>
                <c:pt idx="2955">
                  <c:v>2956</c:v>
                </c:pt>
                <c:pt idx="2956">
                  <c:v>2957</c:v>
                </c:pt>
                <c:pt idx="2957">
                  <c:v>2958</c:v>
                </c:pt>
                <c:pt idx="2958">
                  <c:v>2959</c:v>
                </c:pt>
                <c:pt idx="2959">
                  <c:v>2960</c:v>
                </c:pt>
                <c:pt idx="2960">
                  <c:v>2961</c:v>
                </c:pt>
                <c:pt idx="2961">
                  <c:v>2962</c:v>
                </c:pt>
                <c:pt idx="2962">
                  <c:v>2963</c:v>
                </c:pt>
                <c:pt idx="2963">
                  <c:v>2964</c:v>
                </c:pt>
                <c:pt idx="2964">
                  <c:v>2965</c:v>
                </c:pt>
                <c:pt idx="2965">
                  <c:v>2966</c:v>
                </c:pt>
                <c:pt idx="2966">
                  <c:v>2967</c:v>
                </c:pt>
                <c:pt idx="2967">
                  <c:v>2968</c:v>
                </c:pt>
                <c:pt idx="2968">
                  <c:v>2969</c:v>
                </c:pt>
                <c:pt idx="2969">
                  <c:v>2970</c:v>
                </c:pt>
                <c:pt idx="2970">
                  <c:v>2971</c:v>
                </c:pt>
                <c:pt idx="2971">
                  <c:v>2972</c:v>
                </c:pt>
                <c:pt idx="2972">
                  <c:v>2973</c:v>
                </c:pt>
                <c:pt idx="2973">
                  <c:v>2974</c:v>
                </c:pt>
                <c:pt idx="2974">
                  <c:v>2975</c:v>
                </c:pt>
                <c:pt idx="2975">
                  <c:v>2976</c:v>
                </c:pt>
                <c:pt idx="2976">
                  <c:v>2977</c:v>
                </c:pt>
                <c:pt idx="2977">
                  <c:v>2978</c:v>
                </c:pt>
                <c:pt idx="2978">
                  <c:v>2979</c:v>
                </c:pt>
                <c:pt idx="2979">
                  <c:v>2980</c:v>
                </c:pt>
                <c:pt idx="2980">
                  <c:v>2981</c:v>
                </c:pt>
                <c:pt idx="2981">
                  <c:v>2982</c:v>
                </c:pt>
                <c:pt idx="2982">
                  <c:v>2983</c:v>
                </c:pt>
                <c:pt idx="2983">
                  <c:v>2984</c:v>
                </c:pt>
                <c:pt idx="2984">
                  <c:v>2985</c:v>
                </c:pt>
                <c:pt idx="2985">
                  <c:v>2986</c:v>
                </c:pt>
                <c:pt idx="2986">
                  <c:v>2987</c:v>
                </c:pt>
                <c:pt idx="2987">
                  <c:v>2988</c:v>
                </c:pt>
                <c:pt idx="2988">
                  <c:v>2989</c:v>
                </c:pt>
                <c:pt idx="2989">
                  <c:v>2990</c:v>
                </c:pt>
                <c:pt idx="2990">
                  <c:v>2991</c:v>
                </c:pt>
                <c:pt idx="2991">
                  <c:v>2992</c:v>
                </c:pt>
                <c:pt idx="2992">
                  <c:v>2993</c:v>
                </c:pt>
                <c:pt idx="2993">
                  <c:v>2994</c:v>
                </c:pt>
                <c:pt idx="2994">
                  <c:v>2995</c:v>
                </c:pt>
                <c:pt idx="2995">
                  <c:v>2996</c:v>
                </c:pt>
                <c:pt idx="2996">
                  <c:v>2997</c:v>
                </c:pt>
                <c:pt idx="2997">
                  <c:v>2998</c:v>
                </c:pt>
                <c:pt idx="2998">
                  <c:v>2999</c:v>
                </c:pt>
                <c:pt idx="2999">
                  <c:v>3000</c:v>
                </c:pt>
                <c:pt idx="3000">
                  <c:v>3001</c:v>
                </c:pt>
                <c:pt idx="3001">
                  <c:v>3002</c:v>
                </c:pt>
                <c:pt idx="3002">
                  <c:v>3003</c:v>
                </c:pt>
                <c:pt idx="3003">
                  <c:v>3004</c:v>
                </c:pt>
                <c:pt idx="3004">
                  <c:v>3005</c:v>
                </c:pt>
                <c:pt idx="3005">
                  <c:v>3006</c:v>
                </c:pt>
                <c:pt idx="3006">
                  <c:v>3007</c:v>
                </c:pt>
                <c:pt idx="3007">
                  <c:v>3008</c:v>
                </c:pt>
                <c:pt idx="3008">
                  <c:v>3009</c:v>
                </c:pt>
                <c:pt idx="3009">
                  <c:v>3010</c:v>
                </c:pt>
                <c:pt idx="3010">
                  <c:v>3011</c:v>
                </c:pt>
                <c:pt idx="3011">
                  <c:v>3012</c:v>
                </c:pt>
                <c:pt idx="3012">
                  <c:v>3013</c:v>
                </c:pt>
                <c:pt idx="3013">
                  <c:v>3014</c:v>
                </c:pt>
                <c:pt idx="3014">
                  <c:v>3015</c:v>
                </c:pt>
                <c:pt idx="3015">
                  <c:v>3016</c:v>
                </c:pt>
                <c:pt idx="3016">
                  <c:v>3017</c:v>
                </c:pt>
                <c:pt idx="3017">
                  <c:v>3018</c:v>
                </c:pt>
                <c:pt idx="3018">
                  <c:v>3019</c:v>
                </c:pt>
                <c:pt idx="3019">
                  <c:v>3020</c:v>
                </c:pt>
                <c:pt idx="3020">
                  <c:v>3021</c:v>
                </c:pt>
                <c:pt idx="3021">
                  <c:v>3022</c:v>
                </c:pt>
                <c:pt idx="3022">
                  <c:v>3023</c:v>
                </c:pt>
                <c:pt idx="3023">
                  <c:v>3024</c:v>
                </c:pt>
                <c:pt idx="3024">
                  <c:v>3025</c:v>
                </c:pt>
                <c:pt idx="3025">
                  <c:v>3026</c:v>
                </c:pt>
                <c:pt idx="3026">
                  <c:v>3027</c:v>
                </c:pt>
                <c:pt idx="3027">
                  <c:v>3028</c:v>
                </c:pt>
                <c:pt idx="3028">
                  <c:v>3029</c:v>
                </c:pt>
                <c:pt idx="3029">
                  <c:v>3030</c:v>
                </c:pt>
                <c:pt idx="3030">
                  <c:v>3031</c:v>
                </c:pt>
                <c:pt idx="3031">
                  <c:v>3032</c:v>
                </c:pt>
                <c:pt idx="3032">
                  <c:v>3033</c:v>
                </c:pt>
                <c:pt idx="3033">
                  <c:v>3034</c:v>
                </c:pt>
                <c:pt idx="3034">
                  <c:v>3035</c:v>
                </c:pt>
                <c:pt idx="3035">
                  <c:v>3036</c:v>
                </c:pt>
                <c:pt idx="3036">
                  <c:v>3037</c:v>
                </c:pt>
                <c:pt idx="3037">
                  <c:v>3038</c:v>
                </c:pt>
                <c:pt idx="3038">
                  <c:v>3039</c:v>
                </c:pt>
                <c:pt idx="3039">
                  <c:v>3040</c:v>
                </c:pt>
                <c:pt idx="3040">
                  <c:v>3041</c:v>
                </c:pt>
                <c:pt idx="3041">
                  <c:v>3042</c:v>
                </c:pt>
                <c:pt idx="3042">
                  <c:v>3043</c:v>
                </c:pt>
                <c:pt idx="3043">
                  <c:v>3044</c:v>
                </c:pt>
                <c:pt idx="3044">
                  <c:v>3045</c:v>
                </c:pt>
                <c:pt idx="3045">
                  <c:v>3046</c:v>
                </c:pt>
                <c:pt idx="3046">
                  <c:v>3047</c:v>
                </c:pt>
                <c:pt idx="3047">
                  <c:v>3048</c:v>
                </c:pt>
                <c:pt idx="3048">
                  <c:v>3049</c:v>
                </c:pt>
                <c:pt idx="3049">
                  <c:v>3050</c:v>
                </c:pt>
                <c:pt idx="3050">
                  <c:v>3051</c:v>
                </c:pt>
                <c:pt idx="3051">
                  <c:v>3052</c:v>
                </c:pt>
                <c:pt idx="3052">
                  <c:v>3053</c:v>
                </c:pt>
                <c:pt idx="3053">
                  <c:v>3054</c:v>
                </c:pt>
                <c:pt idx="3054">
                  <c:v>3055</c:v>
                </c:pt>
                <c:pt idx="3055">
                  <c:v>3056</c:v>
                </c:pt>
                <c:pt idx="3056">
                  <c:v>3057</c:v>
                </c:pt>
                <c:pt idx="3057">
                  <c:v>3058</c:v>
                </c:pt>
                <c:pt idx="3058">
                  <c:v>3059</c:v>
                </c:pt>
                <c:pt idx="3059">
                  <c:v>3060</c:v>
                </c:pt>
                <c:pt idx="3060">
                  <c:v>3061</c:v>
                </c:pt>
                <c:pt idx="3061">
                  <c:v>3062</c:v>
                </c:pt>
                <c:pt idx="3062">
                  <c:v>3063</c:v>
                </c:pt>
                <c:pt idx="3063">
                  <c:v>3064</c:v>
                </c:pt>
                <c:pt idx="3064">
                  <c:v>3065</c:v>
                </c:pt>
                <c:pt idx="3065">
                  <c:v>3066</c:v>
                </c:pt>
                <c:pt idx="3066">
                  <c:v>3067</c:v>
                </c:pt>
                <c:pt idx="3067">
                  <c:v>3068</c:v>
                </c:pt>
                <c:pt idx="3068">
                  <c:v>3069</c:v>
                </c:pt>
                <c:pt idx="3069">
                  <c:v>3070</c:v>
                </c:pt>
                <c:pt idx="3070">
                  <c:v>3071</c:v>
                </c:pt>
                <c:pt idx="3071">
                  <c:v>3072</c:v>
                </c:pt>
                <c:pt idx="3072">
                  <c:v>3073</c:v>
                </c:pt>
                <c:pt idx="3073">
                  <c:v>3074</c:v>
                </c:pt>
                <c:pt idx="3074">
                  <c:v>3075</c:v>
                </c:pt>
                <c:pt idx="3075">
                  <c:v>3076</c:v>
                </c:pt>
                <c:pt idx="3076">
                  <c:v>3077</c:v>
                </c:pt>
                <c:pt idx="3077">
                  <c:v>3078</c:v>
                </c:pt>
                <c:pt idx="3078">
                  <c:v>3079</c:v>
                </c:pt>
                <c:pt idx="3079">
                  <c:v>3080</c:v>
                </c:pt>
                <c:pt idx="3080">
                  <c:v>3081</c:v>
                </c:pt>
                <c:pt idx="3081">
                  <c:v>3082</c:v>
                </c:pt>
                <c:pt idx="3082">
                  <c:v>3083</c:v>
                </c:pt>
                <c:pt idx="3083">
                  <c:v>3084</c:v>
                </c:pt>
                <c:pt idx="3084">
                  <c:v>3085</c:v>
                </c:pt>
                <c:pt idx="3085">
                  <c:v>3086</c:v>
                </c:pt>
                <c:pt idx="3086">
                  <c:v>3087</c:v>
                </c:pt>
                <c:pt idx="3087">
                  <c:v>3088</c:v>
                </c:pt>
                <c:pt idx="3088">
                  <c:v>3089</c:v>
                </c:pt>
                <c:pt idx="3089">
                  <c:v>3090</c:v>
                </c:pt>
                <c:pt idx="3090">
                  <c:v>3091</c:v>
                </c:pt>
                <c:pt idx="3091">
                  <c:v>3092</c:v>
                </c:pt>
                <c:pt idx="3092">
                  <c:v>3093</c:v>
                </c:pt>
                <c:pt idx="3093">
                  <c:v>3094</c:v>
                </c:pt>
                <c:pt idx="3094">
                  <c:v>3095</c:v>
                </c:pt>
                <c:pt idx="3095">
                  <c:v>3096</c:v>
                </c:pt>
                <c:pt idx="3096">
                  <c:v>3097</c:v>
                </c:pt>
                <c:pt idx="3097">
                  <c:v>3098</c:v>
                </c:pt>
                <c:pt idx="3098">
                  <c:v>3099</c:v>
                </c:pt>
                <c:pt idx="3099">
                  <c:v>3100</c:v>
                </c:pt>
                <c:pt idx="3100">
                  <c:v>3101</c:v>
                </c:pt>
                <c:pt idx="3101">
                  <c:v>3102</c:v>
                </c:pt>
                <c:pt idx="3102">
                  <c:v>3103</c:v>
                </c:pt>
                <c:pt idx="3103">
                  <c:v>3104</c:v>
                </c:pt>
                <c:pt idx="3104">
                  <c:v>3105</c:v>
                </c:pt>
                <c:pt idx="3105">
                  <c:v>3106</c:v>
                </c:pt>
                <c:pt idx="3106">
                  <c:v>3107</c:v>
                </c:pt>
                <c:pt idx="3107">
                  <c:v>3108</c:v>
                </c:pt>
                <c:pt idx="3108">
                  <c:v>3109</c:v>
                </c:pt>
                <c:pt idx="3109">
                  <c:v>3110</c:v>
                </c:pt>
                <c:pt idx="3110">
                  <c:v>3111</c:v>
                </c:pt>
                <c:pt idx="3111">
                  <c:v>3112</c:v>
                </c:pt>
                <c:pt idx="3112">
                  <c:v>3113</c:v>
                </c:pt>
                <c:pt idx="3113">
                  <c:v>3114</c:v>
                </c:pt>
                <c:pt idx="3114">
                  <c:v>3115</c:v>
                </c:pt>
                <c:pt idx="3115">
                  <c:v>3116</c:v>
                </c:pt>
                <c:pt idx="3116">
                  <c:v>3117</c:v>
                </c:pt>
                <c:pt idx="3117">
                  <c:v>3118</c:v>
                </c:pt>
                <c:pt idx="3118">
                  <c:v>3119</c:v>
                </c:pt>
                <c:pt idx="3119">
                  <c:v>3120</c:v>
                </c:pt>
                <c:pt idx="3120">
                  <c:v>3121</c:v>
                </c:pt>
                <c:pt idx="3121">
                  <c:v>3122</c:v>
                </c:pt>
                <c:pt idx="3122">
                  <c:v>3123</c:v>
                </c:pt>
                <c:pt idx="3123">
                  <c:v>3124</c:v>
                </c:pt>
                <c:pt idx="3124">
                  <c:v>3125</c:v>
                </c:pt>
                <c:pt idx="3125">
                  <c:v>3126</c:v>
                </c:pt>
                <c:pt idx="3126">
                  <c:v>3127</c:v>
                </c:pt>
                <c:pt idx="3127">
                  <c:v>3128</c:v>
                </c:pt>
                <c:pt idx="3128">
                  <c:v>3129</c:v>
                </c:pt>
                <c:pt idx="3129">
                  <c:v>3130</c:v>
                </c:pt>
                <c:pt idx="3130">
                  <c:v>3131</c:v>
                </c:pt>
                <c:pt idx="3131">
                  <c:v>3132</c:v>
                </c:pt>
                <c:pt idx="3132">
                  <c:v>3133</c:v>
                </c:pt>
                <c:pt idx="3133">
                  <c:v>3134</c:v>
                </c:pt>
                <c:pt idx="3134">
                  <c:v>3135</c:v>
                </c:pt>
                <c:pt idx="3135">
                  <c:v>3136</c:v>
                </c:pt>
                <c:pt idx="3136">
                  <c:v>3137</c:v>
                </c:pt>
                <c:pt idx="3137">
                  <c:v>3138</c:v>
                </c:pt>
                <c:pt idx="3138">
                  <c:v>3139</c:v>
                </c:pt>
                <c:pt idx="3139">
                  <c:v>3140</c:v>
                </c:pt>
                <c:pt idx="3140">
                  <c:v>3141</c:v>
                </c:pt>
                <c:pt idx="3141">
                  <c:v>3142</c:v>
                </c:pt>
                <c:pt idx="3142">
                  <c:v>3143</c:v>
                </c:pt>
                <c:pt idx="3143">
                  <c:v>3144</c:v>
                </c:pt>
                <c:pt idx="3144">
                  <c:v>3145</c:v>
                </c:pt>
                <c:pt idx="3145">
                  <c:v>3146</c:v>
                </c:pt>
                <c:pt idx="3146">
                  <c:v>3147</c:v>
                </c:pt>
                <c:pt idx="3147">
                  <c:v>3148</c:v>
                </c:pt>
                <c:pt idx="3148">
                  <c:v>3149</c:v>
                </c:pt>
                <c:pt idx="3149">
                  <c:v>3150</c:v>
                </c:pt>
                <c:pt idx="3150">
                  <c:v>3151</c:v>
                </c:pt>
                <c:pt idx="3151">
                  <c:v>3152</c:v>
                </c:pt>
                <c:pt idx="3152">
                  <c:v>3153</c:v>
                </c:pt>
                <c:pt idx="3153">
                  <c:v>3154</c:v>
                </c:pt>
                <c:pt idx="3154">
                  <c:v>3155</c:v>
                </c:pt>
                <c:pt idx="3155">
                  <c:v>3156</c:v>
                </c:pt>
                <c:pt idx="3156">
                  <c:v>3157</c:v>
                </c:pt>
                <c:pt idx="3157">
                  <c:v>3158</c:v>
                </c:pt>
                <c:pt idx="3158">
                  <c:v>3159</c:v>
                </c:pt>
                <c:pt idx="3159">
                  <c:v>3160</c:v>
                </c:pt>
                <c:pt idx="3160">
                  <c:v>3161</c:v>
                </c:pt>
                <c:pt idx="3161">
                  <c:v>3162</c:v>
                </c:pt>
                <c:pt idx="3162">
                  <c:v>3163</c:v>
                </c:pt>
                <c:pt idx="3163">
                  <c:v>3164</c:v>
                </c:pt>
                <c:pt idx="3164">
                  <c:v>3165</c:v>
                </c:pt>
                <c:pt idx="3165">
                  <c:v>3166</c:v>
                </c:pt>
                <c:pt idx="3166">
                  <c:v>3167</c:v>
                </c:pt>
                <c:pt idx="3167">
                  <c:v>3168</c:v>
                </c:pt>
                <c:pt idx="3168">
                  <c:v>3169</c:v>
                </c:pt>
                <c:pt idx="3169">
                  <c:v>3170</c:v>
                </c:pt>
                <c:pt idx="3170">
                  <c:v>3171</c:v>
                </c:pt>
                <c:pt idx="3171">
                  <c:v>3172</c:v>
                </c:pt>
                <c:pt idx="3172">
                  <c:v>3173</c:v>
                </c:pt>
                <c:pt idx="3173">
                  <c:v>3174</c:v>
                </c:pt>
                <c:pt idx="3174">
                  <c:v>3175</c:v>
                </c:pt>
                <c:pt idx="3175">
                  <c:v>3176</c:v>
                </c:pt>
                <c:pt idx="3176">
                  <c:v>3177</c:v>
                </c:pt>
                <c:pt idx="3177">
                  <c:v>3178</c:v>
                </c:pt>
                <c:pt idx="3178">
                  <c:v>3179</c:v>
                </c:pt>
                <c:pt idx="3179">
                  <c:v>3180</c:v>
                </c:pt>
                <c:pt idx="3180">
                  <c:v>3181</c:v>
                </c:pt>
                <c:pt idx="3181">
                  <c:v>3182</c:v>
                </c:pt>
                <c:pt idx="3182">
                  <c:v>3183</c:v>
                </c:pt>
                <c:pt idx="3183">
                  <c:v>3184</c:v>
                </c:pt>
                <c:pt idx="3184">
                  <c:v>3185</c:v>
                </c:pt>
                <c:pt idx="3185">
                  <c:v>3186</c:v>
                </c:pt>
                <c:pt idx="3186">
                  <c:v>3187</c:v>
                </c:pt>
                <c:pt idx="3187">
                  <c:v>3188</c:v>
                </c:pt>
                <c:pt idx="3188">
                  <c:v>3189</c:v>
                </c:pt>
                <c:pt idx="3189">
                  <c:v>3190</c:v>
                </c:pt>
                <c:pt idx="3190">
                  <c:v>3191</c:v>
                </c:pt>
                <c:pt idx="3191">
                  <c:v>3192</c:v>
                </c:pt>
                <c:pt idx="3192">
                  <c:v>3193</c:v>
                </c:pt>
                <c:pt idx="3193">
                  <c:v>3194</c:v>
                </c:pt>
                <c:pt idx="3194">
                  <c:v>3195</c:v>
                </c:pt>
                <c:pt idx="3195">
                  <c:v>3196</c:v>
                </c:pt>
                <c:pt idx="3196">
                  <c:v>3197</c:v>
                </c:pt>
                <c:pt idx="3197">
                  <c:v>3198</c:v>
                </c:pt>
                <c:pt idx="3198">
                  <c:v>3199</c:v>
                </c:pt>
                <c:pt idx="3199">
                  <c:v>3200</c:v>
                </c:pt>
                <c:pt idx="3200">
                  <c:v>3201</c:v>
                </c:pt>
                <c:pt idx="3201">
                  <c:v>3202</c:v>
                </c:pt>
                <c:pt idx="3202">
                  <c:v>3203</c:v>
                </c:pt>
                <c:pt idx="3203">
                  <c:v>3204</c:v>
                </c:pt>
                <c:pt idx="3204">
                  <c:v>3205</c:v>
                </c:pt>
                <c:pt idx="3205">
                  <c:v>3206</c:v>
                </c:pt>
                <c:pt idx="3206">
                  <c:v>3207</c:v>
                </c:pt>
                <c:pt idx="3207">
                  <c:v>3208</c:v>
                </c:pt>
                <c:pt idx="3208">
                  <c:v>3209</c:v>
                </c:pt>
                <c:pt idx="3209">
                  <c:v>3210</c:v>
                </c:pt>
                <c:pt idx="3210">
                  <c:v>3211</c:v>
                </c:pt>
                <c:pt idx="3211">
                  <c:v>3212</c:v>
                </c:pt>
                <c:pt idx="3212">
                  <c:v>3213</c:v>
                </c:pt>
                <c:pt idx="3213">
                  <c:v>3214</c:v>
                </c:pt>
                <c:pt idx="3214">
                  <c:v>3215</c:v>
                </c:pt>
                <c:pt idx="3215">
                  <c:v>3216</c:v>
                </c:pt>
                <c:pt idx="3216">
                  <c:v>3217</c:v>
                </c:pt>
                <c:pt idx="3217">
                  <c:v>3218</c:v>
                </c:pt>
                <c:pt idx="3218">
                  <c:v>3219</c:v>
                </c:pt>
                <c:pt idx="3219">
                  <c:v>3220</c:v>
                </c:pt>
                <c:pt idx="3220">
                  <c:v>3221</c:v>
                </c:pt>
                <c:pt idx="3221">
                  <c:v>3222</c:v>
                </c:pt>
                <c:pt idx="3222">
                  <c:v>3223</c:v>
                </c:pt>
                <c:pt idx="3223">
                  <c:v>3224</c:v>
                </c:pt>
                <c:pt idx="3224">
                  <c:v>3225</c:v>
                </c:pt>
                <c:pt idx="3225">
                  <c:v>3226</c:v>
                </c:pt>
                <c:pt idx="3226">
                  <c:v>3227</c:v>
                </c:pt>
                <c:pt idx="3227">
                  <c:v>3228</c:v>
                </c:pt>
                <c:pt idx="3228">
                  <c:v>3229</c:v>
                </c:pt>
                <c:pt idx="3229">
                  <c:v>3230</c:v>
                </c:pt>
                <c:pt idx="3230">
                  <c:v>3231</c:v>
                </c:pt>
                <c:pt idx="3231">
                  <c:v>3232</c:v>
                </c:pt>
                <c:pt idx="3232">
                  <c:v>3233</c:v>
                </c:pt>
                <c:pt idx="3233">
                  <c:v>3234</c:v>
                </c:pt>
                <c:pt idx="3234">
                  <c:v>3235</c:v>
                </c:pt>
                <c:pt idx="3235">
                  <c:v>3236</c:v>
                </c:pt>
                <c:pt idx="3236">
                  <c:v>3237</c:v>
                </c:pt>
                <c:pt idx="3237">
                  <c:v>3238</c:v>
                </c:pt>
                <c:pt idx="3238">
                  <c:v>3239</c:v>
                </c:pt>
                <c:pt idx="3239">
                  <c:v>3240</c:v>
                </c:pt>
                <c:pt idx="3240">
                  <c:v>3241</c:v>
                </c:pt>
                <c:pt idx="3241">
                  <c:v>3242</c:v>
                </c:pt>
                <c:pt idx="3242">
                  <c:v>3243</c:v>
                </c:pt>
                <c:pt idx="3243">
                  <c:v>3244</c:v>
                </c:pt>
                <c:pt idx="3244">
                  <c:v>3245</c:v>
                </c:pt>
                <c:pt idx="3245">
                  <c:v>3246</c:v>
                </c:pt>
                <c:pt idx="3246">
                  <c:v>3247</c:v>
                </c:pt>
                <c:pt idx="3247">
                  <c:v>3248</c:v>
                </c:pt>
                <c:pt idx="3248">
                  <c:v>3249</c:v>
                </c:pt>
                <c:pt idx="3249">
                  <c:v>3250</c:v>
                </c:pt>
                <c:pt idx="3250">
                  <c:v>3251</c:v>
                </c:pt>
                <c:pt idx="3251">
                  <c:v>3252</c:v>
                </c:pt>
                <c:pt idx="3252">
                  <c:v>3253</c:v>
                </c:pt>
                <c:pt idx="3253">
                  <c:v>3254</c:v>
                </c:pt>
                <c:pt idx="3254">
                  <c:v>3255</c:v>
                </c:pt>
                <c:pt idx="3255">
                  <c:v>3256</c:v>
                </c:pt>
                <c:pt idx="3256">
                  <c:v>3257</c:v>
                </c:pt>
                <c:pt idx="3257">
                  <c:v>3258</c:v>
                </c:pt>
                <c:pt idx="3258">
                  <c:v>3259</c:v>
                </c:pt>
                <c:pt idx="3259">
                  <c:v>3260</c:v>
                </c:pt>
                <c:pt idx="3260">
                  <c:v>3261</c:v>
                </c:pt>
                <c:pt idx="3261">
                  <c:v>3262</c:v>
                </c:pt>
                <c:pt idx="3262">
                  <c:v>3263</c:v>
                </c:pt>
                <c:pt idx="3263">
                  <c:v>3264</c:v>
                </c:pt>
                <c:pt idx="3264">
                  <c:v>3265</c:v>
                </c:pt>
                <c:pt idx="3265">
                  <c:v>3266</c:v>
                </c:pt>
                <c:pt idx="3266">
                  <c:v>3267</c:v>
                </c:pt>
                <c:pt idx="3267">
                  <c:v>3268</c:v>
                </c:pt>
                <c:pt idx="3268">
                  <c:v>3269</c:v>
                </c:pt>
                <c:pt idx="3269">
                  <c:v>3270</c:v>
                </c:pt>
                <c:pt idx="3270">
                  <c:v>3271</c:v>
                </c:pt>
                <c:pt idx="3271">
                  <c:v>3272</c:v>
                </c:pt>
                <c:pt idx="3272">
                  <c:v>3273</c:v>
                </c:pt>
                <c:pt idx="3273">
                  <c:v>3274</c:v>
                </c:pt>
                <c:pt idx="3274">
                  <c:v>3275</c:v>
                </c:pt>
                <c:pt idx="3275">
                  <c:v>3276</c:v>
                </c:pt>
                <c:pt idx="3276">
                  <c:v>3277</c:v>
                </c:pt>
                <c:pt idx="3277">
                  <c:v>3278</c:v>
                </c:pt>
                <c:pt idx="3278">
                  <c:v>3279</c:v>
                </c:pt>
                <c:pt idx="3279">
                  <c:v>3280</c:v>
                </c:pt>
                <c:pt idx="3280">
                  <c:v>3281</c:v>
                </c:pt>
                <c:pt idx="3281">
                  <c:v>3282</c:v>
                </c:pt>
                <c:pt idx="3282">
                  <c:v>3283</c:v>
                </c:pt>
                <c:pt idx="3283">
                  <c:v>3284</c:v>
                </c:pt>
                <c:pt idx="3284">
                  <c:v>3285</c:v>
                </c:pt>
                <c:pt idx="3285">
                  <c:v>3286</c:v>
                </c:pt>
                <c:pt idx="3286">
                  <c:v>3287</c:v>
                </c:pt>
                <c:pt idx="3287">
                  <c:v>3288</c:v>
                </c:pt>
                <c:pt idx="3288">
                  <c:v>3289</c:v>
                </c:pt>
                <c:pt idx="3289">
                  <c:v>3290</c:v>
                </c:pt>
                <c:pt idx="3290">
                  <c:v>3291</c:v>
                </c:pt>
                <c:pt idx="3291">
                  <c:v>3292</c:v>
                </c:pt>
                <c:pt idx="3292">
                  <c:v>3293</c:v>
                </c:pt>
                <c:pt idx="3293">
                  <c:v>3294</c:v>
                </c:pt>
                <c:pt idx="3294">
                  <c:v>3295</c:v>
                </c:pt>
                <c:pt idx="3295">
                  <c:v>3296</c:v>
                </c:pt>
                <c:pt idx="3296">
                  <c:v>3297</c:v>
                </c:pt>
                <c:pt idx="3297">
                  <c:v>3298</c:v>
                </c:pt>
                <c:pt idx="3298">
                  <c:v>3299</c:v>
                </c:pt>
                <c:pt idx="3299">
                  <c:v>3300</c:v>
                </c:pt>
                <c:pt idx="3300">
                  <c:v>3301</c:v>
                </c:pt>
                <c:pt idx="3301">
                  <c:v>3302</c:v>
                </c:pt>
                <c:pt idx="3302">
                  <c:v>3303</c:v>
                </c:pt>
                <c:pt idx="3303">
                  <c:v>3304</c:v>
                </c:pt>
                <c:pt idx="3304">
                  <c:v>3305</c:v>
                </c:pt>
                <c:pt idx="3305">
                  <c:v>3306</c:v>
                </c:pt>
                <c:pt idx="3306">
                  <c:v>3307</c:v>
                </c:pt>
                <c:pt idx="3307">
                  <c:v>3308</c:v>
                </c:pt>
                <c:pt idx="3308">
                  <c:v>3309</c:v>
                </c:pt>
                <c:pt idx="3309">
                  <c:v>3310</c:v>
                </c:pt>
                <c:pt idx="3310">
                  <c:v>3311</c:v>
                </c:pt>
                <c:pt idx="3311">
                  <c:v>3312</c:v>
                </c:pt>
                <c:pt idx="3312">
                  <c:v>3313</c:v>
                </c:pt>
                <c:pt idx="3313">
                  <c:v>3314</c:v>
                </c:pt>
                <c:pt idx="3314">
                  <c:v>3315</c:v>
                </c:pt>
                <c:pt idx="3315">
                  <c:v>3316</c:v>
                </c:pt>
                <c:pt idx="3316">
                  <c:v>3317</c:v>
                </c:pt>
                <c:pt idx="3317">
                  <c:v>3318</c:v>
                </c:pt>
                <c:pt idx="3318">
                  <c:v>3319</c:v>
                </c:pt>
                <c:pt idx="3319">
                  <c:v>3320</c:v>
                </c:pt>
                <c:pt idx="3320">
                  <c:v>3321</c:v>
                </c:pt>
                <c:pt idx="3321">
                  <c:v>3322</c:v>
                </c:pt>
                <c:pt idx="3322">
                  <c:v>3323</c:v>
                </c:pt>
                <c:pt idx="3323">
                  <c:v>3324</c:v>
                </c:pt>
                <c:pt idx="3324">
                  <c:v>3325</c:v>
                </c:pt>
                <c:pt idx="3325">
                  <c:v>3326</c:v>
                </c:pt>
                <c:pt idx="3326">
                  <c:v>3327</c:v>
                </c:pt>
                <c:pt idx="3327">
                  <c:v>3328</c:v>
                </c:pt>
                <c:pt idx="3328">
                  <c:v>3329</c:v>
                </c:pt>
                <c:pt idx="3329">
                  <c:v>3330</c:v>
                </c:pt>
                <c:pt idx="3330">
                  <c:v>3331</c:v>
                </c:pt>
                <c:pt idx="3331">
                  <c:v>3332</c:v>
                </c:pt>
                <c:pt idx="3332">
                  <c:v>3333</c:v>
                </c:pt>
                <c:pt idx="3333">
                  <c:v>3334</c:v>
                </c:pt>
                <c:pt idx="3334">
                  <c:v>3335</c:v>
                </c:pt>
                <c:pt idx="3335">
                  <c:v>3336</c:v>
                </c:pt>
                <c:pt idx="3336">
                  <c:v>3337</c:v>
                </c:pt>
                <c:pt idx="3337">
                  <c:v>3338</c:v>
                </c:pt>
                <c:pt idx="3338">
                  <c:v>3339</c:v>
                </c:pt>
                <c:pt idx="3339">
                  <c:v>3340</c:v>
                </c:pt>
                <c:pt idx="3340">
                  <c:v>3341</c:v>
                </c:pt>
                <c:pt idx="3341">
                  <c:v>3342</c:v>
                </c:pt>
                <c:pt idx="3342">
                  <c:v>3343</c:v>
                </c:pt>
                <c:pt idx="3343">
                  <c:v>3344</c:v>
                </c:pt>
                <c:pt idx="3344">
                  <c:v>3345</c:v>
                </c:pt>
                <c:pt idx="3345">
                  <c:v>3346</c:v>
                </c:pt>
                <c:pt idx="3346">
                  <c:v>3347</c:v>
                </c:pt>
                <c:pt idx="3347">
                  <c:v>3348</c:v>
                </c:pt>
                <c:pt idx="3348">
                  <c:v>3349</c:v>
                </c:pt>
                <c:pt idx="3349">
                  <c:v>3350</c:v>
                </c:pt>
                <c:pt idx="3350">
                  <c:v>3351</c:v>
                </c:pt>
                <c:pt idx="3351">
                  <c:v>3352</c:v>
                </c:pt>
                <c:pt idx="3352">
                  <c:v>3353</c:v>
                </c:pt>
                <c:pt idx="3353">
                  <c:v>3354</c:v>
                </c:pt>
                <c:pt idx="3354">
                  <c:v>3355</c:v>
                </c:pt>
                <c:pt idx="3355">
                  <c:v>3356</c:v>
                </c:pt>
                <c:pt idx="3356">
                  <c:v>3357</c:v>
                </c:pt>
                <c:pt idx="3357">
                  <c:v>3358</c:v>
                </c:pt>
                <c:pt idx="3358">
                  <c:v>3359</c:v>
                </c:pt>
                <c:pt idx="3359">
                  <c:v>3360</c:v>
                </c:pt>
                <c:pt idx="3360">
                  <c:v>3361</c:v>
                </c:pt>
                <c:pt idx="3361">
                  <c:v>3362</c:v>
                </c:pt>
                <c:pt idx="3362">
                  <c:v>3363</c:v>
                </c:pt>
                <c:pt idx="3363">
                  <c:v>3364</c:v>
                </c:pt>
                <c:pt idx="3364">
                  <c:v>3365</c:v>
                </c:pt>
                <c:pt idx="3365">
                  <c:v>3366</c:v>
                </c:pt>
                <c:pt idx="3366">
                  <c:v>3367</c:v>
                </c:pt>
                <c:pt idx="3367">
                  <c:v>3368</c:v>
                </c:pt>
                <c:pt idx="3368">
                  <c:v>3369</c:v>
                </c:pt>
                <c:pt idx="3369">
                  <c:v>3370</c:v>
                </c:pt>
                <c:pt idx="3370">
                  <c:v>3371</c:v>
                </c:pt>
                <c:pt idx="3371">
                  <c:v>3372</c:v>
                </c:pt>
                <c:pt idx="3372">
                  <c:v>3373</c:v>
                </c:pt>
                <c:pt idx="3373">
                  <c:v>3374</c:v>
                </c:pt>
                <c:pt idx="3374">
                  <c:v>3375</c:v>
                </c:pt>
                <c:pt idx="3375">
                  <c:v>3376</c:v>
                </c:pt>
                <c:pt idx="3376">
                  <c:v>3377</c:v>
                </c:pt>
                <c:pt idx="3377">
                  <c:v>3378</c:v>
                </c:pt>
                <c:pt idx="3378">
                  <c:v>3379</c:v>
                </c:pt>
                <c:pt idx="3379">
                  <c:v>3380</c:v>
                </c:pt>
                <c:pt idx="3380">
                  <c:v>3381</c:v>
                </c:pt>
                <c:pt idx="3381">
                  <c:v>3382</c:v>
                </c:pt>
                <c:pt idx="3382">
                  <c:v>3383</c:v>
                </c:pt>
                <c:pt idx="3383">
                  <c:v>3384</c:v>
                </c:pt>
                <c:pt idx="3384">
                  <c:v>3385</c:v>
                </c:pt>
                <c:pt idx="3385">
                  <c:v>3386</c:v>
                </c:pt>
                <c:pt idx="3386">
                  <c:v>3387</c:v>
                </c:pt>
                <c:pt idx="3387">
                  <c:v>3388</c:v>
                </c:pt>
                <c:pt idx="3388">
                  <c:v>3389</c:v>
                </c:pt>
                <c:pt idx="3389">
                  <c:v>3390</c:v>
                </c:pt>
                <c:pt idx="3390">
                  <c:v>3391</c:v>
                </c:pt>
                <c:pt idx="3391">
                  <c:v>3392</c:v>
                </c:pt>
                <c:pt idx="3392">
                  <c:v>3393</c:v>
                </c:pt>
                <c:pt idx="3393">
                  <c:v>3394</c:v>
                </c:pt>
                <c:pt idx="3394">
                  <c:v>3395</c:v>
                </c:pt>
                <c:pt idx="3395">
                  <c:v>3396</c:v>
                </c:pt>
                <c:pt idx="3396">
                  <c:v>3397</c:v>
                </c:pt>
                <c:pt idx="3397">
                  <c:v>3398</c:v>
                </c:pt>
                <c:pt idx="3398">
                  <c:v>3399</c:v>
                </c:pt>
                <c:pt idx="3399">
                  <c:v>3400</c:v>
                </c:pt>
                <c:pt idx="3400">
                  <c:v>3401</c:v>
                </c:pt>
                <c:pt idx="3401">
                  <c:v>3402</c:v>
                </c:pt>
                <c:pt idx="3402">
                  <c:v>3403</c:v>
                </c:pt>
                <c:pt idx="3403">
                  <c:v>3404</c:v>
                </c:pt>
                <c:pt idx="3404">
                  <c:v>3405</c:v>
                </c:pt>
                <c:pt idx="3405">
                  <c:v>3406</c:v>
                </c:pt>
                <c:pt idx="3406">
                  <c:v>3407</c:v>
                </c:pt>
                <c:pt idx="3407">
                  <c:v>3408</c:v>
                </c:pt>
                <c:pt idx="3408">
                  <c:v>3409</c:v>
                </c:pt>
                <c:pt idx="3409">
                  <c:v>3410</c:v>
                </c:pt>
                <c:pt idx="3410">
                  <c:v>3411</c:v>
                </c:pt>
                <c:pt idx="3411">
                  <c:v>3412</c:v>
                </c:pt>
                <c:pt idx="3412">
                  <c:v>3413</c:v>
                </c:pt>
                <c:pt idx="3413">
                  <c:v>3414</c:v>
                </c:pt>
                <c:pt idx="3414">
                  <c:v>3415</c:v>
                </c:pt>
                <c:pt idx="3415">
                  <c:v>3416</c:v>
                </c:pt>
                <c:pt idx="3416">
                  <c:v>3417</c:v>
                </c:pt>
                <c:pt idx="3417">
                  <c:v>3418</c:v>
                </c:pt>
                <c:pt idx="3418">
                  <c:v>3419</c:v>
                </c:pt>
                <c:pt idx="3419">
                  <c:v>3420</c:v>
                </c:pt>
                <c:pt idx="3420">
                  <c:v>3421</c:v>
                </c:pt>
                <c:pt idx="3421">
                  <c:v>3422</c:v>
                </c:pt>
                <c:pt idx="3422">
                  <c:v>3423</c:v>
                </c:pt>
                <c:pt idx="3423">
                  <c:v>3424</c:v>
                </c:pt>
                <c:pt idx="3424">
                  <c:v>3425</c:v>
                </c:pt>
                <c:pt idx="3425">
                  <c:v>3426</c:v>
                </c:pt>
                <c:pt idx="3426">
                  <c:v>3427</c:v>
                </c:pt>
                <c:pt idx="3427">
                  <c:v>3428</c:v>
                </c:pt>
                <c:pt idx="3428">
                  <c:v>3429</c:v>
                </c:pt>
                <c:pt idx="3429">
                  <c:v>3430</c:v>
                </c:pt>
                <c:pt idx="3430">
                  <c:v>3431</c:v>
                </c:pt>
                <c:pt idx="3431">
                  <c:v>3432</c:v>
                </c:pt>
                <c:pt idx="3432">
                  <c:v>3433</c:v>
                </c:pt>
                <c:pt idx="3433">
                  <c:v>3434</c:v>
                </c:pt>
                <c:pt idx="3434">
                  <c:v>3435</c:v>
                </c:pt>
                <c:pt idx="3435">
                  <c:v>3436</c:v>
                </c:pt>
                <c:pt idx="3436">
                  <c:v>3437</c:v>
                </c:pt>
                <c:pt idx="3437">
                  <c:v>3438</c:v>
                </c:pt>
                <c:pt idx="3438">
                  <c:v>3439</c:v>
                </c:pt>
                <c:pt idx="3439">
                  <c:v>3440</c:v>
                </c:pt>
                <c:pt idx="3440">
                  <c:v>3441</c:v>
                </c:pt>
                <c:pt idx="3441">
                  <c:v>3442</c:v>
                </c:pt>
                <c:pt idx="3442">
                  <c:v>3443</c:v>
                </c:pt>
                <c:pt idx="3443">
                  <c:v>3444</c:v>
                </c:pt>
                <c:pt idx="3444">
                  <c:v>3445</c:v>
                </c:pt>
                <c:pt idx="3445">
                  <c:v>3446</c:v>
                </c:pt>
                <c:pt idx="3446">
                  <c:v>3447</c:v>
                </c:pt>
                <c:pt idx="3447">
                  <c:v>3448</c:v>
                </c:pt>
                <c:pt idx="3448">
                  <c:v>3449</c:v>
                </c:pt>
                <c:pt idx="3449">
                  <c:v>3450</c:v>
                </c:pt>
                <c:pt idx="3450">
                  <c:v>3451</c:v>
                </c:pt>
                <c:pt idx="3451">
                  <c:v>3452</c:v>
                </c:pt>
                <c:pt idx="3452">
                  <c:v>3453</c:v>
                </c:pt>
                <c:pt idx="3453">
                  <c:v>3454</c:v>
                </c:pt>
                <c:pt idx="3454">
                  <c:v>3455</c:v>
                </c:pt>
                <c:pt idx="3455">
                  <c:v>3456</c:v>
                </c:pt>
                <c:pt idx="3456">
                  <c:v>3457</c:v>
                </c:pt>
                <c:pt idx="3457">
                  <c:v>3458</c:v>
                </c:pt>
                <c:pt idx="3458">
                  <c:v>3459</c:v>
                </c:pt>
                <c:pt idx="3459">
                  <c:v>3460</c:v>
                </c:pt>
                <c:pt idx="3460">
                  <c:v>3461</c:v>
                </c:pt>
                <c:pt idx="3461">
                  <c:v>3462</c:v>
                </c:pt>
                <c:pt idx="3462">
                  <c:v>3463</c:v>
                </c:pt>
                <c:pt idx="3463">
                  <c:v>3464</c:v>
                </c:pt>
                <c:pt idx="3464">
                  <c:v>3465</c:v>
                </c:pt>
                <c:pt idx="3465">
                  <c:v>3466</c:v>
                </c:pt>
                <c:pt idx="3466">
                  <c:v>3467</c:v>
                </c:pt>
                <c:pt idx="3467">
                  <c:v>3468</c:v>
                </c:pt>
                <c:pt idx="3468">
                  <c:v>3469</c:v>
                </c:pt>
                <c:pt idx="3469">
                  <c:v>3470</c:v>
                </c:pt>
                <c:pt idx="3470">
                  <c:v>3471</c:v>
                </c:pt>
                <c:pt idx="3471">
                  <c:v>3472</c:v>
                </c:pt>
                <c:pt idx="3472">
                  <c:v>3473</c:v>
                </c:pt>
                <c:pt idx="3473">
                  <c:v>3474</c:v>
                </c:pt>
                <c:pt idx="3474">
                  <c:v>3475</c:v>
                </c:pt>
                <c:pt idx="3475">
                  <c:v>3476</c:v>
                </c:pt>
                <c:pt idx="3476">
                  <c:v>3477</c:v>
                </c:pt>
                <c:pt idx="3477">
                  <c:v>3478</c:v>
                </c:pt>
                <c:pt idx="3478">
                  <c:v>3479</c:v>
                </c:pt>
                <c:pt idx="3479">
                  <c:v>3480</c:v>
                </c:pt>
                <c:pt idx="3480">
                  <c:v>3481</c:v>
                </c:pt>
                <c:pt idx="3481">
                  <c:v>3482</c:v>
                </c:pt>
                <c:pt idx="3482">
                  <c:v>3483</c:v>
                </c:pt>
                <c:pt idx="3483">
                  <c:v>3484</c:v>
                </c:pt>
                <c:pt idx="3484">
                  <c:v>3485</c:v>
                </c:pt>
                <c:pt idx="3485">
                  <c:v>3486</c:v>
                </c:pt>
                <c:pt idx="3486">
                  <c:v>3487</c:v>
                </c:pt>
                <c:pt idx="3487">
                  <c:v>3488</c:v>
                </c:pt>
                <c:pt idx="3488">
                  <c:v>3489</c:v>
                </c:pt>
                <c:pt idx="3489">
                  <c:v>3490</c:v>
                </c:pt>
                <c:pt idx="3490">
                  <c:v>3491</c:v>
                </c:pt>
                <c:pt idx="3491">
                  <c:v>3492</c:v>
                </c:pt>
                <c:pt idx="3492">
                  <c:v>3493</c:v>
                </c:pt>
                <c:pt idx="3493">
                  <c:v>3494</c:v>
                </c:pt>
                <c:pt idx="3494">
                  <c:v>3495</c:v>
                </c:pt>
                <c:pt idx="3495">
                  <c:v>3496</c:v>
                </c:pt>
                <c:pt idx="3496">
                  <c:v>3497</c:v>
                </c:pt>
                <c:pt idx="3497">
                  <c:v>3498</c:v>
                </c:pt>
                <c:pt idx="3498">
                  <c:v>3499</c:v>
                </c:pt>
                <c:pt idx="3499">
                  <c:v>3500</c:v>
                </c:pt>
                <c:pt idx="3500">
                  <c:v>3501</c:v>
                </c:pt>
                <c:pt idx="3501">
                  <c:v>3502</c:v>
                </c:pt>
                <c:pt idx="3502">
                  <c:v>3503</c:v>
                </c:pt>
                <c:pt idx="3503">
                  <c:v>3504</c:v>
                </c:pt>
                <c:pt idx="3504">
                  <c:v>3505</c:v>
                </c:pt>
                <c:pt idx="3505">
                  <c:v>3506</c:v>
                </c:pt>
                <c:pt idx="3506">
                  <c:v>3507</c:v>
                </c:pt>
                <c:pt idx="3507">
                  <c:v>3508</c:v>
                </c:pt>
                <c:pt idx="3508">
                  <c:v>3509</c:v>
                </c:pt>
                <c:pt idx="3509">
                  <c:v>3510</c:v>
                </c:pt>
                <c:pt idx="3510">
                  <c:v>3511</c:v>
                </c:pt>
                <c:pt idx="3511">
                  <c:v>3512</c:v>
                </c:pt>
                <c:pt idx="3512">
                  <c:v>3513</c:v>
                </c:pt>
                <c:pt idx="3513">
                  <c:v>3514</c:v>
                </c:pt>
                <c:pt idx="3514">
                  <c:v>3515</c:v>
                </c:pt>
                <c:pt idx="3515">
                  <c:v>3516</c:v>
                </c:pt>
                <c:pt idx="3516">
                  <c:v>3517</c:v>
                </c:pt>
                <c:pt idx="3517">
                  <c:v>3518</c:v>
                </c:pt>
                <c:pt idx="3518">
                  <c:v>3519</c:v>
                </c:pt>
                <c:pt idx="3519">
                  <c:v>3520</c:v>
                </c:pt>
                <c:pt idx="3520">
                  <c:v>3521</c:v>
                </c:pt>
                <c:pt idx="3521">
                  <c:v>3522</c:v>
                </c:pt>
                <c:pt idx="3522">
                  <c:v>3523</c:v>
                </c:pt>
                <c:pt idx="3523">
                  <c:v>3524</c:v>
                </c:pt>
                <c:pt idx="3524">
                  <c:v>3525</c:v>
                </c:pt>
                <c:pt idx="3525">
                  <c:v>3526</c:v>
                </c:pt>
                <c:pt idx="3526">
                  <c:v>3527</c:v>
                </c:pt>
                <c:pt idx="3527">
                  <c:v>3528</c:v>
                </c:pt>
                <c:pt idx="3528">
                  <c:v>3529</c:v>
                </c:pt>
                <c:pt idx="3529">
                  <c:v>3530</c:v>
                </c:pt>
                <c:pt idx="3530">
                  <c:v>3531</c:v>
                </c:pt>
                <c:pt idx="3531">
                  <c:v>3532</c:v>
                </c:pt>
                <c:pt idx="3532">
                  <c:v>3533</c:v>
                </c:pt>
                <c:pt idx="3533">
                  <c:v>3534</c:v>
                </c:pt>
                <c:pt idx="3534">
                  <c:v>3535</c:v>
                </c:pt>
                <c:pt idx="3535">
                  <c:v>3536</c:v>
                </c:pt>
                <c:pt idx="3536">
                  <c:v>3537</c:v>
                </c:pt>
                <c:pt idx="3537">
                  <c:v>3538</c:v>
                </c:pt>
                <c:pt idx="3538">
                  <c:v>3539</c:v>
                </c:pt>
                <c:pt idx="3539">
                  <c:v>3540</c:v>
                </c:pt>
                <c:pt idx="3540">
                  <c:v>3541</c:v>
                </c:pt>
                <c:pt idx="3541">
                  <c:v>3542</c:v>
                </c:pt>
                <c:pt idx="3542">
                  <c:v>3543</c:v>
                </c:pt>
                <c:pt idx="3543">
                  <c:v>3544</c:v>
                </c:pt>
                <c:pt idx="3544">
                  <c:v>3545</c:v>
                </c:pt>
                <c:pt idx="3545">
                  <c:v>3546</c:v>
                </c:pt>
                <c:pt idx="3546">
                  <c:v>3547</c:v>
                </c:pt>
                <c:pt idx="3547">
                  <c:v>3548</c:v>
                </c:pt>
                <c:pt idx="3548">
                  <c:v>3549</c:v>
                </c:pt>
                <c:pt idx="3549">
                  <c:v>3550</c:v>
                </c:pt>
                <c:pt idx="3550">
                  <c:v>3551</c:v>
                </c:pt>
                <c:pt idx="3551">
                  <c:v>3552</c:v>
                </c:pt>
                <c:pt idx="3552">
                  <c:v>3553</c:v>
                </c:pt>
                <c:pt idx="3553">
                  <c:v>3554</c:v>
                </c:pt>
                <c:pt idx="3554">
                  <c:v>3555</c:v>
                </c:pt>
                <c:pt idx="3555">
                  <c:v>3556</c:v>
                </c:pt>
                <c:pt idx="3556">
                  <c:v>3557</c:v>
                </c:pt>
                <c:pt idx="3557">
                  <c:v>3558</c:v>
                </c:pt>
                <c:pt idx="3558">
                  <c:v>3559</c:v>
                </c:pt>
                <c:pt idx="3559">
                  <c:v>3560</c:v>
                </c:pt>
                <c:pt idx="3560">
                  <c:v>3561</c:v>
                </c:pt>
                <c:pt idx="3561">
                  <c:v>3562</c:v>
                </c:pt>
                <c:pt idx="3562">
                  <c:v>3563</c:v>
                </c:pt>
                <c:pt idx="3563">
                  <c:v>3564</c:v>
                </c:pt>
                <c:pt idx="3564">
                  <c:v>3565</c:v>
                </c:pt>
                <c:pt idx="3565">
                  <c:v>3566</c:v>
                </c:pt>
                <c:pt idx="3566">
                  <c:v>3567</c:v>
                </c:pt>
                <c:pt idx="3567">
                  <c:v>3568</c:v>
                </c:pt>
                <c:pt idx="3568">
                  <c:v>3569</c:v>
                </c:pt>
                <c:pt idx="3569">
                  <c:v>3570</c:v>
                </c:pt>
                <c:pt idx="3570">
                  <c:v>3571</c:v>
                </c:pt>
                <c:pt idx="3571">
                  <c:v>3572</c:v>
                </c:pt>
                <c:pt idx="3572">
                  <c:v>3573</c:v>
                </c:pt>
                <c:pt idx="3573">
                  <c:v>3574</c:v>
                </c:pt>
                <c:pt idx="3574">
                  <c:v>3575</c:v>
                </c:pt>
                <c:pt idx="3575">
                  <c:v>3576</c:v>
                </c:pt>
                <c:pt idx="3576">
                  <c:v>3577</c:v>
                </c:pt>
                <c:pt idx="3577">
                  <c:v>3578</c:v>
                </c:pt>
                <c:pt idx="3578">
                  <c:v>3579</c:v>
                </c:pt>
                <c:pt idx="3579">
                  <c:v>3580</c:v>
                </c:pt>
                <c:pt idx="3580">
                  <c:v>3581</c:v>
                </c:pt>
                <c:pt idx="3581">
                  <c:v>3582</c:v>
                </c:pt>
                <c:pt idx="3582">
                  <c:v>3583</c:v>
                </c:pt>
                <c:pt idx="3583">
                  <c:v>3584</c:v>
                </c:pt>
                <c:pt idx="3584">
                  <c:v>3585</c:v>
                </c:pt>
                <c:pt idx="3585">
                  <c:v>3586</c:v>
                </c:pt>
                <c:pt idx="3586">
                  <c:v>3587</c:v>
                </c:pt>
                <c:pt idx="3587">
                  <c:v>3588</c:v>
                </c:pt>
                <c:pt idx="3588">
                  <c:v>3589</c:v>
                </c:pt>
                <c:pt idx="3589">
                  <c:v>3590</c:v>
                </c:pt>
                <c:pt idx="3590">
                  <c:v>3591</c:v>
                </c:pt>
                <c:pt idx="3591">
                  <c:v>3592</c:v>
                </c:pt>
                <c:pt idx="3592">
                  <c:v>3593</c:v>
                </c:pt>
                <c:pt idx="3593">
                  <c:v>3594</c:v>
                </c:pt>
                <c:pt idx="3594">
                  <c:v>3595</c:v>
                </c:pt>
                <c:pt idx="3595">
                  <c:v>3596</c:v>
                </c:pt>
                <c:pt idx="3596">
                  <c:v>3597</c:v>
                </c:pt>
                <c:pt idx="3597">
                  <c:v>3598</c:v>
                </c:pt>
                <c:pt idx="3598">
                  <c:v>3599</c:v>
                </c:pt>
                <c:pt idx="3599">
                  <c:v>3600</c:v>
                </c:pt>
                <c:pt idx="3600">
                  <c:v>3601</c:v>
                </c:pt>
                <c:pt idx="3601">
                  <c:v>3602</c:v>
                </c:pt>
                <c:pt idx="3602">
                  <c:v>3603</c:v>
                </c:pt>
                <c:pt idx="3603">
                  <c:v>3604</c:v>
                </c:pt>
                <c:pt idx="3604">
                  <c:v>3605</c:v>
                </c:pt>
                <c:pt idx="3605">
                  <c:v>3606</c:v>
                </c:pt>
                <c:pt idx="3606">
                  <c:v>3607</c:v>
                </c:pt>
                <c:pt idx="3607">
                  <c:v>3608</c:v>
                </c:pt>
                <c:pt idx="3608">
                  <c:v>3609</c:v>
                </c:pt>
                <c:pt idx="3609">
                  <c:v>3610</c:v>
                </c:pt>
                <c:pt idx="3610">
                  <c:v>3611</c:v>
                </c:pt>
                <c:pt idx="3611">
                  <c:v>3612</c:v>
                </c:pt>
                <c:pt idx="3612">
                  <c:v>3613</c:v>
                </c:pt>
                <c:pt idx="3613">
                  <c:v>3614</c:v>
                </c:pt>
                <c:pt idx="3614">
                  <c:v>3615</c:v>
                </c:pt>
                <c:pt idx="3615">
                  <c:v>3616</c:v>
                </c:pt>
                <c:pt idx="3616">
                  <c:v>3617</c:v>
                </c:pt>
                <c:pt idx="3617">
                  <c:v>3618</c:v>
                </c:pt>
                <c:pt idx="3618">
                  <c:v>3619</c:v>
                </c:pt>
                <c:pt idx="3619">
                  <c:v>3620</c:v>
                </c:pt>
                <c:pt idx="3620">
                  <c:v>3621</c:v>
                </c:pt>
                <c:pt idx="3621">
                  <c:v>3622</c:v>
                </c:pt>
                <c:pt idx="3622">
                  <c:v>3623</c:v>
                </c:pt>
                <c:pt idx="3623">
                  <c:v>3624</c:v>
                </c:pt>
                <c:pt idx="3624">
                  <c:v>3625</c:v>
                </c:pt>
                <c:pt idx="3625">
                  <c:v>3626</c:v>
                </c:pt>
                <c:pt idx="3626">
                  <c:v>3627</c:v>
                </c:pt>
                <c:pt idx="3627">
                  <c:v>3628</c:v>
                </c:pt>
                <c:pt idx="3628">
                  <c:v>3629</c:v>
                </c:pt>
                <c:pt idx="3629">
                  <c:v>3630</c:v>
                </c:pt>
                <c:pt idx="3630">
                  <c:v>3631</c:v>
                </c:pt>
                <c:pt idx="3631">
                  <c:v>3632</c:v>
                </c:pt>
                <c:pt idx="3632">
                  <c:v>3633</c:v>
                </c:pt>
                <c:pt idx="3633">
                  <c:v>3634</c:v>
                </c:pt>
                <c:pt idx="3634">
                  <c:v>3635</c:v>
                </c:pt>
                <c:pt idx="3635">
                  <c:v>3636</c:v>
                </c:pt>
                <c:pt idx="3636">
                  <c:v>3637</c:v>
                </c:pt>
                <c:pt idx="3637">
                  <c:v>3638</c:v>
                </c:pt>
                <c:pt idx="3638">
                  <c:v>3639</c:v>
                </c:pt>
                <c:pt idx="3639">
                  <c:v>3640</c:v>
                </c:pt>
                <c:pt idx="3640">
                  <c:v>3641</c:v>
                </c:pt>
                <c:pt idx="3641">
                  <c:v>3642</c:v>
                </c:pt>
                <c:pt idx="3642">
                  <c:v>3643</c:v>
                </c:pt>
                <c:pt idx="3643">
                  <c:v>3644</c:v>
                </c:pt>
                <c:pt idx="3644">
                  <c:v>3645</c:v>
                </c:pt>
                <c:pt idx="3645">
                  <c:v>3646</c:v>
                </c:pt>
                <c:pt idx="3646">
                  <c:v>3647</c:v>
                </c:pt>
                <c:pt idx="3647">
                  <c:v>3648</c:v>
                </c:pt>
                <c:pt idx="3648">
                  <c:v>3649</c:v>
                </c:pt>
                <c:pt idx="3649">
                  <c:v>3650</c:v>
                </c:pt>
                <c:pt idx="3650">
                  <c:v>3651</c:v>
                </c:pt>
                <c:pt idx="3651">
                  <c:v>3652</c:v>
                </c:pt>
                <c:pt idx="3652">
                  <c:v>3653</c:v>
                </c:pt>
                <c:pt idx="3653">
                  <c:v>3654</c:v>
                </c:pt>
                <c:pt idx="3654">
                  <c:v>3655</c:v>
                </c:pt>
                <c:pt idx="3655">
                  <c:v>3656</c:v>
                </c:pt>
                <c:pt idx="3656">
                  <c:v>3657</c:v>
                </c:pt>
                <c:pt idx="3657">
                  <c:v>3658</c:v>
                </c:pt>
                <c:pt idx="3658">
                  <c:v>3659</c:v>
                </c:pt>
                <c:pt idx="3659">
                  <c:v>3660</c:v>
                </c:pt>
                <c:pt idx="3660">
                  <c:v>3661</c:v>
                </c:pt>
                <c:pt idx="3661">
                  <c:v>3662</c:v>
                </c:pt>
                <c:pt idx="3662">
                  <c:v>3663</c:v>
                </c:pt>
                <c:pt idx="3663">
                  <c:v>3664</c:v>
                </c:pt>
                <c:pt idx="3664">
                  <c:v>3665</c:v>
                </c:pt>
                <c:pt idx="3665">
                  <c:v>3666</c:v>
                </c:pt>
                <c:pt idx="3666">
                  <c:v>3667</c:v>
                </c:pt>
                <c:pt idx="3667">
                  <c:v>3668</c:v>
                </c:pt>
                <c:pt idx="3668">
                  <c:v>3669</c:v>
                </c:pt>
                <c:pt idx="3669">
                  <c:v>3670</c:v>
                </c:pt>
                <c:pt idx="3670">
                  <c:v>3671</c:v>
                </c:pt>
                <c:pt idx="3671">
                  <c:v>3672</c:v>
                </c:pt>
                <c:pt idx="3672">
                  <c:v>3673</c:v>
                </c:pt>
                <c:pt idx="3673">
                  <c:v>3674</c:v>
                </c:pt>
                <c:pt idx="3674">
                  <c:v>3675</c:v>
                </c:pt>
                <c:pt idx="3675">
                  <c:v>3676</c:v>
                </c:pt>
                <c:pt idx="3676">
                  <c:v>3677</c:v>
                </c:pt>
                <c:pt idx="3677">
                  <c:v>3678</c:v>
                </c:pt>
                <c:pt idx="3678">
                  <c:v>3679</c:v>
                </c:pt>
                <c:pt idx="3679">
                  <c:v>3680</c:v>
                </c:pt>
                <c:pt idx="3680">
                  <c:v>3681</c:v>
                </c:pt>
                <c:pt idx="3681">
                  <c:v>3682</c:v>
                </c:pt>
                <c:pt idx="3682">
                  <c:v>3683</c:v>
                </c:pt>
                <c:pt idx="3683">
                  <c:v>3684</c:v>
                </c:pt>
                <c:pt idx="3684">
                  <c:v>3685</c:v>
                </c:pt>
                <c:pt idx="3685">
                  <c:v>3686</c:v>
                </c:pt>
                <c:pt idx="3686">
                  <c:v>3687</c:v>
                </c:pt>
                <c:pt idx="3687">
                  <c:v>3688</c:v>
                </c:pt>
                <c:pt idx="3688">
                  <c:v>3689</c:v>
                </c:pt>
                <c:pt idx="3689">
                  <c:v>3690</c:v>
                </c:pt>
                <c:pt idx="3690">
                  <c:v>3691</c:v>
                </c:pt>
                <c:pt idx="3691">
                  <c:v>3692</c:v>
                </c:pt>
                <c:pt idx="3692">
                  <c:v>3693</c:v>
                </c:pt>
                <c:pt idx="3693">
                  <c:v>3694</c:v>
                </c:pt>
                <c:pt idx="3694">
                  <c:v>3695</c:v>
                </c:pt>
                <c:pt idx="3695">
                  <c:v>3696</c:v>
                </c:pt>
                <c:pt idx="3696">
                  <c:v>3697</c:v>
                </c:pt>
                <c:pt idx="3697">
                  <c:v>3698</c:v>
                </c:pt>
                <c:pt idx="3698">
                  <c:v>3699</c:v>
                </c:pt>
                <c:pt idx="3699">
                  <c:v>3700</c:v>
                </c:pt>
                <c:pt idx="3700">
                  <c:v>3701</c:v>
                </c:pt>
                <c:pt idx="3701">
                  <c:v>3702</c:v>
                </c:pt>
                <c:pt idx="3702">
                  <c:v>3703</c:v>
                </c:pt>
                <c:pt idx="3703">
                  <c:v>3704</c:v>
                </c:pt>
                <c:pt idx="3704">
                  <c:v>3705</c:v>
                </c:pt>
                <c:pt idx="3705">
                  <c:v>3706</c:v>
                </c:pt>
                <c:pt idx="3706">
                  <c:v>3707</c:v>
                </c:pt>
                <c:pt idx="3707">
                  <c:v>3708</c:v>
                </c:pt>
                <c:pt idx="3708">
                  <c:v>3709</c:v>
                </c:pt>
                <c:pt idx="3709">
                  <c:v>3710</c:v>
                </c:pt>
                <c:pt idx="3710">
                  <c:v>3711</c:v>
                </c:pt>
                <c:pt idx="3711">
                  <c:v>3712</c:v>
                </c:pt>
                <c:pt idx="3712">
                  <c:v>3713</c:v>
                </c:pt>
                <c:pt idx="3713">
                  <c:v>3714</c:v>
                </c:pt>
                <c:pt idx="3714">
                  <c:v>3715</c:v>
                </c:pt>
                <c:pt idx="3715">
                  <c:v>3716</c:v>
                </c:pt>
                <c:pt idx="3716">
                  <c:v>3717</c:v>
                </c:pt>
                <c:pt idx="3717">
                  <c:v>3718</c:v>
                </c:pt>
                <c:pt idx="3718">
                  <c:v>3719</c:v>
                </c:pt>
                <c:pt idx="3719">
                  <c:v>3720</c:v>
                </c:pt>
                <c:pt idx="3720">
                  <c:v>3721</c:v>
                </c:pt>
                <c:pt idx="3721">
                  <c:v>3722</c:v>
                </c:pt>
                <c:pt idx="3722">
                  <c:v>3723</c:v>
                </c:pt>
                <c:pt idx="3723">
                  <c:v>3724</c:v>
                </c:pt>
                <c:pt idx="3724">
                  <c:v>3725</c:v>
                </c:pt>
                <c:pt idx="3725">
                  <c:v>3726</c:v>
                </c:pt>
                <c:pt idx="3726">
                  <c:v>3727</c:v>
                </c:pt>
                <c:pt idx="3727">
                  <c:v>3728</c:v>
                </c:pt>
                <c:pt idx="3728">
                  <c:v>3729</c:v>
                </c:pt>
                <c:pt idx="3729">
                  <c:v>3730</c:v>
                </c:pt>
                <c:pt idx="3730">
                  <c:v>3731</c:v>
                </c:pt>
                <c:pt idx="3731">
                  <c:v>3732</c:v>
                </c:pt>
                <c:pt idx="3732">
                  <c:v>3733</c:v>
                </c:pt>
                <c:pt idx="3733">
                  <c:v>3734</c:v>
                </c:pt>
                <c:pt idx="3734">
                  <c:v>3735</c:v>
                </c:pt>
                <c:pt idx="3735">
                  <c:v>3736</c:v>
                </c:pt>
                <c:pt idx="3736">
                  <c:v>3737</c:v>
                </c:pt>
                <c:pt idx="3737">
                  <c:v>3738</c:v>
                </c:pt>
                <c:pt idx="3738">
                  <c:v>3739</c:v>
                </c:pt>
                <c:pt idx="3739">
                  <c:v>3740</c:v>
                </c:pt>
                <c:pt idx="3740">
                  <c:v>3741</c:v>
                </c:pt>
                <c:pt idx="3741">
                  <c:v>3742</c:v>
                </c:pt>
                <c:pt idx="3742">
                  <c:v>3743</c:v>
                </c:pt>
                <c:pt idx="3743">
                  <c:v>3744</c:v>
                </c:pt>
                <c:pt idx="3744">
                  <c:v>3745</c:v>
                </c:pt>
                <c:pt idx="3745">
                  <c:v>3746</c:v>
                </c:pt>
                <c:pt idx="3746">
                  <c:v>3747</c:v>
                </c:pt>
                <c:pt idx="3747">
                  <c:v>3748</c:v>
                </c:pt>
                <c:pt idx="3748">
                  <c:v>3749</c:v>
                </c:pt>
                <c:pt idx="3749">
                  <c:v>3750</c:v>
                </c:pt>
                <c:pt idx="3750">
                  <c:v>3751</c:v>
                </c:pt>
                <c:pt idx="3751">
                  <c:v>3752</c:v>
                </c:pt>
                <c:pt idx="3752">
                  <c:v>3753</c:v>
                </c:pt>
                <c:pt idx="3753">
                  <c:v>3754</c:v>
                </c:pt>
                <c:pt idx="3754">
                  <c:v>3755</c:v>
                </c:pt>
                <c:pt idx="3755">
                  <c:v>3756</c:v>
                </c:pt>
                <c:pt idx="3756">
                  <c:v>3757</c:v>
                </c:pt>
                <c:pt idx="3757">
                  <c:v>3758</c:v>
                </c:pt>
                <c:pt idx="3758">
                  <c:v>3759</c:v>
                </c:pt>
                <c:pt idx="3759">
                  <c:v>3760</c:v>
                </c:pt>
                <c:pt idx="3760">
                  <c:v>3761</c:v>
                </c:pt>
                <c:pt idx="3761">
                  <c:v>3762</c:v>
                </c:pt>
                <c:pt idx="3762">
                  <c:v>3763</c:v>
                </c:pt>
                <c:pt idx="3763">
                  <c:v>3764</c:v>
                </c:pt>
                <c:pt idx="3764">
                  <c:v>3765</c:v>
                </c:pt>
                <c:pt idx="3765">
                  <c:v>3766</c:v>
                </c:pt>
                <c:pt idx="3766">
                  <c:v>3767</c:v>
                </c:pt>
                <c:pt idx="3767">
                  <c:v>3768</c:v>
                </c:pt>
                <c:pt idx="3768">
                  <c:v>3769</c:v>
                </c:pt>
                <c:pt idx="3769">
                  <c:v>3770</c:v>
                </c:pt>
                <c:pt idx="3770">
                  <c:v>3771</c:v>
                </c:pt>
                <c:pt idx="3771">
                  <c:v>3772</c:v>
                </c:pt>
                <c:pt idx="3772">
                  <c:v>3773</c:v>
                </c:pt>
                <c:pt idx="3773">
                  <c:v>3774</c:v>
                </c:pt>
                <c:pt idx="3774">
                  <c:v>3775</c:v>
                </c:pt>
                <c:pt idx="3775">
                  <c:v>3776</c:v>
                </c:pt>
                <c:pt idx="3776">
                  <c:v>3777</c:v>
                </c:pt>
                <c:pt idx="3777">
                  <c:v>3778</c:v>
                </c:pt>
                <c:pt idx="3778">
                  <c:v>3779</c:v>
                </c:pt>
                <c:pt idx="3779">
                  <c:v>3780</c:v>
                </c:pt>
                <c:pt idx="3780">
                  <c:v>3781</c:v>
                </c:pt>
                <c:pt idx="3781">
                  <c:v>3782</c:v>
                </c:pt>
                <c:pt idx="3782">
                  <c:v>3783</c:v>
                </c:pt>
                <c:pt idx="3783">
                  <c:v>3784</c:v>
                </c:pt>
                <c:pt idx="3784">
                  <c:v>3785</c:v>
                </c:pt>
                <c:pt idx="3785">
                  <c:v>3786</c:v>
                </c:pt>
                <c:pt idx="3786">
                  <c:v>3787</c:v>
                </c:pt>
                <c:pt idx="3787">
                  <c:v>3788</c:v>
                </c:pt>
                <c:pt idx="3788">
                  <c:v>3789</c:v>
                </c:pt>
                <c:pt idx="3789">
                  <c:v>3790</c:v>
                </c:pt>
                <c:pt idx="3790">
                  <c:v>3791</c:v>
                </c:pt>
                <c:pt idx="3791">
                  <c:v>3792</c:v>
                </c:pt>
                <c:pt idx="3792">
                  <c:v>3793</c:v>
                </c:pt>
                <c:pt idx="3793">
                  <c:v>3794</c:v>
                </c:pt>
                <c:pt idx="3794">
                  <c:v>3795</c:v>
                </c:pt>
                <c:pt idx="3795">
                  <c:v>3796</c:v>
                </c:pt>
                <c:pt idx="3796">
                  <c:v>3797</c:v>
                </c:pt>
                <c:pt idx="3797">
                  <c:v>3798</c:v>
                </c:pt>
                <c:pt idx="3798">
                  <c:v>3799</c:v>
                </c:pt>
                <c:pt idx="3799">
                  <c:v>3800</c:v>
                </c:pt>
                <c:pt idx="3800">
                  <c:v>3801</c:v>
                </c:pt>
                <c:pt idx="3801">
                  <c:v>3802</c:v>
                </c:pt>
                <c:pt idx="3802">
                  <c:v>3803</c:v>
                </c:pt>
                <c:pt idx="3803">
                  <c:v>3804</c:v>
                </c:pt>
                <c:pt idx="3804">
                  <c:v>3805</c:v>
                </c:pt>
                <c:pt idx="3805">
                  <c:v>3806</c:v>
                </c:pt>
                <c:pt idx="3806">
                  <c:v>3807</c:v>
                </c:pt>
                <c:pt idx="3807">
                  <c:v>3808</c:v>
                </c:pt>
                <c:pt idx="3808">
                  <c:v>3809</c:v>
                </c:pt>
                <c:pt idx="3809">
                  <c:v>3810</c:v>
                </c:pt>
                <c:pt idx="3810">
                  <c:v>3811</c:v>
                </c:pt>
                <c:pt idx="3811">
                  <c:v>3812</c:v>
                </c:pt>
                <c:pt idx="3812">
                  <c:v>3813</c:v>
                </c:pt>
                <c:pt idx="3813">
                  <c:v>3814</c:v>
                </c:pt>
                <c:pt idx="3814">
                  <c:v>3815</c:v>
                </c:pt>
                <c:pt idx="3815">
                  <c:v>3816</c:v>
                </c:pt>
                <c:pt idx="3816">
                  <c:v>3817</c:v>
                </c:pt>
                <c:pt idx="3817">
                  <c:v>3818</c:v>
                </c:pt>
                <c:pt idx="3818">
                  <c:v>3819</c:v>
                </c:pt>
                <c:pt idx="3819">
                  <c:v>3820</c:v>
                </c:pt>
                <c:pt idx="3820">
                  <c:v>3821</c:v>
                </c:pt>
                <c:pt idx="3821">
                  <c:v>3822</c:v>
                </c:pt>
                <c:pt idx="3822">
                  <c:v>3823</c:v>
                </c:pt>
                <c:pt idx="3823">
                  <c:v>3824</c:v>
                </c:pt>
                <c:pt idx="3824">
                  <c:v>3825</c:v>
                </c:pt>
                <c:pt idx="3825">
                  <c:v>3826</c:v>
                </c:pt>
                <c:pt idx="3826">
                  <c:v>3827</c:v>
                </c:pt>
                <c:pt idx="3827">
                  <c:v>3828</c:v>
                </c:pt>
                <c:pt idx="3828">
                  <c:v>3829</c:v>
                </c:pt>
                <c:pt idx="3829">
                  <c:v>3830</c:v>
                </c:pt>
                <c:pt idx="3830">
                  <c:v>3831</c:v>
                </c:pt>
                <c:pt idx="3831">
                  <c:v>3832</c:v>
                </c:pt>
                <c:pt idx="3832">
                  <c:v>3833</c:v>
                </c:pt>
                <c:pt idx="3833">
                  <c:v>3834</c:v>
                </c:pt>
                <c:pt idx="3834">
                  <c:v>3835</c:v>
                </c:pt>
                <c:pt idx="3835">
                  <c:v>3836</c:v>
                </c:pt>
                <c:pt idx="3836">
                  <c:v>3837</c:v>
                </c:pt>
                <c:pt idx="3837">
                  <c:v>3838</c:v>
                </c:pt>
                <c:pt idx="3838">
                  <c:v>3839</c:v>
                </c:pt>
                <c:pt idx="3839">
                  <c:v>3840</c:v>
                </c:pt>
                <c:pt idx="3840">
                  <c:v>3841</c:v>
                </c:pt>
                <c:pt idx="3841">
                  <c:v>3842</c:v>
                </c:pt>
                <c:pt idx="3842">
                  <c:v>3843</c:v>
                </c:pt>
                <c:pt idx="3843">
                  <c:v>3844</c:v>
                </c:pt>
                <c:pt idx="3844">
                  <c:v>3845</c:v>
                </c:pt>
                <c:pt idx="3845">
                  <c:v>3846</c:v>
                </c:pt>
                <c:pt idx="3846">
                  <c:v>3847</c:v>
                </c:pt>
                <c:pt idx="3847">
                  <c:v>3848</c:v>
                </c:pt>
                <c:pt idx="3848">
                  <c:v>3849</c:v>
                </c:pt>
                <c:pt idx="3849">
                  <c:v>3850</c:v>
                </c:pt>
                <c:pt idx="3850">
                  <c:v>3851</c:v>
                </c:pt>
                <c:pt idx="3851">
                  <c:v>3852</c:v>
                </c:pt>
                <c:pt idx="3852">
                  <c:v>3853</c:v>
                </c:pt>
                <c:pt idx="3853">
                  <c:v>3854</c:v>
                </c:pt>
                <c:pt idx="3854">
                  <c:v>3855</c:v>
                </c:pt>
                <c:pt idx="3855">
                  <c:v>3856</c:v>
                </c:pt>
                <c:pt idx="3856">
                  <c:v>3857</c:v>
                </c:pt>
                <c:pt idx="3857">
                  <c:v>3858</c:v>
                </c:pt>
                <c:pt idx="3858">
                  <c:v>3859</c:v>
                </c:pt>
                <c:pt idx="3859">
                  <c:v>3860</c:v>
                </c:pt>
                <c:pt idx="3860">
                  <c:v>3861</c:v>
                </c:pt>
                <c:pt idx="3861">
                  <c:v>3862</c:v>
                </c:pt>
                <c:pt idx="3862">
                  <c:v>3863</c:v>
                </c:pt>
                <c:pt idx="3863">
                  <c:v>3864</c:v>
                </c:pt>
                <c:pt idx="3864">
                  <c:v>3865</c:v>
                </c:pt>
                <c:pt idx="3865">
                  <c:v>3866</c:v>
                </c:pt>
                <c:pt idx="3866">
                  <c:v>3867</c:v>
                </c:pt>
                <c:pt idx="3867">
                  <c:v>3868</c:v>
                </c:pt>
                <c:pt idx="3868">
                  <c:v>3869</c:v>
                </c:pt>
                <c:pt idx="3869">
                  <c:v>3870</c:v>
                </c:pt>
                <c:pt idx="3870">
                  <c:v>3871</c:v>
                </c:pt>
                <c:pt idx="3871">
                  <c:v>3872</c:v>
                </c:pt>
                <c:pt idx="3872">
                  <c:v>3873</c:v>
                </c:pt>
                <c:pt idx="3873">
                  <c:v>3874</c:v>
                </c:pt>
                <c:pt idx="3874">
                  <c:v>3875</c:v>
                </c:pt>
                <c:pt idx="3875">
                  <c:v>3876</c:v>
                </c:pt>
                <c:pt idx="3876">
                  <c:v>3877</c:v>
                </c:pt>
                <c:pt idx="3877">
                  <c:v>3878</c:v>
                </c:pt>
                <c:pt idx="3878">
                  <c:v>3879</c:v>
                </c:pt>
                <c:pt idx="3879">
                  <c:v>3880</c:v>
                </c:pt>
                <c:pt idx="3880">
                  <c:v>3881</c:v>
                </c:pt>
                <c:pt idx="3881">
                  <c:v>3882</c:v>
                </c:pt>
                <c:pt idx="3882">
                  <c:v>3883</c:v>
                </c:pt>
                <c:pt idx="3883">
                  <c:v>3884</c:v>
                </c:pt>
                <c:pt idx="3884">
                  <c:v>3885</c:v>
                </c:pt>
                <c:pt idx="3885">
                  <c:v>3886</c:v>
                </c:pt>
                <c:pt idx="3886">
                  <c:v>3887</c:v>
                </c:pt>
                <c:pt idx="3887">
                  <c:v>3888</c:v>
                </c:pt>
                <c:pt idx="3888">
                  <c:v>3889</c:v>
                </c:pt>
                <c:pt idx="3889">
                  <c:v>3890</c:v>
                </c:pt>
                <c:pt idx="3890">
                  <c:v>3891</c:v>
                </c:pt>
                <c:pt idx="3891">
                  <c:v>3892</c:v>
                </c:pt>
                <c:pt idx="3892">
                  <c:v>3893</c:v>
                </c:pt>
                <c:pt idx="3893">
                  <c:v>3894</c:v>
                </c:pt>
                <c:pt idx="3894">
                  <c:v>3895</c:v>
                </c:pt>
                <c:pt idx="3895">
                  <c:v>3896</c:v>
                </c:pt>
                <c:pt idx="3896">
                  <c:v>3897</c:v>
                </c:pt>
                <c:pt idx="3897">
                  <c:v>3898</c:v>
                </c:pt>
                <c:pt idx="3898">
                  <c:v>3899</c:v>
                </c:pt>
                <c:pt idx="3899">
                  <c:v>3900</c:v>
                </c:pt>
                <c:pt idx="3900">
                  <c:v>3901</c:v>
                </c:pt>
                <c:pt idx="3901">
                  <c:v>3902</c:v>
                </c:pt>
                <c:pt idx="3902">
                  <c:v>3903</c:v>
                </c:pt>
                <c:pt idx="3903">
                  <c:v>3904</c:v>
                </c:pt>
                <c:pt idx="3904">
                  <c:v>3905</c:v>
                </c:pt>
                <c:pt idx="3905">
                  <c:v>3906</c:v>
                </c:pt>
                <c:pt idx="3906">
                  <c:v>3907</c:v>
                </c:pt>
                <c:pt idx="3907">
                  <c:v>3908</c:v>
                </c:pt>
                <c:pt idx="3908">
                  <c:v>3909</c:v>
                </c:pt>
                <c:pt idx="3909">
                  <c:v>3910</c:v>
                </c:pt>
                <c:pt idx="3910">
                  <c:v>3911</c:v>
                </c:pt>
                <c:pt idx="3911">
                  <c:v>3912</c:v>
                </c:pt>
                <c:pt idx="3912">
                  <c:v>3913</c:v>
                </c:pt>
                <c:pt idx="3913">
                  <c:v>3914</c:v>
                </c:pt>
                <c:pt idx="3914">
                  <c:v>3915</c:v>
                </c:pt>
                <c:pt idx="3915">
                  <c:v>3916</c:v>
                </c:pt>
                <c:pt idx="3916">
                  <c:v>3917</c:v>
                </c:pt>
                <c:pt idx="3917">
                  <c:v>3918</c:v>
                </c:pt>
                <c:pt idx="3918">
                  <c:v>3919</c:v>
                </c:pt>
                <c:pt idx="3919">
                  <c:v>3920</c:v>
                </c:pt>
                <c:pt idx="3920">
                  <c:v>3921</c:v>
                </c:pt>
                <c:pt idx="3921">
                  <c:v>3922</c:v>
                </c:pt>
                <c:pt idx="3922">
                  <c:v>3923</c:v>
                </c:pt>
                <c:pt idx="3923">
                  <c:v>3924</c:v>
                </c:pt>
                <c:pt idx="3924">
                  <c:v>3925</c:v>
                </c:pt>
                <c:pt idx="3925">
                  <c:v>3926</c:v>
                </c:pt>
                <c:pt idx="3926">
                  <c:v>3927</c:v>
                </c:pt>
                <c:pt idx="3927">
                  <c:v>3928</c:v>
                </c:pt>
                <c:pt idx="3928">
                  <c:v>3929</c:v>
                </c:pt>
                <c:pt idx="3929">
                  <c:v>3930</c:v>
                </c:pt>
                <c:pt idx="3930">
                  <c:v>3931</c:v>
                </c:pt>
                <c:pt idx="3931">
                  <c:v>3932</c:v>
                </c:pt>
                <c:pt idx="3932">
                  <c:v>3933</c:v>
                </c:pt>
                <c:pt idx="3933">
                  <c:v>3934</c:v>
                </c:pt>
                <c:pt idx="3934">
                  <c:v>3935</c:v>
                </c:pt>
                <c:pt idx="3935">
                  <c:v>3936</c:v>
                </c:pt>
                <c:pt idx="3936">
                  <c:v>3937</c:v>
                </c:pt>
                <c:pt idx="3937">
                  <c:v>3938</c:v>
                </c:pt>
                <c:pt idx="3938">
                  <c:v>3939</c:v>
                </c:pt>
                <c:pt idx="3939">
                  <c:v>3940</c:v>
                </c:pt>
                <c:pt idx="3940">
                  <c:v>3941</c:v>
                </c:pt>
                <c:pt idx="3941">
                  <c:v>3942</c:v>
                </c:pt>
                <c:pt idx="3942">
                  <c:v>3943</c:v>
                </c:pt>
                <c:pt idx="3943">
                  <c:v>3944</c:v>
                </c:pt>
                <c:pt idx="3944">
                  <c:v>3945</c:v>
                </c:pt>
                <c:pt idx="3945">
                  <c:v>3946</c:v>
                </c:pt>
                <c:pt idx="3946">
                  <c:v>3947</c:v>
                </c:pt>
                <c:pt idx="3947">
                  <c:v>3948</c:v>
                </c:pt>
                <c:pt idx="3948">
                  <c:v>3949</c:v>
                </c:pt>
                <c:pt idx="3949">
                  <c:v>3950</c:v>
                </c:pt>
                <c:pt idx="3950">
                  <c:v>3951</c:v>
                </c:pt>
                <c:pt idx="3951">
                  <c:v>3952</c:v>
                </c:pt>
                <c:pt idx="3952">
                  <c:v>3953</c:v>
                </c:pt>
                <c:pt idx="3953">
                  <c:v>3954</c:v>
                </c:pt>
                <c:pt idx="3954">
                  <c:v>3955</c:v>
                </c:pt>
                <c:pt idx="3955">
                  <c:v>3956</c:v>
                </c:pt>
                <c:pt idx="3956">
                  <c:v>3957</c:v>
                </c:pt>
                <c:pt idx="3957">
                  <c:v>3958</c:v>
                </c:pt>
                <c:pt idx="3958">
                  <c:v>3959</c:v>
                </c:pt>
                <c:pt idx="3959">
                  <c:v>3960</c:v>
                </c:pt>
                <c:pt idx="3960">
                  <c:v>3961</c:v>
                </c:pt>
                <c:pt idx="3961">
                  <c:v>3962</c:v>
                </c:pt>
                <c:pt idx="3962">
                  <c:v>3963</c:v>
                </c:pt>
                <c:pt idx="3963">
                  <c:v>3964</c:v>
                </c:pt>
                <c:pt idx="3964">
                  <c:v>3965</c:v>
                </c:pt>
                <c:pt idx="3965">
                  <c:v>3966</c:v>
                </c:pt>
                <c:pt idx="3966">
                  <c:v>3967</c:v>
                </c:pt>
                <c:pt idx="3967">
                  <c:v>3968</c:v>
                </c:pt>
                <c:pt idx="3968">
                  <c:v>3969</c:v>
                </c:pt>
                <c:pt idx="3969">
                  <c:v>3970</c:v>
                </c:pt>
                <c:pt idx="3970">
                  <c:v>3971</c:v>
                </c:pt>
                <c:pt idx="3971">
                  <c:v>3972</c:v>
                </c:pt>
                <c:pt idx="3972">
                  <c:v>3973</c:v>
                </c:pt>
                <c:pt idx="3973">
                  <c:v>3974</c:v>
                </c:pt>
                <c:pt idx="3974">
                  <c:v>3975</c:v>
                </c:pt>
                <c:pt idx="3975">
                  <c:v>3976</c:v>
                </c:pt>
                <c:pt idx="3976">
                  <c:v>3977</c:v>
                </c:pt>
                <c:pt idx="3977">
                  <c:v>3978</c:v>
                </c:pt>
                <c:pt idx="3978">
                  <c:v>3979</c:v>
                </c:pt>
                <c:pt idx="3979">
                  <c:v>3980</c:v>
                </c:pt>
                <c:pt idx="3980">
                  <c:v>3981</c:v>
                </c:pt>
                <c:pt idx="3981">
                  <c:v>3982</c:v>
                </c:pt>
                <c:pt idx="3982">
                  <c:v>3983</c:v>
                </c:pt>
                <c:pt idx="3983">
                  <c:v>3984</c:v>
                </c:pt>
                <c:pt idx="3984">
                  <c:v>3985</c:v>
                </c:pt>
                <c:pt idx="3985">
                  <c:v>3986</c:v>
                </c:pt>
                <c:pt idx="3986">
                  <c:v>3987</c:v>
                </c:pt>
                <c:pt idx="3987">
                  <c:v>3988</c:v>
                </c:pt>
                <c:pt idx="3988">
                  <c:v>3989</c:v>
                </c:pt>
                <c:pt idx="3989">
                  <c:v>3990</c:v>
                </c:pt>
                <c:pt idx="3990">
                  <c:v>3991</c:v>
                </c:pt>
                <c:pt idx="3991">
                  <c:v>3992</c:v>
                </c:pt>
                <c:pt idx="3992">
                  <c:v>3993</c:v>
                </c:pt>
                <c:pt idx="3993">
                  <c:v>3994</c:v>
                </c:pt>
                <c:pt idx="3994">
                  <c:v>3995</c:v>
                </c:pt>
                <c:pt idx="3995">
                  <c:v>3996</c:v>
                </c:pt>
                <c:pt idx="3996">
                  <c:v>3997</c:v>
                </c:pt>
                <c:pt idx="3997">
                  <c:v>3998</c:v>
                </c:pt>
                <c:pt idx="3998">
                  <c:v>3999</c:v>
                </c:pt>
                <c:pt idx="3999">
                  <c:v>4000</c:v>
                </c:pt>
              </c:numCache>
            </c:numRef>
          </c:xVal>
          <c:yVal>
            <c:numRef>
              <c:f>Foglio1!$D$3:$D$4002</c:f>
              <c:numCache>
                <c:formatCode>General</c:formatCode>
                <c:ptCount val="40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</c:v>
                </c:pt>
                <c:pt idx="11">
                  <c:v>2</c:v>
                </c:pt>
                <c:pt idx="12">
                  <c:v>0</c:v>
                </c:pt>
                <c:pt idx="13">
                  <c:v>2</c:v>
                </c:pt>
                <c:pt idx="14">
                  <c:v>4</c:v>
                </c:pt>
                <c:pt idx="15">
                  <c:v>4</c:v>
                </c:pt>
                <c:pt idx="16">
                  <c:v>4</c:v>
                </c:pt>
                <c:pt idx="17">
                  <c:v>4</c:v>
                </c:pt>
                <c:pt idx="18">
                  <c:v>11</c:v>
                </c:pt>
                <c:pt idx="19">
                  <c:v>15</c:v>
                </c:pt>
                <c:pt idx="20">
                  <c:v>13</c:v>
                </c:pt>
                <c:pt idx="21">
                  <c:v>18</c:v>
                </c:pt>
                <c:pt idx="22">
                  <c:v>13</c:v>
                </c:pt>
                <c:pt idx="23">
                  <c:v>20</c:v>
                </c:pt>
                <c:pt idx="24">
                  <c:v>24</c:v>
                </c:pt>
                <c:pt idx="25">
                  <c:v>25</c:v>
                </c:pt>
                <c:pt idx="26">
                  <c:v>25</c:v>
                </c:pt>
                <c:pt idx="27">
                  <c:v>30</c:v>
                </c:pt>
                <c:pt idx="28">
                  <c:v>18</c:v>
                </c:pt>
                <c:pt idx="29">
                  <c:v>14</c:v>
                </c:pt>
                <c:pt idx="30">
                  <c:v>7</c:v>
                </c:pt>
                <c:pt idx="31">
                  <c:v>15</c:v>
                </c:pt>
                <c:pt idx="32">
                  <c:v>14</c:v>
                </c:pt>
                <c:pt idx="33">
                  <c:v>10</c:v>
                </c:pt>
                <c:pt idx="34">
                  <c:v>11</c:v>
                </c:pt>
                <c:pt idx="35">
                  <c:v>11</c:v>
                </c:pt>
                <c:pt idx="36">
                  <c:v>15</c:v>
                </c:pt>
                <c:pt idx="37">
                  <c:v>22</c:v>
                </c:pt>
                <c:pt idx="38">
                  <c:v>15</c:v>
                </c:pt>
                <c:pt idx="39">
                  <c:v>17</c:v>
                </c:pt>
                <c:pt idx="40">
                  <c:v>21</c:v>
                </c:pt>
                <c:pt idx="41">
                  <c:v>31</c:v>
                </c:pt>
                <c:pt idx="42">
                  <c:v>28</c:v>
                </c:pt>
                <c:pt idx="43">
                  <c:v>28</c:v>
                </c:pt>
                <c:pt idx="44">
                  <c:v>25</c:v>
                </c:pt>
                <c:pt idx="45">
                  <c:v>29</c:v>
                </c:pt>
                <c:pt idx="46">
                  <c:v>47</c:v>
                </c:pt>
                <c:pt idx="47">
                  <c:v>52</c:v>
                </c:pt>
                <c:pt idx="48">
                  <c:v>41</c:v>
                </c:pt>
                <c:pt idx="49">
                  <c:v>55</c:v>
                </c:pt>
                <c:pt idx="50">
                  <c:v>64</c:v>
                </c:pt>
                <c:pt idx="51">
                  <c:v>78</c:v>
                </c:pt>
                <c:pt idx="52">
                  <c:v>57</c:v>
                </c:pt>
                <c:pt idx="53">
                  <c:v>69</c:v>
                </c:pt>
                <c:pt idx="54">
                  <c:v>57</c:v>
                </c:pt>
                <c:pt idx="55">
                  <c:v>45</c:v>
                </c:pt>
                <c:pt idx="56">
                  <c:v>52</c:v>
                </c:pt>
                <c:pt idx="57">
                  <c:v>41</c:v>
                </c:pt>
                <c:pt idx="58">
                  <c:v>52</c:v>
                </c:pt>
                <c:pt idx="59">
                  <c:v>60</c:v>
                </c:pt>
                <c:pt idx="60">
                  <c:v>48</c:v>
                </c:pt>
                <c:pt idx="61">
                  <c:v>50</c:v>
                </c:pt>
                <c:pt idx="62">
                  <c:v>59</c:v>
                </c:pt>
                <c:pt idx="63">
                  <c:v>53</c:v>
                </c:pt>
                <c:pt idx="64">
                  <c:v>59</c:v>
                </c:pt>
                <c:pt idx="65">
                  <c:v>62</c:v>
                </c:pt>
                <c:pt idx="66">
                  <c:v>78</c:v>
                </c:pt>
                <c:pt idx="67">
                  <c:v>89</c:v>
                </c:pt>
                <c:pt idx="68">
                  <c:v>138</c:v>
                </c:pt>
                <c:pt idx="69">
                  <c:v>179</c:v>
                </c:pt>
                <c:pt idx="70">
                  <c:v>218</c:v>
                </c:pt>
                <c:pt idx="71">
                  <c:v>285</c:v>
                </c:pt>
                <c:pt idx="72">
                  <c:v>289</c:v>
                </c:pt>
                <c:pt idx="73">
                  <c:v>325</c:v>
                </c:pt>
                <c:pt idx="74">
                  <c:v>330</c:v>
                </c:pt>
                <c:pt idx="75">
                  <c:v>345</c:v>
                </c:pt>
                <c:pt idx="76">
                  <c:v>312</c:v>
                </c:pt>
                <c:pt idx="77">
                  <c:v>355</c:v>
                </c:pt>
                <c:pt idx="78">
                  <c:v>399</c:v>
                </c:pt>
                <c:pt idx="79">
                  <c:v>525</c:v>
                </c:pt>
                <c:pt idx="80">
                  <c:v>641</c:v>
                </c:pt>
                <c:pt idx="81">
                  <c:v>826</c:v>
                </c:pt>
                <c:pt idx="82">
                  <c:v>1033</c:v>
                </c:pt>
                <c:pt idx="83">
                  <c:v>1296</c:v>
                </c:pt>
                <c:pt idx="84">
                  <c:v>1305</c:v>
                </c:pt>
                <c:pt idx="85">
                  <c:v>1326</c:v>
                </c:pt>
                <c:pt idx="86">
                  <c:v>1211</c:v>
                </c:pt>
                <c:pt idx="87">
                  <c:v>1014</c:v>
                </c:pt>
                <c:pt idx="88">
                  <c:v>803</c:v>
                </c:pt>
                <c:pt idx="89">
                  <c:v>581</c:v>
                </c:pt>
                <c:pt idx="90">
                  <c:v>412</c:v>
                </c:pt>
                <c:pt idx="91">
                  <c:v>238</c:v>
                </c:pt>
                <c:pt idx="92">
                  <c:v>160</c:v>
                </c:pt>
                <c:pt idx="93">
                  <c:v>112</c:v>
                </c:pt>
                <c:pt idx="94">
                  <c:v>73</c:v>
                </c:pt>
                <c:pt idx="95">
                  <c:v>71</c:v>
                </c:pt>
                <c:pt idx="96">
                  <c:v>83</c:v>
                </c:pt>
                <c:pt idx="97">
                  <c:v>80</c:v>
                </c:pt>
                <c:pt idx="98">
                  <c:v>127</c:v>
                </c:pt>
                <c:pt idx="99">
                  <c:v>118</c:v>
                </c:pt>
                <c:pt idx="100">
                  <c:v>134</c:v>
                </c:pt>
                <c:pt idx="101">
                  <c:v>131</c:v>
                </c:pt>
                <c:pt idx="102">
                  <c:v>137</c:v>
                </c:pt>
                <c:pt idx="103">
                  <c:v>137</c:v>
                </c:pt>
                <c:pt idx="104">
                  <c:v>104</c:v>
                </c:pt>
                <c:pt idx="105">
                  <c:v>104</c:v>
                </c:pt>
                <c:pt idx="106">
                  <c:v>73</c:v>
                </c:pt>
                <c:pt idx="107">
                  <c:v>57</c:v>
                </c:pt>
                <c:pt idx="108">
                  <c:v>49</c:v>
                </c:pt>
                <c:pt idx="109">
                  <c:v>38</c:v>
                </c:pt>
                <c:pt idx="110">
                  <c:v>32</c:v>
                </c:pt>
                <c:pt idx="111">
                  <c:v>38</c:v>
                </c:pt>
                <c:pt idx="112">
                  <c:v>18</c:v>
                </c:pt>
                <c:pt idx="113">
                  <c:v>20</c:v>
                </c:pt>
                <c:pt idx="114">
                  <c:v>27</c:v>
                </c:pt>
                <c:pt idx="115">
                  <c:v>18</c:v>
                </c:pt>
                <c:pt idx="116">
                  <c:v>31</c:v>
                </c:pt>
                <c:pt idx="117">
                  <c:v>15</c:v>
                </c:pt>
                <c:pt idx="118">
                  <c:v>25</c:v>
                </c:pt>
                <c:pt idx="119">
                  <c:v>21</c:v>
                </c:pt>
                <c:pt idx="120">
                  <c:v>18</c:v>
                </c:pt>
                <c:pt idx="121">
                  <c:v>20</c:v>
                </c:pt>
                <c:pt idx="122">
                  <c:v>20</c:v>
                </c:pt>
                <c:pt idx="123">
                  <c:v>22</c:v>
                </c:pt>
                <c:pt idx="124">
                  <c:v>24</c:v>
                </c:pt>
                <c:pt idx="125">
                  <c:v>23</c:v>
                </c:pt>
                <c:pt idx="126">
                  <c:v>24</c:v>
                </c:pt>
                <c:pt idx="127">
                  <c:v>20</c:v>
                </c:pt>
                <c:pt idx="128">
                  <c:v>28</c:v>
                </c:pt>
                <c:pt idx="129">
                  <c:v>26</c:v>
                </c:pt>
                <c:pt idx="130">
                  <c:v>26</c:v>
                </c:pt>
                <c:pt idx="131">
                  <c:v>24</c:v>
                </c:pt>
                <c:pt idx="132">
                  <c:v>20</c:v>
                </c:pt>
                <c:pt idx="133">
                  <c:v>21</c:v>
                </c:pt>
                <c:pt idx="134">
                  <c:v>21</c:v>
                </c:pt>
                <c:pt idx="135">
                  <c:v>34</c:v>
                </c:pt>
                <c:pt idx="136">
                  <c:v>23</c:v>
                </c:pt>
                <c:pt idx="137">
                  <c:v>27</c:v>
                </c:pt>
                <c:pt idx="138">
                  <c:v>20</c:v>
                </c:pt>
                <c:pt idx="139">
                  <c:v>24</c:v>
                </c:pt>
                <c:pt idx="140">
                  <c:v>22</c:v>
                </c:pt>
                <c:pt idx="141">
                  <c:v>29</c:v>
                </c:pt>
                <c:pt idx="142">
                  <c:v>29</c:v>
                </c:pt>
                <c:pt idx="143">
                  <c:v>32</c:v>
                </c:pt>
                <c:pt idx="144">
                  <c:v>27</c:v>
                </c:pt>
                <c:pt idx="145">
                  <c:v>32</c:v>
                </c:pt>
                <c:pt idx="146">
                  <c:v>29</c:v>
                </c:pt>
                <c:pt idx="147">
                  <c:v>26</c:v>
                </c:pt>
                <c:pt idx="148">
                  <c:v>26</c:v>
                </c:pt>
                <c:pt idx="149">
                  <c:v>26</c:v>
                </c:pt>
                <c:pt idx="150">
                  <c:v>29</c:v>
                </c:pt>
                <c:pt idx="151">
                  <c:v>28</c:v>
                </c:pt>
                <c:pt idx="152">
                  <c:v>35</c:v>
                </c:pt>
                <c:pt idx="153">
                  <c:v>22</c:v>
                </c:pt>
                <c:pt idx="154">
                  <c:v>32</c:v>
                </c:pt>
                <c:pt idx="155">
                  <c:v>31</c:v>
                </c:pt>
                <c:pt idx="156">
                  <c:v>34</c:v>
                </c:pt>
                <c:pt idx="157">
                  <c:v>31</c:v>
                </c:pt>
                <c:pt idx="158">
                  <c:v>41</c:v>
                </c:pt>
                <c:pt idx="159">
                  <c:v>31</c:v>
                </c:pt>
                <c:pt idx="160">
                  <c:v>30</c:v>
                </c:pt>
                <c:pt idx="161">
                  <c:v>30</c:v>
                </c:pt>
                <c:pt idx="162">
                  <c:v>19</c:v>
                </c:pt>
                <c:pt idx="163">
                  <c:v>24</c:v>
                </c:pt>
                <c:pt idx="164">
                  <c:v>27</c:v>
                </c:pt>
                <c:pt idx="165">
                  <c:v>37</c:v>
                </c:pt>
                <c:pt idx="166">
                  <c:v>34</c:v>
                </c:pt>
                <c:pt idx="167">
                  <c:v>38</c:v>
                </c:pt>
                <c:pt idx="168">
                  <c:v>30</c:v>
                </c:pt>
                <c:pt idx="169">
                  <c:v>35</c:v>
                </c:pt>
                <c:pt idx="170">
                  <c:v>37</c:v>
                </c:pt>
                <c:pt idx="171">
                  <c:v>26</c:v>
                </c:pt>
                <c:pt idx="172">
                  <c:v>27</c:v>
                </c:pt>
                <c:pt idx="173">
                  <c:v>37</c:v>
                </c:pt>
                <c:pt idx="174">
                  <c:v>44</c:v>
                </c:pt>
                <c:pt idx="175">
                  <c:v>28</c:v>
                </c:pt>
                <c:pt idx="176">
                  <c:v>25</c:v>
                </c:pt>
                <c:pt idx="177">
                  <c:v>40</c:v>
                </c:pt>
                <c:pt idx="178">
                  <c:v>31</c:v>
                </c:pt>
                <c:pt idx="179">
                  <c:v>35</c:v>
                </c:pt>
                <c:pt idx="180">
                  <c:v>39</c:v>
                </c:pt>
                <c:pt idx="181">
                  <c:v>31</c:v>
                </c:pt>
                <c:pt idx="182">
                  <c:v>46</c:v>
                </c:pt>
                <c:pt idx="183">
                  <c:v>31</c:v>
                </c:pt>
                <c:pt idx="184">
                  <c:v>36</c:v>
                </c:pt>
                <c:pt idx="185">
                  <c:v>42</c:v>
                </c:pt>
                <c:pt idx="186">
                  <c:v>30</c:v>
                </c:pt>
                <c:pt idx="187">
                  <c:v>34</c:v>
                </c:pt>
                <c:pt idx="188">
                  <c:v>30</c:v>
                </c:pt>
                <c:pt idx="189">
                  <c:v>44</c:v>
                </c:pt>
                <c:pt idx="190">
                  <c:v>30</c:v>
                </c:pt>
                <c:pt idx="191">
                  <c:v>33</c:v>
                </c:pt>
                <c:pt idx="192">
                  <c:v>33</c:v>
                </c:pt>
                <c:pt idx="193">
                  <c:v>53</c:v>
                </c:pt>
                <c:pt idx="194">
                  <c:v>39</c:v>
                </c:pt>
                <c:pt idx="195">
                  <c:v>32</c:v>
                </c:pt>
                <c:pt idx="196">
                  <c:v>33</c:v>
                </c:pt>
                <c:pt idx="197">
                  <c:v>30</c:v>
                </c:pt>
                <c:pt idx="198">
                  <c:v>34</c:v>
                </c:pt>
                <c:pt idx="199">
                  <c:v>43</c:v>
                </c:pt>
                <c:pt idx="200">
                  <c:v>28</c:v>
                </c:pt>
                <c:pt idx="201">
                  <c:v>28</c:v>
                </c:pt>
                <c:pt idx="202">
                  <c:v>33</c:v>
                </c:pt>
                <c:pt idx="203">
                  <c:v>32</c:v>
                </c:pt>
                <c:pt idx="204">
                  <c:v>38</c:v>
                </c:pt>
                <c:pt idx="205">
                  <c:v>42</c:v>
                </c:pt>
                <c:pt idx="206">
                  <c:v>30</c:v>
                </c:pt>
                <c:pt idx="207">
                  <c:v>43</c:v>
                </c:pt>
                <c:pt idx="208">
                  <c:v>44</c:v>
                </c:pt>
                <c:pt idx="209">
                  <c:v>41</c:v>
                </c:pt>
                <c:pt idx="210">
                  <c:v>44</c:v>
                </c:pt>
                <c:pt idx="211">
                  <c:v>25</c:v>
                </c:pt>
                <c:pt idx="212">
                  <c:v>27</c:v>
                </c:pt>
                <c:pt idx="213">
                  <c:v>37</c:v>
                </c:pt>
                <c:pt idx="214">
                  <c:v>36</c:v>
                </c:pt>
                <c:pt idx="215">
                  <c:v>36</c:v>
                </c:pt>
                <c:pt idx="216">
                  <c:v>45</c:v>
                </c:pt>
                <c:pt idx="217">
                  <c:v>35</c:v>
                </c:pt>
                <c:pt idx="218">
                  <c:v>44</c:v>
                </c:pt>
                <c:pt idx="219">
                  <c:v>34</c:v>
                </c:pt>
                <c:pt idx="220">
                  <c:v>33</c:v>
                </c:pt>
                <c:pt idx="221">
                  <c:v>31</c:v>
                </c:pt>
                <c:pt idx="222">
                  <c:v>34</c:v>
                </c:pt>
                <c:pt idx="223">
                  <c:v>37</c:v>
                </c:pt>
                <c:pt idx="224">
                  <c:v>38</c:v>
                </c:pt>
                <c:pt idx="225">
                  <c:v>39</c:v>
                </c:pt>
                <c:pt idx="226">
                  <c:v>42</c:v>
                </c:pt>
                <c:pt idx="227">
                  <c:v>42</c:v>
                </c:pt>
                <c:pt idx="228">
                  <c:v>35</c:v>
                </c:pt>
                <c:pt idx="229">
                  <c:v>33</c:v>
                </c:pt>
                <c:pt idx="230">
                  <c:v>38</c:v>
                </c:pt>
                <c:pt idx="231">
                  <c:v>37</c:v>
                </c:pt>
                <c:pt idx="232">
                  <c:v>45</c:v>
                </c:pt>
                <c:pt idx="233">
                  <c:v>38</c:v>
                </c:pt>
                <c:pt idx="234">
                  <c:v>38</c:v>
                </c:pt>
                <c:pt idx="235">
                  <c:v>29</c:v>
                </c:pt>
                <c:pt idx="236">
                  <c:v>34</c:v>
                </c:pt>
                <c:pt idx="237">
                  <c:v>33</c:v>
                </c:pt>
                <c:pt idx="238">
                  <c:v>37</c:v>
                </c:pt>
                <c:pt idx="239">
                  <c:v>32</c:v>
                </c:pt>
                <c:pt idx="240">
                  <c:v>39</c:v>
                </c:pt>
                <c:pt idx="241">
                  <c:v>36</c:v>
                </c:pt>
                <c:pt idx="242">
                  <c:v>30</c:v>
                </c:pt>
                <c:pt idx="243">
                  <c:v>38</c:v>
                </c:pt>
                <c:pt idx="244">
                  <c:v>44</c:v>
                </c:pt>
                <c:pt idx="245">
                  <c:v>41</c:v>
                </c:pt>
                <c:pt idx="246">
                  <c:v>39</c:v>
                </c:pt>
                <c:pt idx="247">
                  <c:v>38</c:v>
                </c:pt>
                <c:pt idx="248">
                  <c:v>49</c:v>
                </c:pt>
                <c:pt idx="249">
                  <c:v>36</c:v>
                </c:pt>
                <c:pt idx="250">
                  <c:v>43</c:v>
                </c:pt>
                <c:pt idx="251">
                  <c:v>36</c:v>
                </c:pt>
                <c:pt idx="252">
                  <c:v>48</c:v>
                </c:pt>
                <c:pt idx="253">
                  <c:v>44</c:v>
                </c:pt>
                <c:pt idx="254">
                  <c:v>31</c:v>
                </c:pt>
                <c:pt idx="255">
                  <c:v>35</c:v>
                </c:pt>
                <c:pt idx="256">
                  <c:v>41</c:v>
                </c:pt>
                <c:pt idx="257">
                  <c:v>33</c:v>
                </c:pt>
                <c:pt idx="258">
                  <c:v>57</c:v>
                </c:pt>
                <c:pt idx="259">
                  <c:v>59</c:v>
                </c:pt>
                <c:pt idx="260">
                  <c:v>45</c:v>
                </c:pt>
                <c:pt idx="261">
                  <c:v>45</c:v>
                </c:pt>
                <c:pt idx="262">
                  <c:v>59</c:v>
                </c:pt>
                <c:pt idx="263">
                  <c:v>52</c:v>
                </c:pt>
                <c:pt idx="264">
                  <c:v>51</c:v>
                </c:pt>
                <c:pt idx="265">
                  <c:v>48</c:v>
                </c:pt>
                <c:pt idx="266">
                  <c:v>48</c:v>
                </c:pt>
                <c:pt idx="267">
                  <c:v>51</c:v>
                </c:pt>
                <c:pt idx="268">
                  <c:v>43</c:v>
                </c:pt>
                <c:pt idx="269">
                  <c:v>46</c:v>
                </c:pt>
                <c:pt idx="270">
                  <c:v>45</c:v>
                </c:pt>
                <c:pt idx="271">
                  <c:v>44</c:v>
                </c:pt>
                <c:pt idx="272">
                  <c:v>38</c:v>
                </c:pt>
                <c:pt idx="273">
                  <c:v>33</c:v>
                </c:pt>
                <c:pt idx="274">
                  <c:v>26</c:v>
                </c:pt>
                <c:pt idx="275">
                  <c:v>34</c:v>
                </c:pt>
                <c:pt idx="276">
                  <c:v>43</c:v>
                </c:pt>
                <c:pt idx="277">
                  <c:v>36</c:v>
                </c:pt>
                <c:pt idx="278">
                  <c:v>33</c:v>
                </c:pt>
                <c:pt idx="279">
                  <c:v>43</c:v>
                </c:pt>
                <c:pt idx="280">
                  <c:v>39</c:v>
                </c:pt>
                <c:pt idx="281">
                  <c:v>34</c:v>
                </c:pt>
                <c:pt idx="282">
                  <c:v>44</c:v>
                </c:pt>
                <c:pt idx="283">
                  <c:v>40</c:v>
                </c:pt>
                <c:pt idx="284">
                  <c:v>38</c:v>
                </c:pt>
                <c:pt idx="285">
                  <c:v>38</c:v>
                </c:pt>
                <c:pt idx="286">
                  <c:v>36</c:v>
                </c:pt>
                <c:pt idx="287">
                  <c:v>42</c:v>
                </c:pt>
                <c:pt idx="288">
                  <c:v>35</c:v>
                </c:pt>
                <c:pt idx="289">
                  <c:v>32</c:v>
                </c:pt>
                <c:pt idx="290">
                  <c:v>28</c:v>
                </c:pt>
                <c:pt idx="291">
                  <c:v>41</c:v>
                </c:pt>
                <c:pt idx="292">
                  <c:v>42</c:v>
                </c:pt>
                <c:pt idx="293">
                  <c:v>29</c:v>
                </c:pt>
                <c:pt idx="294">
                  <c:v>36</c:v>
                </c:pt>
                <c:pt idx="295">
                  <c:v>34</c:v>
                </c:pt>
                <c:pt idx="296">
                  <c:v>32</c:v>
                </c:pt>
                <c:pt idx="297">
                  <c:v>33</c:v>
                </c:pt>
                <c:pt idx="298">
                  <c:v>49</c:v>
                </c:pt>
                <c:pt idx="299">
                  <c:v>27</c:v>
                </c:pt>
                <c:pt idx="300">
                  <c:v>38</c:v>
                </c:pt>
                <c:pt idx="301">
                  <c:v>38</c:v>
                </c:pt>
                <c:pt idx="302">
                  <c:v>40</c:v>
                </c:pt>
                <c:pt idx="303">
                  <c:v>29</c:v>
                </c:pt>
                <c:pt idx="304">
                  <c:v>39</c:v>
                </c:pt>
                <c:pt idx="305">
                  <c:v>32</c:v>
                </c:pt>
                <c:pt idx="306">
                  <c:v>41</c:v>
                </c:pt>
                <c:pt idx="307">
                  <c:v>33</c:v>
                </c:pt>
                <c:pt idx="308">
                  <c:v>40</c:v>
                </c:pt>
                <c:pt idx="309">
                  <c:v>37</c:v>
                </c:pt>
                <c:pt idx="310">
                  <c:v>39</c:v>
                </c:pt>
                <c:pt idx="311">
                  <c:v>38</c:v>
                </c:pt>
                <c:pt idx="312">
                  <c:v>46</c:v>
                </c:pt>
                <c:pt idx="313">
                  <c:v>40</c:v>
                </c:pt>
                <c:pt idx="314">
                  <c:v>28</c:v>
                </c:pt>
                <c:pt idx="315">
                  <c:v>44</c:v>
                </c:pt>
                <c:pt idx="316">
                  <c:v>32</c:v>
                </c:pt>
                <c:pt idx="317">
                  <c:v>38</c:v>
                </c:pt>
                <c:pt idx="318">
                  <c:v>34</c:v>
                </c:pt>
                <c:pt idx="319">
                  <c:v>37</c:v>
                </c:pt>
                <c:pt idx="320">
                  <c:v>34</c:v>
                </c:pt>
                <c:pt idx="321">
                  <c:v>35</c:v>
                </c:pt>
                <c:pt idx="322">
                  <c:v>41</c:v>
                </c:pt>
                <c:pt idx="323">
                  <c:v>21</c:v>
                </c:pt>
                <c:pt idx="324">
                  <c:v>43</c:v>
                </c:pt>
                <c:pt idx="325">
                  <c:v>41</c:v>
                </c:pt>
                <c:pt idx="326">
                  <c:v>37</c:v>
                </c:pt>
                <c:pt idx="327">
                  <c:v>30</c:v>
                </c:pt>
                <c:pt idx="328">
                  <c:v>42</c:v>
                </c:pt>
                <c:pt idx="329">
                  <c:v>25</c:v>
                </c:pt>
                <c:pt idx="330">
                  <c:v>34</c:v>
                </c:pt>
                <c:pt idx="331">
                  <c:v>33</c:v>
                </c:pt>
                <c:pt idx="332">
                  <c:v>29</c:v>
                </c:pt>
                <c:pt idx="333">
                  <c:v>39</c:v>
                </c:pt>
                <c:pt idx="334">
                  <c:v>42</c:v>
                </c:pt>
                <c:pt idx="335">
                  <c:v>41</c:v>
                </c:pt>
                <c:pt idx="336">
                  <c:v>37</c:v>
                </c:pt>
                <c:pt idx="337">
                  <c:v>35</c:v>
                </c:pt>
                <c:pt idx="338">
                  <c:v>33</c:v>
                </c:pt>
                <c:pt idx="339">
                  <c:v>27</c:v>
                </c:pt>
                <c:pt idx="340">
                  <c:v>36</c:v>
                </c:pt>
                <c:pt idx="341">
                  <c:v>33</c:v>
                </c:pt>
                <c:pt idx="342">
                  <c:v>34</c:v>
                </c:pt>
                <c:pt idx="343">
                  <c:v>28</c:v>
                </c:pt>
                <c:pt idx="344">
                  <c:v>26</c:v>
                </c:pt>
                <c:pt idx="345">
                  <c:v>37</c:v>
                </c:pt>
                <c:pt idx="346">
                  <c:v>50</c:v>
                </c:pt>
                <c:pt idx="347">
                  <c:v>50</c:v>
                </c:pt>
                <c:pt idx="348">
                  <c:v>39</c:v>
                </c:pt>
                <c:pt idx="349">
                  <c:v>45</c:v>
                </c:pt>
                <c:pt idx="350">
                  <c:v>33</c:v>
                </c:pt>
                <c:pt idx="351">
                  <c:v>38</c:v>
                </c:pt>
                <c:pt idx="352">
                  <c:v>39</c:v>
                </c:pt>
                <c:pt idx="353">
                  <c:v>26</c:v>
                </c:pt>
                <c:pt idx="354">
                  <c:v>24</c:v>
                </c:pt>
                <c:pt idx="355">
                  <c:v>30</c:v>
                </c:pt>
                <c:pt idx="356">
                  <c:v>29</c:v>
                </c:pt>
                <c:pt idx="357">
                  <c:v>37</c:v>
                </c:pt>
                <c:pt idx="358">
                  <c:v>36</c:v>
                </c:pt>
                <c:pt idx="359">
                  <c:v>31</c:v>
                </c:pt>
                <c:pt idx="360">
                  <c:v>34</c:v>
                </c:pt>
                <c:pt idx="361">
                  <c:v>33</c:v>
                </c:pt>
                <c:pt idx="362">
                  <c:v>35</c:v>
                </c:pt>
                <c:pt idx="363">
                  <c:v>36</c:v>
                </c:pt>
                <c:pt idx="364">
                  <c:v>29</c:v>
                </c:pt>
                <c:pt idx="365">
                  <c:v>34</c:v>
                </c:pt>
                <c:pt idx="366">
                  <c:v>28</c:v>
                </c:pt>
                <c:pt idx="367">
                  <c:v>29</c:v>
                </c:pt>
                <c:pt idx="368">
                  <c:v>38</c:v>
                </c:pt>
                <c:pt idx="369">
                  <c:v>36</c:v>
                </c:pt>
                <c:pt idx="370">
                  <c:v>33</c:v>
                </c:pt>
                <c:pt idx="371">
                  <c:v>38</c:v>
                </c:pt>
                <c:pt idx="372">
                  <c:v>38</c:v>
                </c:pt>
                <c:pt idx="373">
                  <c:v>29</c:v>
                </c:pt>
                <c:pt idx="374">
                  <c:v>37</c:v>
                </c:pt>
                <c:pt idx="375">
                  <c:v>26</c:v>
                </c:pt>
                <c:pt idx="376">
                  <c:v>37</c:v>
                </c:pt>
                <c:pt idx="377">
                  <c:v>35</c:v>
                </c:pt>
                <c:pt idx="378">
                  <c:v>27</c:v>
                </c:pt>
                <c:pt idx="379">
                  <c:v>29</c:v>
                </c:pt>
                <c:pt idx="380">
                  <c:v>26</c:v>
                </c:pt>
                <c:pt idx="381">
                  <c:v>34</c:v>
                </c:pt>
                <c:pt idx="382">
                  <c:v>36</c:v>
                </c:pt>
                <c:pt idx="383">
                  <c:v>32</c:v>
                </c:pt>
                <c:pt idx="384">
                  <c:v>39</c:v>
                </c:pt>
                <c:pt idx="385">
                  <c:v>37</c:v>
                </c:pt>
                <c:pt idx="386">
                  <c:v>34</c:v>
                </c:pt>
                <c:pt idx="387">
                  <c:v>34</c:v>
                </c:pt>
                <c:pt idx="388">
                  <c:v>40</c:v>
                </c:pt>
                <c:pt idx="389">
                  <c:v>30</c:v>
                </c:pt>
                <c:pt idx="390">
                  <c:v>27</c:v>
                </c:pt>
                <c:pt idx="391">
                  <c:v>29</c:v>
                </c:pt>
                <c:pt idx="392">
                  <c:v>19</c:v>
                </c:pt>
                <c:pt idx="393">
                  <c:v>33</c:v>
                </c:pt>
                <c:pt idx="394">
                  <c:v>21</c:v>
                </c:pt>
                <c:pt idx="395">
                  <c:v>34</c:v>
                </c:pt>
                <c:pt idx="396">
                  <c:v>31</c:v>
                </c:pt>
                <c:pt idx="397">
                  <c:v>25</c:v>
                </c:pt>
                <c:pt idx="398">
                  <c:v>24</c:v>
                </c:pt>
                <c:pt idx="399">
                  <c:v>35</c:v>
                </c:pt>
                <c:pt idx="400">
                  <c:v>33</c:v>
                </c:pt>
                <c:pt idx="401">
                  <c:v>31</c:v>
                </c:pt>
                <c:pt idx="402">
                  <c:v>24</c:v>
                </c:pt>
                <c:pt idx="403">
                  <c:v>34</c:v>
                </c:pt>
                <c:pt idx="404">
                  <c:v>24</c:v>
                </c:pt>
                <c:pt idx="405">
                  <c:v>26</c:v>
                </c:pt>
                <c:pt idx="406">
                  <c:v>30</c:v>
                </c:pt>
                <c:pt idx="407">
                  <c:v>30</c:v>
                </c:pt>
                <c:pt idx="408">
                  <c:v>25</c:v>
                </c:pt>
                <c:pt idx="409">
                  <c:v>25</c:v>
                </c:pt>
                <c:pt idx="410">
                  <c:v>20</c:v>
                </c:pt>
                <c:pt idx="411">
                  <c:v>30</c:v>
                </c:pt>
                <c:pt idx="412">
                  <c:v>31</c:v>
                </c:pt>
                <c:pt idx="413">
                  <c:v>22</c:v>
                </c:pt>
                <c:pt idx="414">
                  <c:v>29</c:v>
                </c:pt>
                <c:pt idx="415">
                  <c:v>29</c:v>
                </c:pt>
                <c:pt idx="416">
                  <c:v>20</c:v>
                </c:pt>
                <c:pt idx="417">
                  <c:v>28</c:v>
                </c:pt>
                <c:pt idx="418">
                  <c:v>28</c:v>
                </c:pt>
                <c:pt idx="419">
                  <c:v>19</c:v>
                </c:pt>
                <c:pt idx="420">
                  <c:v>28</c:v>
                </c:pt>
                <c:pt idx="421">
                  <c:v>24</c:v>
                </c:pt>
                <c:pt idx="422">
                  <c:v>34</c:v>
                </c:pt>
                <c:pt idx="423">
                  <c:v>37</c:v>
                </c:pt>
                <c:pt idx="424">
                  <c:v>31</c:v>
                </c:pt>
                <c:pt idx="425">
                  <c:v>26</c:v>
                </c:pt>
                <c:pt idx="426">
                  <c:v>37</c:v>
                </c:pt>
                <c:pt idx="427">
                  <c:v>25</c:v>
                </c:pt>
                <c:pt idx="428">
                  <c:v>32</c:v>
                </c:pt>
                <c:pt idx="429">
                  <c:v>23</c:v>
                </c:pt>
                <c:pt idx="430">
                  <c:v>35</c:v>
                </c:pt>
                <c:pt idx="431">
                  <c:v>25</c:v>
                </c:pt>
                <c:pt idx="432">
                  <c:v>30</c:v>
                </c:pt>
                <c:pt idx="433">
                  <c:v>22</c:v>
                </c:pt>
                <c:pt idx="434">
                  <c:v>21</c:v>
                </c:pt>
                <c:pt idx="435">
                  <c:v>20</c:v>
                </c:pt>
                <c:pt idx="436">
                  <c:v>26</c:v>
                </c:pt>
                <c:pt idx="437">
                  <c:v>28</c:v>
                </c:pt>
                <c:pt idx="438">
                  <c:v>24</c:v>
                </c:pt>
                <c:pt idx="439">
                  <c:v>24</c:v>
                </c:pt>
                <c:pt idx="440">
                  <c:v>24</c:v>
                </c:pt>
                <c:pt idx="441">
                  <c:v>25</c:v>
                </c:pt>
                <c:pt idx="442">
                  <c:v>30</c:v>
                </c:pt>
                <c:pt idx="443">
                  <c:v>32</c:v>
                </c:pt>
                <c:pt idx="444">
                  <c:v>22</c:v>
                </c:pt>
                <c:pt idx="445">
                  <c:v>23</c:v>
                </c:pt>
                <c:pt idx="446">
                  <c:v>29</c:v>
                </c:pt>
                <c:pt idx="447">
                  <c:v>25</c:v>
                </c:pt>
                <c:pt idx="448">
                  <c:v>23</c:v>
                </c:pt>
                <c:pt idx="449">
                  <c:v>23</c:v>
                </c:pt>
                <c:pt idx="450">
                  <c:v>24</c:v>
                </c:pt>
                <c:pt idx="451">
                  <c:v>41</c:v>
                </c:pt>
                <c:pt idx="452">
                  <c:v>21</c:v>
                </c:pt>
                <c:pt idx="453">
                  <c:v>26</c:v>
                </c:pt>
                <c:pt idx="454">
                  <c:v>23</c:v>
                </c:pt>
                <c:pt idx="455">
                  <c:v>31</c:v>
                </c:pt>
                <c:pt idx="456">
                  <c:v>25</c:v>
                </c:pt>
                <c:pt idx="457">
                  <c:v>24</c:v>
                </c:pt>
                <c:pt idx="458">
                  <c:v>26</c:v>
                </c:pt>
                <c:pt idx="459">
                  <c:v>30</c:v>
                </c:pt>
                <c:pt idx="460">
                  <c:v>22</c:v>
                </c:pt>
                <c:pt idx="461">
                  <c:v>25</c:v>
                </c:pt>
                <c:pt idx="462">
                  <c:v>17</c:v>
                </c:pt>
                <c:pt idx="463">
                  <c:v>28</c:v>
                </c:pt>
                <c:pt idx="464">
                  <c:v>25</c:v>
                </c:pt>
                <c:pt idx="465">
                  <c:v>35</c:v>
                </c:pt>
                <c:pt idx="466">
                  <c:v>25</c:v>
                </c:pt>
                <c:pt idx="467">
                  <c:v>26</c:v>
                </c:pt>
                <c:pt idx="468">
                  <c:v>20</c:v>
                </c:pt>
                <c:pt idx="469">
                  <c:v>28</c:v>
                </c:pt>
                <c:pt idx="470">
                  <c:v>32</c:v>
                </c:pt>
                <c:pt idx="471">
                  <c:v>27</c:v>
                </c:pt>
                <c:pt idx="472">
                  <c:v>21</c:v>
                </c:pt>
                <c:pt idx="473">
                  <c:v>20</c:v>
                </c:pt>
                <c:pt idx="474">
                  <c:v>24</c:v>
                </c:pt>
                <c:pt idx="475">
                  <c:v>23</c:v>
                </c:pt>
                <c:pt idx="476">
                  <c:v>19</c:v>
                </c:pt>
                <c:pt idx="477">
                  <c:v>18</c:v>
                </c:pt>
                <c:pt idx="478">
                  <c:v>30</c:v>
                </c:pt>
                <c:pt idx="479">
                  <c:v>18</c:v>
                </c:pt>
                <c:pt idx="480">
                  <c:v>18</c:v>
                </c:pt>
                <c:pt idx="481">
                  <c:v>26</c:v>
                </c:pt>
                <c:pt idx="482">
                  <c:v>31</c:v>
                </c:pt>
                <c:pt idx="483">
                  <c:v>25</c:v>
                </c:pt>
                <c:pt idx="484">
                  <c:v>21</c:v>
                </c:pt>
                <c:pt idx="485">
                  <c:v>21</c:v>
                </c:pt>
                <c:pt idx="486">
                  <c:v>23</c:v>
                </c:pt>
                <c:pt idx="487">
                  <c:v>28</c:v>
                </c:pt>
                <c:pt idx="488">
                  <c:v>21</c:v>
                </c:pt>
                <c:pt idx="489">
                  <c:v>21</c:v>
                </c:pt>
                <c:pt idx="490">
                  <c:v>18</c:v>
                </c:pt>
                <c:pt idx="491">
                  <c:v>21</c:v>
                </c:pt>
                <c:pt idx="492">
                  <c:v>24</c:v>
                </c:pt>
                <c:pt idx="493">
                  <c:v>22</c:v>
                </c:pt>
                <c:pt idx="494">
                  <c:v>19</c:v>
                </c:pt>
                <c:pt idx="495">
                  <c:v>32</c:v>
                </c:pt>
                <c:pt idx="496">
                  <c:v>26</c:v>
                </c:pt>
                <c:pt idx="497">
                  <c:v>26</c:v>
                </c:pt>
                <c:pt idx="498">
                  <c:v>15</c:v>
                </c:pt>
                <c:pt idx="499">
                  <c:v>17</c:v>
                </c:pt>
                <c:pt idx="500">
                  <c:v>21</c:v>
                </c:pt>
                <c:pt idx="501">
                  <c:v>25</c:v>
                </c:pt>
                <c:pt idx="502">
                  <c:v>23</c:v>
                </c:pt>
                <c:pt idx="503">
                  <c:v>17</c:v>
                </c:pt>
                <c:pt idx="504">
                  <c:v>35</c:v>
                </c:pt>
                <c:pt idx="505">
                  <c:v>20</c:v>
                </c:pt>
                <c:pt idx="506">
                  <c:v>16</c:v>
                </c:pt>
                <c:pt idx="507">
                  <c:v>31</c:v>
                </c:pt>
                <c:pt idx="508">
                  <c:v>23</c:v>
                </c:pt>
                <c:pt idx="509">
                  <c:v>31</c:v>
                </c:pt>
                <c:pt idx="510">
                  <c:v>22</c:v>
                </c:pt>
                <c:pt idx="511">
                  <c:v>18</c:v>
                </c:pt>
                <c:pt idx="512">
                  <c:v>25</c:v>
                </c:pt>
                <c:pt idx="513">
                  <c:v>19</c:v>
                </c:pt>
                <c:pt idx="514">
                  <c:v>24</c:v>
                </c:pt>
                <c:pt idx="515">
                  <c:v>24</c:v>
                </c:pt>
                <c:pt idx="516">
                  <c:v>20</c:v>
                </c:pt>
                <c:pt idx="517">
                  <c:v>23</c:v>
                </c:pt>
                <c:pt idx="518">
                  <c:v>22</c:v>
                </c:pt>
                <c:pt idx="519">
                  <c:v>26</c:v>
                </c:pt>
                <c:pt idx="520">
                  <c:v>20</c:v>
                </c:pt>
                <c:pt idx="521">
                  <c:v>29</c:v>
                </c:pt>
                <c:pt idx="522">
                  <c:v>21</c:v>
                </c:pt>
                <c:pt idx="523">
                  <c:v>24</c:v>
                </c:pt>
                <c:pt idx="524">
                  <c:v>21</c:v>
                </c:pt>
                <c:pt idx="525">
                  <c:v>22</c:v>
                </c:pt>
                <c:pt idx="526">
                  <c:v>21</c:v>
                </c:pt>
                <c:pt idx="527">
                  <c:v>17</c:v>
                </c:pt>
                <c:pt idx="528">
                  <c:v>17</c:v>
                </c:pt>
                <c:pt idx="529">
                  <c:v>27</c:v>
                </c:pt>
                <c:pt idx="530">
                  <c:v>21</c:v>
                </c:pt>
                <c:pt idx="531">
                  <c:v>23</c:v>
                </c:pt>
                <c:pt idx="532">
                  <c:v>24</c:v>
                </c:pt>
                <c:pt idx="533">
                  <c:v>37</c:v>
                </c:pt>
                <c:pt idx="534">
                  <c:v>20</c:v>
                </c:pt>
                <c:pt idx="535">
                  <c:v>22</c:v>
                </c:pt>
                <c:pt idx="536">
                  <c:v>30</c:v>
                </c:pt>
                <c:pt idx="537">
                  <c:v>29</c:v>
                </c:pt>
                <c:pt idx="538">
                  <c:v>30</c:v>
                </c:pt>
                <c:pt idx="539">
                  <c:v>34</c:v>
                </c:pt>
                <c:pt idx="540">
                  <c:v>33</c:v>
                </c:pt>
                <c:pt idx="541">
                  <c:v>30</c:v>
                </c:pt>
                <c:pt idx="542">
                  <c:v>47</c:v>
                </c:pt>
                <c:pt idx="543">
                  <c:v>35</c:v>
                </c:pt>
                <c:pt idx="544">
                  <c:v>43</c:v>
                </c:pt>
                <c:pt idx="545">
                  <c:v>35</c:v>
                </c:pt>
                <c:pt idx="546">
                  <c:v>41</c:v>
                </c:pt>
                <c:pt idx="547">
                  <c:v>37</c:v>
                </c:pt>
                <c:pt idx="548">
                  <c:v>18</c:v>
                </c:pt>
                <c:pt idx="549">
                  <c:v>28</c:v>
                </c:pt>
                <c:pt idx="550">
                  <c:v>23</c:v>
                </c:pt>
                <c:pt idx="551">
                  <c:v>20</c:v>
                </c:pt>
                <c:pt idx="552">
                  <c:v>28</c:v>
                </c:pt>
                <c:pt idx="553">
                  <c:v>34</c:v>
                </c:pt>
                <c:pt idx="554">
                  <c:v>15</c:v>
                </c:pt>
                <c:pt idx="555">
                  <c:v>18</c:v>
                </c:pt>
                <c:pt idx="556">
                  <c:v>20</c:v>
                </c:pt>
                <c:pt idx="557">
                  <c:v>22</c:v>
                </c:pt>
                <c:pt idx="558">
                  <c:v>27</c:v>
                </c:pt>
                <c:pt idx="559">
                  <c:v>19</c:v>
                </c:pt>
                <c:pt idx="560">
                  <c:v>18</c:v>
                </c:pt>
                <c:pt idx="561">
                  <c:v>17</c:v>
                </c:pt>
                <c:pt idx="562">
                  <c:v>15</c:v>
                </c:pt>
                <c:pt idx="563">
                  <c:v>16</c:v>
                </c:pt>
                <c:pt idx="564">
                  <c:v>21</c:v>
                </c:pt>
                <c:pt idx="565">
                  <c:v>19</c:v>
                </c:pt>
                <c:pt idx="566">
                  <c:v>22</c:v>
                </c:pt>
                <c:pt idx="567">
                  <c:v>22</c:v>
                </c:pt>
                <c:pt idx="568">
                  <c:v>26</c:v>
                </c:pt>
                <c:pt idx="569">
                  <c:v>16</c:v>
                </c:pt>
                <c:pt idx="570">
                  <c:v>25</c:v>
                </c:pt>
                <c:pt idx="571">
                  <c:v>26</c:v>
                </c:pt>
                <c:pt idx="572">
                  <c:v>20</c:v>
                </c:pt>
                <c:pt idx="573">
                  <c:v>13</c:v>
                </c:pt>
                <c:pt idx="574">
                  <c:v>21</c:v>
                </c:pt>
                <c:pt idx="575">
                  <c:v>16</c:v>
                </c:pt>
                <c:pt idx="576">
                  <c:v>25</c:v>
                </c:pt>
                <c:pt idx="577">
                  <c:v>25</c:v>
                </c:pt>
                <c:pt idx="578">
                  <c:v>17</c:v>
                </c:pt>
                <c:pt idx="579">
                  <c:v>18</c:v>
                </c:pt>
                <c:pt idx="580">
                  <c:v>17</c:v>
                </c:pt>
                <c:pt idx="581">
                  <c:v>27</c:v>
                </c:pt>
                <c:pt idx="582">
                  <c:v>21</c:v>
                </c:pt>
                <c:pt idx="583">
                  <c:v>22</c:v>
                </c:pt>
                <c:pt idx="584">
                  <c:v>17</c:v>
                </c:pt>
                <c:pt idx="585">
                  <c:v>20</c:v>
                </c:pt>
                <c:pt idx="586">
                  <c:v>27</c:v>
                </c:pt>
                <c:pt idx="587">
                  <c:v>28</c:v>
                </c:pt>
                <c:pt idx="588">
                  <c:v>18</c:v>
                </c:pt>
                <c:pt idx="589">
                  <c:v>25</c:v>
                </c:pt>
                <c:pt idx="590">
                  <c:v>20</c:v>
                </c:pt>
                <c:pt idx="591">
                  <c:v>27</c:v>
                </c:pt>
                <c:pt idx="592">
                  <c:v>20</c:v>
                </c:pt>
                <c:pt idx="593">
                  <c:v>21</c:v>
                </c:pt>
                <c:pt idx="594">
                  <c:v>24</c:v>
                </c:pt>
                <c:pt idx="595">
                  <c:v>28</c:v>
                </c:pt>
                <c:pt idx="596">
                  <c:v>19</c:v>
                </c:pt>
                <c:pt idx="597">
                  <c:v>24</c:v>
                </c:pt>
                <c:pt idx="598">
                  <c:v>24</c:v>
                </c:pt>
                <c:pt idx="599">
                  <c:v>24</c:v>
                </c:pt>
                <c:pt idx="600">
                  <c:v>33</c:v>
                </c:pt>
                <c:pt idx="601">
                  <c:v>28</c:v>
                </c:pt>
                <c:pt idx="602">
                  <c:v>15</c:v>
                </c:pt>
                <c:pt idx="603">
                  <c:v>12</c:v>
                </c:pt>
                <c:pt idx="604">
                  <c:v>24</c:v>
                </c:pt>
                <c:pt idx="605">
                  <c:v>24</c:v>
                </c:pt>
                <c:pt idx="606">
                  <c:v>14</c:v>
                </c:pt>
                <c:pt idx="607">
                  <c:v>7</c:v>
                </c:pt>
                <c:pt idx="608">
                  <c:v>20</c:v>
                </c:pt>
                <c:pt idx="609">
                  <c:v>12</c:v>
                </c:pt>
                <c:pt idx="610">
                  <c:v>18</c:v>
                </c:pt>
                <c:pt idx="611">
                  <c:v>17</c:v>
                </c:pt>
                <c:pt idx="612">
                  <c:v>11</c:v>
                </c:pt>
                <c:pt idx="613">
                  <c:v>23</c:v>
                </c:pt>
                <c:pt idx="614">
                  <c:v>21</c:v>
                </c:pt>
                <c:pt idx="615">
                  <c:v>16</c:v>
                </c:pt>
                <c:pt idx="616">
                  <c:v>19</c:v>
                </c:pt>
                <c:pt idx="617">
                  <c:v>23</c:v>
                </c:pt>
                <c:pt idx="618">
                  <c:v>12</c:v>
                </c:pt>
                <c:pt idx="619">
                  <c:v>12</c:v>
                </c:pt>
                <c:pt idx="620">
                  <c:v>19</c:v>
                </c:pt>
                <c:pt idx="621">
                  <c:v>18</c:v>
                </c:pt>
                <c:pt idx="622">
                  <c:v>20</c:v>
                </c:pt>
                <c:pt idx="623">
                  <c:v>19</c:v>
                </c:pt>
                <c:pt idx="624">
                  <c:v>13</c:v>
                </c:pt>
                <c:pt idx="625">
                  <c:v>21</c:v>
                </c:pt>
                <c:pt idx="626">
                  <c:v>17</c:v>
                </c:pt>
                <c:pt idx="627">
                  <c:v>22</c:v>
                </c:pt>
                <c:pt idx="628">
                  <c:v>17</c:v>
                </c:pt>
                <c:pt idx="629">
                  <c:v>23</c:v>
                </c:pt>
                <c:pt idx="630">
                  <c:v>29</c:v>
                </c:pt>
                <c:pt idx="631">
                  <c:v>30</c:v>
                </c:pt>
                <c:pt idx="632">
                  <c:v>37</c:v>
                </c:pt>
                <c:pt idx="633">
                  <c:v>38</c:v>
                </c:pt>
                <c:pt idx="634">
                  <c:v>47</c:v>
                </c:pt>
                <c:pt idx="635">
                  <c:v>44</c:v>
                </c:pt>
                <c:pt idx="636">
                  <c:v>61</c:v>
                </c:pt>
                <c:pt idx="637">
                  <c:v>51</c:v>
                </c:pt>
                <c:pt idx="638">
                  <c:v>72</c:v>
                </c:pt>
                <c:pt idx="639">
                  <c:v>62</c:v>
                </c:pt>
                <c:pt idx="640">
                  <c:v>81</c:v>
                </c:pt>
                <c:pt idx="641">
                  <c:v>69</c:v>
                </c:pt>
                <c:pt idx="642">
                  <c:v>77</c:v>
                </c:pt>
                <c:pt idx="643">
                  <c:v>67</c:v>
                </c:pt>
                <c:pt idx="644">
                  <c:v>68</c:v>
                </c:pt>
                <c:pt idx="645">
                  <c:v>52</c:v>
                </c:pt>
                <c:pt idx="646">
                  <c:v>52</c:v>
                </c:pt>
                <c:pt idx="647">
                  <c:v>57</c:v>
                </c:pt>
                <c:pt idx="648">
                  <c:v>61</c:v>
                </c:pt>
                <c:pt idx="649">
                  <c:v>46</c:v>
                </c:pt>
                <c:pt idx="650">
                  <c:v>35</c:v>
                </c:pt>
                <c:pt idx="651">
                  <c:v>27</c:v>
                </c:pt>
                <c:pt idx="652">
                  <c:v>25</c:v>
                </c:pt>
                <c:pt idx="653">
                  <c:v>24</c:v>
                </c:pt>
                <c:pt idx="654">
                  <c:v>17</c:v>
                </c:pt>
                <c:pt idx="655">
                  <c:v>20</c:v>
                </c:pt>
                <c:pt idx="656">
                  <c:v>19</c:v>
                </c:pt>
                <c:pt idx="657">
                  <c:v>22</c:v>
                </c:pt>
                <c:pt idx="658">
                  <c:v>14</c:v>
                </c:pt>
                <c:pt idx="659">
                  <c:v>16</c:v>
                </c:pt>
                <c:pt idx="660">
                  <c:v>18</c:v>
                </c:pt>
                <c:pt idx="661">
                  <c:v>17</c:v>
                </c:pt>
                <c:pt idx="662">
                  <c:v>13</c:v>
                </c:pt>
                <c:pt idx="663">
                  <c:v>17</c:v>
                </c:pt>
                <c:pt idx="664">
                  <c:v>22</c:v>
                </c:pt>
                <c:pt idx="665">
                  <c:v>13</c:v>
                </c:pt>
                <c:pt idx="666">
                  <c:v>18</c:v>
                </c:pt>
                <c:pt idx="667">
                  <c:v>14</c:v>
                </c:pt>
                <c:pt idx="668">
                  <c:v>17</c:v>
                </c:pt>
                <c:pt idx="669">
                  <c:v>16</c:v>
                </c:pt>
                <c:pt idx="670">
                  <c:v>18</c:v>
                </c:pt>
                <c:pt idx="671">
                  <c:v>14</c:v>
                </c:pt>
                <c:pt idx="672">
                  <c:v>12</c:v>
                </c:pt>
                <c:pt idx="673">
                  <c:v>14</c:v>
                </c:pt>
                <c:pt idx="674">
                  <c:v>22</c:v>
                </c:pt>
                <c:pt idx="675">
                  <c:v>9</c:v>
                </c:pt>
                <c:pt idx="676">
                  <c:v>15</c:v>
                </c:pt>
                <c:pt idx="677">
                  <c:v>14</c:v>
                </c:pt>
                <c:pt idx="678">
                  <c:v>8</c:v>
                </c:pt>
                <c:pt idx="679">
                  <c:v>27</c:v>
                </c:pt>
                <c:pt idx="680">
                  <c:v>10</c:v>
                </c:pt>
                <c:pt idx="681">
                  <c:v>17</c:v>
                </c:pt>
                <c:pt idx="682">
                  <c:v>19</c:v>
                </c:pt>
                <c:pt idx="683">
                  <c:v>16</c:v>
                </c:pt>
                <c:pt idx="684">
                  <c:v>13</c:v>
                </c:pt>
                <c:pt idx="685">
                  <c:v>7</c:v>
                </c:pt>
                <c:pt idx="686">
                  <c:v>17</c:v>
                </c:pt>
                <c:pt idx="687">
                  <c:v>12</c:v>
                </c:pt>
                <c:pt idx="688">
                  <c:v>13</c:v>
                </c:pt>
                <c:pt idx="689">
                  <c:v>11</c:v>
                </c:pt>
                <c:pt idx="690">
                  <c:v>14</c:v>
                </c:pt>
                <c:pt idx="691">
                  <c:v>18</c:v>
                </c:pt>
                <c:pt idx="692">
                  <c:v>16</c:v>
                </c:pt>
                <c:pt idx="693">
                  <c:v>16</c:v>
                </c:pt>
                <c:pt idx="694">
                  <c:v>16</c:v>
                </c:pt>
                <c:pt idx="695">
                  <c:v>15</c:v>
                </c:pt>
                <c:pt idx="696">
                  <c:v>18</c:v>
                </c:pt>
                <c:pt idx="697">
                  <c:v>7</c:v>
                </c:pt>
                <c:pt idx="698">
                  <c:v>25</c:v>
                </c:pt>
                <c:pt idx="699">
                  <c:v>24</c:v>
                </c:pt>
                <c:pt idx="700">
                  <c:v>11</c:v>
                </c:pt>
                <c:pt idx="701">
                  <c:v>11</c:v>
                </c:pt>
                <c:pt idx="702">
                  <c:v>30</c:v>
                </c:pt>
                <c:pt idx="703">
                  <c:v>30</c:v>
                </c:pt>
                <c:pt idx="704">
                  <c:v>25</c:v>
                </c:pt>
                <c:pt idx="705">
                  <c:v>14</c:v>
                </c:pt>
                <c:pt idx="706">
                  <c:v>16</c:v>
                </c:pt>
                <c:pt idx="707">
                  <c:v>29</c:v>
                </c:pt>
                <c:pt idx="708">
                  <c:v>35</c:v>
                </c:pt>
                <c:pt idx="709">
                  <c:v>21</c:v>
                </c:pt>
                <c:pt idx="710">
                  <c:v>21</c:v>
                </c:pt>
                <c:pt idx="711">
                  <c:v>13</c:v>
                </c:pt>
                <c:pt idx="712">
                  <c:v>21</c:v>
                </c:pt>
                <c:pt idx="713">
                  <c:v>23</c:v>
                </c:pt>
                <c:pt idx="714">
                  <c:v>19</c:v>
                </c:pt>
                <c:pt idx="715">
                  <c:v>16</c:v>
                </c:pt>
                <c:pt idx="716">
                  <c:v>18</c:v>
                </c:pt>
                <c:pt idx="717">
                  <c:v>24</c:v>
                </c:pt>
                <c:pt idx="718">
                  <c:v>16</c:v>
                </c:pt>
                <c:pt idx="719">
                  <c:v>23</c:v>
                </c:pt>
                <c:pt idx="720">
                  <c:v>16</c:v>
                </c:pt>
                <c:pt idx="721">
                  <c:v>17</c:v>
                </c:pt>
                <c:pt idx="722">
                  <c:v>14</c:v>
                </c:pt>
                <c:pt idx="723">
                  <c:v>15</c:v>
                </c:pt>
                <c:pt idx="724">
                  <c:v>23</c:v>
                </c:pt>
                <c:pt idx="725">
                  <c:v>27</c:v>
                </c:pt>
                <c:pt idx="726">
                  <c:v>20</c:v>
                </c:pt>
                <c:pt idx="727">
                  <c:v>26</c:v>
                </c:pt>
                <c:pt idx="728">
                  <c:v>15</c:v>
                </c:pt>
                <c:pt idx="729">
                  <c:v>24</c:v>
                </c:pt>
                <c:pt idx="730">
                  <c:v>42</c:v>
                </c:pt>
                <c:pt idx="731">
                  <c:v>44</c:v>
                </c:pt>
                <c:pt idx="732">
                  <c:v>44</c:v>
                </c:pt>
                <c:pt idx="733">
                  <c:v>47</c:v>
                </c:pt>
                <c:pt idx="734">
                  <c:v>56</c:v>
                </c:pt>
                <c:pt idx="735">
                  <c:v>97</c:v>
                </c:pt>
                <c:pt idx="736">
                  <c:v>126</c:v>
                </c:pt>
                <c:pt idx="737">
                  <c:v>166</c:v>
                </c:pt>
                <c:pt idx="738">
                  <c:v>199</c:v>
                </c:pt>
                <c:pt idx="739">
                  <c:v>279</c:v>
                </c:pt>
                <c:pt idx="740">
                  <c:v>309</c:v>
                </c:pt>
                <c:pt idx="741">
                  <c:v>364</c:v>
                </c:pt>
                <c:pt idx="742">
                  <c:v>437</c:v>
                </c:pt>
                <c:pt idx="743">
                  <c:v>481</c:v>
                </c:pt>
                <c:pt idx="744">
                  <c:v>603</c:v>
                </c:pt>
                <c:pt idx="745">
                  <c:v>657</c:v>
                </c:pt>
                <c:pt idx="746">
                  <c:v>691</c:v>
                </c:pt>
                <c:pt idx="747">
                  <c:v>771</c:v>
                </c:pt>
                <c:pt idx="748">
                  <c:v>733</c:v>
                </c:pt>
                <c:pt idx="749">
                  <c:v>738</c:v>
                </c:pt>
                <c:pt idx="750">
                  <c:v>691</c:v>
                </c:pt>
                <c:pt idx="751">
                  <c:v>721</c:v>
                </c:pt>
                <c:pt idx="752">
                  <c:v>605</c:v>
                </c:pt>
                <c:pt idx="753">
                  <c:v>571</c:v>
                </c:pt>
                <c:pt idx="754">
                  <c:v>478</c:v>
                </c:pt>
                <c:pt idx="755">
                  <c:v>422</c:v>
                </c:pt>
                <c:pt idx="756">
                  <c:v>353</c:v>
                </c:pt>
                <c:pt idx="757">
                  <c:v>309</c:v>
                </c:pt>
                <c:pt idx="758">
                  <c:v>254</c:v>
                </c:pt>
                <c:pt idx="759">
                  <c:v>178</c:v>
                </c:pt>
                <c:pt idx="760">
                  <c:v>155</c:v>
                </c:pt>
                <c:pt idx="761">
                  <c:v>117</c:v>
                </c:pt>
                <c:pt idx="762">
                  <c:v>102</c:v>
                </c:pt>
                <c:pt idx="763">
                  <c:v>56</c:v>
                </c:pt>
                <c:pt idx="764">
                  <c:v>48</c:v>
                </c:pt>
                <c:pt idx="765">
                  <c:v>36</c:v>
                </c:pt>
                <c:pt idx="766">
                  <c:v>36</c:v>
                </c:pt>
                <c:pt idx="767">
                  <c:v>17</c:v>
                </c:pt>
                <c:pt idx="768">
                  <c:v>18</c:v>
                </c:pt>
                <c:pt idx="769">
                  <c:v>26</c:v>
                </c:pt>
                <c:pt idx="770">
                  <c:v>17</c:v>
                </c:pt>
                <c:pt idx="771">
                  <c:v>14</c:v>
                </c:pt>
                <c:pt idx="772">
                  <c:v>11</c:v>
                </c:pt>
                <c:pt idx="773">
                  <c:v>12</c:v>
                </c:pt>
                <c:pt idx="774">
                  <c:v>14</c:v>
                </c:pt>
                <c:pt idx="775">
                  <c:v>15</c:v>
                </c:pt>
                <c:pt idx="776">
                  <c:v>16</c:v>
                </c:pt>
                <c:pt idx="777">
                  <c:v>18</c:v>
                </c:pt>
                <c:pt idx="778">
                  <c:v>8</c:v>
                </c:pt>
                <c:pt idx="779">
                  <c:v>12</c:v>
                </c:pt>
                <c:pt idx="780">
                  <c:v>18</c:v>
                </c:pt>
                <c:pt idx="781">
                  <c:v>16</c:v>
                </c:pt>
                <c:pt idx="782">
                  <c:v>15</c:v>
                </c:pt>
                <c:pt idx="783">
                  <c:v>16</c:v>
                </c:pt>
                <c:pt idx="784">
                  <c:v>10</c:v>
                </c:pt>
                <c:pt idx="785">
                  <c:v>13</c:v>
                </c:pt>
                <c:pt idx="786">
                  <c:v>12</c:v>
                </c:pt>
                <c:pt idx="787">
                  <c:v>16</c:v>
                </c:pt>
                <c:pt idx="788">
                  <c:v>17</c:v>
                </c:pt>
                <c:pt idx="789">
                  <c:v>12</c:v>
                </c:pt>
                <c:pt idx="790">
                  <c:v>18</c:v>
                </c:pt>
                <c:pt idx="791">
                  <c:v>17</c:v>
                </c:pt>
                <c:pt idx="792">
                  <c:v>11</c:v>
                </c:pt>
                <c:pt idx="793">
                  <c:v>14</c:v>
                </c:pt>
                <c:pt idx="794">
                  <c:v>20</c:v>
                </c:pt>
                <c:pt idx="795">
                  <c:v>22</c:v>
                </c:pt>
                <c:pt idx="796">
                  <c:v>15</c:v>
                </c:pt>
                <c:pt idx="797">
                  <c:v>24</c:v>
                </c:pt>
                <c:pt idx="798">
                  <c:v>13</c:v>
                </c:pt>
                <c:pt idx="799">
                  <c:v>20</c:v>
                </c:pt>
                <c:pt idx="800">
                  <c:v>21</c:v>
                </c:pt>
                <c:pt idx="801">
                  <c:v>8</c:v>
                </c:pt>
                <c:pt idx="802">
                  <c:v>20</c:v>
                </c:pt>
                <c:pt idx="803">
                  <c:v>10</c:v>
                </c:pt>
                <c:pt idx="804">
                  <c:v>25</c:v>
                </c:pt>
                <c:pt idx="805">
                  <c:v>27</c:v>
                </c:pt>
                <c:pt idx="806">
                  <c:v>14</c:v>
                </c:pt>
                <c:pt idx="807">
                  <c:v>18</c:v>
                </c:pt>
                <c:pt idx="808">
                  <c:v>18</c:v>
                </c:pt>
                <c:pt idx="809">
                  <c:v>18</c:v>
                </c:pt>
                <c:pt idx="810">
                  <c:v>16</c:v>
                </c:pt>
                <c:pt idx="811">
                  <c:v>18</c:v>
                </c:pt>
                <c:pt idx="812">
                  <c:v>31</c:v>
                </c:pt>
                <c:pt idx="813">
                  <c:v>25</c:v>
                </c:pt>
                <c:pt idx="814">
                  <c:v>35</c:v>
                </c:pt>
                <c:pt idx="815">
                  <c:v>42</c:v>
                </c:pt>
                <c:pt idx="816">
                  <c:v>44</c:v>
                </c:pt>
                <c:pt idx="817">
                  <c:v>60</c:v>
                </c:pt>
                <c:pt idx="818">
                  <c:v>55</c:v>
                </c:pt>
                <c:pt idx="819">
                  <c:v>58</c:v>
                </c:pt>
                <c:pt idx="820">
                  <c:v>51</c:v>
                </c:pt>
                <c:pt idx="821">
                  <c:v>73</c:v>
                </c:pt>
                <c:pt idx="822">
                  <c:v>83</c:v>
                </c:pt>
                <c:pt idx="823">
                  <c:v>70</c:v>
                </c:pt>
                <c:pt idx="824">
                  <c:v>96</c:v>
                </c:pt>
                <c:pt idx="825">
                  <c:v>97</c:v>
                </c:pt>
                <c:pt idx="826">
                  <c:v>96</c:v>
                </c:pt>
                <c:pt idx="827">
                  <c:v>103</c:v>
                </c:pt>
                <c:pt idx="828">
                  <c:v>109</c:v>
                </c:pt>
                <c:pt idx="829">
                  <c:v>81</c:v>
                </c:pt>
                <c:pt idx="830">
                  <c:v>99</c:v>
                </c:pt>
                <c:pt idx="831">
                  <c:v>85</c:v>
                </c:pt>
                <c:pt idx="832">
                  <c:v>75</c:v>
                </c:pt>
                <c:pt idx="833">
                  <c:v>70</c:v>
                </c:pt>
                <c:pt idx="834">
                  <c:v>62</c:v>
                </c:pt>
                <c:pt idx="835">
                  <c:v>62</c:v>
                </c:pt>
                <c:pt idx="836">
                  <c:v>68</c:v>
                </c:pt>
                <c:pt idx="837">
                  <c:v>48</c:v>
                </c:pt>
                <c:pt idx="838">
                  <c:v>23</c:v>
                </c:pt>
                <c:pt idx="839">
                  <c:v>38</c:v>
                </c:pt>
                <c:pt idx="840">
                  <c:v>23</c:v>
                </c:pt>
                <c:pt idx="841">
                  <c:v>19</c:v>
                </c:pt>
                <c:pt idx="842">
                  <c:v>19</c:v>
                </c:pt>
                <c:pt idx="843">
                  <c:v>11</c:v>
                </c:pt>
                <c:pt idx="844">
                  <c:v>23</c:v>
                </c:pt>
                <c:pt idx="845">
                  <c:v>8</c:v>
                </c:pt>
                <c:pt idx="846">
                  <c:v>11</c:v>
                </c:pt>
                <c:pt idx="847">
                  <c:v>13</c:v>
                </c:pt>
                <c:pt idx="848">
                  <c:v>25</c:v>
                </c:pt>
                <c:pt idx="849">
                  <c:v>10</c:v>
                </c:pt>
                <c:pt idx="850">
                  <c:v>11</c:v>
                </c:pt>
                <c:pt idx="851">
                  <c:v>19</c:v>
                </c:pt>
                <c:pt idx="852">
                  <c:v>22</c:v>
                </c:pt>
                <c:pt idx="853">
                  <c:v>21</c:v>
                </c:pt>
                <c:pt idx="854">
                  <c:v>22</c:v>
                </c:pt>
                <c:pt idx="855">
                  <c:v>37</c:v>
                </c:pt>
                <c:pt idx="856">
                  <c:v>45</c:v>
                </c:pt>
                <c:pt idx="857">
                  <c:v>58</c:v>
                </c:pt>
                <c:pt idx="858">
                  <c:v>46</c:v>
                </c:pt>
                <c:pt idx="859">
                  <c:v>41</c:v>
                </c:pt>
                <c:pt idx="860">
                  <c:v>69</c:v>
                </c:pt>
                <c:pt idx="861">
                  <c:v>72</c:v>
                </c:pt>
                <c:pt idx="862">
                  <c:v>72</c:v>
                </c:pt>
                <c:pt idx="863">
                  <c:v>86</c:v>
                </c:pt>
                <c:pt idx="864">
                  <c:v>78</c:v>
                </c:pt>
                <c:pt idx="865">
                  <c:v>92</c:v>
                </c:pt>
                <c:pt idx="866">
                  <c:v>76</c:v>
                </c:pt>
                <c:pt idx="867">
                  <c:v>65</c:v>
                </c:pt>
                <c:pt idx="868">
                  <c:v>68</c:v>
                </c:pt>
                <c:pt idx="869">
                  <c:v>60</c:v>
                </c:pt>
                <c:pt idx="870">
                  <c:v>56</c:v>
                </c:pt>
                <c:pt idx="871">
                  <c:v>51</c:v>
                </c:pt>
                <c:pt idx="872">
                  <c:v>46</c:v>
                </c:pt>
                <c:pt idx="873">
                  <c:v>33</c:v>
                </c:pt>
                <c:pt idx="874">
                  <c:v>30</c:v>
                </c:pt>
                <c:pt idx="875">
                  <c:v>25</c:v>
                </c:pt>
                <c:pt idx="876">
                  <c:v>25</c:v>
                </c:pt>
                <c:pt idx="877">
                  <c:v>31</c:v>
                </c:pt>
                <c:pt idx="878">
                  <c:v>18</c:v>
                </c:pt>
                <c:pt idx="879">
                  <c:v>15</c:v>
                </c:pt>
                <c:pt idx="880">
                  <c:v>16</c:v>
                </c:pt>
                <c:pt idx="881">
                  <c:v>13</c:v>
                </c:pt>
                <c:pt idx="882">
                  <c:v>10</c:v>
                </c:pt>
                <c:pt idx="883">
                  <c:v>14</c:v>
                </c:pt>
                <c:pt idx="884">
                  <c:v>10</c:v>
                </c:pt>
                <c:pt idx="885">
                  <c:v>12</c:v>
                </c:pt>
                <c:pt idx="886">
                  <c:v>12</c:v>
                </c:pt>
                <c:pt idx="887">
                  <c:v>14</c:v>
                </c:pt>
                <c:pt idx="888">
                  <c:v>5</c:v>
                </c:pt>
                <c:pt idx="889">
                  <c:v>19</c:v>
                </c:pt>
                <c:pt idx="890">
                  <c:v>5</c:v>
                </c:pt>
                <c:pt idx="891">
                  <c:v>4</c:v>
                </c:pt>
                <c:pt idx="892">
                  <c:v>11</c:v>
                </c:pt>
                <c:pt idx="893">
                  <c:v>7</c:v>
                </c:pt>
                <c:pt idx="894">
                  <c:v>10</c:v>
                </c:pt>
                <c:pt idx="895">
                  <c:v>12</c:v>
                </c:pt>
                <c:pt idx="896">
                  <c:v>8</c:v>
                </c:pt>
                <c:pt idx="897">
                  <c:v>16</c:v>
                </c:pt>
                <c:pt idx="898">
                  <c:v>4</c:v>
                </c:pt>
                <c:pt idx="899">
                  <c:v>7</c:v>
                </c:pt>
                <c:pt idx="900">
                  <c:v>8</c:v>
                </c:pt>
                <c:pt idx="901">
                  <c:v>7</c:v>
                </c:pt>
                <c:pt idx="902">
                  <c:v>8</c:v>
                </c:pt>
                <c:pt idx="903">
                  <c:v>7</c:v>
                </c:pt>
                <c:pt idx="904">
                  <c:v>10</c:v>
                </c:pt>
                <c:pt idx="905">
                  <c:v>8</c:v>
                </c:pt>
                <c:pt idx="906">
                  <c:v>9</c:v>
                </c:pt>
                <c:pt idx="907">
                  <c:v>9</c:v>
                </c:pt>
                <c:pt idx="908">
                  <c:v>8</c:v>
                </c:pt>
                <c:pt idx="909">
                  <c:v>6</c:v>
                </c:pt>
                <c:pt idx="910">
                  <c:v>12</c:v>
                </c:pt>
                <c:pt idx="911">
                  <c:v>10</c:v>
                </c:pt>
                <c:pt idx="912">
                  <c:v>4</c:v>
                </c:pt>
                <c:pt idx="913">
                  <c:v>3</c:v>
                </c:pt>
                <c:pt idx="914">
                  <c:v>8</c:v>
                </c:pt>
                <c:pt idx="915">
                  <c:v>10</c:v>
                </c:pt>
                <c:pt idx="916">
                  <c:v>12</c:v>
                </c:pt>
                <c:pt idx="917">
                  <c:v>9</c:v>
                </c:pt>
                <c:pt idx="918">
                  <c:v>12</c:v>
                </c:pt>
                <c:pt idx="919">
                  <c:v>16</c:v>
                </c:pt>
                <c:pt idx="920">
                  <c:v>5</c:v>
                </c:pt>
                <c:pt idx="921">
                  <c:v>16</c:v>
                </c:pt>
                <c:pt idx="922">
                  <c:v>8</c:v>
                </c:pt>
                <c:pt idx="923">
                  <c:v>6</c:v>
                </c:pt>
                <c:pt idx="924">
                  <c:v>8</c:v>
                </c:pt>
                <c:pt idx="925">
                  <c:v>4</c:v>
                </c:pt>
                <c:pt idx="926">
                  <c:v>9</c:v>
                </c:pt>
                <c:pt idx="927">
                  <c:v>7</c:v>
                </c:pt>
                <c:pt idx="928">
                  <c:v>7</c:v>
                </c:pt>
                <c:pt idx="929">
                  <c:v>4</c:v>
                </c:pt>
                <c:pt idx="930">
                  <c:v>8</c:v>
                </c:pt>
                <c:pt idx="931">
                  <c:v>11</c:v>
                </c:pt>
                <c:pt idx="932">
                  <c:v>8</c:v>
                </c:pt>
                <c:pt idx="933">
                  <c:v>9</c:v>
                </c:pt>
                <c:pt idx="934">
                  <c:v>5</c:v>
                </c:pt>
                <c:pt idx="935">
                  <c:v>10</c:v>
                </c:pt>
                <c:pt idx="936">
                  <c:v>17</c:v>
                </c:pt>
                <c:pt idx="937">
                  <c:v>6</c:v>
                </c:pt>
                <c:pt idx="938">
                  <c:v>16</c:v>
                </c:pt>
                <c:pt idx="939">
                  <c:v>12</c:v>
                </c:pt>
                <c:pt idx="940">
                  <c:v>8</c:v>
                </c:pt>
                <c:pt idx="941">
                  <c:v>11</c:v>
                </c:pt>
                <c:pt idx="942">
                  <c:v>9</c:v>
                </c:pt>
                <c:pt idx="943">
                  <c:v>3</c:v>
                </c:pt>
                <c:pt idx="944">
                  <c:v>6</c:v>
                </c:pt>
                <c:pt idx="945">
                  <c:v>10</c:v>
                </c:pt>
                <c:pt idx="946">
                  <c:v>12</c:v>
                </c:pt>
                <c:pt idx="947">
                  <c:v>8</c:v>
                </c:pt>
                <c:pt idx="948">
                  <c:v>7</c:v>
                </c:pt>
                <c:pt idx="949">
                  <c:v>9</c:v>
                </c:pt>
                <c:pt idx="950">
                  <c:v>12</c:v>
                </c:pt>
                <c:pt idx="951">
                  <c:v>16</c:v>
                </c:pt>
                <c:pt idx="952">
                  <c:v>12</c:v>
                </c:pt>
                <c:pt idx="953">
                  <c:v>17</c:v>
                </c:pt>
                <c:pt idx="954">
                  <c:v>19</c:v>
                </c:pt>
                <c:pt idx="955">
                  <c:v>16</c:v>
                </c:pt>
                <c:pt idx="956">
                  <c:v>16</c:v>
                </c:pt>
                <c:pt idx="957">
                  <c:v>14</c:v>
                </c:pt>
                <c:pt idx="958">
                  <c:v>19</c:v>
                </c:pt>
                <c:pt idx="959">
                  <c:v>12</c:v>
                </c:pt>
                <c:pt idx="960">
                  <c:v>18</c:v>
                </c:pt>
                <c:pt idx="961">
                  <c:v>14</c:v>
                </c:pt>
                <c:pt idx="962">
                  <c:v>14</c:v>
                </c:pt>
                <c:pt idx="963">
                  <c:v>15</c:v>
                </c:pt>
                <c:pt idx="964">
                  <c:v>9</c:v>
                </c:pt>
                <c:pt idx="965">
                  <c:v>10</c:v>
                </c:pt>
                <c:pt idx="966">
                  <c:v>10</c:v>
                </c:pt>
                <c:pt idx="967">
                  <c:v>9</c:v>
                </c:pt>
                <c:pt idx="968">
                  <c:v>12</c:v>
                </c:pt>
                <c:pt idx="969">
                  <c:v>12</c:v>
                </c:pt>
                <c:pt idx="970">
                  <c:v>8</c:v>
                </c:pt>
                <c:pt idx="971">
                  <c:v>7</c:v>
                </c:pt>
                <c:pt idx="972">
                  <c:v>7</c:v>
                </c:pt>
                <c:pt idx="973">
                  <c:v>5</c:v>
                </c:pt>
                <c:pt idx="974">
                  <c:v>5</c:v>
                </c:pt>
                <c:pt idx="975">
                  <c:v>4</c:v>
                </c:pt>
                <c:pt idx="976">
                  <c:v>9</c:v>
                </c:pt>
                <c:pt idx="977">
                  <c:v>6</c:v>
                </c:pt>
                <c:pt idx="978">
                  <c:v>12</c:v>
                </c:pt>
                <c:pt idx="979">
                  <c:v>13</c:v>
                </c:pt>
                <c:pt idx="980">
                  <c:v>7</c:v>
                </c:pt>
                <c:pt idx="981">
                  <c:v>5</c:v>
                </c:pt>
                <c:pt idx="982">
                  <c:v>12</c:v>
                </c:pt>
                <c:pt idx="983">
                  <c:v>2</c:v>
                </c:pt>
                <c:pt idx="984">
                  <c:v>2</c:v>
                </c:pt>
                <c:pt idx="985">
                  <c:v>5</c:v>
                </c:pt>
                <c:pt idx="986">
                  <c:v>12</c:v>
                </c:pt>
                <c:pt idx="987">
                  <c:v>4</c:v>
                </c:pt>
                <c:pt idx="988">
                  <c:v>4</c:v>
                </c:pt>
                <c:pt idx="989">
                  <c:v>8</c:v>
                </c:pt>
                <c:pt idx="990">
                  <c:v>6</c:v>
                </c:pt>
                <c:pt idx="991">
                  <c:v>8</c:v>
                </c:pt>
                <c:pt idx="992">
                  <c:v>8</c:v>
                </c:pt>
                <c:pt idx="993">
                  <c:v>10</c:v>
                </c:pt>
                <c:pt idx="994">
                  <c:v>7</c:v>
                </c:pt>
                <c:pt idx="995">
                  <c:v>8</c:v>
                </c:pt>
                <c:pt idx="996">
                  <c:v>3</c:v>
                </c:pt>
                <c:pt idx="997">
                  <c:v>3</c:v>
                </c:pt>
                <c:pt idx="998">
                  <c:v>11</c:v>
                </c:pt>
                <c:pt idx="999">
                  <c:v>9</c:v>
                </c:pt>
                <c:pt idx="1000">
                  <c:v>9</c:v>
                </c:pt>
                <c:pt idx="1001">
                  <c:v>8</c:v>
                </c:pt>
                <c:pt idx="1002">
                  <c:v>6</c:v>
                </c:pt>
                <c:pt idx="1003">
                  <c:v>5</c:v>
                </c:pt>
                <c:pt idx="1004">
                  <c:v>8</c:v>
                </c:pt>
                <c:pt idx="1005">
                  <c:v>7</c:v>
                </c:pt>
                <c:pt idx="1006">
                  <c:v>12</c:v>
                </c:pt>
                <c:pt idx="1007">
                  <c:v>6</c:v>
                </c:pt>
                <c:pt idx="1008">
                  <c:v>5</c:v>
                </c:pt>
                <c:pt idx="1009">
                  <c:v>7</c:v>
                </c:pt>
                <c:pt idx="1010">
                  <c:v>7</c:v>
                </c:pt>
                <c:pt idx="1011">
                  <c:v>7</c:v>
                </c:pt>
                <c:pt idx="1012">
                  <c:v>7</c:v>
                </c:pt>
                <c:pt idx="1013">
                  <c:v>10</c:v>
                </c:pt>
                <c:pt idx="1014">
                  <c:v>7</c:v>
                </c:pt>
                <c:pt idx="1015">
                  <c:v>7</c:v>
                </c:pt>
                <c:pt idx="1016">
                  <c:v>5</c:v>
                </c:pt>
                <c:pt idx="1017">
                  <c:v>6</c:v>
                </c:pt>
                <c:pt idx="1018">
                  <c:v>6</c:v>
                </c:pt>
                <c:pt idx="1019">
                  <c:v>9</c:v>
                </c:pt>
                <c:pt idx="1020">
                  <c:v>6</c:v>
                </c:pt>
                <c:pt idx="1021">
                  <c:v>4</c:v>
                </c:pt>
                <c:pt idx="1022">
                  <c:v>7</c:v>
                </c:pt>
                <c:pt idx="1023">
                  <c:v>4</c:v>
                </c:pt>
                <c:pt idx="1024">
                  <c:v>10</c:v>
                </c:pt>
                <c:pt idx="1025">
                  <c:v>21</c:v>
                </c:pt>
                <c:pt idx="1026">
                  <c:v>10</c:v>
                </c:pt>
                <c:pt idx="1027">
                  <c:v>6</c:v>
                </c:pt>
                <c:pt idx="1028">
                  <c:v>5</c:v>
                </c:pt>
                <c:pt idx="1029">
                  <c:v>9</c:v>
                </c:pt>
                <c:pt idx="1030">
                  <c:v>10</c:v>
                </c:pt>
                <c:pt idx="1031">
                  <c:v>8</c:v>
                </c:pt>
                <c:pt idx="1032">
                  <c:v>10</c:v>
                </c:pt>
                <c:pt idx="1033">
                  <c:v>8</c:v>
                </c:pt>
                <c:pt idx="1034">
                  <c:v>9</c:v>
                </c:pt>
                <c:pt idx="1035">
                  <c:v>9</c:v>
                </c:pt>
                <c:pt idx="1036">
                  <c:v>6</c:v>
                </c:pt>
                <c:pt idx="1037">
                  <c:v>9</c:v>
                </c:pt>
                <c:pt idx="1038">
                  <c:v>5</c:v>
                </c:pt>
                <c:pt idx="1039">
                  <c:v>2</c:v>
                </c:pt>
                <c:pt idx="1040">
                  <c:v>11</c:v>
                </c:pt>
                <c:pt idx="1041">
                  <c:v>5</c:v>
                </c:pt>
                <c:pt idx="1042">
                  <c:v>13</c:v>
                </c:pt>
                <c:pt idx="1043">
                  <c:v>5</c:v>
                </c:pt>
                <c:pt idx="1044">
                  <c:v>10</c:v>
                </c:pt>
                <c:pt idx="1045">
                  <c:v>6</c:v>
                </c:pt>
                <c:pt idx="1046">
                  <c:v>4</c:v>
                </c:pt>
                <c:pt idx="1047">
                  <c:v>7</c:v>
                </c:pt>
                <c:pt idx="1048">
                  <c:v>9</c:v>
                </c:pt>
                <c:pt idx="1049">
                  <c:v>4</c:v>
                </c:pt>
                <c:pt idx="1050">
                  <c:v>8</c:v>
                </c:pt>
                <c:pt idx="1051">
                  <c:v>6</c:v>
                </c:pt>
                <c:pt idx="1052">
                  <c:v>7</c:v>
                </c:pt>
                <c:pt idx="1053">
                  <c:v>12</c:v>
                </c:pt>
                <c:pt idx="1054">
                  <c:v>6</c:v>
                </c:pt>
                <c:pt idx="1055">
                  <c:v>12</c:v>
                </c:pt>
                <c:pt idx="1056">
                  <c:v>3</c:v>
                </c:pt>
                <c:pt idx="1057">
                  <c:v>8</c:v>
                </c:pt>
                <c:pt idx="1058">
                  <c:v>7</c:v>
                </c:pt>
                <c:pt idx="1059">
                  <c:v>3</c:v>
                </c:pt>
                <c:pt idx="1060">
                  <c:v>8</c:v>
                </c:pt>
                <c:pt idx="1061">
                  <c:v>3</c:v>
                </c:pt>
                <c:pt idx="1062">
                  <c:v>9</c:v>
                </c:pt>
                <c:pt idx="1063">
                  <c:v>7</c:v>
                </c:pt>
                <c:pt idx="1064">
                  <c:v>5</c:v>
                </c:pt>
                <c:pt idx="1065">
                  <c:v>8</c:v>
                </c:pt>
                <c:pt idx="1066">
                  <c:v>3</c:v>
                </c:pt>
                <c:pt idx="1067">
                  <c:v>4</c:v>
                </c:pt>
                <c:pt idx="1068">
                  <c:v>5</c:v>
                </c:pt>
                <c:pt idx="1069">
                  <c:v>2</c:v>
                </c:pt>
                <c:pt idx="1070">
                  <c:v>6</c:v>
                </c:pt>
                <c:pt idx="1071">
                  <c:v>4</c:v>
                </c:pt>
                <c:pt idx="1072">
                  <c:v>8</c:v>
                </c:pt>
                <c:pt idx="1073">
                  <c:v>5</c:v>
                </c:pt>
                <c:pt idx="1074">
                  <c:v>5</c:v>
                </c:pt>
                <c:pt idx="1075">
                  <c:v>13</c:v>
                </c:pt>
                <c:pt idx="1076">
                  <c:v>6</c:v>
                </c:pt>
                <c:pt idx="1077">
                  <c:v>3</c:v>
                </c:pt>
                <c:pt idx="1078">
                  <c:v>6</c:v>
                </c:pt>
                <c:pt idx="1079">
                  <c:v>2</c:v>
                </c:pt>
                <c:pt idx="1080">
                  <c:v>4</c:v>
                </c:pt>
                <c:pt idx="1081">
                  <c:v>6</c:v>
                </c:pt>
                <c:pt idx="1082">
                  <c:v>9</c:v>
                </c:pt>
                <c:pt idx="1083">
                  <c:v>2</c:v>
                </c:pt>
                <c:pt idx="1084">
                  <c:v>5</c:v>
                </c:pt>
                <c:pt idx="1085">
                  <c:v>8</c:v>
                </c:pt>
                <c:pt idx="1086">
                  <c:v>7</c:v>
                </c:pt>
                <c:pt idx="1087">
                  <c:v>4</c:v>
                </c:pt>
                <c:pt idx="1088">
                  <c:v>8</c:v>
                </c:pt>
                <c:pt idx="1089">
                  <c:v>3</c:v>
                </c:pt>
                <c:pt idx="1090">
                  <c:v>4</c:v>
                </c:pt>
                <c:pt idx="1091">
                  <c:v>8</c:v>
                </c:pt>
                <c:pt idx="1092">
                  <c:v>5</c:v>
                </c:pt>
                <c:pt idx="1093">
                  <c:v>6</c:v>
                </c:pt>
                <c:pt idx="1094">
                  <c:v>7</c:v>
                </c:pt>
                <c:pt idx="1095">
                  <c:v>6</c:v>
                </c:pt>
                <c:pt idx="1096">
                  <c:v>3</c:v>
                </c:pt>
                <c:pt idx="1097">
                  <c:v>10</c:v>
                </c:pt>
                <c:pt idx="1098">
                  <c:v>6</c:v>
                </c:pt>
                <c:pt idx="1099">
                  <c:v>4</c:v>
                </c:pt>
                <c:pt idx="1100">
                  <c:v>7</c:v>
                </c:pt>
                <c:pt idx="1101">
                  <c:v>4</c:v>
                </c:pt>
                <c:pt idx="1102">
                  <c:v>3</c:v>
                </c:pt>
                <c:pt idx="1103">
                  <c:v>4</c:v>
                </c:pt>
                <c:pt idx="1104">
                  <c:v>3</c:v>
                </c:pt>
                <c:pt idx="1105">
                  <c:v>6</c:v>
                </c:pt>
                <c:pt idx="1106">
                  <c:v>6</c:v>
                </c:pt>
                <c:pt idx="1107">
                  <c:v>8</c:v>
                </c:pt>
                <c:pt idx="1108">
                  <c:v>11</c:v>
                </c:pt>
                <c:pt idx="1109">
                  <c:v>4</c:v>
                </c:pt>
                <c:pt idx="1110">
                  <c:v>6</c:v>
                </c:pt>
                <c:pt idx="1111">
                  <c:v>2</c:v>
                </c:pt>
                <c:pt idx="1112">
                  <c:v>7</c:v>
                </c:pt>
                <c:pt idx="1113">
                  <c:v>3</c:v>
                </c:pt>
                <c:pt idx="1114">
                  <c:v>1</c:v>
                </c:pt>
                <c:pt idx="1115">
                  <c:v>5</c:v>
                </c:pt>
                <c:pt idx="1116">
                  <c:v>4</c:v>
                </c:pt>
                <c:pt idx="1117">
                  <c:v>4</c:v>
                </c:pt>
                <c:pt idx="1118">
                  <c:v>9</c:v>
                </c:pt>
                <c:pt idx="1119">
                  <c:v>0</c:v>
                </c:pt>
                <c:pt idx="1120">
                  <c:v>5</c:v>
                </c:pt>
                <c:pt idx="1121">
                  <c:v>10</c:v>
                </c:pt>
                <c:pt idx="1122">
                  <c:v>9</c:v>
                </c:pt>
                <c:pt idx="1123">
                  <c:v>7</c:v>
                </c:pt>
                <c:pt idx="1124">
                  <c:v>2</c:v>
                </c:pt>
                <c:pt idx="1125">
                  <c:v>6</c:v>
                </c:pt>
                <c:pt idx="1126">
                  <c:v>7</c:v>
                </c:pt>
                <c:pt idx="1127">
                  <c:v>6</c:v>
                </c:pt>
                <c:pt idx="1128">
                  <c:v>7</c:v>
                </c:pt>
                <c:pt idx="1129">
                  <c:v>10</c:v>
                </c:pt>
                <c:pt idx="1130">
                  <c:v>8</c:v>
                </c:pt>
                <c:pt idx="1131">
                  <c:v>7</c:v>
                </c:pt>
                <c:pt idx="1132">
                  <c:v>5</c:v>
                </c:pt>
                <c:pt idx="1133">
                  <c:v>7</c:v>
                </c:pt>
                <c:pt idx="1134">
                  <c:v>5</c:v>
                </c:pt>
                <c:pt idx="1135">
                  <c:v>8</c:v>
                </c:pt>
                <c:pt idx="1136">
                  <c:v>11</c:v>
                </c:pt>
                <c:pt idx="1137">
                  <c:v>2</c:v>
                </c:pt>
                <c:pt idx="1138">
                  <c:v>9</c:v>
                </c:pt>
                <c:pt idx="1139">
                  <c:v>6</c:v>
                </c:pt>
                <c:pt idx="1140">
                  <c:v>7</c:v>
                </c:pt>
                <c:pt idx="1141">
                  <c:v>3</c:v>
                </c:pt>
                <c:pt idx="1142">
                  <c:v>3</c:v>
                </c:pt>
                <c:pt idx="1143">
                  <c:v>4</c:v>
                </c:pt>
                <c:pt idx="1144">
                  <c:v>8</c:v>
                </c:pt>
                <c:pt idx="1145">
                  <c:v>7</c:v>
                </c:pt>
                <c:pt idx="1146">
                  <c:v>6</c:v>
                </c:pt>
                <c:pt idx="1147">
                  <c:v>10</c:v>
                </c:pt>
                <c:pt idx="1148">
                  <c:v>3</c:v>
                </c:pt>
                <c:pt idx="1149">
                  <c:v>5</c:v>
                </c:pt>
                <c:pt idx="1150">
                  <c:v>3</c:v>
                </c:pt>
                <c:pt idx="1151">
                  <c:v>11</c:v>
                </c:pt>
                <c:pt idx="1152">
                  <c:v>9</c:v>
                </c:pt>
                <c:pt idx="1153">
                  <c:v>9</c:v>
                </c:pt>
                <c:pt idx="1154">
                  <c:v>1</c:v>
                </c:pt>
                <c:pt idx="1155">
                  <c:v>5</c:v>
                </c:pt>
                <c:pt idx="1156">
                  <c:v>5</c:v>
                </c:pt>
                <c:pt idx="1157">
                  <c:v>3</c:v>
                </c:pt>
                <c:pt idx="1158">
                  <c:v>4</c:v>
                </c:pt>
                <c:pt idx="1159">
                  <c:v>4</c:v>
                </c:pt>
                <c:pt idx="1160">
                  <c:v>5</c:v>
                </c:pt>
                <c:pt idx="1161">
                  <c:v>6</c:v>
                </c:pt>
                <c:pt idx="1162">
                  <c:v>5</c:v>
                </c:pt>
                <c:pt idx="1163">
                  <c:v>10</c:v>
                </c:pt>
                <c:pt idx="1164">
                  <c:v>4</c:v>
                </c:pt>
                <c:pt idx="1165">
                  <c:v>7</c:v>
                </c:pt>
                <c:pt idx="1166">
                  <c:v>4</c:v>
                </c:pt>
                <c:pt idx="1167">
                  <c:v>4</c:v>
                </c:pt>
                <c:pt idx="1168">
                  <c:v>6</c:v>
                </c:pt>
                <c:pt idx="1169">
                  <c:v>6</c:v>
                </c:pt>
                <c:pt idx="1170">
                  <c:v>4</c:v>
                </c:pt>
                <c:pt idx="1171">
                  <c:v>5</c:v>
                </c:pt>
                <c:pt idx="1172">
                  <c:v>5</c:v>
                </c:pt>
                <c:pt idx="1173">
                  <c:v>5</c:v>
                </c:pt>
                <c:pt idx="1174">
                  <c:v>1</c:v>
                </c:pt>
                <c:pt idx="1175">
                  <c:v>5</c:v>
                </c:pt>
                <c:pt idx="1176">
                  <c:v>5</c:v>
                </c:pt>
                <c:pt idx="1177">
                  <c:v>6</c:v>
                </c:pt>
                <c:pt idx="1178">
                  <c:v>7</c:v>
                </c:pt>
                <c:pt idx="1179">
                  <c:v>5</c:v>
                </c:pt>
                <c:pt idx="1180">
                  <c:v>5</c:v>
                </c:pt>
                <c:pt idx="1181">
                  <c:v>8</c:v>
                </c:pt>
                <c:pt idx="1182">
                  <c:v>1</c:v>
                </c:pt>
                <c:pt idx="1183">
                  <c:v>5</c:v>
                </c:pt>
                <c:pt idx="1184">
                  <c:v>8</c:v>
                </c:pt>
                <c:pt idx="1185">
                  <c:v>4</c:v>
                </c:pt>
                <c:pt idx="1186">
                  <c:v>1</c:v>
                </c:pt>
                <c:pt idx="1187">
                  <c:v>4</c:v>
                </c:pt>
                <c:pt idx="1188">
                  <c:v>3</c:v>
                </c:pt>
                <c:pt idx="1189">
                  <c:v>3</c:v>
                </c:pt>
                <c:pt idx="1190">
                  <c:v>9</c:v>
                </c:pt>
                <c:pt idx="1191">
                  <c:v>4</c:v>
                </c:pt>
                <c:pt idx="1192">
                  <c:v>3</c:v>
                </c:pt>
                <c:pt idx="1193">
                  <c:v>1</c:v>
                </c:pt>
                <c:pt idx="1194">
                  <c:v>4</c:v>
                </c:pt>
                <c:pt idx="1195">
                  <c:v>5</c:v>
                </c:pt>
                <c:pt idx="1196">
                  <c:v>4</c:v>
                </c:pt>
                <c:pt idx="1197">
                  <c:v>8</c:v>
                </c:pt>
                <c:pt idx="1198">
                  <c:v>5</c:v>
                </c:pt>
                <c:pt idx="1199">
                  <c:v>6</c:v>
                </c:pt>
                <c:pt idx="1200">
                  <c:v>8</c:v>
                </c:pt>
                <c:pt idx="1201">
                  <c:v>2</c:v>
                </c:pt>
                <c:pt idx="1202">
                  <c:v>4</c:v>
                </c:pt>
                <c:pt idx="1203">
                  <c:v>6</c:v>
                </c:pt>
                <c:pt idx="1204">
                  <c:v>6</c:v>
                </c:pt>
                <c:pt idx="1205">
                  <c:v>4</c:v>
                </c:pt>
                <c:pt idx="1206">
                  <c:v>5</c:v>
                </c:pt>
                <c:pt idx="1207">
                  <c:v>2</c:v>
                </c:pt>
                <c:pt idx="1208">
                  <c:v>4</c:v>
                </c:pt>
                <c:pt idx="1209">
                  <c:v>3</c:v>
                </c:pt>
                <c:pt idx="1210">
                  <c:v>6</c:v>
                </c:pt>
                <c:pt idx="1211">
                  <c:v>9</c:v>
                </c:pt>
                <c:pt idx="1212">
                  <c:v>7</c:v>
                </c:pt>
                <c:pt idx="1213">
                  <c:v>4</c:v>
                </c:pt>
                <c:pt idx="1214">
                  <c:v>3</c:v>
                </c:pt>
                <c:pt idx="1215">
                  <c:v>6</c:v>
                </c:pt>
                <c:pt idx="1216">
                  <c:v>5</c:v>
                </c:pt>
                <c:pt idx="1217">
                  <c:v>6</c:v>
                </c:pt>
                <c:pt idx="1218">
                  <c:v>6</c:v>
                </c:pt>
                <c:pt idx="1219">
                  <c:v>7</c:v>
                </c:pt>
                <c:pt idx="1220">
                  <c:v>9</c:v>
                </c:pt>
                <c:pt idx="1221">
                  <c:v>5</c:v>
                </c:pt>
                <c:pt idx="1222">
                  <c:v>4</c:v>
                </c:pt>
                <c:pt idx="1223">
                  <c:v>5</c:v>
                </c:pt>
                <c:pt idx="1224">
                  <c:v>9</c:v>
                </c:pt>
                <c:pt idx="1225">
                  <c:v>7</c:v>
                </c:pt>
                <c:pt idx="1226">
                  <c:v>7</c:v>
                </c:pt>
                <c:pt idx="1227">
                  <c:v>2</c:v>
                </c:pt>
                <c:pt idx="1228">
                  <c:v>6</c:v>
                </c:pt>
                <c:pt idx="1229">
                  <c:v>6</c:v>
                </c:pt>
                <c:pt idx="1230">
                  <c:v>3</c:v>
                </c:pt>
                <c:pt idx="1231">
                  <c:v>4</c:v>
                </c:pt>
                <c:pt idx="1232">
                  <c:v>7</c:v>
                </c:pt>
                <c:pt idx="1233">
                  <c:v>5</c:v>
                </c:pt>
                <c:pt idx="1234">
                  <c:v>5</c:v>
                </c:pt>
                <c:pt idx="1235">
                  <c:v>3</c:v>
                </c:pt>
                <c:pt idx="1236">
                  <c:v>2</c:v>
                </c:pt>
                <c:pt idx="1237">
                  <c:v>3</c:v>
                </c:pt>
                <c:pt idx="1238">
                  <c:v>4</c:v>
                </c:pt>
                <c:pt idx="1239">
                  <c:v>3</c:v>
                </c:pt>
                <c:pt idx="1240">
                  <c:v>2</c:v>
                </c:pt>
                <c:pt idx="1241">
                  <c:v>5</c:v>
                </c:pt>
                <c:pt idx="1242">
                  <c:v>5</c:v>
                </c:pt>
                <c:pt idx="1243">
                  <c:v>8</c:v>
                </c:pt>
                <c:pt idx="1244">
                  <c:v>6</c:v>
                </c:pt>
                <c:pt idx="1245">
                  <c:v>7</c:v>
                </c:pt>
                <c:pt idx="1246">
                  <c:v>4</c:v>
                </c:pt>
                <c:pt idx="1247">
                  <c:v>1</c:v>
                </c:pt>
                <c:pt idx="1248">
                  <c:v>3</c:v>
                </c:pt>
                <c:pt idx="1249">
                  <c:v>5</c:v>
                </c:pt>
                <c:pt idx="1250">
                  <c:v>7</c:v>
                </c:pt>
                <c:pt idx="1251">
                  <c:v>5</c:v>
                </c:pt>
                <c:pt idx="1252">
                  <c:v>7</c:v>
                </c:pt>
                <c:pt idx="1253">
                  <c:v>6</c:v>
                </c:pt>
                <c:pt idx="1254">
                  <c:v>1</c:v>
                </c:pt>
                <c:pt idx="1255">
                  <c:v>5</c:v>
                </c:pt>
                <c:pt idx="1256">
                  <c:v>8</c:v>
                </c:pt>
                <c:pt idx="1257">
                  <c:v>2</c:v>
                </c:pt>
                <c:pt idx="1258">
                  <c:v>7</c:v>
                </c:pt>
                <c:pt idx="1259">
                  <c:v>6</c:v>
                </c:pt>
                <c:pt idx="1260">
                  <c:v>3</c:v>
                </c:pt>
                <c:pt idx="1261">
                  <c:v>2</c:v>
                </c:pt>
                <c:pt idx="1262">
                  <c:v>6</c:v>
                </c:pt>
                <c:pt idx="1263">
                  <c:v>4</c:v>
                </c:pt>
                <c:pt idx="1264">
                  <c:v>5</c:v>
                </c:pt>
                <c:pt idx="1265">
                  <c:v>4</c:v>
                </c:pt>
                <c:pt idx="1266">
                  <c:v>5</c:v>
                </c:pt>
                <c:pt idx="1267">
                  <c:v>2</c:v>
                </c:pt>
                <c:pt idx="1268">
                  <c:v>6</c:v>
                </c:pt>
                <c:pt idx="1269">
                  <c:v>4</c:v>
                </c:pt>
                <c:pt idx="1270">
                  <c:v>4</c:v>
                </c:pt>
                <c:pt idx="1271">
                  <c:v>2</c:v>
                </c:pt>
                <c:pt idx="1272">
                  <c:v>7</c:v>
                </c:pt>
                <c:pt idx="1273">
                  <c:v>5</c:v>
                </c:pt>
                <c:pt idx="1274">
                  <c:v>6</c:v>
                </c:pt>
                <c:pt idx="1275">
                  <c:v>6</c:v>
                </c:pt>
                <c:pt idx="1276">
                  <c:v>3</c:v>
                </c:pt>
                <c:pt idx="1277">
                  <c:v>6</c:v>
                </c:pt>
                <c:pt idx="1278">
                  <c:v>6</c:v>
                </c:pt>
                <c:pt idx="1279">
                  <c:v>4</c:v>
                </c:pt>
                <c:pt idx="1280">
                  <c:v>7</c:v>
                </c:pt>
                <c:pt idx="1281">
                  <c:v>4</c:v>
                </c:pt>
                <c:pt idx="1282">
                  <c:v>4</c:v>
                </c:pt>
                <c:pt idx="1283">
                  <c:v>9</c:v>
                </c:pt>
                <c:pt idx="1284">
                  <c:v>2</c:v>
                </c:pt>
                <c:pt idx="1285">
                  <c:v>4</c:v>
                </c:pt>
                <c:pt idx="1286">
                  <c:v>4</c:v>
                </c:pt>
                <c:pt idx="1287">
                  <c:v>7</c:v>
                </c:pt>
                <c:pt idx="1288">
                  <c:v>7</c:v>
                </c:pt>
                <c:pt idx="1289">
                  <c:v>4</c:v>
                </c:pt>
                <c:pt idx="1290">
                  <c:v>4</c:v>
                </c:pt>
                <c:pt idx="1291">
                  <c:v>2</c:v>
                </c:pt>
                <c:pt idx="1292">
                  <c:v>4</c:v>
                </c:pt>
                <c:pt idx="1293">
                  <c:v>4</c:v>
                </c:pt>
                <c:pt idx="1294">
                  <c:v>4</c:v>
                </c:pt>
                <c:pt idx="1295">
                  <c:v>5</c:v>
                </c:pt>
                <c:pt idx="1296">
                  <c:v>5</c:v>
                </c:pt>
                <c:pt idx="1297">
                  <c:v>3</c:v>
                </c:pt>
                <c:pt idx="1298">
                  <c:v>4</c:v>
                </c:pt>
                <c:pt idx="1299">
                  <c:v>5</c:v>
                </c:pt>
                <c:pt idx="1300">
                  <c:v>4</c:v>
                </c:pt>
                <c:pt idx="1301">
                  <c:v>7</c:v>
                </c:pt>
                <c:pt idx="1302">
                  <c:v>5</c:v>
                </c:pt>
                <c:pt idx="1303">
                  <c:v>3</c:v>
                </c:pt>
                <c:pt idx="1304">
                  <c:v>5</c:v>
                </c:pt>
                <c:pt idx="1305">
                  <c:v>6</c:v>
                </c:pt>
                <c:pt idx="1306">
                  <c:v>5</c:v>
                </c:pt>
                <c:pt idx="1307">
                  <c:v>4</c:v>
                </c:pt>
                <c:pt idx="1308">
                  <c:v>5</c:v>
                </c:pt>
                <c:pt idx="1309">
                  <c:v>6</c:v>
                </c:pt>
                <c:pt idx="1310">
                  <c:v>5</c:v>
                </c:pt>
                <c:pt idx="1311">
                  <c:v>3</c:v>
                </c:pt>
                <c:pt idx="1312">
                  <c:v>9</c:v>
                </c:pt>
                <c:pt idx="1313">
                  <c:v>2</c:v>
                </c:pt>
                <c:pt idx="1314">
                  <c:v>2</c:v>
                </c:pt>
                <c:pt idx="1315">
                  <c:v>2</c:v>
                </c:pt>
                <c:pt idx="1316">
                  <c:v>6</c:v>
                </c:pt>
                <c:pt idx="1317">
                  <c:v>5</c:v>
                </c:pt>
                <c:pt idx="1318">
                  <c:v>3</c:v>
                </c:pt>
                <c:pt idx="1319">
                  <c:v>3</c:v>
                </c:pt>
                <c:pt idx="1320">
                  <c:v>3</c:v>
                </c:pt>
                <c:pt idx="1321">
                  <c:v>3</c:v>
                </c:pt>
                <c:pt idx="1322">
                  <c:v>5</c:v>
                </c:pt>
                <c:pt idx="1323">
                  <c:v>7</c:v>
                </c:pt>
                <c:pt idx="1324">
                  <c:v>5</c:v>
                </c:pt>
                <c:pt idx="1325">
                  <c:v>6</c:v>
                </c:pt>
                <c:pt idx="1326">
                  <c:v>4</c:v>
                </c:pt>
                <c:pt idx="1327">
                  <c:v>5</c:v>
                </c:pt>
                <c:pt idx="1328">
                  <c:v>1</c:v>
                </c:pt>
                <c:pt idx="1329">
                  <c:v>1</c:v>
                </c:pt>
                <c:pt idx="1330">
                  <c:v>4</c:v>
                </c:pt>
                <c:pt idx="1331">
                  <c:v>3</c:v>
                </c:pt>
                <c:pt idx="1332">
                  <c:v>7</c:v>
                </c:pt>
                <c:pt idx="1333">
                  <c:v>5</c:v>
                </c:pt>
                <c:pt idx="1334">
                  <c:v>4</c:v>
                </c:pt>
                <c:pt idx="1335">
                  <c:v>1</c:v>
                </c:pt>
                <c:pt idx="1336">
                  <c:v>5</c:v>
                </c:pt>
                <c:pt idx="1337">
                  <c:v>8</c:v>
                </c:pt>
                <c:pt idx="1338">
                  <c:v>3</c:v>
                </c:pt>
                <c:pt idx="1339">
                  <c:v>3</c:v>
                </c:pt>
                <c:pt idx="1340">
                  <c:v>4</c:v>
                </c:pt>
                <c:pt idx="1341">
                  <c:v>5</c:v>
                </c:pt>
                <c:pt idx="1342">
                  <c:v>5</c:v>
                </c:pt>
                <c:pt idx="1343">
                  <c:v>2</c:v>
                </c:pt>
                <c:pt idx="1344">
                  <c:v>6</c:v>
                </c:pt>
                <c:pt idx="1345">
                  <c:v>4</c:v>
                </c:pt>
                <c:pt idx="1346">
                  <c:v>6</c:v>
                </c:pt>
                <c:pt idx="1347">
                  <c:v>5</c:v>
                </c:pt>
                <c:pt idx="1348">
                  <c:v>4</c:v>
                </c:pt>
                <c:pt idx="1349">
                  <c:v>3</c:v>
                </c:pt>
                <c:pt idx="1350">
                  <c:v>5</c:v>
                </c:pt>
                <c:pt idx="1351">
                  <c:v>5</c:v>
                </c:pt>
                <c:pt idx="1352">
                  <c:v>5</c:v>
                </c:pt>
                <c:pt idx="1353">
                  <c:v>2</c:v>
                </c:pt>
                <c:pt idx="1354">
                  <c:v>8</c:v>
                </c:pt>
                <c:pt idx="1355">
                  <c:v>3</c:v>
                </c:pt>
                <c:pt idx="1356">
                  <c:v>7</c:v>
                </c:pt>
                <c:pt idx="1357">
                  <c:v>3</c:v>
                </c:pt>
                <c:pt idx="1358">
                  <c:v>5</c:v>
                </c:pt>
                <c:pt idx="1359">
                  <c:v>3</c:v>
                </c:pt>
                <c:pt idx="1360">
                  <c:v>2</c:v>
                </c:pt>
                <c:pt idx="1361">
                  <c:v>3</c:v>
                </c:pt>
                <c:pt idx="1362">
                  <c:v>3</c:v>
                </c:pt>
                <c:pt idx="1363">
                  <c:v>3</c:v>
                </c:pt>
                <c:pt idx="1364">
                  <c:v>3</c:v>
                </c:pt>
                <c:pt idx="1365">
                  <c:v>4</c:v>
                </c:pt>
                <c:pt idx="1366">
                  <c:v>2</c:v>
                </c:pt>
                <c:pt idx="1367">
                  <c:v>5</c:v>
                </c:pt>
                <c:pt idx="1368">
                  <c:v>3</c:v>
                </c:pt>
                <c:pt idx="1369">
                  <c:v>2</c:v>
                </c:pt>
                <c:pt idx="1370">
                  <c:v>0</c:v>
                </c:pt>
                <c:pt idx="1371">
                  <c:v>2</c:v>
                </c:pt>
                <c:pt idx="1372">
                  <c:v>5</c:v>
                </c:pt>
                <c:pt idx="1373">
                  <c:v>3</c:v>
                </c:pt>
                <c:pt idx="1374">
                  <c:v>1</c:v>
                </c:pt>
                <c:pt idx="1375">
                  <c:v>2</c:v>
                </c:pt>
                <c:pt idx="1376">
                  <c:v>8</c:v>
                </c:pt>
                <c:pt idx="1377">
                  <c:v>2</c:v>
                </c:pt>
                <c:pt idx="1378">
                  <c:v>1</c:v>
                </c:pt>
                <c:pt idx="1379">
                  <c:v>5</c:v>
                </c:pt>
                <c:pt idx="1380">
                  <c:v>8</c:v>
                </c:pt>
                <c:pt idx="1381">
                  <c:v>4</c:v>
                </c:pt>
                <c:pt idx="1382">
                  <c:v>2</c:v>
                </c:pt>
                <c:pt idx="1383">
                  <c:v>5</c:v>
                </c:pt>
                <c:pt idx="1384">
                  <c:v>5</c:v>
                </c:pt>
                <c:pt idx="1385">
                  <c:v>2</c:v>
                </c:pt>
                <c:pt idx="1386">
                  <c:v>1</c:v>
                </c:pt>
                <c:pt idx="1387">
                  <c:v>2</c:v>
                </c:pt>
                <c:pt idx="1388">
                  <c:v>3</c:v>
                </c:pt>
                <c:pt idx="1389">
                  <c:v>3</c:v>
                </c:pt>
                <c:pt idx="1390">
                  <c:v>5</c:v>
                </c:pt>
                <c:pt idx="1391">
                  <c:v>1</c:v>
                </c:pt>
                <c:pt idx="1392">
                  <c:v>4</c:v>
                </c:pt>
                <c:pt idx="1393">
                  <c:v>8</c:v>
                </c:pt>
                <c:pt idx="1394">
                  <c:v>5</c:v>
                </c:pt>
                <c:pt idx="1395">
                  <c:v>2</c:v>
                </c:pt>
                <c:pt idx="1396">
                  <c:v>1</c:v>
                </c:pt>
                <c:pt idx="1397">
                  <c:v>3</c:v>
                </c:pt>
                <c:pt idx="1398">
                  <c:v>1</c:v>
                </c:pt>
                <c:pt idx="1399">
                  <c:v>6</c:v>
                </c:pt>
                <c:pt idx="1400">
                  <c:v>6</c:v>
                </c:pt>
                <c:pt idx="1401">
                  <c:v>1</c:v>
                </c:pt>
                <c:pt idx="1402">
                  <c:v>2</c:v>
                </c:pt>
                <c:pt idx="1403">
                  <c:v>2</c:v>
                </c:pt>
                <c:pt idx="1404">
                  <c:v>2</c:v>
                </c:pt>
                <c:pt idx="1405">
                  <c:v>1</c:v>
                </c:pt>
                <c:pt idx="1406">
                  <c:v>4</c:v>
                </c:pt>
                <c:pt idx="1407">
                  <c:v>4</c:v>
                </c:pt>
                <c:pt idx="1408">
                  <c:v>4</c:v>
                </c:pt>
                <c:pt idx="1409">
                  <c:v>7</c:v>
                </c:pt>
                <c:pt idx="1410">
                  <c:v>1</c:v>
                </c:pt>
                <c:pt idx="1411">
                  <c:v>2</c:v>
                </c:pt>
                <c:pt idx="1412">
                  <c:v>5</c:v>
                </c:pt>
                <c:pt idx="1413">
                  <c:v>2</c:v>
                </c:pt>
                <c:pt idx="1414">
                  <c:v>2</c:v>
                </c:pt>
                <c:pt idx="1415">
                  <c:v>3</c:v>
                </c:pt>
                <c:pt idx="1416">
                  <c:v>4</c:v>
                </c:pt>
                <c:pt idx="1417">
                  <c:v>2</c:v>
                </c:pt>
                <c:pt idx="1418">
                  <c:v>4</c:v>
                </c:pt>
                <c:pt idx="1419">
                  <c:v>4</c:v>
                </c:pt>
                <c:pt idx="1420">
                  <c:v>2</c:v>
                </c:pt>
                <c:pt idx="1421">
                  <c:v>2</c:v>
                </c:pt>
                <c:pt idx="1422">
                  <c:v>5</c:v>
                </c:pt>
                <c:pt idx="1423">
                  <c:v>1</c:v>
                </c:pt>
                <c:pt idx="1424">
                  <c:v>1</c:v>
                </c:pt>
                <c:pt idx="1425">
                  <c:v>3</c:v>
                </c:pt>
                <c:pt idx="1426">
                  <c:v>4</c:v>
                </c:pt>
                <c:pt idx="1427">
                  <c:v>2</c:v>
                </c:pt>
                <c:pt idx="1428">
                  <c:v>2</c:v>
                </c:pt>
                <c:pt idx="1429">
                  <c:v>2</c:v>
                </c:pt>
                <c:pt idx="1430">
                  <c:v>6</c:v>
                </c:pt>
                <c:pt idx="1431">
                  <c:v>2</c:v>
                </c:pt>
                <c:pt idx="1432">
                  <c:v>4</c:v>
                </c:pt>
                <c:pt idx="1433">
                  <c:v>4</c:v>
                </c:pt>
                <c:pt idx="1434">
                  <c:v>3</c:v>
                </c:pt>
                <c:pt idx="1435">
                  <c:v>3</c:v>
                </c:pt>
                <c:pt idx="1436">
                  <c:v>5</c:v>
                </c:pt>
                <c:pt idx="1437">
                  <c:v>1</c:v>
                </c:pt>
                <c:pt idx="1438">
                  <c:v>9</c:v>
                </c:pt>
                <c:pt idx="1439">
                  <c:v>3</c:v>
                </c:pt>
                <c:pt idx="1440">
                  <c:v>2</c:v>
                </c:pt>
                <c:pt idx="1441">
                  <c:v>3</c:v>
                </c:pt>
                <c:pt idx="1442">
                  <c:v>2</c:v>
                </c:pt>
                <c:pt idx="1443">
                  <c:v>3</c:v>
                </c:pt>
                <c:pt idx="1444">
                  <c:v>1</c:v>
                </c:pt>
                <c:pt idx="1445">
                  <c:v>3</c:v>
                </c:pt>
                <c:pt idx="1446">
                  <c:v>1</c:v>
                </c:pt>
                <c:pt idx="1447">
                  <c:v>2</c:v>
                </c:pt>
                <c:pt idx="1448">
                  <c:v>3</c:v>
                </c:pt>
                <c:pt idx="1449">
                  <c:v>2</c:v>
                </c:pt>
                <c:pt idx="1450">
                  <c:v>3</c:v>
                </c:pt>
                <c:pt idx="1451">
                  <c:v>1</c:v>
                </c:pt>
                <c:pt idx="1452">
                  <c:v>2</c:v>
                </c:pt>
                <c:pt idx="1453">
                  <c:v>1</c:v>
                </c:pt>
                <c:pt idx="1454">
                  <c:v>4</c:v>
                </c:pt>
                <c:pt idx="1455">
                  <c:v>3</c:v>
                </c:pt>
                <c:pt idx="1456">
                  <c:v>3</c:v>
                </c:pt>
                <c:pt idx="1457">
                  <c:v>4</c:v>
                </c:pt>
                <c:pt idx="1458">
                  <c:v>3</c:v>
                </c:pt>
                <c:pt idx="1459">
                  <c:v>2</c:v>
                </c:pt>
                <c:pt idx="1460">
                  <c:v>3</c:v>
                </c:pt>
                <c:pt idx="1461">
                  <c:v>1</c:v>
                </c:pt>
                <c:pt idx="1462">
                  <c:v>3</c:v>
                </c:pt>
                <c:pt idx="1463">
                  <c:v>3</c:v>
                </c:pt>
                <c:pt idx="1464">
                  <c:v>1</c:v>
                </c:pt>
                <c:pt idx="1465">
                  <c:v>2</c:v>
                </c:pt>
                <c:pt idx="1466">
                  <c:v>4</c:v>
                </c:pt>
                <c:pt idx="1467">
                  <c:v>3</c:v>
                </c:pt>
                <c:pt idx="1468">
                  <c:v>4</c:v>
                </c:pt>
                <c:pt idx="1469">
                  <c:v>2</c:v>
                </c:pt>
                <c:pt idx="1470">
                  <c:v>3</c:v>
                </c:pt>
                <c:pt idx="1471">
                  <c:v>5</c:v>
                </c:pt>
                <c:pt idx="1472">
                  <c:v>0</c:v>
                </c:pt>
                <c:pt idx="1473">
                  <c:v>2</c:v>
                </c:pt>
                <c:pt idx="1474">
                  <c:v>3</c:v>
                </c:pt>
                <c:pt idx="1475">
                  <c:v>3</c:v>
                </c:pt>
                <c:pt idx="1476">
                  <c:v>5</c:v>
                </c:pt>
                <c:pt idx="1477">
                  <c:v>3</c:v>
                </c:pt>
                <c:pt idx="1478">
                  <c:v>3</c:v>
                </c:pt>
                <c:pt idx="1479">
                  <c:v>4</c:v>
                </c:pt>
                <c:pt idx="1480">
                  <c:v>0</c:v>
                </c:pt>
                <c:pt idx="1481">
                  <c:v>3</c:v>
                </c:pt>
                <c:pt idx="1482">
                  <c:v>6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4</c:v>
                </c:pt>
                <c:pt idx="1487">
                  <c:v>6</c:v>
                </c:pt>
                <c:pt idx="1488">
                  <c:v>2</c:v>
                </c:pt>
                <c:pt idx="1489">
                  <c:v>0</c:v>
                </c:pt>
                <c:pt idx="1490">
                  <c:v>4</c:v>
                </c:pt>
                <c:pt idx="1491">
                  <c:v>2</c:v>
                </c:pt>
                <c:pt idx="1492">
                  <c:v>2</c:v>
                </c:pt>
                <c:pt idx="1493">
                  <c:v>3</c:v>
                </c:pt>
                <c:pt idx="1494">
                  <c:v>0</c:v>
                </c:pt>
                <c:pt idx="1495">
                  <c:v>3</c:v>
                </c:pt>
                <c:pt idx="1496">
                  <c:v>1</c:v>
                </c:pt>
                <c:pt idx="1497">
                  <c:v>4</c:v>
                </c:pt>
                <c:pt idx="1498">
                  <c:v>2</c:v>
                </c:pt>
                <c:pt idx="1499">
                  <c:v>2</c:v>
                </c:pt>
                <c:pt idx="1500">
                  <c:v>0</c:v>
                </c:pt>
                <c:pt idx="1501">
                  <c:v>3</c:v>
                </c:pt>
                <c:pt idx="1502">
                  <c:v>4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3</c:v>
                </c:pt>
                <c:pt idx="1508">
                  <c:v>1</c:v>
                </c:pt>
                <c:pt idx="1509">
                  <c:v>1</c:v>
                </c:pt>
                <c:pt idx="1510">
                  <c:v>5</c:v>
                </c:pt>
                <c:pt idx="1511">
                  <c:v>5</c:v>
                </c:pt>
                <c:pt idx="1512">
                  <c:v>1</c:v>
                </c:pt>
                <c:pt idx="1513">
                  <c:v>6</c:v>
                </c:pt>
                <c:pt idx="1514">
                  <c:v>2</c:v>
                </c:pt>
                <c:pt idx="1515">
                  <c:v>2</c:v>
                </c:pt>
                <c:pt idx="1516">
                  <c:v>2</c:v>
                </c:pt>
                <c:pt idx="1517">
                  <c:v>1</c:v>
                </c:pt>
                <c:pt idx="1518">
                  <c:v>2</c:v>
                </c:pt>
                <c:pt idx="1519">
                  <c:v>4</c:v>
                </c:pt>
                <c:pt idx="1520">
                  <c:v>1</c:v>
                </c:pt>
                <c:pt idx="1521">
                  <c:v>2</c:v>
                </c:pt>
                <c:pt idx="1522">
                  <c:v>4</c:v>
                </c:pt>
                <c:pt idx="1523">
                  <c:v>1</c:v>
                </c:pt>
                <c:pt idx="1524">
                  <c:v>2</c:v>
                </c:pt>
                <c:pt idx="1525">
                  <c:v>2</c:v>
                </c:pt>
                <c:pt idx="1526">
                  <c:v>1</c:v>
                </c:pt>
                <c:pt idx="1527">
                  <c:v>6</c:v>
                </c:pt>
                <c:pt idx="1528">
                  <c:v>2</c:v>
                </c:pt>
                <c:pt idx="1529">
                  <c:v>3</c:v>
                </c:pt>
                <c:pt idx="1530">
                  <c:v>3</c:v>
                </c:pt>
                <c:pt idx="1531">
                  <c:v>2</c:v>
                </c:pt>
                <c:pt idx="1532">
                  <c:v>1</c:v>
                </c:pt>
                <c:pt idx="1533">
                  <c:v>7</c:v>
                </c:pt>
                <c:pt idx="1534">
                  <c:v>1</c:v>
                </c:pt>
                <c:pt idx="1535">
                  <c:v>2</c:v>
                </c:pt>
                <c:pt idx="1536">
                  <c:v>3</c:v>
                </c:pt>
                <c:pt idx="1537">
                  <c:v>4</c:v>
                </c:pt>
                <c:pt idx="1538">
                  <c:v>2</c:v>
                </c:pt>
                <c:pt idx="1539">
                  <c:v>2</c:v>
                </c:pt>
                <c:pt idx="1540">
                  <c:v>4</c:v>
                </c:pt>
                <c:pt idx="1541">
                  <c:v>4</c:v>
                </c:pt>
                <c:pt idx="1542">
                  <c:v>5</c:v>
                </c:pt>
                <c:pt idx="1543">
                  <c:v>4</c:v>
                </c:pt>
                <c:pt idx="1544">
                  <c:v>1</c:v>
                </c:pt>
                <c:pt idx="1545">
                  <c:v>5</c:v>
                </c:pt>
                <c:pt idx="1546">
                  <c:v>3</c:v>
                </c:pt>
                <c:pt idx="1547">
                  <c:v>4</c:v>
                </c:pt>
                <c:pt idx="1548">
                  <c:v>1</c:v>
                </c:pt>
                <c:pt idx="1549">
                  <c:v>2</c:v>
                </c:pt>
                <c:pt idx="1550">
                  <c:v>3</c:v>
                </c:pt>
                <c:pt idx="1551">
                  <c:v>0</c:v>
                </c:pt>
                <c:pt idx="1552">
                  <c:v>2</c:v>
                </c:pt>
                <c:pt idx="1553">
                  <c:v>3</c:v>
                </c:pt>
                <c:pt idx="1554">
                  <c:v>4</c:v>
                </c:pt>
                <c:pt idx="1555">
                  <c:v>0</c:v>
                </c:pt>
                <c:pt idx="1556">
                  <c:v>0</c:v>
                </c:pt>
                <c:pt idx="1557">
                  <c:v>1</c:v>
                </c:pt>
                <c:pt idx="1558">
                  <c:v>2</c:v>
                </c:pt>
                <c:pt idx="1559">
                  <c:v>3</c:v>
                </c:pt>
                <c:pt idx="1560">
                  <c:v>0</c:v>
                </c:pt>
                <c:pt idx="1561">
                  <c:v>2</c:v>
                </c:pt>
                <c:pt idx="1562">
                  <c:v>1</c:v>
                </c:pt>
                <c:pt idx="1563">
                  <c:v>2</c:v>
                </c:pt>
                <c:pt idx="1564">
                  <c:v>1</c:v>
                </c:pt>
                <c:pt idx="1565">
                  <c:v>2</c:v>
                </c:pt>
                <c:pt idx="1566">
                  <c:v>1</c:v>
                </c:pt>
                <c:pt idx="1567">
                  <c:v>3</c:v>
                </c:pt>
                <c:pt idx="1568">
                  <c:v>1</c:v>
                </c:pt>
                <c:pt idx="1569">
                  <c:v>1</c:v>
                </c:pt>
                <c:pt idx="1570">
                  <c:v>2</c:v>
                </c:pt>
                <c:pt idx="1571">
                  <c:v>1</c:v>
                </c:pt>
                <c:pt idx="1572">
                  <c:v>2</c:v>
                </c:pt>
                <c:pt idx="1573">
                  <c:v>2</c:v>
                </c:pt>
                <c:pt idx="1574">
                  <c:v>2</c:v>
                </c:pt>
                <c:pt idx="1575">
                  <c:v>2</c:v>
                </c:pt>
                <c:pt idx="1576">
                  <c:v>3</c:v>
                </c:pt>
                <c:pt idx="1577">
                  <c:v>1</c:v>
                </c:pt>
                <c:pt idx="1578">
                  <c:v>2</c:v>
                </c:pt>
                <c:pt idx="1579">
                  <c:v>2</c:v>
                </c:pt>
                <c:pt idx="1580">
                  <c:v>6</c:v>
                </c:pt>
                <c:pt idx="1581">
                  <c:v>2</c:v>
                </c:pt>
                <c:pt idx="1582">
                  <c:v>4</c:v>
                </c:pt>
                <c:pt idx="1583">
                  <c:v>1</c:v>
                </c:pt>
                <c:pt idx="1584">
                  <c:v>3</c:v>
                </c:pt>
                <c:pt idx="1585">
                  <c:v>1</c:v>
                </c:pt>
                <c:pt idx="1586">
                  <c:v>1</c:v>
                </c:pt>
                <c:pt idx="1587">
                  <c:v>3</c:v>
                </c:pt>
                <c:pt idx="1588">
                  <c:v>3</c:v>
                </c:pt>
                <c:pt idx="1589">
                  <c:v>2</c:v>
                </c:pt>
                <c:pt idx="1590">
                  <c:v>3</c:v>
                </c:pt>
                <c:pt idx="1591">
                  <c:v>2</c:v>
                </c:pt>
                <c:pt idx="1592">
                  <c:v>3</c:v>
                </c:pt>
                <c:pt idx="1593">
                  <c:v>3</c:v>
                </c:pt>
                <c:pt idx="1594">
                  <c:v>3</c:v>
                </c:pt>
                <c:pt idx="1595">
                  <c:v>0</c:v>
                </c:pt>
                <c:pt idx="1596">
                  <c:v>2</c:v>
                </c:pt>
                <c:pt idx="1597">
                  <c:v>2</c:v>
                </c:pt>
                <c:pt idx="1598">
                  <c:v>0</c:v>
                </c:pt>
                <c:pt idx="1599">
                  <c:v>2</c:v>
                </c:pt>
                <c:pt idx="1600">
                  <c:v>0</c:v>
                </c:pt>
                <c:pt idx="1601">
                  <c:v>3</c:v>
                </c:pt>
                <c:pt idx="1602">
                  <c:v>4</c:v>
                </c:pt>
                <c:pt idx="1603">
                  <c:v>3</c:v>
                </c:pt>
                <c:pt idx="1604">
                  <c:v>0</c:v>
                </c:pt>
                <c:pt idx="1605">
                  <c:v>1</c:v>
                </c:pt>
                <c:pt idx="1606">
                  <c:v>0</c:v>
                </c:pt>
                <c:pt idx="1607">
                  <c:v>2</c:v>
                </c:pt>
                <c:pt idx="1608">
                  <c:v>2</c:v>
                </c:pt>
                <c:pt idx="1609">
                  <c:v>1</c:v>
                </c:pt>
                <c:pt idx="1610">
                  <c:v>0</c:v>
                </c:pt>
                <c:pt idx="1611">
                  <c:v>3</c:v>
                </c:pt>
                <c:pt idx="1612">
                  <c:v>5</c:v>
                </c:pt>
                <c:pt idx="1613">
                  <c:v>1</c:v>
                </c:pt>
                <c:pt idx="1614">
                  <c:v>2</c:v>
                </c:pt>
                <c:pt idx="1615">
                  <c:v>3</c:v>
                </c:pt>
                <c:pt idx="1616">
                  <c:v>1</c:v>
                </c:pt>
                <c:pt idx="1617">
                  <c:v>1</c:v>
                </c:pt>
                <c:pt idx="1618">
                  <c:v>0</c:v>
                </c:pt>
                <c:pt idx="1619">
                  <c:v>1</c:v>
                </c:pt>
                <c:pt idx="1620">
                  <c:v>3</c:v>
                </c:pt>
                <c:pt idx="1621">
                  <c:v>0</c:v>
                </c:pt>
                <c:pt idx="1622">
                  <c:v>0</c:v>
                </c:pt>
                <c:pt idx="1623">
                  <c:v>3</c:v>
                </c:pt>
                <c:pt idx="1624">
                  <c:v>2</c:v>
                </c:pt>
                <c:pt idx="1625">
                  <c:v>3</c:v>
                </c:pt>
                <c:pt idx="1626">
                  <c:v>0</c:v>
                </c:pt>
                <c:pt idx="1627">
                  <c:v>0</c:v>
                </c:pt>
                <c:pt idx="1628">
                  <c:v>2</c:v>
                </c:pt>
                <c:pt idx="1629">
                  <c:v>0</c:v>
                </c:pt>
                <c:pt idx="1630">
                  <c:v>2</c:v>
                </c:pt>
                <c:pt idx="1631">
                  <c:v>1</c:v>
                </c:pt>
                <c:pt idx="1632">
                  <c:v>1</c:v>
                </c:pt>
                <c:pt idx="1633">
                  <c:v>0</c:v>
                </c:pt>
                <c:pt idx="1634">
                  <c:v>2</c:v>
                </c:pt>
                <c:pt idx="1635">
                  <c:v>2</c:v>
                </c:pt>
                <c:pt idx="1636">
                  <c:v>4</c:v>
                </c:pt>
                <c:pt idx="1637">
                  <c:v>1</c:v>
                </c:pt>
                <c:pt idx="1638">
                  <c:v>2</c:v>
                </c:pt>
                <c:pt idx="1639">
                  <c:v>2</c:v>
                </c:pt>
                <c:pt idx="1640">
                  <c:v>1</c:v>
                </c:pt>
                <c:pt idx="1641">
                  <c:v>1</c:v>
                </c:pt>
                <c:pt idx="1642">
                  <c:v>3</c:v>
                </c:pt>
                <c:pt idx="1643">
                  <c:v>3</c:v>
                </c:pt>
                <c:pt idx="1644">
                  <c:v>2</c:v>
                </c:pt>
                <c:pt idx="1645">
                  <c:v>0</c:v>
                </c:pt>
                <c:pt idx="1646">
                  <c:v>2</c:v>
                </c:pt>
                <c:pt idx="1647">
                  <c:v>3</c:v>
                </c:pt>
                <c:pt idx="1648">
                  <c:v>3</c:v>
                </c:pt>
                <c:pt idx="1649">
                  <c:v>1</c:v>
                </c:pt>
                <c:pt idx="1650">
                  <c:v>1</c:v>
                </c:pt>
                <c:pt idx="1651">
                  <c:v>4</c:v>
                </c:pt>
                <c:pt idx="1652">
                  <c:v>2</c:v>
                </c:pt>
                <c:pt idx="1653">
                  <c:v>3</c:v>
                </c:pt>
                <c:pt idx="1654">
                  <c:v>2</c:v>
                </c:pt>
                <c:pt idx="1655">
                  <c:v>1</c:v>
                </c:pt>
                <c:pt idx="1656">
                  <c:v>1</c:v>
                </c:pt>
                <c:pt idx="1657">
                  <c:v>3</c:v>
                </c:pt>
                <c:pt idx="1658">
                  <c:v>2</c:v>
                </c:pt>
                <c:pt idx="1659">
                  <c:v>1</c:v>
                </c:pt>
                <c:pt idx="1660">
                  <c:v>2</c:v>
                </c:pt>
                <c:pt idx="1661">
                  <c:v>1</c:v>
                </c:pt>
                <c:pt idx="1662">
                  <c:v>5</c:v>
                </c:pt>
                <c:pt idx="1663">
                  <c:v>1</c:v>
                </c:pt>
                <c:pt idx="1664">
                  <c:v>1</c:v>
                </c:pt>
                <c:pt idx="1665">
                  <c:v>2</c:v>
                </c:pt>
                <c:pt idx="1666">
                  <c:v>1</c:v>
                </c:pt>
                <c:pt idx="1667">
                  <c:v>1</c:v>
                </c:pt>
                <c:pt idx="1668">
                  <c:v>4</c:v>
                </c:pt>
                <c:pt idx="1669">
                  <c:v>2</c:v>
                </c:pt>
                <c:pt idx="1670">
                  <c:v>0</c:v>
                </c:pt>
                <c:pt idx="1671">
                  <c:v>2</c:v>
                </c:pt>
                <c:pt idx="1672">
                  <c:v>0</c:v>
                </c:pt>
                <c:pt idx="1673">
                  <c:v>1</c:v>
                </c:pt>
                <c:pt idx="1674">
                  <c:v>2</c:v>
                </c:pt>
                <c:pt idx="1675">
                  <c:v>1</c:v>
                </c:pt>
                <c:pt idx="1676">
                  <c:v>1</c:v>
                </c:pt>
                <c:pt idx="1677">
                  <c:v>3</c:v>
                </c:pt>
                <c:pt idx="1678">
                  <c:v>2</c:v>
                </c:pt>
                <c:pt idx="1679">
                  <c:v>0</c:v>
                </c:pt>
                <c:pt idx="1680">
                  <c:v>0</c:v>
                </c:pt>
                <c:pt idx="1681">
                  <c:v>1</c:v>
                </c:pt>
                <c:pt idx="1682">
                  <c:v>2</c:v>
                </c:pt>
                <c:pt idx="1683">
                  <c:v>1</c:v>
                </c:pt>
                <c:pt idx="1684">
                  <c:v>2</c:v>
                </c:pt>
                <c:pt idx="1685">
                  <c:v>1</c:v>
                </c:pt>
                <c:pt idx="1686">
                  <c:v>2</c:v>
                </c:pt>
                <c:pt idx="1687">
                  <c:v>2</c:v>
                </c:pt>
                <c:pt idx="1688">
                  <c:v>1</c:v>
                </c:pt>
                <c:pt idx="1689">
                  <c:v>1</c:v>
                </c:pt>
                <c:pt idx="1690">
                  <c:v>2</c:v>
                </c:pt>
                <c:pt idx="1691">
                  <c:v>4</c:v>
                </c:pt>
                <c:pt idx="1692">
                  <c:v>3</c:v>
                </c:pt>
                <c:pt idx="1693">
                  <c:v>3</c:v>
                </c:pt>
                <c:pt idx="1694">
                  <c:v>1</c:v>
                </c:pt>
                <c:pt idx="1695">
                  <c:v>2</c:v>
                </c:pt>
                <c:pt idx="1696">
                  <c:v>4</c:v>
                </c:pt>
                <c:pt idx="1697">
                  <c:v>2</c:v>
                </c:pt>
                <c:pt idx="1698">
                  <c:v>3</c:v>
                </c:pt>
                <c:pt idx="1699">
                  <c:v>4</c:v>
                </c:pt>
                <c:pt idx="1700">
                  <c:v>1</c:v>
                </c:pt>
                <c:pt idx="1701">
                  <c:v>1</c:v>
                </c:pt>
                <c:pt idx="1702">
                  <c:v>1</c:v>
                </c:pt>
                <c:pt idx="1703">
                  <c:v>2</c:v>
                </c:pt>
                <c:pt idx="1704">
                  <c:v>0</c:v>
                </c:pt>
                <c:pt idx="1705">
                  <c:v>0</c:v>
                </c:pt>
                <c:pt idx="1706">
                  <c:v>3</c:v>
                </c:pt>
                <c:pt idx="1707">
                  <c:v>3</c:v>
                </c:pt>
                <c:pt idx="1708">
                  <c:v>1</c:v>
                </c:pt>
                <c:pt idx="1709">
                  <c:v>1</c:v>
                </c:pt>
                <c:pt idx="1710">
                  <c:v>3</c:v>
                </c:pt>
                <c:pt idx="1711">
                  <c:v>0</c:v>
                </c:pt>
                <c:pt idx="1712">
                  <c:v>2</c:v>
                </c:pt>
                <c:pt idx="1713">
                  <c:v>0</c:v>
                </c:pt>
                <c:pt idx="1714">
                  <c:v>0</c:v>
                </c:pt>
                <c:pt idx="1715">
                  <c:v>1</c:v>
                </c:pt>
                <c:pt idx="1716">
                  <c:v>1</c:v>
                </c:pt>
                <c:pt idx="1717">
                  <c:v>2</c:v>
                </c:pt>
                <c:pt idx="1718">
                  <c:v>1</c:v>
                </c:pt>
                <c:pt idx="1719">
                  <c:v>5</c:v>
                </c:pt>
                <c:pt idx="1720">
                  <c:v>1</c:v>
                </c:pt>
                <c:pt idx="1721">
                  <c:v>3</c:v>
                </c:pt>
                <c:pt idx="1722">
                  <c:v>1</c:v>
                </c:pt>
                <c:pt idx="1723">
                  <c:v>2</c:v>
                </c:pt>
                <c:pt idx="1724">
                  <c:v>1</c:v>
                </c:pt>
                <c:pt idx="1725">
                  <c:v>1</c:v>
                </c:pt>
                <c:pt idx="1726">
                  <c:v>1</c:v>
                </c:pt>
                <c:pt idx="1727">
                  <c:v>1</c:v>
                </c:pt>
                <c:pt idx="1728">
                  <c:v>2</c:v>
                </c:pt>
                <c:pt idx="1729">
                  <c:v>1</c:v>
                </c:pt>
                <c:pt idx="1730">
                  <c:v>2</c:v>
                </c:pt>
                <c:pt idx="1731">
                  <c:v>1</c:v>
                </c:pt>
                <c:pt idx="1732">
                  <c:v>0</c:v>
                </c:pt>
                <c:pt idx="1733">
                  <c:v>2</c:v>
                </c:pt>
                <c:pt idx="1734">
                  <c:v>1</c:v>
                </c:pt>
                <c:pt idx="1735">
                  <c:v>1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1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1</c:v>
                </c:pt>
                <c:pt idx="1744">
                  <c:v>3</c:v>
                </c:pt>
                <c:pt idx="1745">
                  <c:v>1</c:v>
                </c:pt>
                <c:pt idx="1746">
                  <c:v>1</c:v>
                </c:pt>
                <c:pt idx="1747">
                  <c:v>1</c:v>
                </c:pt>
                <c:pt idx="1748">
                  <c:v>1</c:v>
                </c:pt>
                <c:pt idx="1749">
                  <c:v>0</c:v>
                </c:pt>
                <c:pt idx="1750">
                  <c:v>4</c:v>
                </c:pt>
                <c:pt idx="1751">
                  <c:v>0</c:v>
                </c:pt>
                <c:pt idx="1752">
                  <c:v>1</c:v>
                </c:pt>
                <c:pt idx="1753">
                  <c:v>1</c:v>
                </c:pt>
                <c:pt idx="1754">
                  <c:v>3</c:v>
                </c:pt>
                <c:pt idx="1755">
                  <c:v>1</c:v>
                </c:pt>
                <c:pt idx="1756">
                  <c:v>2</c:v>
                </c:pt>
                <c:pt idx="1757">
                  <c:v>1</c:v>
                </c:pt>
                <c:pt idx="1758">
                  <c:v>0</c:v>
                </c:pt>
                <c:pt idx="1759">
                  <c:v>1</c:v>
                </c:pt>
                <c:pt idx="1760">
                  <c:v>2</c:v>
                </c:pt>
                <c:pt idx="1761">
                  <c:v>1</c:v>
                </c:pt>
                <c:pt idx="1762">
                  <c:v>0</c:v>
                </c:pt>
                <c:pt idx="1763">
                  <c:v>1</c:v>
                </c:pt>
                <c:pt idx="1764">
                  <c:v>1</c:v>
                </c:pt>
                <c:pt idx="1765">
                  <c:v>1</c:v>
                </c:pt>
                <c:pt idx="1766">
                  <c:v>5</c:v>
                </c:pt>
                <c:pt idx="1767">
                  <c:v>0</c:v>
                </c:pt>
                <c:pt idx="1768">
                  <c:v>0</c:v>
                </c:pt>
                <c:pt idx="1769">
                  <c:v>1</c:v>
                </c:pt>
                <c:pt idx="1770">
                  <c:v>1</c:v>
                </c:pt>
                <c:pt idx="1771">
                  <c:v>2</c:v>
                </c:pt>
                <c:pt idx="1772">
                  <c:v>1</c:v>
                </c:pt>
                <c:pt idx="1773">
                  <c:v>1</c:v>
                </c:pt>
                <c:pt idx="1774">
                  <c:v>1</c:v>
                </c:pt>
                <c:pt idx="1775">
                  <c:v>0</c:v>
                </c:pt>
                <c:pt idx="1776">
                  <c:v>0</c:v>
                </c:pt>
                <c:pt idx="1777">
                  <c:v>2</c:v>
                </c:pt>
                <c:pt idx="1778">
                  <c:v>0</c:v>
                </c:pt>
                <c:pt idx="1779">
                  <c:v>1</c:v>
                </c:pt>
                <c:pt idx="1780">
                  <c:v>3</c:v>
                </c:pt>
                <c:pt idx="1781">
                  <c:v>0</c:v>
                </c:pt>
                <c:pt idx="1782">
                  <c:v>3</c:v>
                </c:pt>
                <c:pt idx="1783">
                  <c:v>1</c:v>
                </c:pt>
                <c:pt idx="1784">
                  <c:v>0</c:v>
                </c:pt>
                <c:pt idx="1785">
                  <c:v>3</c:v>
                </c:pt>
                <c:pt idx="1786">
                  <c:v>0</c:v>
                </c:pt>
                <c:pt idx="1787">
                  <c:v>1</c:v>
                </c:pt>
                <c:pt idx="1788">
                  <c:v>2</c:v>
                </c:pt>
                <c:pt idx="1789">
                  <c:v>0</c:v>
                </c:pt>
                <c:pt idx="1790">
                  <c:v>1</c:v>
                </c:pt>
                <c:pt idx="1791">
                  <c:v>1</c:v>
                </c:pt>
                <c:pt idx="1792">
                  <c:v>1</c:v>
                </c:pt>
                <c:pt idx="1793">
                  <c:v>1</c:v>
                </c:pt>
                <c:pt idx="1794">
                  <c:v>0</c:v>
                </c:pt>
                <c:pt idx="1795">
                  <c:v>0</c:v>
                </c:pt>
                <c:pt idx="1796">
                  <c:v>1</c:v>
                </c:pt>
                <c:pt idx="1797">
                  <c:v>0</c:v>
                </c:pt>
                <c:pt idx="1798">
                  <c:v>1</c:v>
                </c:pt>
                <c:pt idx="1799">
                  <c:v>1</c:v>
                </c:pt>
                <c:pt idx="1800">
                  <c:v>1</c:v>
                </c:pt>
                <c:pt idx="1801">
                  <c:v>1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1</c:v>
                </c:pt>
                <c:pt idx="1806">
                  <c:v>1</c:v>
                </c:pt>
                <c:pt idx="1807">
                  <c:v>3</c:v>
                </c:pt>
                <c:pt idx="1808">
                  <c:v>3</c:v>
                </c:pt>
                <c:pt idx="1809">
                  <c:v>0</c:v>
                </c:pt>
                <c:pt idx="1810">
                  <c:v>3</c:v>
                </c:pt>
                <c:pt idx="1811">
                  <c:v>1</c:v>
                </c:pt>
                <c:pt idx="1812">
                  <c:v>2</c:v>
                </c:pt>
                <c:pt idx="1813">
                  <c:v>0</c:v>
                </c:pt>
                <c:pt idx="1814">
                  <c:v>0</c:v>
                </c:pt>
                <c:pt idx="1815">
                  <c:v>3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1</c:v>
                </c:pt>
                <c:pt idx="1822">
                  <c:v>1</c:v>
                </c:pt>
                <c:pt idx="1823">
                  <c:v>2</c:v>
                </c:pt>
                <c:pt idx="1824">
                  <c:v>0</c:v>
                </c:pt>
                <c:pt idx="1825">
                  <c:v>1</c:v>
                </c:pt>
                <c:pt idx="1826">
                  <c:v>0</c:v>
                </c:pt>
                <c:pt idx="1827">
                  <c:v>4</c:v>
                </c:pt>
                <c:pt idx="1828">
                  <c:v>0</c:v>
                </c:pt>
                <c:pt idx="1829">
                  <c:v>0</c:v>
                </c:pt>
                <c:pt idx="1830">
                  <c:v>1</c:v>
                </c:pt>
                <c:pt idx="1831">
                  <c:v>0</c:v>
                </c:pt>
                <c:pt idx="1832">
                  <c:v>2</c:v>
                </c:pt>
                <c:pt idx="1833">
                  <c:v>2</c:v>
                </c:pt>
                <c:pt idx="1834">
                  <c:v>0</c:v>
                </c:pt>
                <c:pt idx="1835">
                  <c:v>1</c:v>
                </c:pt>
                <c:pt idx="1836">
                  <c:v>0</c:v>
                </c:pt>
                <c:pt idx="1837">
                  <c:v>0</c:v>
                </c:pt>
                <c:pt idx="1838">
                  <c:v>1</c:v>
                </c:pt>
                <c:pt idx="1839">
                  <c:v>1</c:v>
                </c:pt>
                <c:pt idx="1840">
                  <c:v>1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1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1</c:v>
                </c:pt>
                <c:pt idx="1851">
                  <c:v>0</c:v>
                </c:pt>
                <c:pt idx="1852">
                  <c:v>0</c:v>
                </c:pt>
                <c:pt idx="1853">
                  <c:v>1</c:v>
                </c:pt>
                <c:pt idx="1854">
                  <c:v>1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1</c:v>
                </c:pt>
                <c:pt idx="1860">
                  <c:v>1</c:v>
                </c:pt>
                <c:pt idx="1861">
                  <c:v>0</c:v>
                </c:pt>
                <c:pt idx="1862">
                  <c:v>1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1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1</c:v>
                </c:pt>
                <c:pt idx="1878">
                  <c:v>1</c:v>
                </c:pt>
                <c:pt idx="1879">
                  <c:v>1</c:v>
                </c:pt>
                <c:pt idx="1880">
                  <c:v>1</c:v>
                </c:pt>
                <c:pt idx="1881">
                  <c:v>0</c:v>
                </c:pt>
                <c:pt idx="1882">
                  <c:v>1</c:v>
                </c:pt>
                <c:pt idx="1883">
                  <c:v>1</c:v>
                </c:pt>
                <c:pt idx="1884">
                  <c:v>1</c:v>
                </c:pt>
                <c:pt idx="1885">
                  <c:v>0</c:v>
                </c:pt>
                <c:pt idx="1886">
                  <c:v>0</c:v>
                </c:pt>
                <c:pt idx="1887">
                  <c:v>1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1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1</c:v>
                </c:pt>
                <c:pt idx="1898">
                  <c:v>0</c:v>
                </c:pt>
                <c:pt idx="1899">
                  <c:v>1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1</c:v>
                </c:pt>
                <c:pt idx="1904">
                  <c:v>1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1</c:v>
                </c:pt>
                <c:pt idx="1912">
                  <c:v>0</c:v>
                </c:pt>
                <c:pt idx="1913">
                  <c:v>2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1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1</c:v>
                </c:pt>
                <c:pt idx="1935">
                  <c:v>0</c:v>
                </c:pt>
                <c:pt idx="1936">
                  <c:v>2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1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1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1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1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1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</c:numCache>
            </c:numRef>
          </c:yVal>
          <c:smooth val="1"/>
        </c:ser>
        <c:dLbls/>
        <c:axId val="40944384"/>
        <c:axId val="40946304"/>
      </c:scatterChart>
      <c:valAx>
        <c:axId val="40944384"/>
        <c:scaling>
          <c:orientation val="minMax"/>
          <c:max val="100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Canale</a:t>
                </a:r>
              </a:p>
            </c:rich>
          </c:tx>
        </c:title>
        <c:numFmt formatCode="General" sourceLinked="1"/>
        <c:tickLblPos val="nextTo"/>
        <c:crossAx val="40946304"/>
        <c:crosses val="autoZero"/>
        <c:crossBetween val="midCat"/>
      </c:valAx>
      <c:valAx>
        <c:axId val="40946304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A.U.</a:t>
                </a:r>
              </a:p>
            </c:rich>
          </c:tx>
        </c:title>
        <c:numFmt formatCode="General" sourceLinked="1"/>
        <c:tickLblPos val="nextTo"/>
        <c:crossAx val="40944384"/>
        <c:crosses val="autoZero"/>
        <c:crossBetween val="midCat"/>
      </c:valAx>
    </c:plotArea>
    <c:legend>
      <c:legendPos val="r"/>
    </c:legend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plotArea>
      <c:layout>
        <c:manualLayout>
          <c:layoutTarget val="inner"/>
          <c:xMode val="edge"/>
          <c:yMode val="edge"/>
          <c:x val="0.19850322841512788"/>
          <c:y val="7.4134667322504164E-2"/>
          <c:w val="0.75183418260752488"/>
          <c:h val="0.69710312221910531"/>
        </c:manualLayout>
      </c:layout>
      <c:scatterChart>
        <c:scatterStyle val="smoothMarker"/>
        <c:ser>
          <c:idx val="0"/>
          <c:order val="0"/>
          <c:spPr>
            <a:ln w="25400">
              <a:noFill/>
            </a:ln>
          </c:spPr>
          <c:marker>
            <c:spPr>
              <a:noFill/>
              <a:ln w="12700">
                <a:solidFill>
                  <a:schemeClr val="tx1"/>
                </a:solidFill>
              </a:ln>
            </c:spPr>
          </c:marker>
          <c:trendline>
            <c:spPr>
              <a:ln w="12700">
                <a:prstDash val="lgDash"/>
              </a:ln>
            </c:spPr>
            <c:trendlineType val="linear"/>
            <c:forward val="10"/>
            <c:backward val="10"/>
          </c:trendline>
          <c:xVal>
            <c:numRef>
              <c:f>Foglio1!$A$1:$A$4</c:f>
              <c:numCache>
                <c:formatCode>General</c:formatCode>
                <c:ptCount val="4"/>
                <c:pt idx="0">
                  <c:v>15</c:v>
                </c:pt>
                <c:pt idx="1">
                  <c:v>20</c:v>
                </c:pt>
                <c:pt idx="2">
                  <c:v>25</c:v>
                </c:pt>
                <c:pt idx="3">
                  <c:v>30</c:v>
                </c:pt>
              </c:numCache>
            </c:numRef>
          </c:xVal>
          <c:yVal>
            <c:numRef>
              <c:f>Foglio1!$B$1:$B$4</c:f>
              <c:numCache>
                <c:formatCode>General</c:formatCode>
                <c:ptCount val="4"/>
                <c:pt idx="0">
                  <c:v>2.5</c:v>
                </c:pt>
                <c:pt idx="1">
                  <c:v>3.5</c:v>
                </c:pt>
                <c:pt idx="2">
                  <c:v>4</c:v>
                </c:pt>
                <c:pt idx="3">
                  <c:v>5</c:v>
                </c:pt>
              </c:numCache>
            </c:numRef>
          </c:yVal>
          <c:smooth val="1"/>
        </c:ser>
        <c:dLbls/>
        <c:axId val="68217472"/>
        <c:axId val="68092672"/>
      </c:scatterChart>
      <c:valAx>
        <c:axId val="68217472"/>
        <c:scaling>
          <c:orientation val="minMax"/>
          <c:max val="40"/>
          <c:min val="0"/>
        </c:scaling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Deposition Time [min]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68092672"/>
        <c:crosses val="autoZero"/>
        <c:crossBetween val="midCat"/>
      </c:valAx>
      <c:valAx>
        <c:axId val="680926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Thickness [</a:t>
                </a:r>
                <a:r>
                  <a:rPr lang="en-US" sz="1800">
                    <a:latin typeface="Symbol" pitchFamily="18" charset="2"/>
                  </a:rPr>
                  <a:t>m</a:t>
                </a:r>
                <a:r>
                  <a:rPr lang="en-US" sz="1800"/>
                  <a:t>m]</a:t>
                </a:r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sz="1600"/>
            </a:pPr>
            <a:endParaRPr lang="it-IT"/>
          </a:p>
        </c:txPr>
        <c:crossAx val="68217472"/>
        <c:crosses val="autoZero"/>
        <c:crossBetween val="midCat"/>
      </c:valAx>
    </c:plotArea>
    <c:plotVisOnly val="1"/>
    <c:dispBlanksAs val="gap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Deposition Rate</a:t>
            </a:r>
          </a:p>
        </c:rich>
      </c:tx>
      <c:spPr>
        <a:noFill/>
        <a:ln>
          <a:noFill/>
        </a:ln>
        <a:effectLst/>
      </c:spPr>
    </c:title>
    <c:plotArea>
      <c:layout/>
      <c:scatterChart>
        <c:scatterStyle val="lineMarker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trendline>
            <c:spPr>
              <a:ln w="19050" cap="rnd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forward val="10"/>
            <c:backward val="10"/>
            <c:dispEq val="1"/>
            <c:trendlineLbl>
              <c:layout>
                <c:manualLayout>
                  <c:x val="0.10860866851785561"/>
                  <c:y val="0.30450076076108834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</c:trendlineLbl>
          </c:trendline>
          <c:errBars>
            <c:errDir val="y"/>
            <c:errBarType val="both"/>
            <c:errValType val="cust"/>
            <c:plus>
              <c:numRef>
                <c:f>Foglio1!$I$2:$I$6</c:f>
                <c:numCache>
                  <c:formatCode>General</c:formatCode>
                  <c:ptCount val="5"/>
                  <c:pt idx="0">
                    <c:v>1.6591578184930669</c:v>
                  </c:pt>
                  <c:pt idx="1">
                    <c:v>5.6246156239041607</c:v>
                  </c:pt>
                  <c:pt idx="2">
                    <c:v>2.2497511529055831</c:v>
                  </c:pt>
                  <c:pt idx="3">
                    <c:v>1.1285653134252651</c:v>
                  </c:pt>
                  <c:pt idx="4">
                    <c:v>1.8035199841790879</c:v>
                  </c:pt>
                </c:numCache>
              </c:numRef>
            </c:plus>
            <c:minus>
              <c:numRef>
                <c:f>Foglio1!$I$2:$I$6</c:f>
                <c:numCache>
                  <c:formatCode>General</c:formatCode>
                  <c:ptCount val="5"/>
                  <c:pt idx="0">
                    <c:v>1.6591578184930669</c:v>
                  </c:pt>
                  <c:pt idx="1">
                    <c:v>5.6246156239041607</c:v>
                  </c:pt>
                  <c:pt idx="2">
                    <c:v>2.2497511529055831</c:v>
                  </c:pt>
                  <c:pt idx="3">
                    <c:v>1.1285653134252651</c:v>
                  </c:pt>
                  <c:pt idx="4">
                    <c:v>1.8035199841790879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Foglio1!$B$2:$B$6</c:f>
              <c:numCache>
                <c:formatCode>General</c:formatCode>
                <c:ptCount val="5"/>
                <c:pt idx="0">
                  <c:v>18</c:v>
                </c:pt>
                <c:pt idx="1">
                  <c:v>36</c:v>
                </c:pt>
                <c:pt idx="2">
                  <c:v>54</c:v>
                </c:pt>
                <c:pt idx="3">
                  <c:v>72</c:v>
                </c:pt>
                <c:pt idx="4">
                  <c:v>90</c:v>
                </c:pt>
              </c:numCache>
            </c:numRef>
          </c:xVal>
          <c:yVal>
            <c:numRef>
              <c:f>Foglio1!$H$2:$H$6</c:f>
              <c:numCache>
                <c:formatCode>0.00</c:formatCode>
                <c:ptCount val="5"/>
                <c:pt idx="0">
                  <c:v>8.7830000000000013</c:v>
                </c:pt>
                <c:pt idx="1">
                  <c:v>23.411749999999991</c:v>
                </c:pt>
                <c:pt idx="2">
                  <c:v>30.90175</c:v>
                </c:pt>
                <c:pt idx="3">
                  <c:v>40.474499999999999</c:v>
                </c:pt>
                <c:pt idx="4">
                  <c:v>54.646500000000003</c:v>
                </c:pt>
              </c:numCache>
            </c:numRef>
          </c:yVal>
        </c:ser>
        <c:dLbls/>
        <c:axId val="36768384"/>
        <c:axId val="36778752"/>
      </c:scatterChart>
      <c:valAx>
        <c:axId val="3676838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 [min]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778752"/>
        <c:crosses val="autoZero"/>
        <c:crossBetween val="midCat"/>
      </c:valAx>
      <c:valAx>
        <c:axId val="36778752"/>
        <c:scaling>
          <c:orientation val="minMax"/>
          <c:min val="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Thickness [mm]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7683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it-IT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0.2785</cdr:x>
      <cdr:y>0.20519</cdr:y>
    </cdr:from>
    <cdr:to>
      <cdr:x>0.38599</cdr:x>
      <cdr:y>0.29035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1888435" y="670560"/>
          <a:ext cx="728869" cy="278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0.59401</cdr:x>
      <cdr:y>0.29783</cdr:y>
    </cdr:from>
    <cdr:to>
      <cdr:x>0.66339</cdr:x>
      <cdr:y>0.38298</cdr:y>
    </cdr:to>
    <cdr:sp macro="" textlink="">
      <cdr:nvSpPr>
        <cdr:cNvPr id="3" name="CasellaDiTesto 2"/>
        <cdr:cNvSpPr txBox="1"/>
      </cdr:nvSpPr>
      <cdr:spPr>
        <a:xfrm xmlns:a="http://schemas.openxmlformats.org/drawingml/2006/main">
          <a:off x="4027897" y="953800"/>
          <a:ext cx="470452" cy="2726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800"/>
            <a:t>Ni Ka</a:t>
          </a:r>
        </a:p>
      </cdr:txBody>
    </cdr:sp>
  </cdr:relSizeAnchor>
  <cdr:relSizeAnchor xmlns:cdr="http://schemas.openxmlformats.org/drawingml/2006/chartDrawing">
    <cdr:from>
      <cdr:x>0.13257</cdr:x>
      <cdr:y>0.21627</cdr:y>
    </cdr:from>
    <cdr:to>
      <cdr:x>0.20195</cdr:x>
      <cdr:y>0.30143</cdr:y>
    </cdr:to>
    <cdr:sp macro="" textlink="">
      <cdr:nvSpPr>
        <cdr:cNvPr id="4" name="CasellaDiTesto 1"/>
        <cdr:cNvSpPr txBox="1"/>
      </cdr:nvSpPr>
      <cdr:spPr>
        <a:xfrm xmlns:a="http://schemas.openxmlformats.org/drawingml/2006/main">
          <a:off x="898939" y="706782"/>
          <a:ext cx="470452" cy="278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Ni La</a:t>
          </a:r>
        </a:p>
      </cdr:txBody>
    </cdr:sp>
  </cdr:relSizeAnchor>
  <cdr:relSizeAnchor xmlns:cdr="http://schemas.openxmlformats.org/drawingml/2006/chartDrawing">
    <cdr:from>
      <cdr:x>0.52386</cdr:x>
      <cdr:y>0.16504</cdr:y>
    </cdr:from>
    <cdr:to>
      <cdr:x>0.59324</cdr:x>
      <cdr:y>0.2502</cdr:y>
    </cdr:to>
    <cdr:sp macro="" textlink="">
      <cdr:nvSpPr>
        <cdr:cNvPr id="5" name="CasellaDiTesto 1"/>
        <cdr:cNvSpPr txBox="1"/>
      </cdr:nvSpPr>
      <cdr:spPr>
        <a:xfrm xmlns:a="http://schemas.openxmlformats.org/drawingml/2006/main">
          <a:off x="3552208" y="528550"/>
          <a:ext cx="470452" cy="272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Fe Ka</a:t>
          </a:r>
        </a:p>
      </cdr:txBody>
    </cdr:sp>
  </cdr:relSizeAnchor>
  <cdr:relSizeAnchor xmlns:cdr="http://schemas.openxmlformats.org/drawingml/2006/chartDrawing">
    <cdr:from>
      <cdr:x>0.45545</cdr:x>
      <cdr:y>0.52183</cdr:y>
    </cdr:from>
    <cdr:to>
      <cdr:x>0.52483</cdr:x>
      <cdr:y>0.60698</cdr:y>
    </cdr:to>
    <cdr:sp macro="" textlink="">
      <cdr:nvSpPr>
        <cdr:cNvPr id="6" name="CasellaDiTesto 1"/>
        <cdr:cNvSpPr txBox="1"/>
      </cdr:nvSpPr>
      <cdr:spPr>
        <a:xfrm xmlns:a="http://schemas.openxmlformats.org/drawingml/2006/main">
          <a:off x="3088333" y="1671172"/>
          <a:ext cx="470452" cy="272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Cr Ka</a:t>
          </a:r>
        </a:p>
      </cdr:txBody>
    </cdr:sp>
  </cdr:relSizeAnchor>
  <cdr:relSizeAnchor xmlns:cdr="http://schemas.openxmlformats.org/drawingml/2006/chartDrawing">
    <cdr:from>
      <cdr:x>0.1219</cdr:x>
      <cdr:y>0.52019</cdr:y>
    </cdr:from>
    <cdr:to>
      <cdr:x>0.19128</cdr:x>
      <cdr:y>0.60535</cdr:y>
    </cdr:to>
    <cdr:sp macro="" textlink="">
      <cdr:nvSpPr>
        <cdr:cNvPr id="7" name="CasellaDiTesto 1"/>
        <cdr:cNvSpPr txBox="1"/>
      </cdr:nvSpPr>
      <cdr:spPr>
        <a:xfrm xmlns:a="http://schemas.openxmlformats.org/drawingml/2006/main">
          <a:off x="826549" y="1665919"/>
          <a:ext cx="470452" cy="272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Fe La</a:t>
          </a:r>
        </a:p>
      </cdr:txBody>
    </cdr:sp>
  </cdr:relSizeAnchor>
  <cdr:relSizeAnchor xmlns:cdr="http://schemas.openxmlformats.org/drawingml/2006/chartDrawing">
    <cdr:from>
      <cdr:x>0.23615</cdr:x>
      <cdr:y>0.69681</cdr:y>
    </cdr:from>
    <cdr:to>
      <cdr:x>0.30553</cdr:x>
      <cdr:y>0.78197</cdr:y>
    </cdr:to>
    <cdr:sp macro="" textlink="">
      <cdr:nvSpPr>
        <cdr:cNvPr id="9" name="CasellaDiTesto 1"/>
        <cdr:cNvSpPr txBox="1"/>
      </cdr:nvSpPr>
      <cdr:spPr>
        <a:xfrm xmlns:a="http://schemas.openxmlformats.org/drawingml/2006/main">
          <a:off x="1601304" y="2277165"/>
          <a:ext cx="470452" cy="2782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Mo Ka</a:t>
          </a:r>
        </a:p>
      </cdr:txBody>
    </cdr:sp>
  </cdr:relSizeAnchor>
  <cdr:relSizeAnchor xmlns:cdr="http://schemas.openxmlformats.org/drawingml/2006/chartDrawing">
    <cdr:from>
      <cdr:x>0.65939</cdr:x>
      <cdr:y>0.70062</cdr:y>
    </cdr:from>
    <cdr:to>
      <cdr:x>0.71346</cdr:x>
      <cdr:y>0.7605</cdr:y>
    </cdr:to>
    <cdr:sp macro="" textlink="">
      <cdr:nvSpPr>
        <cdr:cNvPr id="12" name="CasellaDiTesto 1"/>
        <cdr:cNvSpPr txBox="1"/>
      </cdr:nvSpPr>
      <cdr:spPr>
        <a:xfrm xmlns:a="http://schemas.openxmlformats.org/drawingml/2006/main">
          <a:off x="4471166" y="2243747"/>
          <a:ext cx="366638" cy="1917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Ni Kb</a:t>
          </a:r>
        </a:p>
      </cdr:txBody>
    </cdr:sp>
  </cdr:relSizeAnchor>
  <cdr:relSizeAnchor xmlns:cdr="http://schemas.openxmlformats.org/drawingml/2006/chartDrawing">
    <cdr:from>
      <cdr:x>0.68566</cdr:x>
      <cdr:y>0.6664</cdr:y>
    </cdr:from>
    <cdr:to>
      <cdr:x>0.73973</cdr:x>
      <cdr:y>0.72628</cdr:y>
    </cdr:to>
    <cdr:sp macro="" textlink="">
      <cdr:nvSpPr>
        <cdr:cNvPr id="13" name="CasellaDiTesto 1"/>
        <cdr:cNvSpPr txBox="1"/>
      </cdr:nvSpPr>
      <cdr:spPr>
        <a:xfrm xmlns:a="http://schemas.openxmlformats.org/drawingml/2006/main">
          <a:off x="4649304" y="2177774"/>
          <a:ext cx="366644" cy="195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Zn Ka</a:t>
          </a:r>
        </a:p>
      </cdr:txBody>
    </cdr:sp>
  </cdr:relSizeAnchor>
  <cdr:relSizeAnchor xmlns:cdr="http://schemas.openxmlformats.org/drawingml/2006/chartDrawing">
    <cdr:from>
      <cdr:x>0.56591</cdr:x>
      <cdr:y>0.65097</cdr:y>
    </cdr:from>
    <cdr:to>
      <cdr:x>0.63529</cdr:x>
      <cdr:y>0.73613</cdr:y>
    </cdr:to>
    <cdr:sp macro="" textlink="">
      <cdr:nvSpPr>
        <cdr:cNvPr id="14" name="CasellaDiTesto 1"/>
        <cdr:cNvSpPr txBox="1"/>
      </cdr:nvSpPr>
      <cdr:spPr>
        <a:xfrm xmlns:a="http://schemas.openxmlformats.org/drawingml/2006/main">
          <a:off x="3837354" y="2084754"/>
          <a:ext cx="470452" cy="272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Fe Kb</a:t>
          </a:r>
        </a:p>
      </cdr:txBody>
    </cdr:sp>
  </cdr:relSizeAnchor>
  <cdr:relSizeAnchor xmlns:cdr="http://schemas.openxmlformats.org/drawingml/2006/chartDrawing">
    <cdr:from>
      <cdr:x>0.49244</cdr:x>
      <cdr:y>0.68941</cdr:y>
    </cdr:from>
    <cdr:to>
      <cdr:x>0.56182</cdr:x>
      <cdr:y>0.77456</cdr:y>
    </cdr:to>
    <cdr:sp macro="" textlink="">
      <cdr:nvSpPr>
        <cdr:cNvPr id="15" name="CasellaDiTesto 1"/>
        <cdr:cNvSpPr txBox="1"/>
      </cdr:nvSpPr>
      <cdr:spPr>
        <a:xfrm xmlns:a="http://schemas.openxmlformats.org/drawingml/2006/main">
          <a:off x="3339123" y="2207846"/>
          <a:ext cx="470452" cy="272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Cr Kb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9DE0-C2C9-40AC-AE58-014193E532F2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F86A-9ADE-450C-A3D5-9EFAD7CE709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8325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69DE0-C2C9-40AC-AE58-014193E532F2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7F86A-9ADE-450C-A3D5-9EFAD7CE709F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7123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A78C-3569-432C-BA29-E1E473A38DF1}" type="datetime1">
              <a:rPr lang="en-US" smtClean="0"/>
              <a:pPr/>
              <a:t>9/18/2015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Carlo Roncolato – INFN LNL</a:t>
            </a:r>
          </a:p>
          <a:p>
            <a:r>
              <a:rPr lang="it-IT" dirty="0" smtClean="0"/>
              <a:t>+39 049 8068 477 – carlo.roncolato@lnl.infn.it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818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69DE0-C2C9-40AC-AE58-014193E532F2}" type="datetimeFigureOut">
              <a:rPr lang="en-US" smtClean="0"/>
              <a:pPr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7F86A-9ADE-450C-A3D5-9EFAD7CE709F}" type="slidenum">
              <a:rPr lang="en-US" smtClean="0"/>
              <a:pPr/>
              <a:t>‹N›</a:t>
            </a:fld>
            <a:endParaRPr lang="en-US"/>
          </a:p>
        </p:txBody>
      </p:sp>
      <p:pic>
        <p:nvPicPr>
          <p:cNvPr id="7" name="Picture 11" descr="logoinfn-piccolo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380288" y="179388"/>
            <a:ext cx="157003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5147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Brazing, </a:t>
            </a:r>
            <a:r>
              <a:rPr lang="en-US" dirty="0" err="1" smtClean="0"/>
              <a:t>Copperplating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Vacuum Design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2200" y="5877272"/>
            <a:ext cx="2192288" cy="409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Roncolato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2710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4653136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Copper Plating</a:t>
            </a:r>
            <a:endParaRPr lang="en-US" dirty="0"/>
          </a:p>
        </p:txBody>
      </p:sp>
      <p:cxnSp>
        <p:nvCxnSpPr>
          <p:cNvPr id="5" name="Connettore 1 4"/>
          <p:cNvCxnSpPr/>
          <p:nvPr/>
        </p:nvCxnSpPr>
        <p:spPr>
          <a:xfrm>
            <a:off x="251520" y="5661248"/>
            <a:ext cx="8568952" cy="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730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418" y="964930"/>
            <a:ext cx="7886700" cy="994172"/>
          </a:xfrm>
        </p:spPr>
        <p:txBody>
          <a:bodyPr/>
          <a:lstStyle/>
          <a:p>
            <a:r>
              <a:rPr lang="it-IT" dirty="0" err="1" smtClean="0"/>
              <a:t>Physical</a:t>
            </a:r>
            <a:r>
              <a:rPr lang="it-IT" dirty="0" smtClean="0"/>
              <a:t> </a:t>
            </a:r>
            <a:r>
              <a:rPr lang="it-IT" dirty="0" err="1" smtClean="0"/>
              <a:t>Issue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565430" y="3067977"/>
            <a:ext cx="2376264" cy="70207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Rettangolo 4"/>
          <p:cNvSpPr/>
          <p:nvPr/>
        </p:nvSpPr>
        <p:spPr>
          <a:xfrm>
            <a:off x="565430" y="2843137"/>
            <a:ext cx="2376264" cy="1557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ttangolo 11"/>
          <p:cNvSpPr/>
          <p:nvPr/>
        </p:nvSpPr>
        <p:spPr>
          <a:xfrm>
            <a:off x="565430" y="2998867"/>
            <a:ext cx="2376264" cy="6911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4" name="Callout 10 13"/>
          <p:cNvSpPr/>
          <p:nvPr/>
        </p:nvSpPr>
        <p:spPr>
          <a:xfrm>
            <a:off x="3675811" y="2582116"/>
            <a:ext cx="1792379" cy="276999"/>
          </a:xfrm>
          <a:prstGeom prst="callout2">
            <a:avLst>
              <a:gd name="adj1" fmla="val 50006"/>
              <a:gd name="adj2" fmla="val 129"/>
              <a:gd name="adj3" fmla="val 47149"/>
              <a:gd name="adj4" fmla="val -16299"/>
              <a:gd name="adj5" fmla="val 158207"/>
              <a:gd name="adj6" fmla="val -36366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Electroplating</a:t>
            </a:r>
            <a:endParaRPr lang="it-IT" sz="1200" dirty="0"/>
          </a:p>
        </p:txBody>
      </p:sp>
      <p:sp>
        <p:nvSpPr>
          <p:cNvPr id="15" name="Callout 10 14"/>
          <p:cNvSpPr/>
          <p:nvPr/>
        </p:nvSpPr>
        <p:spPr>
          <a:xfrm>
            <a:off x="3675811" y="2883451"/>
            <a:ext cx="1792379" cy="276999"/>
          </a:xfrm>
          <a:prstGeom prst="callout2">
            <a:avLst>
              <a:gd name="adj1" fmla="val 50006"/>
              <a:gd name="adj2" fmla="val 129"/>
              <a:gd name="adj3" fmla="val 47149"/>
              <a:gd name="adj4" fmla="val -16299"/>
              <a:gd name="adj5" fmla="val 66792"/>
              <a:gd name="adj6" fmla="val -35998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Buffer Layer</a:t>
            </a:r>
            <a:endParaRPr lang="it-IT" sz="1200" dirty="0"/>
          </a:p>
        </p:txBody>
      </p:sp>
      <p:sp>
        <p:nvSpPr>
          <p:cNvPr id="16" name="Callout 10 15"/>
          <p:cNvSpPr/>
          <p:nvPr/>
        </p:nvSpPr>
        <p:spPr>
          <a:xfrm>
            <a:off x="3675810" y="3250701"/>
            <a:ext cx="1792379" cy="276999"/>
          </a:xfrm>
          <a:prstGeom prst="callout2">
            <a:avLst>
              <a:gd name="adj1" fmla="val 50006"/>
              <a:gd name="adj2" fmla="val 129"/>
              <a:gd name="adj3" fmla="val 47149"/>
              <a:gd name="adj4" fmla="val -16299"/>
              <a:gd name="adj5" fmla="val 66792"/>
              <a:gd name="adj6" fmla="val -35998"/>
            </a:avLst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Substrate</a:t>
            </a:r>
            <a:endParaRPr lang="it-IT" sz="12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057723" y="2146567"/>
            <a:ext cx="5608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/>
              <a:t>Layer</a:t>
            </a:r>
            <a:endParaRPr lang="it-IT" sz="135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083837" y="2146568"/>
            <a:ext cx="7807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/>
              <a:t>Material</a:t>
            </a:r>
            <a:endParaRPr lang="it-IT" sz="1350" dirty="0"/>
          </a:p>
        </p:txBody>
      </p:sp>
      <p:sp>
        <p:nvSpPr>
          <p:cNvPr id="19" name="Rettangolo 18"/>
          <p:cNvSpPr/>
          <p:nvPr/>
        </p:nvSpPr>
        <p:spPr>
          <a:xfrm>
            <a:off x="5167081" y="2572568"/>
            <a:ext cx="1298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Copper</a:t>
            </a:r>
            <a:endParaRPr lang="it-IT" sz="1050" dirty="0"/>
          </a:p>
        </p:txBody>
      </p:sp>
      <p:sp>
        <p:nvSpPr>
          <p:cNvPr id="20" name="Rettangolo 19"/>
          <p:cNvSpPr/>
          <p:nvPr/>
        </p:nvSpPr>
        <p:spPr>
          <a:xfrm>
            <a:off x="5167081" y="2883451"/>
            <a:ext cx="129862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Nickel</a:t>
            </a:r>
            <a:r>
              <a:rPr lang="en-US" sz="1050" dirty="0"/>
              <a:t> / </a:t>
            </a:r>
            <a:r>
              <a:rPr lang="en-US" sz="1200" dirty="0"/>
              <a:t>Copper</a:t>
            </a:r>
            <a:endParaRPr lang="it-IT" sz="1050" dirty="0"/>
          </a:p>
        </p:txBody>
      </p:sp>
      <p:sp>
        <p:nvSpPr>
          <p:cNvPr id="21" name="Rettangolo 20"/>
          <p:cNvSpPr/>
          <p:nvPr/>
        </p:nvSpPr>
        <p:spPr>
          <a:xfrm>
            <a:off x="5167080" y="3250701"/>
            <a:ext cx="263570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Stainless</a:t>
            </a:r>
            <a:r>
              <a:rPr lang="en-US" sz="1050" dirty="0"/>
              <a:t> Steel AISI 316L / Mild Steel</a:t>
            </a:r>
            <a:endParaRPr lang="it-IT" sz="105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7611562" y="2124120"/>
            <a:ext cx="865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/>
              <a:t>Thickness</a:t>
            </a:r>
            <a:endParaRPr lang="it-IT" sz="1350" dirty="0"/>
          </a:p>
        </p:txBody>
      </p:sp>
      <p:sp>
        <p:nvSpPr>
          <p:cNvPr id="23" name="Rettangolo 22"/>
          <p:cNvSpPr/>
          <p:nvPr/>
        </p:nvSpPr>
        <p:spPr>
          <a:xfrm>
            <a:off x="7092280" y="2572567"/>
            <a:ext cx="18758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x3÷x4 skin depth = </a:t>
            </a:r>
            <a:r>
              <a:rPr lang="en-US" sz="1200" b="1" dirty="0">
                <a:solidFill>
                  <a:srgbClr val="C00000"/>
                </a:solidFill>
              </a:rPr>
              <a:t>30</a:t>
            </a:r>
            <a:r>
              <a:rPr lang="it-IT" sz="1200" b="1" dirty="0">
                <a:solidFill>
                  <a:srgbClr val="C00000"/>
                </a:solidFill>
                <a:latin typeface="Symbol" panose="05050102010706020507" pitchFamily="18" charset="2"/>
              </a:rPr>
              <a:t> m</a:t>
            </a:r>
            <a:r>
              <a:rPr lang="it-IT" sz="1200" b="1" dirty="0">
                <a:solidFill>
                  <a:srgbClr val="C00000"/>
                </a:solidFill>
              </a:rPr>
              <a:t>m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7693576" y="2852312"/>
            <a:ext cx="6847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2÷4 </a:t>
            </a:r>
            <a:r>
              <a:rPr lang="it-IT" sz="1200" b="1" dirty="0">
                <a:solidFill>
                  <a:srgbClr val="C00000"/>
                </a:solidFill>
              </a:rPr>
              <a:t>nm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7640399" y="3215669"/>
            <a:ext cx="88063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200" dirty="0"/>
              <a:t>≈ </a:t>
            </a:r>
            <a:r>
              <a:rPr lang="it-IT" sz="1200" b="1" dirty="0">
                <a:solidFill>
                  <a:srgbClr val="C00000"/>
                </a:solidFill>
              </a:rPr>
              <a:t>50 mm</a:t>
            </a:r>
          </a:p>
        </p:txBody>
      </p:sp>
      <p:pic>
        <p:nvPicPr>
          <p:cNvPr id="27" name="Immagine 2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510" y="4144986"/>
            <a:ext cx="2228850" cy="1657350"/>
          </a:xfrm>
          <a:prstGeom prst="rect">
            <a:avLst/>
          </a:prstGeom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7283" y="4144986"/>
            <a:ext cx="912316" cy="1543593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610" y="3803233"/>
            <a:ext cx="1714500" cy="1985963"/>
          </a:xfrm>
          <a:prstGeom prst="rect">
            <a:avLst/>
          </a:prstGeom>
        </p:spPr>
      </p:pic>
      <p:graphicFrame>
        <p:nvGraphicFramePr>
          <p:cNvPr id="30" name="Tabella 29"/>
          <p:cNvGraphicFramePr>
            <a:graphicFrameLocks noGrp="1"/>
          </p:cNvGraphicFramePr>
          <p:nvPr>
            <p:extLst/>
          </p:nvPr>
        </p:nvGraphicFramePr>
        <p:xfrm>
          <a:off x="6329598" y="4144986"/>
          <a:ext cx="2479123" cy="8277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983"/>
                <a:gridCol w="967740"/>
                <a:gridCol w="914400"/>
              </a:tblGrid>
              <a:tr h="332487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Frequency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Skin</a:t>
                      </a:r>
                      <a:r>
                        <a:rPr lang="it-IT" sz="1400" dirty="0" smtClean="0"/>
                        <a:t> Depth</a:t>
                      </a:r>
                      <a:endParaRPr lang="it-IT" sz="1400" dirty="0"/>
                    </a:p>
                  </a:txBody>
                  <a:tcPr marL="68580" marR="68580" marT="34290" marB="3429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32487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SPES</a:t>
                      </a: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80 MHz</a:t>
                      </a:r>
                      <a:endParaRPr lang="it-IT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7.38 </a:t>
                      </a:r>
                      <a:r>
                        <a:rPr lang="it-IT" sz="140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it-IT" sz="1400" dirty="0" smtClean="0"/>
                        <a:t>m </a:t>
                      </a:r>
                      <a:endParaRPr lang="it-IT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31" name="CasellaDiTesto 30"/>
          <p:cNvSpPr txBox="1"/>
          <p:nvPr/>
        </p:nvSpPr>
        <p:spPr>
          <a:xfrm>
            <a:off x="6408420" y="5535930"/>
            <a:ext cx="21393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Symbol" panose="05050102010706020507" pitchFamily="18" charset="2"/>
              </a:rPr>
              <a:t>r</a:t>
            </a:r>
            <a:r>
              <a:rPr lang="it-IT" sz="1350" dirty="0"/>
              <a:t> (</a:t>
            </a:r>
            <a:r>
              <a:rPr lang="it-IT" sz="1350" dirty="0" err="1"/>
              <a:t>resistivity</a:t>
            </a:r>
            <a:r>
              <a:rPr lang="it-IT" sz="1350" dirty="0"/>
              <a:t>) = 1.72 </a:t>
            </a:r>
            <a:r>
              <a:rPr lang="it-IT" sz="1350" dirty="0" err="1"/>
              <a:t>m</a:t>
            </a:r>
            <a:r>
              <a:rPr lang="it-IT" sz="1350" dirty="0" err="1">
                <a:latin typeface="Symbol" panose="05050102010706020507" pitchFamily="18" charset="2"/>
              </a:rPr>
              <a:t>W</a:t>
            </a:r>
            <a:r>
              <a:rPr lang="it-IT" sz="1350" dirty="0"/>
              <a:t>-cm</a:t>
            </a:r>
          </a:p>
        </p:txBody>
      </p:sp>
    </p:spTree>
    <p:extLst>
      <p:ext uri="{BB962C8B-B14F-4D97-AF65-F5344CB8AC3E}">
        <p14:creationId xmlns:p14="http://schemas.microsoft.com/office/powerpoint/2010/main" xmlns="" val="3159530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734300" algn="r"/>
              </a:tabLst>
            </a:pPr>
            <a:r>
              <a:rPr lang="it-IT" dirty="0" smtClean="0"/>
              <a:t>Experience </a:t>
            </a:r>
            <a:r>
              <a:rPr lang="it-IT" dirty="0" err="1" smtClean="0"/>
              <a:t>at</a:t>
            </a:r>
            <a:r>
              <a:rPr lang="it-IT" dirty="0" smtClean="0"/>
              <a:t> CERN </a:t>
            </a:r>
            <a:r>
              <a:rPr lang="it-IT" sz="2700" dirty="0"/>
              <a:t>(</a:t>
            </a:r>
            <a:r>
              <a:rPr lang="it-IT" sz="2700" dirty="0" err="1"/>
              <a:t>substrate</a:t>
            </a:r>
            <a:r>
              <a:rPr lang="it-IT" sz="2700" dirty="0"/>
              <a:t> </a:t>
            </a:r>
            <a:r>
              <a:rPr lang="it-IT" sz="2700" dirty="0" err="1"/>
              <a:t>is</a:t>
            </a:r>
            <a:r>
              <a:rPr lang="it-IT" sz="2700" dirty="0"/>
              <a:t> AISI 316L)	1/3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28650" y="2125267"/>
            <a:ext cx="321363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it-IT" sz="1350" dirty="0" err="1"/>
              <a:t>Ultrasonic</a:t>
            </a:r>
            <a:r>
              <a:rPr lang="it-IT" sz="1350" dirty="0"/>
              <a:t> </a:t>
            </a:r>
            <a:r>
              <a:rPr lang="it-IT" sz="1350" dirty="0" err="1"/>
              <a:t>Degreasing</a:t>
            </a:r>
            <a:r>
              <a:rPr lang="it-IT" sz="1350" dirty="0"/>
              <a:t> </a:t>
            </a:r>
          </a:p>
          <a:p>
            <a:pPr fontAlgn="ctr"/>
            <a:r>
              <a:rPr lang="it-IT" sz="1350" dirty="0" err="1"/>
              <a:t>detergent</a:t>
            </a:r>
            <a:r>
              <a:rPr lang="it-IT" sz="1350" dirty="0"/>
              <a:t> NGL 17.40 spec. ALU III: 10 </a:t>
            </a:r>
            <a:r>
              <a:rPr lang="it-IT" sz="1350" dirty="0" err="1"/>
              <a:t>gm</a:t>
            </a:r>
            <a:r>
              <a:rPr lang="it-IT" sz="1350" dirty="0"/>
              <a:t>/lt</a:t>
            </a:r>
          </a:p>
          <a:p>
            <a:pPr fontAlgn="ctr"/>
            <a:r>
              <a:rPr lang="it-IT" sz="1350" dirty="0"/>
              <a:t>temperature: 50 – 60°C</a:t>
            </a:r>
          </a:p>
          <a:p>
            <a:pPr fontAlgn="ctr"/>
            <a:r>
              <a:rPr lang="en-US" sz="1350" dirty="0"/>
              <a:t>time: 30 – 120 minutes</a:t>
            </a:r>
            <a:endParaRPr lang="it-IT" sz="1350" dirty="0"/>
          </a:p>
          <a:p>
            <a:pPr fontAlgn="ctr"/>
            <a:r>
              <a:rPr lang="en-US" sz="1350" dirty="0"/>
              <a:t>frequency: 25 kHz</a:t>
            </a:r>
            <a:endParaRPr lang="it-IT" sz="1350" dirty="0"/>
          </a:p>
        </p:txBody>
      </p:sp>
      <p:pic>
        <p:nvPicPr>
          <p:cNvPr id="9" name="Immagin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9785" y="2467499"/>
            <a:ext cx="2615565" cy="340996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asellaDiTesto 11"/>
          <p:cNvSpPr txBox="1"/>
          <p:nvPr/>
        </p:nvSpPr>
        <p:spPr>
          <a:xfrm>
            <a:off x="628651" y="4343847"/>
            <a:ext cx="3328283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900"/>
              </a:spcBef>
              <a:buSzPts val="950"/>
            </a:pP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Cathodic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Cleaning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Detergent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: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Cleanor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GL 301: 80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gm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/lt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Temperature: 30 - 35°C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Voltage: 5 – 8 V,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current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density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: 5 – 7 A/dm</a:t>
            </a:r>
            <a:r>
              <a:rPr lang="it-IT" sz="1350" baseline="30000" dirty="0">
                <a:ea typeface="Times New Roman" panose="02020603050405020304" pitchFamily="18" charset="0"/>
                <a:cs typeface="Verdana" panose="020B0604030504040204" pitchFamily="34" charset="0"/>
              </a:rPr>
              <a:t>2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Time: 30 – 60 s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350" dirty="0"/>
          </a:p>
        </p:txBody>
      </p:sp>
      <p:sp>
        <p:nvSpPr>
          <p:cNvPr id="13" name="Rettangolo 12"/>
          <p:cNvSpPr/>
          <p:nvPr/>
        </p:nvSpPr>
        <p:spPr>
          <a:xfrm rot="21018497">
            <a:off x="4025012" y="1040287"/>
            <a:ext cx="13429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 </a:t>
            </a:r>
            <a:r>
              <a:rPr lang="it-IT" sz="21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Parts</a:t>
            </a:r>
            <a:endParaRPr lang="it-IT" sz="21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28650" y="3373056"/>
            <a:ext cx="30030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it-IT" sz="1350" dirty="0"/>
              <a:t>Jet </a:t>
            </a:r>
            <a:r>
              <a:rPr lang="it-IT" sz="1350" dirty="0" err="1"/>
              <a:t>rinsing</a:t>
            </a:r>
            <a:r>
              <a:rPr lang="it-IT" sz="1350" dirty="0"/>
              <a:t>, </a:t>
            </a:r>
            <a:r>
              <a:rPr lang="it-IT" sz="1350" dirty="0" err="1"/>
              <a:t>followed</a:t>
            </a:r>
            <a:r>
              <a:rPr lang="it-IT" sz="1350" dirty="0"/>
              <a:t> by </a:t>
            </a:r>
            <a:r>
              <a:rPr lang="it-IT" sz="1350" dirty="0" err="1"/>
              <a:t>dipping</a:t>
            </a:r>
            <a:r>
              <a:rPr lang="it-IT" sz="1350" dirty="0"/>
              <a:t> in water.</a:t>
            </a:r>
          </a:p>
        </p:txBody>
      </p:sp>
    </p:spTree>
    <p:extLst>
      <p:ext uri="{BB962C8B-B14F-4D97-AF65-F5344CB8AC3E}">
        <p14:creationId xmlns:p14="http://schemas.microsoft.com/office/powerpoint/2010/main" xmlns="" val="1849645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734300" algn="r"/>
              </a:tabLst>
            </a:pPr>
            <a:r>
              <a:rPr lang="it-IT" dirty="0" smtClean="0"/>
              <a:t>Experience </a:t>
            </a:r>
            <a:r>
              <a:rPr lang="it-IT" dirty="0" err="1" smtClean="0"/>
              <a:t>at</a:t>
            </a:r>
            <a:r>
              <a:rPr lang="it-IT" dirty="0" smtClean="0"/>
              <a:t> CERN </a:t>
            </a:r>
            <a:r>
              <a:rPr lang="it-IT" sz="2700" dirty="0"/>
              <a:t>(</a:t>
            </a:r>
            <a:r>
              <a:rPr lang="it-IT" sz="2700" dirty="0" err="1"/>
              <a:t>substrate</a:t>
            </a:r>
            <a:r>
              <a:rPr lang="it-IT" sz="2700" dirty="0"/>
              <a:t> </a:t>
            </a:r>
            <a:r>
              <a:rPr lang="it-IT" sz="2700" dirty="0" err="1"/>
              <a:t>is</a:t>
            </a:r>
            <a:r>
              <a:rPr lang="it-IT" sz="2700" dirty="0"/>
              <a:t> AISI 316L)	2/3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78130" y="2125266"/>
            <a:ext cx="30030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it-IT" sz="1350" dirty="0"/>
              <a:t>Jet </a:t>
            </a:r>
            <a:r>
              <a:rPr lang="it-IT" sz="1350" dirty="0" err="1"/>
              <a:t>rinsing</a:t>
            </a:r>
            <a:r>
              <a:rPr lang="it-IT" sz="1350" dirty="0"/>
              <a:t>, </a:t>
            </a:r>
            <a:r>
              <a:rPr lang="it-IT" sz="1350" dirty="0" err="1"/>
              <a:t>followed</a:t>
            </a:r>
            <a:r>
              <a:rPr lang="it-IT" sz="1350" dirty="0"/>
              <a:t> by </a:t>
            </a:r>
            <a:r>
              <a:rPr lang="it-IT" sz="1350" dirty="0" err="1"/>
              <a:t>dipping</a:t>
            </a:r>
            <a:r>
              <a:rPr lang="it-IT" sz="1350" dirty="0"/>
              <a:t> in water.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8130" y="2553147"/>
            <a:ext cx="225055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900"/>
              </a:spcBef>
              <a:buSzPts val="950"/>
            </a:pP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Anodic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Etching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it-IT" sz="1350" dirty="0" err="1"/>
              <a:t>Sulfuric</a:t>
            </a:r>
            <a:r>
              <a:rPr lang="it-IT" sz="1350" dirty="0"/>
              <a:t> acid 20% v/v</a:t>
            </a:r>
          </a:p>
          <a:p>
            <a:pPr lvl="0"/>
            <a:r>
              <a:rPr lang="it-IT" sz="1350" dirty="0"/>
              <a:t>Temperature: Ambient (20°C)</a:t>
            </a:r>
          </a:p>
          <a:p>
            <a:pPr lvl="0"/>
            <a:r>
              <a:rPr lang="it-IT" sz="1350" dirty="0"/>
              <a:t>Voltage: 5 – 6 V</a:t>
            </a:r>
          </a:p>
          <a:p>
            <a:pPr lvl="0"/>
            <a:r>
              <a:rPr lang="it-IT" sz="1350" dirty="0"/>
              <a:t>Time: 10 – 15 sec.</a:t>
            </a:r>
          </a:p>
          <a:p>
            <a:endParaRPr lang="it-IT" sz="135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78130" y="3868891"/>
            <a:ext cx="30030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it-IT" sz="1350" dirty="0"/>
              <a:t>Jet </a:t>
            </a:r>
            <a:r>
              <a:rPr lang="it-IT" sz="1350" dirty="0" err="1"/>
              <a:t>rinsing</a:t>
            </a:r>
            <a:r>
              <a:rPr lang="it-IT" sz="1350" dirty="0"/>
              <a:t>, </a:t>
            </a:r>
            <a:r>
              <a:rPr lang="it-IT" sz="1350" dirty="0" err="1"/>
              <a:t>followed</a:t>
            </a:r>
            <a:r>
              <a:rPr lang="it-IT" sz="1350" dirty="0"/>
              <a:t> by </a:t>
            </a:r>
            <a:r>
              <a:rPr lang="it-IT" sz="1350" dirty="0" err="1"/>
              <a:t>dipping</a:t>
            </a:r>
            <a:r>
              <a:rPr lang="it-IT" sz="1350" dirty="0"/>
              <a:t> in water.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78130" y="4342493"/>
            <a:ext cx="2250552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900"/>
              </a:spcBef>
              <a:buSzPts val="950"/>
            </a:pP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Activation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it-IT" sz="1350" dirty="0" err="1"/>
              <a:t>Cloridric</a:t>
            </a:r>
            <a:r>
              <a:rPr lang="it-IT" sz="1350" dirty="0"/>
              <a:t> Acid </a:t>
            </a:r>
            <a:r>
              <a:rPr lang="en-US" sz="1350" dirty="0"/>
              <a:t>50</a:t>
            </a:r>
            <a:r>
              <a:rPr lang="it-IT" sz="1350" dirty="0"/>
              <a:t>% v/v</a:t>
            </a:r>
          </a:p>
          <a:p>
            <a:pPr lvl="0"/>
            <a:r>
              <a:rPr lang="it-IT" sz="1350" dirty="0"/>
              <a:t>Temperature: Ambient (20°C)</a:t>
            </a:r>
          </a:p>
          <a:p>
            <a:pPr lvl="0"/>
            <a:r>
              <a:rPr lang="it-IT" sz="1350" dirty="0"/>
              <a:t>Time: 5 sec.</a:t>
            </a:r>
          </a:p>
          <a:p>
            <a:endParaRPr lang="it-IT" sz="1350" dirty="0"/>
          </a:p>
        </p:txBody>
      </p:sp>
      <p:sp>
        <p:nvSpPr>
          <p:cNvPr id="11" name="Rettangolo 10"/>
          <p:cNvSpPr/>
          <p:nvPr/>
        </p:nvSpPr>
        <p:spPr>
          <a:xfrm rot="21018497">
            <a:off x="4025012" y="1040287"/>
            <a:ext cx="13429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 </a:t>
            </a:r>
            <a:r>
              <a:rPr lang="it-IT" sz="21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Parts</a:t>
            </a:r>
            <a:endParaRPr lang="it-IT" sz="21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01143" y="5370091"/>
            <a:ext cx="363977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it-IT" sz="1350" dirty="0"/>
              <a:t>No </a:t>
            </a:r>
            <a:r>
              <a:rPr lang="it-IT" sz="1350" dirty="0" err="1"/>
              <a:t>rinsing</a:t>
            </a:r>
            <a:r>
              <a:rPr lang="it-IT" sz="1350" dirty="0"/>
              <a:t>, </a:t>
            </a:r>
            <a:r>
              <a:rPr lang="it-IT" sz="1350" dirty="0" err="1"/>
              <a:t>afterwards</a:t>
            </a:r>
            <a:r>
              <a:rPr lang="it-IT" sz="1350" dirty="0"/>
              <a:t>! Nickel </a:t>
            </a:r>
            <a:r>
              <a:rPr lang="it-IT" sz="1350" dirty="0" err="1"/>
              <a:t>plating</a:t>
            </a:r>
            <a:r>
              <a:rPr lang="it-IT" sz="1350" dirty="0"/>
              <a:t> </a:t>
            </a:r>
            <a:r>
              <a:rPr lang="it-IT" sz="1350" dirty="0" err="1"/>
              <a:t>strightaway</a:t>
            </a:r>
            <a:endParaRPr lang="it-IT" sz="1350" dirty="0"/>
          </a:p>
        </p:txBody>
      </p:sp>
      <p:grpSp>
        <p:nvGrpSpPr>
          <p:cNvPr id="113" name="Gruppo 112"/>
          <p:cNvGrpSpPr/>
          <p:nvPr/>
        </p:nvGrpSpPr>
        <p:grpSpPr>
          <a:xfrm>
            <a:off x="6191160" y="2402265"/>
            <a:ext cx="2823300" cy="3537525"/>
            <a:chOff x="7050723" y="5486400"/>
            <a:chExt cx="2482850" cy="3128963"/>
          </a:xfrm>
        </p:grpSpPr>
        <p:grpSp>
          <p:nvGrpSpPr>
            <p:cNvPr id="114" name="Gruppo 113"/>
            <p:cNvGrpSpPr/>
            <p:nvPr/>
          </p:nvGrpSpPr>
          <p:grpSpPr>
            <a:xfrm>
              <a:off x="7050723" y="5486400"/>
              <a:ext cx="2482850" cy="3128963"/>
              <a:chOff x="7050723" y="5486400"/>
              <a:chExt cx="2482850" cy="3128963"/>
            </a:xfrm>
          </p:grpSpPr>
          <p:grpSp>
            <p:nvGrpSpPr>
              <p:cNvPr id="124" name="Gruppo 123"/>
              <p:cNvGrpSpPr/>
              <p:nvPr/>
            </p:nvGrpSpPr>
            <p:grpSpPr>
              <a:xfrm>
                <a:off x="7050723" y="6448425"/>
                <a:ext cx="2482850" cy="2166938"/>
                <a:chOff x="0" y="0"/>
                <a:chExt cx="2331720" cy="1605915"/>
              </a:xfrm>
            </p:grpSpPr>
            <p:grpSp>
              <p:nvGrpSpPr>
                <p:cNvPr id="143" name="Gruppo 142"/>
                <p:cNvGrpSpPr/>
                <p:nvPr/>
              </p:nvGrpSpPr>
              <p:grpSpPr>
                <a:xfrm>
                  <a:off x="0" y="0"/>
                  <a:ext cx="2331720" cy="1605915"/>
                  <a:chOff x="0" y="0"/>
                  <a:chExt cx="2331720" cy="1605915"/>
                </a:xfrm>
              </p:grpSpPr>
              <p:grpSp>
                <p:nvGrpSpPr>
                  <p:cNvPr id="148" name="Gruppo 147"/>
                  <p:cNvGrpSpPr/>
                  <p:nvPr/>
                </p:nvGrpSpPr>
                <p:grpSpPr>
                  <a:xfrm>
                    <a:off x="0" y="0"/>
                    <a:ext cx="2331720" cy="1605915"/>
                    <a:chOff x="0" y="0"/>
                    <a:chExt cx="2331720" cy="1605915"/>
                  </a:xfrm>
                </p:grpSpPr>
                <p:grpSp>
                  <p:nvGrpSpPr>
                    <p:cNvPr id="160" name="Gruppo 159"/>
                    <p:cNvGrpSpPr/>
                    <p:nvPr/>
                  </p:nvGrpSpPr>
                  <p:grpSpPr>
                    <a:xfrm>
                      <a:off x="0" y="182880"/>
                      <a:ext cx="2331720" cy="1423035"/>
                      <a:chOff x="0" y="0"/>
                      <a:chExt cx="2331720" cy="1423147"/>
                    </a:xfrm>
                  </p:grpSpPr>
                  <p:grpSp>
                    <p:nvGrpSpPr>
                      <p:cNvPr id="168" name="Gruppo 167"/>
                      <p:cNvGrpSpPr/>
                      <p:nvPr/>
                    </p:nvGrpSpPr>
                    <p:grpSpPr>
                      <a:xfrm>
                        <a:off x="0" y="13447"/>
                        <a:ext cx="2331720" cy="1409700"/>
                        <a:chOff x="0" y="0"/>
                        <a:chExt cx="2331720" cy="1409700"/>
                      </a:xfrm>
                    </p:grpSpPr>
                    <p:grpSp>
                      <p:nvGrpSpPr>
                        <p:cNvPr id="185" name="Gruppo 184"/>
                        <p:cNvGrpSpPr/>
                        <p:nvPr/>
                      </p:nvGrpSpPr>
                      <p:grpSpPr>
                        <a:xfrm>
                          <a:off x="201706" y="246529"/>
                          <a:ext cx="1998980" cy="116280"/>
                          <a:chOff x="0" y="0"/>
                          <a:chExt cx="1998980" cy="116280"/>
                        </a:xfrm>
                      </p:grpSpPr>
                      <p:grpSp>
                        <p:nvGrpSpPr>
                          <p:cNvPr id="189" name="Gruppo 188"/>
                          <p:cNvGrpSpPr/>
                          <p:nvPr/>
                        </p:nvGrpSpPr>
                        <p:grpSpPr>
                          <a:xfrm>
                            <a:off x="0" y="8965"/>
                            <a:ext cx="551180" cy="107315"/>
                            <a:chOff x="0" y="0"/>
                            <a:chExt cx="883920" cy="145415"/>
                          </a:xfrm>
                        </p:grpSpPr>
                        <p:sp>
                          <p:nvSpPr>
                            <p:cNvPr id="210" name="Luna 209"/>
                            <p:cNvSpPr/>
                            <p:nvPr/>
                          </p:nvSpPr>
                          <p:spPr>
                            <a:xfrm rot="16200000">
                              <a:off x="145098" y="-143193"/>
                              <a:ext cx="143510" cy="43370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11" name="Luna 210"/>
                            <p:cNvSpPr/>
                            <p:nvPr/>
                          </p:nvSpPr>
                          <p:spPr>
                            <a:xfrm rot="16200000">
                              <a:off x="598488" y="-141923"/>
                              <a:ext cx="143510" cy="42735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12" name="Rettangolo 211"/>
                            <p:cNvSpPr/>
                            <p:nvPr/>
                          </p:nvSpPr>
                          <p:spPr>
                            <a:xfrm>
                              <a:off x="400368" y="23177"/>
                              <a:ext cx="88900" cy="91440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</p:grpSp>
                      <p:grpSp>
                        <p:nvGrpSpPr>
                          <p:cNvPr id="190" name="Gruppo 189"/>
                          <p:cNvGrpSpPr/>
                          <p:nvPr/>
                        </p:nvGrpSpPr>
                        <p:grpSpPr>
                          <a:xfrm>
                            <a:off x="286871" y="4482"/>
                            <a:ext cx="551180" cy="107315"/>
                            <a:chOff x="0" y="0"/>
                            <a:chExt cx="883920" cy="145415"/>
                          </a:xfrm>
                        </p:grpSpPr>
                        <p:sp>
                          <p:nvSpPr>
                            <p:cNvPr id="207" name="Luna 206"/>
                            <p:cNvSpPr/>
                            <p:nvPr/>
                          </p:nvSpPr>
                          <p:spPr>
                            <a:xfrm rot="16200000">
                              <a:off x="145098" y="-143193"/>
                              <a:ext cx="143510" cy="43370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08" name="Luna 207"/>
                            <p:cNvSpPr/>
                            <p:nvPr/>
                          </p:nvSpPr>
                          <p:spPr>
                            <a:xfrm rot="16200000">
                              <a:off x="598488" y="-141923"/>
                              <a:ext cx="143510" cy="42735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09" name="Rettangolo 208"/>
                            <p:cNvSpPr/>
                            <p:nvPr/>
                          </p:nvSpPr>
                          <p:spPr>
                            <a:xfrm>
                              <a:off x="400368" y="23177"/>
                              <a:ext cx="88900" cy="91440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</p:grpSp>
                      <p:grpSp>
                        <p:nvGrpSpPr>
                          <p:cNvPr id="191" name="Gruppo 190"/>
                          <p:cNvGrpSpPr/>
                          <p:nvPr/>
                        </p:nvGrpSpPr>
                        <p:grpSpPr>
                          <a:xfrm>
                            <a:off x="578224" y="0"/>
                            <a:ext cx="551180" cy="107315"/>
                            <a:chOff x="0" y="0"/>
                            <a:chExt cx="883920" cy="145415"/>
                          </a:xfrm>
                        </p:grpSpPr>
                        <p:sp>
                          <p:nvSpPr>
                            <p:cNvPr id="204" name="Luna 203"/>
                            <p:cNvSpPr/>
                            <p:nvPr/>
                          </p:nvSpPr>
                          <p:spPr>
                            <a:xfrm rot="16200000">
                              <a:off x="145098" y="-143193"/>
                              <a:ext cx="143510" cy="43370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05" name="Luna 204"/>
                            <p:cNvSpPr/>
                            <p:nvPr/>
                          </p:nvSpPr>
                          <p:spPr>
                            <a:xfrm rot="16200000">
                              <a:off x="598488" y="-141923"/>
                              <a:ext cx="143510" cy="42735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06" name="Rettangolo 205"/>
                            <p:cNvSpPr/>
                            <p:nvPr/>
                          </p:nvSpPr>
                          <p:spPr>
                            <a:xfrm>
                              <a:off x="400368" y="23177"/>
                              <a:ext cx="88900" cy="91440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</p:grpSp>
                      <p:grpSp>
                        <p:nvGrpSpPr>
                          <p:cNvPr id="192" name="Gruppo 191"/>
                          <p:cNvGrpSpPr/>
                          <p:nvPr/>
                        </p:nvGrpSpPr>
                        <p:grpSpPr>
                          <a:xfrm>
                            <a:off x="883024" y="0"/>
                            <a:ext cx="551180" cy="107315"/>
                            <a:chOff x="0" y="0"/>
                            <a:chExt cx="883920" cy="145415"/>
                          </a:xfrm>
                        </p:grpSpPr>
                        <p:sp>
                          <p:nvSpPr>
                            <p:cNvPr id="201" name="Luna 200"/>
                            <p:cNvSpPr/>
                            <p:nvPr/>
                          </p:nvSpPr>
                          <p:spPr>
                            <a:xfrm rot="16200000">
                              <a:off x="145098" y="-143193"/>
                              <a:ext cx="143510" cy="43370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02" name="Luna 201"/>
                            <p:cNvSpPr/>
                            <p:nvPr/>
                          </p:nvSpPr>
                          <p:spPr>
                            <a:xfrm rot="16200000">
                              <a:off x="598488" y="-141923"/>
                              <a:ext cx="143510" cy="42735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03" name="Rettangolo 202"/>
                            <p:cNvSpPr/>
                            <p:nvPr/>
                          </p:nvSpPr>
                          <p:spPr>
                            <a:xfrm>
                              <a:off x="400368" y="23177"/>
                              <a:ext cx="88900" cy="91440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</p:grpSp>
                      <p:grpSp>
                        <p:nvGrpSpPr>
                          <p:cNvPr id="193" name="Gruppo 192"/>
                          <p:cNvGrpSpPr/>
                          <p:nvPr/>
                        </p:nvGrpSpPr>
                        <p:grpSpPr>
                          <a:xfrm>
                            <a:off x="1165412" y="0"/>
                            <a:ext cx="551180" cy="107315"/>
                            <a:chOff x="0" y="0"/>
                            <a:chExt cx="883920" cy="145415"/>
                          </a:xfrm>
                        </p:grpSpPr>
                        <p:sp>
                          <p:nvSpPr>
                            <p:cNvPr id="198" name="Luna 197"/>
                            <p:cNvSpPr/>
                            <p:nvPr/>
                          </p:nvSpPr>
                          <p:spPr>
                            <a:xfrm rot="16200000">
                              <a:off x="145098" y="-143193"/>
                              <a:ext cx="143510" cy="43370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199" name="Luna 198"/>
                            <p:cNvSpPr/>
                            <p:nvPr/>
                          </p:nvSpPr>
                          <p:spPr>
                            <a:xfrm rot="16200000">
                              <a:off x="598488" y="-141923"/>
                              <a:ext cx="143510" cy="42735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200" name="Rettangolo 199"/>
                            <p:cNvSpPr/>
                            <p:nvPr/>
                          </p:nvSpPr>
                          <p:spPr>
                            <a:xfrm>
                              <a:off x="400368" y="23177"/>
                              <a:ext cx="88900" cy="91440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</p:grpSp>
                      <p:grpSp>
                        <p:nvGrpSpPr>
                          <p:cNvPr id="194" name="Gruppo 193"/>
                          <p:cNvGrpSpPr/>
                          <p:nvPr/>
                        </p:nvGrpSpPr>
                        <p:grpSpPr>
                          <a:xfrm>
                            <a:off x="1447800" y="0"/>
                            <a:ext cx="551180" cy="107315"/>
                            <a:chOff x="0" y="0"/>
                            <a:chExt cx="883920" cy="145415"/>
                          </a:xfrm>
                        </p:grpSpPr>
                        <p:sp>
                          <p:nvSpPr>
                            <p:cNvPr id="195" name="Luna 194"/>
                            <p:cNvSpPr/>
                            <p:nvPr/>
                          </p:nvSpPr>
                          <p:spPr>
                            <a:xfrm rot="16200000">
                              <a:off x="145098" y="-143193"/>
                              <a:ext cx="143510" cy="43370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196" name="Luna 195"/>
                            <p:cNvSpPr/>
                            <p:nvPr/>
                          </p:nvSpPr>
                          <p:spPr>
                            <a:xfrm rot="16200000">
                              <a:off x="598488" y="-141923"/>
                              <a:ext cx="143510" cy="427355"/>
                            </a:xfrm>
                            <a:prstGeom prst="moon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  <p:sp>
                          <p:nvSpPr>
                            <p:cNvPr id="197" name="Rettangolo 196"/>
                            <p:cNvSpPr/>
                            <p:nvPr/>
                          </p:nvSpPr>
                          <p:spPr>
                            <a:xfrm>
                              <a:off x="400368" y="23177"/>
                              <a:ext cx="88900" cy="91440"/>
                            </a:xfrm>
                            <a:prstGeom prst="rect">
                              <a:avLst/>
                            </a:prstGeom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n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ot="0" spcFirstLastPara="0" vert="horz" wrap="square" lIns="68580" tIns="34290" rIns="68580" bIns="34290" numCol="1" spcCol="0" rtlCol="0" fromWordArt="0" anchor="ctr" anchorCtr="0" forceAA="0" compatLnSpc="1">
                              <a:prstTxWarp prst="textNoShape">
                                <a:avLst/>
                              </a:prstTxWarp>
                              <a:noAutofit/>
                            </a:bodyPr>
                            <a:lstStyle/>
                            <a:p>
                              <a:endParaRPr lang="it-IT" sz="1350"/>
                            </a:p>
                          </p:txBody>
                        </p:sp>
                      </p:grpSp>
                    </p:grpSp>
                    <p:grpSp>
                      <p:nvGrpSpPr>
                        <p:cNvPr id="186" name="Gruppo 185"/>
                        <p:cNvGrpSpPr/>
                        <p:nvPr/>
                      </p:nvGrpSpPr>
                      <p:grpSpPr>
                        <a:xfrm>
                          <a:off x="0" y="0"/>
                          <a:ext cx="2331720" cy="1409700"/>
                          <a:chOff x="0" y="0"/>
                          <a:chExt cx="2331720" cy="1409700"/>
                        </a:xfrm>
                      </p:grpSpPr>
                      <p:sp>
                        <p:nvSpPr>
                          <p:cNvPr id="187" name="Rettangolo 186"/>
                          <p:cNvSpPr/>
                          <p:nvPr/>
                        </p:nvSpPr>
                        <p:spPr>
                          <a:xfrm>
                            <a:off x="144780" y="335280"/>
                            <a:ext cx="2073275" cy="918845"/>
                          </a:xfrm>
                          <a:prstGeom prst="rect">
                            <a:avLst/>
                          </a:prstGeom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n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it-IT" sz="1350"/>
                          </a:p>
                        </p:txBody>
                      </p:sp>
                      <p:sp>
                        <p:nvSpPr>
                          <p:cNvPr id="188" name="Figura a mano libera 187"/>
                          <p:cNvSpPr/>
                          <p:nvPr/>
                        </p:nvSpPr>
                        <p:spPr>
                          <a:xfrm>
                            <a:off x="0" y="0"/>
                            <a:ext cx="2331720" cy="1409700"/>
                          </a:xfrm>
                          <a:custGeom>
                            <a:avLst/>
                            <a:gdLst>
                              <a:gd name="connsiteX0" fmla="*/ 7620 w 1714500"/>
                              <a:gd name="connsiteY0" fmla="*/ 0 h 937260"/>
                              <a:gd name="connsiteX1" fmla="*/ 0 w 1714500"/>
                              <a:gd name="connsiteY1" fmla="*/ 937260 h 937260"/>
                              <a:gd name="connsiteX2" fmla="*/ 1714500 w 1714500"/>
                              <a:gd name="connsiteY2" fmla="*/ 937260 h 937260"/>
                              <a:gd name="connsiteX3" fmla="*/ 1714500 w 1714500"/>
                              <a:gd name="connsiteY3" fmla="*/ 30480 h 937260"/>
                              <a:gd name="connsiteX4" fmla="*/ 1600200 w 1714500"/>
                              <a:gd name="connsiteY4" fmla="*/ 38100 h 937260"/>
                              <a:gd name="connsiteX5" fmla="*/ 1600200 w 1714500"/>
                              <a:gd name="connsiteY5" fmla="*/ 822960 h 937260"/>
                              <a:gd name="connsiteX6" fmla="*/ 129540 w 1714500"/>
                              <a:gd name="connsiteY6" fmla="*/ 830580 h 937260"/>
                              <a:gd name="connsiteX7" fmla="*/ 137160 w 1714500"/>
                              <a:gd name="connsiteY7" fmla="*/ 7620 h 937260"/>
                              <a:gd name="connsiteX8" fmla="*/ 7620 w 1714500"/>
                              <a:gd name="connsiteY8" fmla="*/ 0 h 937260"/>
                              <a:gd name="connsiteX0" fmla="*/ 7620 w 1714500"/>
                              <a:gd name="connsiteY0" fmla="*/ 0 h 937260"/>
                              <a:gd name="connsiteX1" fmla="*/ 0 w 1714500"/>
                              <a:gd name="connsiteY1" fmla="*/ 937260 h 937260"/>
                              <a:gd name="connsiteX2" fmla="*/ 1714500 w 1714500"/>
                              <a:gd name="connsiteY2" fmla="*/ 937260 h 937260"/>
                              <a:gd name="connsiteX3" fmla="*/ 1714500 w 1714500"/>
                              <a:gd name="connsiteY3" fmla="*/ 30480 h 937260"/>
                              <a:gd name="connsiteX4" fmla="*/ 1600200 w 1714500"/>
                              <a:gd name="connsiteY4" fmla="*/ 38100 h 937260"/>
                              <a:gd name="connsiteX5" fmla="*/ 1600200 w 1714500"/>
                              <a:gd name="connsiteY5" fmla="*/ 822960 h 937260"/>
                              <a:gd name="connsiteX6" fmla="*/ 129540 w 1714500"/>
                              <a:gd name="connsiteY6" fmla="*/ 830580 h 937260"/>
                              <a:gd name="connsiteX7" fmla="*/ 142763 w 1714500"/>
                              <a:gd name="connsiteY7" fmla="*/ 0 h 937260"/>
                              <a:gd name="connsiteX8" fmla="*/ 7620 w 1714500"/>
                              <a:gd name="connsiteY8" fmla="*/ 0 h 937260"/>
                              <a:gd name="connsiteX0" fmla="*/ 7620 w 1714500"/>
                              <a:gd name="connsiteY0" fmla="*/ 0 h 937260"/>
                              <a:gd name="connsiteX1" fmla="*/ 0 w 1714500"/>
                              <a:gd name="connsiteY1" fmla="*/ 937260 h 937260"/>
                              <a:gd name="connsiteX2" fmla="*/ 1714500 w 1714500"/>
                              <a:gd name="connsiteY2" fmla="*/ 937260 h 937260"/>
                              <a:gd name="connsiteX3" fmla="*/ 1714500 w 1714500"/>
                              <a:gd name="connsiteY3" fmla="*/ 30480 h 937260"/>
                              <a:gd name="connsiteX4" fmla="*/ 1605803 w 1714500"/>
                              <a:gd name="connsiteY4" fmla="*/ 0 h 937260"/>
                              <a:gd name="connsiteX5" fmla="*/ 1600200 w 1714500"/>
                              <a:gd name="connsiteY5" fmla="*/ 822960 h 937260"/>
                              <a:gd name="connsiteX6" fmla="*/ 129540 w 1714500"/>
                              <a:gd name="connsiteY6" fmla="*/ 830580 h 937260"/>
                              <a:gd name="connsiteX7" fmla="*/ 142763 w 1714500"/>
                              <a:gd name="connsiteY7" fmla="*/ 0 h 937260"/>
                              <a:gd name="connsiteX8" fmla="*/ 7620 w 1714500"/>
                              <a:gd name="connsiteY8" fmla="*/ 0 h 937260"/>
                              <a:gd name="connsiteX0" fmla="*/ 7620 w 1714500"/>
                              <a:gd name="connsiteY0" fmla="*/ 0 h 937260"/>
                              <a:gd name="connsiteX1" fmla="*/ 0 w 1714500"/>
                              <a:gd name="connsiteY1" fmla="*/ 937260 h 937260"/>
                              <a:gd name="connsiteX2" fmla="*/ 1714500 w 1714500"/>
                              <a:gd name="connsiteY2" fmla="*/ 937260 h 937260"/>
                              <a:gd name="connsiteX3" fmla="*/ 1714500 w 1714500"/>
                              <a:gd name="connsiteY3" fmla="*/ 30480 h 937260"/>
                              <a:gd name="connsiteX4" fmla="*/ 1605803 w 1714500"/>
                              <a:gd name="connsiteY4" fmla="*/ 0 h 937260"/>
                              <a:gd name="connsiteX5" fmla="*/ 1600200 w 1714500"/>
                              <a:gd name="connsiteY5" fmla="*/ 822960 h 937260"/>
                              <a:gd name="connsiteX6" fmla="*/ 129540 w 1714500"/>
                              <a:gd name="connsiteY6" fmla="*/ 830580 h 937260"/>
                              <a:gd name="connsiteX7" fmla="*/ 142763 w 1714500"/>
                              <a:gd name="connsiteY7" fmla="*/ 0 h 937260"/>
                              <a:gd name="connsiteX8" fmla="*/ 7620 w 1714500"/>
                              <a:gd name="connsiteY8" fmla="*/ 0 h 937260"/>
                              <a:gd name="connsiteX0" fmla="*/ 7620 w 1714500"/>
                              <a:gd name="connsiteY0" fmla="*/ 0 h 937260"/>
                              <a:gd name="connsiteX1" fmla="*/ 0 w 1714500"/>
                              <a:gd name="connsiteY1" fmla="*/ 937260 h 937260"/>
                              <a:gd name="connsiteX2" fmla="*/ 1714500 w 1714500"/>
                              <a:gd name="connsiteY2" fmla="*/ 937260 h 937260"/>
                              <a:gd name="connsiteX3" fmla="*/ 1714500 w 1714500"/>
                              <a:gd name="connsiteY3" fmla="*/ 30480 h 937260"/>
                              <a:gd name="connsiteX4" fmla="*/ 1549774 w 1714500"/>
                              <a:gd name="connsiteY4" fmla="*/ 30398 h 937260"/>
                              <a:gd name="connsiteX5" fmla="*/ 1600200 w 1714500"/>
                              <a:gd name="connsiteY5" fmla="*/ 822960 h 937260"/>
                              <a:gd name="connsiteX6" fmla="*/ 129540 w 1714500"/>
                              <a:gd name="connsiteY6" fmla="*/ 830580 h 937260"/>
                              <a:gd name="connsiteX7" fmla="*/ 142763 w 1714500"/>
                              <a:gd name="connsiteY7" fmla="*/ 0 h 937260"/>
                              <a:gd name="connsiteX8" fmla="*/ 7620 w 1714500"/>
                              <a:gd name="connsiteY8" fmla="*/ 0 h 937260"/>
                              <a:gd name="connsiteX0" fmla="*/ 7620 w 1714500"/>
                              <a:gd name="connsiteY0" fmla="*/ 0 h 937260"/>
                              <a:gd name="connsiteX1" fmla="*/ 0 w 1714500"/>
                              <a:gd name="connsiteY1" fmla="*/ 937260 h 937260"/>
                              <a:gd name="connsiteX2" fmla="*/ 1714500 w 1714500"/>
                              <a:gd name="connsiteY2" fmla="*/ 937260 h 937260"/>
                              <a:gd name="connsiteX3" fmla="*/ 1714500 w 1714500"/>
                              <a:gd name="connsiteY3" fmla="*/ 30480 h 937260"/>
                              <a:gd name="connsiteX4" fmla="*/ 1617010 w 1714500"/>
                              <a:gd name="connsiteY4" fmla="*/ 30398 h 937260"/>
                              <a:gd name="connsiteX5" fmla="*/ 1600200 w 1714500"/>
                              <a:gd name="connsiteY5" fmla="*/ 822960 h 937260"/>
                              <a:gd name="connsiteX6" fmla="*/ 129540 w 1714500"/>
                              <a:gd name="connsiteY6" fmla="*/ 830580 h 937260"/>
                              <a:gd name="connsiteX7" fmla="*/ 142763 w 1714500"/>
                              <a:gd name="connsiteY7" fmla="*/ 0 h 937260"/>
                              <a:gd name="connsiteX8" fmla="*/ 7620 w 1714500"/>
                              <a:gd name="connsiteY8" fmla="*/ 0 h 937260"/>
                              <a:gd name="connsiteX0" fmla="*/ 7620 w 1714500"/>
                              <a:gd name="connsiteY0" fmla="*/ 0 h 937260"/>
                              <a:gd name="connsiteX1" fmla="*/ 0 w 1714500"/>
                              <a:gd name="connsiteY1" fmla="*/ 937260 h 937260"/>
                              <a:gd name="connsiteX2" fmla="*/ 1714500 w 1714500"/>
                              <a:gd name="connsiteY2" fmla="*/ 937260 h 937260"/>
                              <a:gd name="connsiteX3" fmla="*/ 1714500 w 1714500"/>
                              <a:gd name="connsiteY3" fmla="*/ 30480 h 937260"/>
                              <a:gd name="connsiteX4" fmla="*/ 1600201 w 1714500"/>
                              <a:gd name="connsiteY4" fmla="*/ 30398 h 937260"/>
                              <a:gd name="connsiteX5" fmla="*/ 1600200 w 1714500"/>
                              <a:gd name="connsiteY5" fmla="*/ 822960 h 937260"/>
                              <a:gd name="connsiteX6" fmla="*/ 129540 w 1714500"/>
                              <a:gd name="connsiteY6" fmla="*/ 830580 h 937260"/>
                              <a:gd name="connsiteX7" fmla="*/ 142763 w 1714500"/>
                              <a:gd name="connsiteY7" fmla="*/ 0 h 937260"/>
                              <a:gd name="connsiteX8" fmla="*/ 7620 w 1714500"/>
                              <a:gd name="connsiteY8" fmla="*/ 0 h 93726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714500" h="937260">
                                <a:moveTo>
                                  <a:pt x="7620" y="0"/>
                                </a:moveTo>
                                <a:lnTo>
                                  <a:pt x="0" y="937260"/>
                                </a:lnTo>
                                <a:lnTo>
                                  <a:pt x="1714500" y="937260"/>
                                </a:lnTo>
                                <a:lnTo>
                                  <a:pt x="1714500" y="30480"/>
                                </a:lnTo>
                                <a:lnTo>
                                  <a:pt x="1600201" y="30398"/>
                                </a:lnTo>
                                <a:cubicBezTo>
                                  <a:pt x="1598333" y="304718"/>
                                  <a:pt x="1602068" y="548640"/>
                                  <a:pt x="1600200" y="822960"/>
                                </a:cubicBezTo>
                                <a:lnTo>
                                  <a:pt x="129540" y="830580"/>
                                </a:lnTo>
                                <a:lnTo>
                                  <a:pt x="142763" y="0"/>
                                </a:lnTo>
                                <a:lnTo>
                                  <a:pt x="7620" y="0"/>
                                </a:lnTo>
                                <a:close/>
                              </a:path>
                            </a:pathLst>
                          </a:cu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it-IT" sz="1350"/>
                          </a:p>
                        </p:txBody>
                      </p:sp>
                    </p:grpSp>
                  </p:grpSp>
                  <p:sp>
                    <p:nvSpPr>
                      <p:cNvPr id="169" name="Rettangolo 168"/>
                      <p:cNvSpPr/>
                      <p:nvPr/>
                    </p:nvSpPr>
                    <p:spPr>
                      <a:xfrm>
                        <a:off x="1066800" y="488576"/>
                        <a:ext cx="196850" cy="508000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dk1"/>
                      </a:lnRef>
                      <a:fillRef idx="2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0" name="Ovale 169"/>
                      <p:cNvSpPr/>
                      <p:nvPr/>
                    </p:nvSpPr>
                    <p:spPr>
                      <a:xfrm>
                        <a:off x="1048871" y="932329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1" name="Ovale 170"/>
                      <p:cNvSpPr/>
                      <p:nvPr/>
                    </p:nvSpPr>
                    <p:spPr>
                      <a:xfrm>
                        <a:off x="1084729" y="860611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2" name="Ovale 171"/>
                      <p:cNvSpPr/>
                      <p:nvPr/>
                    </p:nvSpPr>
                    <p:spPr>
                      <a:xfrm>
                        <a:off x="1004047" y="757517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3" name="Ovale 172"/>
                      <p:cNvSpPr/>
                      <p:nvPr/>
                    </p:nvSpPr>
                    <p:spPr>
                      <a:xfrm>
                        <a:off x="1017494" y="645458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4" name="Ovale 173"/>
                      <p:cNvSpPr/>
                      <p:nvPr/>
                    </p:nvSpPr>
                    <p:spPr>
                      <a:xfrm>
                        <a:off x="1214718" y="950258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5" name="Ovale 174"/>
                      <p:cNvSpPr/>
                      <p:nvPr/>
                    </p:nvSpPr>
                    <p:spPr>
                      <a:xfrm>
                        <a:off x="1169894" y="874058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6" name="Ovale 175"/>
                      <p:cNvSpPr/>
                      <p:nvPr/>
                    </p:nvSpPr>
                    <p:spPr>
                      <a:xfrm>
                        <a:off x="1241612" y="757517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7" name="Ovale 176"/>
                      <p:cNvSpPr/>
                      <p:nvPr/>
                    </p:nvSpPr>
                    <p:spPr>
                      <a:xfrm>
                        <a:off x="1241612" y="645458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8" name="Ovale 177"/>
                      <p:cNvSpPr/>
                      <p:nvPr/>
                    </p:nvSpPr>
                    <p:spPr>
                      <a:xfrm>
                        <a:off x="1286435" y="533400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79" name="Ovale 178"/>
                      <p:cNvSpPr/>
                      <p:nvPr/>
                    </p:nvSpPr>
                    <p:spPr>
                      <a:xfrm>
                        <a:off x="1241612" y="874058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80" name="Ovale 179"/>
                      <p:cNvSpPr/>
                      <p:nvPr/>
                    </p:nvSpPr>
                    <p:spPr>
                      <a:xfrm>
                        <a:off x="1125071" y="950258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81" name="Ovale 180"/>
                      <p:cNvSpPr/>
                      <p:nvPr/>
                    </p:nvSpPr>
                    <p:spPr>
                      <a:xfrm>
                        <a:off x="1039906" y="555811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82" name="Ovale 181"/>
                      <p:cNvSpPr/>
                      <p:nvPr/>
                    </p:nvSpPr>
                    <p:spPr>
                      <a:xfrm>
                        <a:off x="1138518" y="757517"/>
                        <a:ext cx="45085" cy="45085"/>
                      </a:xfrm>
                      <a:prstGeom prst="ellipse">
                        <a:avLst/>
                      </a:prstGeom>
                      <a:ln w="3175"/>
                    </p:spPr>
                    <p:style>
                      <a:lnRef idx="2">
                        <a:schemeClr val="dk1"/>
                      </a:lnRef>
                      <a:fillRef idx="1">
                        <a:schemeClr val="lt1"/>
                      </a:fillRef>
                      <a:effectRef idx="0">
                        <a:schemeClr val="dk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83" name="Arco a tutto sesto 182"/>
                      <p:cNvSpPr/>
                      <p:nvPr/>
                    </p:nvSpPr>
                    <p:spPr>
                      <a:xfrm>
                        <a:off x="1134035" y="0"/>
                        <a:ext cx="176530" cy="190500"/>
                      </a:xfrm>
                      <a:prstGeom prst="blockArc">
                        <a:avLst>
                          <a:gd name="adj1" fmla="val 10800000"/>
                          <a:gd name="adj2" fmla="val 21556143"/>
                          <a:gd name="adj3" fmla="val 25720"/>
                        </a:avLst>
                      </a:prstGeom>
                      <a:ln w="6350"/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84" name="Rettangolo 183"/>
                      <p:cNvSpPr/>
                      <p:nvPr/>
                    </p:nvSpPr>
                    <p:spPr>
                      <a:xfrm>
                        <a:off x="1138518" y="89647"/>
                        <a:ext cx="45719" cy="394855"/>
                      </a:xfrm>
                      <a:prstGeom prst="rect">
                        <a:avLst/>
                      </a:prstGeom>
                      <a:ln w="6350"/>
                    </p:spPr>
                    <p:style>
                      <a:lnRef idx="2">
                        <a:schemeClr val="accent6">
                          <a:shade val="50000"/>
                        </a:schemeClr>
                      </a:lnRef>
                      <a:fillRef idx="1">
                        <a:schemeClr val="accent6"/>
                      </a:fillRef>
                      <a:effectRef idx="0">
                        <a:schemeClr val="accent6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</p:grpSp>
                <p:sp>
                  <p:nvSpPr>
                    <p:cNvPr id="161" name="Rettangolo 160"/>
                    <p:cNvSpPr/>
                    <p:nvPr/>
                  </p:nvSpPr>
                  <p:spPr>
                    <a:xfrm>
                      <a:off x="281940" y="670560"/>
                      <a:ext cx="62753" cy="507365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62" name="Rettangolo 161"/>
                    <p:cNvSpPr/>
                    <p:nvPr/>
                  </p:nvSpPr>
                  <p:spPr>
                    <a:xfrm>
                      <a:off x="2057400" y="678180"/>
                      <a:ext cx="59429" cy="507365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63" name="Arco a tutto sesto 162"/>
                    <p:cNvSpPr/>
                    <p:nvPr/>
                  </p:nvSpPr>
                  <p:spPr>
                    <a:xfrm>
                      <a:off x="281940" y="198120"/>
                      <a:ext cx="176530" cy="189865"/>
                    </a:xfrm>
                    <a:prstGeom prst="blockArc">
                      <a:avLst>
                        <a:gd name="adj1" fmla="val 10800000"/>
                        <a:gd name="adj2" fmla="val 21556143"/>
                        <a:gd name="adj3" fmla="val 25720"/>
                      </a:avLst>
                    </a:prstGeom>
                    <a:ln w="6350"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64" name="Rettangolo 163"/>
                    <p:cNvSpPr/>
                    <p:nvPr/>
                  </p:nvSpPr>
                  <p:spPr>
                    <a:xfrm>
                      <a:off x="281940" y="289560"/>
                      <a:ext cx="45085" cy="394335"/>
                    </a:xfrm>
                    <a:prstGeom prst="rect">
                      <a:avLst/>
                    </a:prstGeom>
                    <a:ln w="6350"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65" name="Arco a tutto sesto 164"/>
                    <p:cNvSpPr/>
                    <p:nvPr/>
                  </p:nvSpPr>
                  <p:spPr>
                    <a:xfrm>
                      <a:off x="1927860" y="198120"/>
                      <a:ext cx="176530" cy="189865"/>
                    </a:xfrm>
                    <a:prstGeom prst="blockArc">
                      <a:avLst>
                        <a:gd name="adj1" fmla="val 10800000"/>
                        <a:gd name="adj2" fmla="val 21556143"/>
                        <a:gd name="adj3" fmla="val 25720"/>
                      </a:avLst>
                    </a:prstGeom>
                    <a:ln w="6350"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66" name="Rettangolo 165"/>
                    <p:cNvSpPr/>
                    <p:nvPr/>
                  </p:nvSpPr>
                  <p:spPr>
                    <a:xfrm flipH="1">
                      <a:off x="2057400" y="289560"/>
                      <a:ext cx="45085" cy="394335"/>
                    </a:xfrm>
                    <a:prstGeom prst="rect">
                      <a:avLst/>
                    </a:prstGeom>
                    <a:ln w="6350"/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sz="1350"/>
                    </a:p>
                  </p:txBody>
                </p:sp>
                <p:sp>
                  <p:nvSpPr>
                    <p:cNvPr id="167" name="Freccia bidirezionale orizzontale 166"/>
                    <p:cNvSpPr/>
                    <p:nvPr/>
                  </p:nvSpPr>
                  <p:spPr>
                    <a:xfrm>
                      <a:off x="792480" y="0"/>
                      <a:ext cx="720725" cy="129540"/>
                    </a:xfrm>
                    <a:prstGeom prst="leftRightArrow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 w="63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sz="1350"/>
                    </a:p>
                  </p:txBody>
                </p:sp>
              </p:grpSp>
              <p:sp>
                <p:nvSpPr>
                  <p:cNvPr id="149" name="Ovale 148"/>
                  <p:cNvSpPr/>
                  <p:nvPr/>
                </p:nvSpPr>
                <p:spPr>
                  <a:xfrm>
                    <a:off x="328247" y="1113692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0" name="Ovale 149"/>
                  <p:cNvSpPr/>
                  <p:nvPr/>
                </p:nvSpPr>
                <p:spPr>
                  <a:xfrm>
                    <a:off x="304800" y="1043353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1" name="Ovale 150"/>
                  <p:cNvSpPr/>
                  <p:nvPr/>
                </p:nvSpPr>
                <p:spPr>
                  <a:xfrm>
                    <a:off x="322385" y="937846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2" name="Ovale 151"/>
                  <p:cNvSpPr/>
                  <p:nvPr/>
                </p:nvSpPr>
                <p:spPr>
                  <a:xfrm>
                    <a:off x="298939" y="861646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3" name="Ovale 152"/>
                  <p:cNvSpPr/>
                  <p:nvPr/>
                </p:nvSpPr>
                <p:spPr>
                  <a:xfrm>
                    <a:off x="310662" y="744415"/>
                    <a:ext cx="45085" cy="45081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4" name="Ovale 153"/>
                  <p:cNvSpPr/>
                  <p:nvPr/>
                </p:nvSpPr>
                <p:spPr>
                  <a:xfrm>
                    <a:off x="328247" y="656492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5" name="Ovale 154"/>
                  <p:cNvSpPr/>
                  <p:nvPr/>
                </p:nvSpPr>
                <p:spPr>
                  <a:xfrm>
                    <a:off x="2051539" y="1113692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6" name="Ovale 155"/>
                  <p:cNvSpPr/>
                  <p:nvPr/>
                </p:nvSpPr>
                <p:spPr>
                  <a:xfrm>
                    <a:off x="2010508" y="1049215"/>
                    <a:ext cx="45085" cy="45081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7" name="Ovale 156"/>
                  <p:cNvSpPr/>
                  <p:nvPr/>
                </p:nvSpPr>
                <p:spPr>
                  <a:xfrm>
                    <a:off x="2016370" y="937846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8" name="Ovale 157"/>
                  <p:cNvSpPr/>
                  <p:nvPr/>
                </p:nvSpPr>
                <p:spPr>
                  <a:xfrm>
                    <a:off x="2022231" y="826476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59" name="Ovale 158"/>
                  <p:cNvSpPr/>
                  <p:nvPr/>
                </p:nvSpPr>
                <p:spPr>
                  <a:xfrm>
                    <a:off x="2022231" y="732692"/>
                    <a:ext cx="45085" cy="44450"/>
                  </a:xfrm>
                  <a:prstGeom prst="ellipse">
                    <a:avLst/>
                  </a:prstGeom>
                  <a:ln w="3175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</p:grpSp>
            <p:grpSp>
              <p:nvGrpSpPr>
                <p:cNvPr id="144" name="Gruppo 143"/>
                <p:cNvGrpSpPr/>
                <p:nvPr/>
              </p:nvGrpSpPr>
              <p:grpSpPr>
                <a:xfrm>
                  <a:off x="740229" y="1230086"/>
                  <a:ext cx="1431925" cy="179705"/>
                  <a:chOff x="0" y="0"/>
                  <a:chExt cx="1432000" cy="180153"/>
                </a:xfrm>
              </p:grpSpPr>
              <p:sp>
                <p:nvSpPr>
                  <p:cNvPr id="145" name="Arco a tutto sesto 144"/>
                  <p:cNvSpPr/>
                  <p:nvPr/>
                </p:nvSpPr>
                <p:spPr>
                  <a:xfrm rot="16200000">
                    <a:off x="6668" y="-3567"/>
                    <a:ext cx="176530" cy="189865"/>
                  </a:xfrm>
                  <a:prstGeom prst="blockArc">
                    <a:avLst>
                      <a:gd name="adj1" fmla="val 10800000"/>
                      <a:gd name="adj2" fmla="val 21556143"/>
                      <a:gd name="adj3" fmla="val 25720"/>
                    </a:avLst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6350"/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46" name="Rettangolo 145"/>
                  <p:cNvSpPr/>
                  <p:nvPr/>
                </p:nvSpPr>
                <p:spPr>
                  <a:xfrm rot="16200000">
                    <a:off x="739533" y="-642302"/>
                    <a:ext cx="45085" cy="1329690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6350"/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sp>
                <p:nvSpPr>
                  <p:cNvPr id="147" name="Rettangolo 146"/>
                  <p:cNvSpPr/>
                  <p:nvPr/>
                </p:nvSpPr>
                <p:spPr>
                  <a:xfrm rot="16200000">
                    <a:off x="739532" y="-512314"/>
                    <a:ext cx="45085" cy="1339850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 w="6350"/>
                </p:spPr>
                <p:style>
                  <a:lnRef idx="2">
                    <a:schemeClr val="accent6">
                      <a:shade val="50000"/>
                    </a:schemeClr>
                  </a:lnRef>
                  <a:fillRef idx="1">
                    <a:schemeClr val="accent6"/>
                  </a:fillRef>
                  <a:effectRef idx="0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</p:grpSp>
          </p:grpSp>
          <p:grpSp>
            <p:nvGrpSpPr>
              <p:cNvPr id="125" name="Gruppo 124"/>
              <p:cNvGrpSpPr/>
              <p:nvPr/>
            </p:nvGrpSpPr>
            <p:grpSpPr>
              <a:xfrm>
                <a:off x="7422198" y="5486400"/>
                <a:ext cx="1803400" cy="1371600"/>
                <a:chOff x="0" y="0"/>
                <a:chExt cx="1693121" cy="1372023"/>
              </a:xfrm>
            </p:grpSpPr>
            <p:sp>
              <p:nvSpPr>
                <p:cNvPr id="126" name="Ovale 125"/>
                <p:cNvSpPr/>
                <p:nvPr/>
              </p:nvSpPr>
              <p:spPr>
                <a:xfrm>
                  <a:off x="0" y="1286933"/>
                  <a:ext cx="59055" cy="5969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sz="1350"/>
                </a:p>
              </p:txBody>
            </p:sp>
            <p:sp>
              <p:nvSpPr>
                <p:cNvPr id="127" name="Ovale 126"/>
                <p:cNvSpPr/>
                <p:nvPr/>
              </p:nvSpPr>
              <p:spPr>
                <a:xfrm>
                  <a:off x="846666" y="1286933"/>
                  <a:ext cx="59055" cy="5969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sz="1350"/>
                </a:p>
              </p:txBody>
            </p:sp>
            <p:sp>
              <p:nvSpPr>
                <p:cNvPr id="128" name="Ovale 127"/>
                <p:cNvSpPr/>
                <p:nvPr/>
              </p:nvSpPr>
              <p:spPr>
                <a:xfrm>
                  <a:off x="1634066" y="1312333"/>
                  <a:ext cx="59055" cy="5969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it-IT" sz="1350"/>
                </a:p>
              </p:txBody>
            </p:sp>
            <p:grpSp>
              <p:nvGrpSpPr>
                <p:cNvPr id="129" name="Gruppo 128"/>
                <p:cNvGrpSpPr/>
                <p:nvPr/>
              </p:nvGrpSpPr>
              <p:grpSpPr>
                <a:xfrm>
                  <a:off x="25400" y="0"/>
                  <a:ext cx="1649095" cy="1323340"/>
                  <a:chOff x="0" y="0"/>
                  <a:chExt cx="1649549" cy="1323703"/>
                </a:xfrm>
              </p:grpSpPr>
              <p:cxnSp>
                <p:nvCxnSpPr>
                  <p:cNvPr id="130" name="Connettore 1 129"/>
                  <p:cNvCxnSpPr/>
                  <p:nvPr/>
                </p:nvCxnSpPr>
                <p:spPr>
                  <a:xfrm>
                    <a:off x="664029" y="615043"/>
                    <a:ext cx="98552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1" name="Rettangolo 130"/>
                  <p:cNvSpPr/>
                  <p:nvPr/>
                </p:nvSpPr>
                <p:spPr>
                  <a:xfrm>
                    <a:off x="794657" y="566058"/>
                    <a:ext cx="93345" cy="10477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it-IT" sz="1350"/>
                  </a:p>
                </p:txBody>
              </p:sp>
              <p:grpSp>
                <p:nvGrpSpPr>
                  <p:cNvPr id="132" name="Gruppo 131"/>
                  <p:cNvGrpSpPr/>
                  <p:nvPr/>
                </p:nvGrpSpPr>
                <p:grpSpPr>
                  <a:xfrm>
                    <a:off x="157843" y="0"/>
                    <a:ext cx="855980" cy="490220"/>
                    <a:chOff x="0" y="0"/>
                    <a:chExt cx="855980" cy="490220"/>
                  </a:xfrm>
                </p:grpSpPr>
                <p:sp>
                  <p:nvSpPr>
                    <p:cNvPr id="138" name="Rettangolo arrotondato 137"/>
                    <p:cNvSpPr/>
                    <p:nvPr/>
                  </p:nvSpPr>
                  <p:spPr>
                    <a:xfrm>
                      <a:off x="0" y="0"/>
                      <a:ext cx="855980" cy="490220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it-IT" sz="1350"/>
                    </a:p>
                  </p:txBody>
                </p:sp>
                <p:grpSp>
                  <p:nvGrpSpPr>
                    <p:cNvPr id="139" name="Gruppo 138"/>
                    <p:cNvGrpSpPr/>
                    <p:nvPr/>
                  </p:nvGrpSpPr>
                  <p:grpSpPr>
                    <a:xfrm>
                      <a:off x="147385" y="31612"/>
                      <a:ext cx="664293" cy="419420"/>
                      <a:chOff x="-244501" y="-193824"/>
                      <a:chExt cx="664293" cy="420428"/>
                    </a:xfrm>
                  </p:grpSpPr>
                  <p:sp>
                    <p:nvSpPr>
                      <p:cNvPr id="140" name="Ovale 139"/>
                      <p:cNvSpPr/>
                      <p:nvPr/>
                    </p:nvSpPr>
                    <p:spPr>
                      <a:xfrm>
                        <a:off x="72571" y="166914"/>
                        <a:ext cx="59055" cy="59690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41" name="Ovale 140"/>
                      <p:cNvSpPr/>
                      <p:nvPr/>
                    </p:nvSpPr>
                    <p:spPr>
                      <a:xfrm>
                        <a:off x="261257" y="166914"/>
                        <a:ext cx="59055" cy="59690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dk1">
                          <a:shade val="50000"/>
                        </a:schemeClr>
                      </a:lnRef>
                      <a:fillRef idx="1">
                        <a:schemeClr val="dk1"/>
                      </a:fillRef>
                      <a:effectRef idx="0">
                        <a:schemeClr val="dk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68580" tIns="34290" rIns="68580" bIns="3429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it-IT" sz="1350"/>
                      </a:p>
                    </p:txBody>
                  </p:sp>
                  <p:sp>
                    <p:nvSpPr>
                      <p:cNvPr id="142" name="Casella di testo 1126"/>
                      <p:cNvSpPr txBox="1"/>
                      <p:nvPr/>
                    </p:nvSpPr>
                    <p:spPr>
                      <a:xfrm>
                        <a:off x="-244501" y="-193824"/>
                        <a:ext cx="664293" cy="344809"/>
                      </a:xfrm>
                      <a:prstGeom prst="rect">
                        <a:avLst/>
                      </a:prstGeom>
                      <a:noFill/>
                      <a:ln w="6350">
                        <a:noFill/>
                      </a:ln>
                      <a:effectLst/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indent="171450"/>
                        <a:r>
                          <a:rPr lang="it-IT" sz="750" dirty="0" err="1">
                            <a:latin typeface="Trebuchet MS" panose="020B0603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Power</a:t>
                        </a:r>
                        <a:r>
                          <a:rPr lang="it-IT" sz="750" dirty="0">
                            <a:latin typeface="Trebuchet MS" panose="020B0603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Supply</a:t>
                        </a:r>
                        <a:br>
                          <a:rPr lang="it-IT" sz="750" dirty="0">
                            <a:latin typeface="Trebuchet MS" panose="020B0603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a:br>
                        <a:r>
                          <a:rPr lang="it-IT" sz="750" dirty="0">
                            <a:latin typeface="Trebuchet MS" panose="020B0603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</a:p>
                      <a:p>
                        <a:pPr indent="171450"/>
                        <a:r>
                          <a:rPr lang="it-IT" sz="750" dirty="0">
                            <a:latin typeface="Trebuchet MS" panose="020B0603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    </a:t>
                        </a:r>
                        <a:r>
                          <a:rPr lang="it-IT" sz="1200" dirty="0">
                            <a:latin typeface="Trebuchet MS" panose="020B0603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 +    −</a:t>
                        </a:r>
                        <a:endParaRPr lang="it-IT" sz="1500" dirty="0"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cxnSp>
                <p:nvCxnSpPr>
                  <p:cNvPr id="133" name="Connettore 1 132"/>
                  <p:cNvCxnSpPr/>
                  <p:nvPr/>
                </p:nvCxnSpPr>
                <p:spPr>
                  <a:xfrm>
                    <a:off x="838200" y="419100"/>
                    <a:ext cx="3175" cy="89662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Connettore 1 133"/>
                  <p:cNvCxnSpPr/>
                  <p:nvPr/>
                </p:nvCxnSpPr>
                <p:spPr>
                  <a:xfrm>
                    <a:off x="653143" y="413658"/>
                    <a:ext cx="0" cy="3784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5" name="Connettore 1 134"/>
                  <p:cNvCxnSpPr/>
                  <p:nvPr/>
                </p:nvCxnSpPr>
                <p:spPr>
                  <a:xfrm>
                    <a:off x="0" y="800100"/>
                    <a:ext cx="0" cy="512445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Connettore 1 135"/>
                  <p:cNvCxnSpPr/>
                  <p:nvPr/>
                </p:nvCxnSpPr>
                <p:spPr>
                  <a:xfrm flipH="1">
                    <a:off x="1638300" y="615043"/>
                    <a:ext cx="1905" cy="70866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Connettore 1 136"/>
                  <p:cNvCxnSpPr/>
                  <p:nvPr/>
                </p:nvCxnSpPr>
                <p:spPr>
                  <a:xfrm flipH="1">
                    <a:off x="0" y="800100"/>
                    <a:ext cx="660400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15" name="Casella di testo 1110"/>
            <p:cNvSpPr txBox="1"/>
            <p:nvPr/>
          </p:nvSpPr>
          <p:spPr>
            <a:xfrm>
              <a:off x="8493760" y="6673850"/>
              <a:ext cx="152400" cy="1841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it-IT"/>
              </a:defPPr>
              <a:lvl1pPr>
                <a:spcAft>
                  <a:spcPts val="0"/>
                </a:spcAft>
                <a:defRPr sz="2000">
                  <a:effectLst/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it-IT" sz="1500" dirty="0"/>
                <a:t>−</a:t>
              </a:r>
            </a:p>
          </p:txBody>
        </p:sp>
        <p:sp>
          <p:nvSpPr>
            <p:cNvPr id="116" name="Casella di testo 1111"/>
            <p:cNvSpPr txBox="1"/>
            <p:nvPr/>
          </p:nvSpPr>
          <p:spPr>
            <a:xfrm>
              <a:off x="7568248" y="6656388"/>
              <a:ext cx="152400" cy="18573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1500" dirty="0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it-IT" sz="21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Casella di testo 1112"/>
            <p:cNvSpPr txBox="1"/>
            <p:nvPr/>
          </p:nvSpPr>
          <p:spPr>
            <a:xfrm>
              <a:off x="8981535" y="6695289"/>
              <a:ext cx="152400" cy="1841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1500" dirty="0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it-IT" sz="15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8" name="Casella di testo 1113"/>
            <p:cNvSpPr txBox="1"/>
            <p:nvPr/>
          </p:nvSpPr>
          <p:spPr>
            <a:xfrm>
              <a:off x="8559909" y="7934055"/>
              <a:ext cx="658813" cy="184150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1200" dirty="0" err="1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Heater</a:t>
              </a:r>
              <a:endParaRPr lang="it-IT" sz="12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9" name="Casella di testo 1114"/>
            <p:cNvSpPr txBox="1"/>
            <p:nvPr/>
          </p:nvSpPr>
          <p:spPr>
            <a:xfrm>
              <a:off x="8553900" y="7335816"/>
              <a:ext cx="619715" cy="279788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900" dirty="0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Sample (</a:t>
              </a:r>
              <a:r>
                <a:rPr lang="it-IT" sz="900" dirty="0" err="1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Cathode</a:t>
              </a:r>
              <a:r>
                <a:rPr lang="it-IT" sz="900" dirty="0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it-IT" sz="9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0" name="Connettore 2 119"/>
            <p:cNvCxnSpPr/>
            <p:nvPr/>
          </p:nvCxnSpPr>
          <p:spPr>
            <a:xfrm flipH="1">
              <a:off x="8442960" y="7631113"/>
              <a:ext cx="298450" cy="150812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1" name="Casella di testo 1116"/>
            <p:cNvSpPr txBox="1"/>
            <p:nvPr/>
          </p:nvSpPr>
          <p:spPr>
            <a:xfrm>
              <a:off x="7476890" y="7254699"/>
              <a:ext cx="668442" cy="145917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it-IT" sz="900" dirty="0" err="1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Anode</a:t>
              </a:r>
              <a:r>
                <a:rPr lang="it-IT" sz="900" dirty="0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(Nickel)</a:t>
              </a:r>
              <a:endParaRPr lang="it-IT" sz="150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2" name="Connettore 2 121"/>
            <p:cNvCxnSpPr/>
            <p:nvPr/>
          </p:nvCxnSpPr>
          <p:spPr>
            <a:xfrm flipH="1">
              <a:off x="7482523" y="7437438"/>
              <a:ext cx="298450" cy="150812"/>
            </a:xfrm>
            <a:prstGeom prst="straightConnector1">
              <a:avLst/>
            </a:prstGeom>
            <a:ln>
              <a:headEnd type="none"/>
              <a:tailEnd type="stealt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Casella di testo 1119"/>
            <p:cNvSpPr txBox="1"/>
            <p:nvPr/>
          </p:nvSpPr>
          <p:spPr>
            <a:xfrm>
              <a:off x="8690984" y="6457547"/>
              <a:ext cx="427037" cy="153083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it-IT" sz="750" dirty="0" err="1">
                  <a:latin typeface="Trebuchet MS" panose="020B0603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Movement</a:t>
              </a:r>
              <a:endParaRPr lang="it-IT" sz="1350" dirty="0"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3" name="CasellaDiTesto 212"/>
          <p:cNvSpPr txBox="1"/>
          <p:nvPr/>
        </p:nvSpPr>
        <p:spPr>
          <a:xfrm>
            <a:off x="3891886" y="2132459"/>
            <a:ext cx="2651717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350" dirty="0"/>
              <a:t>Nickel Plating (Wood’s Bath)</a:t>
            </a:r>
            <a:endParaRPr lang="it-IT" sz="1350" dirty="0"/>
          </a:p>
          <a:p>
            <a:pPr lvl="0"/>
            <a:endParaRPr lang="it-IT" sz="1350" dirty="0"/>
          </a:p>
          <a:p>
            <a:pPr lvl="0"/>
            <a:r>
              <a:rPr lang="it-IT" sz="1350" dirty="0"/>
              <a:t>Nickel </a:t>
            </a:r>
            <a:r>
              <a:rPr lang="it-IT" sz="1350" dirty="0" err="1"/>
              <a:t>Cloride</a:t>
            </a:r>
            <a:r>
              <a:rPr lang="it-IT" sz="1350" dirty="0"/>
              <a:t>: 300 </a:t>
            </a:r>
            <a:r>
              <a:rPr lang="it-IT" sz="1350" dirty="0" err="1"/>
              <a:t>gm</a:t>
            </a:r>
            <a:r>
              <a:rPr lang="it-IT" sz="1350" dirty="0"/>
              <a:t>/lt</a:t>
            </a:r>
          </a:p>
          <a:p>
            <a:pPr lvl="0"/>
            <a:r>
              <a:rPr lang="it-IT" sz="1350" dirty="0" err="1"/>
              <a:t>Boric</a:t>
            </a:r>
            <a:r>
              <a:rPr lang="it-IT" sz="1350" dirty="0"/>
              <a:t> Acid : 30 </a:t>
            </a:r>
            <a:r>
              <a:rPr lang="it-IT" sz="1350" dirty="0" err="1"/>
              <a:t>gm</a:t>
            </a:r>
            <a:r>
              <a:rPr lang="it-IT" sz="1350" dirty="0"/>
              <a:t>/lt</a:t>
            </a:r>
          </a:p>
          <a:p>
            <a:pPr lvl="0"/>
            <a:r>
              <a:rPr lang="it-IT" sz="1350" dirty="0" err="1"/>
              <a:t>Cloridric</a:t>
            </a:r>
            <a:r>
              <a:rPr lang="it-IT" sz="1350" dirty="0"/>
              <a:t> Acid : 50 ml/lt</a:t>
            </a:r>
          </a:p>
          <a:p>
            <a:pPr lvl="0"/>
            <a:r>
              <a:rPr lang="it-IT" sz="1350" dirty="0"/>
              <a:t>Temperature: 50°C</a:t>
            </a:r>
          </a:p>
          <a:p>
            <a:pPr lvl="0"/>
            <a:r>
              <a:rPr lang="it-IT" sz="1350" dirty="0"/>
              <a:t>Voltage: 1.5 – 3.5 V</a:t>
            </a:r>
          </a:p>
          <a:p>
            <a:pPr lvl="0"/>
            <a:r>
              <a:rPr lang="it-IT" sz="1350" dirty="0" err="1"/>
              <a:t>Current</a:t>
            </a:r>
            <a:r>
              <a:rPr lang="it-IT" sz="1350" dirty="0"/>
              <a:t> </a:t>
            </a:r>
            <a:r>
              <a:rPr lang="it-IT" sz="1350" dirty="0" err="1"/>
              <a:t>Density</a:t>
            </a:r>
            <a:r>
              <a:rPr lang="en-US" sz="1350" dirty="0"/>
              <a:t>: 4 – 10 A/dm</a:t>
            </a:r>
            <a:r>
              <a:rPr lang="en-US" sz="1350" baseline="30000" dirty="0"/>
              <a:t>2</a:t>
            </a:r>
            <a:endParaRPr lang="it-IT" sz="1350" dirty="0"/>
          </a:p>
          <a:p>
            <a:pPr lvl="0"/>
            <a:r>
              <a:rPr lang="it-IT" sz="1350" dirty="0"/>
              <a:t>Time: 1-2 </a:t>
            </a:r>
            <a:r>
              <a:rPr lang="it-IT" sz="1350" dirty="0" err="1"/>
              <a:t>min</a:t>
            </a:r>
            <a:r>
              <a:rPr lang="it-IT" sz="1350" dirty="0"/>
              <a:t> (pari a 3-5 </a:t>
            </a:r>
            <a:r>
              <a:rPr lang="it-IT" sz="1350" dirty="0">
                <a:latin typeface="Symbol" panose="05050102010706020507" pitchFamily="18" charset="2"/>
              </a:rPr>
              <a:t>m</a:t>
            </a:r>
            <a:r>
              <a:rPr lang="it-IT" sz="1350" dirty="0"/>
              <a:t>m)</a:t>
            </a:r>
          </a:p>
        </p:txBody>
      </p:sp>
    </p:spTree>
    <p:extLst>
      <p:ext uri="{BB962C8B-B14F-4D97-AF65-F5344CB8AC3E}">
        <p14:creationId xmlns:p14="http://schemas.microsoft.com/office/powerpoint/2010/main" xmlns="" val="47008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734300" algn="r"/>
              </a:tabLst>
            </a:pPr>
            <a:r>
              <a:rPr lang="it-IT" dirty="0" smtClean="0"/>
              <a:t>Experience </a:t>
            </a:r>
            <a:r>
              <a:rPr lang="it-IT" dirty="0" err="1" smtClean="0"/>
              <a:t>at</a:t>
            </a:r>
            <a:r>
              <a:rPr lang="it-IT" dirty="0" smtClean="0"/>
              <a:t> CERN </a:t>
            </a:r>
            <a:r>
              <a:rPr lang="it-IT" sz="2700" dirty="0"/>
              <a:t>(</a:t>
            </a:r>
            <a:r>
              <a:rPr lang="it-IT" sz="2700" dirty="0" err="1"/>
              <a:t>substrate</a:t>
            </a:r>
            <a:r>
              <a:rPr lang="it-IT" sz="2700" dirty="0"/>
              <a:t> </a:t>
            </a:r>
            <a:r>
              <a:rPr lang="it-IT" sz="2700" dirty="0" err="1"/>
              <a:t>is</a:t>
            </a:r>
            <a:r>
              <a:rPr lang="it-IT" sz="2700" dirty="0"/>
              <a:t> AISI 316L)	2/3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28650" y="2052347"/>
            <a:ext cx="30030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it-IT" sz="1350" dirty="0"/>
              <a:t>Jet </a:t>
            </a:r>
            <a:r>
              <a:rPr lang="it-IT" sz="1350" dirty="0" err="1"/>
              <a:t>rinsing</a:t>
            </a:r>
            <a:r>
              <a:rPr lang="it-IT" sz="1350" dirty="0"/>
              <a:t>, </a:t>
            </a:r>
            <a:r>
              <a:rPr lang="it-IT" sz="1350" dirty="0" err="1"/>
              <a:t>followed</a:t>
            </a:r>
            <a:r>
              <a:rPr lang="it-IT" sz="1350" dirty="0"/>
              <a:t> by </a:t>
            </a:r>
            <a:r>
              <a:rPr lang="it-IT" sz="1350" dirty="0" err="1"/>
              <a:t>dipping</a:t>
            </a:r>
            <a:r>
              <a:rPr lang="it-IT" sz="1350" dirty="0"/>
              <a:t> in water.</a:t>
            </a:r>
          </a:p>
        </p:txBody>
      </p:sp>
      <p:sp>
        <p:nvSpPr>
          <p:cNvPr id="11" name="Rettangolo 10"/>
          <p:cNvSpPr/>
          <p:nvPr/>
        </p:nvSpPr>
        <p:spPr>
          <a:xfrm rot="21018497">
            <a:off x="4025012" y="1040287"/>
            <a:ext cx="13429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 </a:t>
            </a:r>
            <a:r>
              <a:rPr lang="it-IT" sz="21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Parts</a:t>
            </a:r>
            <a:endParaRPr lang="it-IT" sz="21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Immagin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5154" y="2125266"/>
            <a:ext cx="3893106" cy="2767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666929" y="2538496"/>
            <a:ext cx="286418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1350" dirty="0" err="1"/>
              <a:t>Copper</a:t>
            </a:r>
            <a:r>
              <a:rPr lang="it-IT" sz="1350" dirty="0"/>
              <a:t> </a:t>
            </a:r>
            <a:r>
              <a:rPr lang="it-IT" sz="1350" dirty="0" err="1"/>
              <a:t>Plating</a:t>
            </a:r>
            <a:endParaRPr lang="it-IT" sz="1350" dirty="0"/>
          </a:p>
          <a:p>
            <a:pPr lvl="0"/>
            <a:r>
              <a:rPr lang="it-IT" sz="1350" dirty="0" err="1"/>
              <a:t>Copper</a:t>
            </a:r>
            <a:r>
              <a:rPr lang="it-IT" sz="1350" dirty="0"/>
              <a:t> </a:t>
            </a:r>
            <a:r>
              <a:rPr lang="it-IT" sz="1350" dirty="0" err="1"/>
              <a:t>Sulfate</a:t>
            </a:r>
            <a:r>
              <a:rPr lang="it-IT" sz="1350" dirty="0"/>
              <a:t> CuSO4 • 5 H2O: 75 g/l </a:t>
            </a:r>
          </a:p>
          <a:p>
            <a:pPr lvl="0"/>
            <a:r>
              <a:rPr lang="it-IT" sz="1350" dirty="0" err="1"/>
              <a:t>Solforic</a:t>
            </a:r>
            <a:r>
              <a:rPr lang="it-IT" sz="1350" dirty="0"/>
              <a:t> Acid (</a:t>
            </a:r>
            <a:r>
              <a:rPr lang="it-IT" sz="1350" dirty="0" err="1"/>
              <a:t>conc</a:t>
            </a:r>
            <a:r>
              <a:rPr lang="it-IT" sz="1350" dirty="0"/>
              <a:t>.): 100 ml/l </a:t>
            </a:r>
          </a:p>
          <a:p>
            <a:pPr lvl="0"/>
            <a:r>
              <a:rPr lang="it-IT" sz="1350" dirty="0" err="1"/>
              <a:t>Cloride</a:t>
            </a:r>
            <a:r>
              <a:rPr lang="it-IT" sz="1350" dirty="0"/>
              <a:t>: 0.075 g/l </a:t>
            </a:r>
          </a:p>
          <a:p>
            <a:pPr lvl="0"/>
            <a:r>
              <a:rPr lang="it-IT" sz="1350" dirty="0"/>
              <a:t>Voltage: 1.5 – 3.5 V</a:t>
            </a:r>
          </a:p>
          <a:p>
            <a:pPr lvl="0"/>
            <a:r>
              <a:rPr lang="it-IT" sz="1350" dirty="0"/>
              <a:t>Temperature: 20-30°C</a:t>
            </a:r>
          </a:p>
          <a:p>
            <a:pPr lvl="0"/>
            <a:r>
              <a:rPr lang="it-IT" sz="1350" dirty="0" err="1"/>
              <a:t>Current</a:t>
            </a:r>
            <a:r>
              <a:rPr lang="it-IT" sz="1350" dirty="0"/>
              <a:t> </a:t>
            </a:r>
            <a:r>
              <a:rPr lang="it-IT" sz="1350" dirty="0" err="1"/>
              <a:t>Density</a:t>
            </a:r>
            <a:r>
              <a:rPr lang="en-US" sz="1350" dirty="0"/>
              <a:t>: 2 A/dm</a:t>
            </a:r>
            <a:r>
              <a:rPr lang="en-US" sz="1350" baseline="30000" dirty="0"/>
              <a:t>2</a:t>
            </a:r>
            <a:endParaRPr lang="it-IT" sz="1350" dirty="0"/>
          </a:p>
          <a:p>
            <a:pPr lvl="0"/>
            <a:r>
              <a:rPr lang="it-IT" sz="1350" dirty="0"/>
              <a:t>Time: 75 minuti (pari a 30 mm)</a:t>
            </a:r>
          </a:p>
          <a:p>
            <a:pPr lvl="0"/>
            <a:endParaRPr lang="it-IT" sz="1350" dirty="0"/>
          </a:p>
          <a:p>
            <a:pPr lvl="0"/>
            <a:r>
              <a:rPr lang="it-IT" sz="1350" dirty="0"/>
              <a:t>Air </a:t>
            </a:r>
            <a:r>
              <a:rPr lang="it-IT" sz="1350" dirty="0" err="1"/>
              <a:t>blowing</a:t>
            </a:r>
            <a:r>
              <a:rPr lang="it-IT" sz="1350" dirty="0"/>
              <a:t> for mixing</a:t>
            </a:r>
          </a:p>
          <a:p>
            <a:pPr lvl="0"/>
            <a:r>
              <a:rPr lang="it-IT" sz="1350" dirty="0"/>
              <a:t>Bath </a:t>
            </a:r>
            <a:r>
              <a:rPr lang="it-IT" sz="1350" dirty="0" err="1"/>
              <a:t>is</a:t>
            </a:r>
            <a:r>
              <a:rPr lang="it-IT" sz="1350" dirty="0"/>
              <a:t> </a:t>
            </a:r>
            <a:r>
              <a:rPr lang="it-IT" sz="1350" dirty="0" err="1"/>
              <a:t>filtered</a:t>
            </a:r>
            <a:endParaRPr lang="it-IT" sz="1350" dirty="0"/>
          </a:p>
          <a:p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xmlns="" val="1851585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tabLst>
                <a:tab pos="7734300" algn="r"/>
              </a:tabLst>
            </a:pPr>
            <a:r>
              <a:rPr lang="it-IT" dirty="0" smtClean="0"/>
              <a:t>Experience </a:t>
            </a:r>
            <a:r>
              <a:rPr lang="it-IT" dirty="0" err="1" smtClean="0"/>
              <a:t>at</a:t>
            </a:r>
            <a:r>
              <a:rPr lang="it-IT" dirty="0" smtClean="0"/>
              <a:t> CERN </a:t>
            </a:r>
            <a:r>
              <a:rPr lang="it-IT" sz="2700" dirty="0"/>
              <a:t>(</a:t>
            </a:r>
            <a:r>
              <a:rPr lang="it-IT" sz="2700" dirty="0" err="1"/>
              <a:t>substrate</a:t>
            </a:r>
            <a:r>
              <a:rPr lang="it-IT" sz="2700" dirty="0"/>
              <a:t> </a:t>
            </a:r>
            <a:r>
              <a:rPr lang="it-IT" sz="2700" dirty="0" err="1"/>
              <a:t>is</a:t>
            </a:r>
            <a:r>
              <a:rPr lang="it-IT" sz="2700" dirty="0"/>
              <a:t> AISI 316L)	2/3</a:t>
            </a:r>
          </a:p>
        </p:txBody>
      </p:sp>
      <p:sp>
        <p:nvSpPr>
          <p:cNvPr id="11" name="Rettangolo 10"/>
          <p:cNvSpPr/>
          <p:nvPr/>
        </p:nvSpPr>
        <p:spPr>
          <a:xfrm rot="21018497">
            <a:off x="4025012" y="1040287"/>
            <a:ext cx="1342996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it-IT" sz="21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Small </a:t>
            </a:r>
            <a:r>
              <a:rPr lang="it-IT" sz="21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Parts</a:t>
            </a:r>
            <a:endParaRPr lang="it-IT" sz="21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91669" y="2125266"/>
            <a:ext cx="454265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it-IT" sz="1350" dirty="0"/>
              <a:t>Jet </a:t>
            </a:r>
            <a:r>
              <a:rPr lang="it-IT" sz="1350" dirty="0" err="1"/>
              <a:t>rinsing</a:t>
            </a:r>
            <a:r>
              <a:rPr lang="it-IT" sz="1350" dirty="0"/>
              <a:t>, </a:t>
            </a:r>
            <a:r>
              <a:rPr lang="it-IT" sz="1350" dirty="0" err="1"/>
              <a:t>followed</a:t>
            </a:r>
            <a:r>
              <a:rPr lang="it-IT" sz="1350" dirty="0"/>
              <a:t> by </a:t>
            </a:r>
            <a:r>
              <a:rPr lang="it-IT" sz="1350" dirty="0" err="1"/>
              <a:t>dipping</a:t>
            </a:r>
            <a:r>
              <a:rPr lang="it-IT" sz="1350" dirty="0"/>
              <a:t> in water and  </a:t>
            </a:r>
            <a:r>
              <a:rPr lang="it-IT" sz="1350" dirty="0" err="1"/>
              <a:t>cathode</a:t>
            </a:r>
            <a:r>
              <a:rPr lang="it-IT" sz="1350" dirty="0"/>
              <a:t> </a:t>
            </a:r>
            <a:r>
              <a:rPr lang="it-IT" sz="1350" dirty="0" err="1"/>
              <a:t>removal</a:t>
            </a:r>
            <a:endParaRPr lang="it-IT" sz="1350" dirty="0"/>
          </a:p>
        </p:txBody>
      </p:sp>
      <p:sp>
        <p:nvSpPr>
          <p:cNvPr id="4" name="Rettangolo 3"/>
          <p:cNvSpPr/>
          <p:nvPr/>
        </p:nvSpPr>
        <p:spPr>
          <a:xfrm>
            <a:off x="628650" y="254609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900"/>
              </a:spcBef>
              <a:buSzPts val="950"/>
            </a:pP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Deoxidize</a:t>
            </a:r>
            <a:endParaRPr lang="it-IT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it-IT" sz="1350" dirty="0" err="1"/>
              <a:t>Cloridric</a:t>
            </a:r>
            <a:r>
              <a:rPr lang="it-IT" sz="1350" dirty="0"/>
              <a:t> Acid </a:t>
            </a:r>
            <a:r>
              <a:rPr lang="en-US" sz="1350" dirty="0"/>
              <a:t>50</a:t>
            </a:r>
            <a:r>
              <a:rPr lang="it-IT" sz="1350" dirty="0"/>
              <a:t>% v/v</a:t>
            </a:r>
          </a:p>
          <a:p>
            <a:pPr lvl="0"/>
            <a:r>
              <a:rPr lang="it-IT" sz="1350" dirty="0"/>
              <a:t>Temperature: Ambient (20°C)</a:t>
            </a:r>
          </a:p>
          <a:p>
            <a:pPr lvl="0"/>
            <a:r>
              <a:rPr lang="it-IT" sz="1350" dirty="0"/>
              <a:t>Time: 10-20 sec.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91668" y="3559688"/>
            <a:ext cx="2977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it-IT" sz="1350" dirty="0"/>
              <a:t>Jet </a:t>
            </a:r>
            <a:r>
              <a:rPr lang="it-IT" sz="1350" dirty="0" err="1"/>
              <a:t>rinsing</a:t>
            </a:r>
            <a:r>
              <a:rPr lang="it-IT" sz="1350" dirty="0"/>
              <a:t>, </a:t>
            </a:r>
            <a:r>
              <a:rPr lang="it-IT" sz="1350" dirty="0" err="1"/>
              <a:t>followed</a:t>
            </a:r>
            <a:r>
              <a:rPr lang="it-IT" sz="1350" dirty="0"/>
              <a:t> by </a:t>
            </a:r>
            <a:r>
              <a:rPr lang="it-IT" sz="1350" dirty="0" err="1"/>
              <a:t>dipping</a:t>
            </a:r>
            <a:r>
              <a:rPr lang="it-IT" sz="1350" dirty="0"/>
              <a:t> in water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28650" y="3955793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900"/>
              </a:spcBef>
              <a:buSzPts val="950"/>
            </a:pP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Copper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Passivation</a:t>
            </a:r>
            <a:endParaRPr lang="it-IT" sz="135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491668" y="4345206"/>
            <a:ext cx="29771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it-IT" sz="1350" dirty="0"/>
              <a:t>Jet </a:t>
            </a:r>
            <a:r>
              <a:rPr lang="it-IT" sz="1350" dirty="0" err="1"/>
              <a:t>rinsing</a:t>
            </a:r>
            <a:r>
              <a:rPr lang="it-IT" sz="1350" dirty="0"/>
              <a:t>, </a:t>
            </a:r>
            <a:r>
              <a:rPr lang="it-IT" sz="1350" dirty="0" err="1"/>
              <a:t>followed</a:t>
            </a:r>
            <a:r>
              <a:rPr lang="it-IT" sz="1350" dirty="0"/>
              <a:t> by </a:t>
            </a:r>
            <a:r>
              <a:rPr lang="it-IT" sz="1350" dirty="0" err="1"/>
              <a:t>dipping</a:t>
            </a:r>
            <a:r>
              <a:rPr lang="it-IT" sz="1350" dirty="0"/>
              <a:t> in water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28650" y="4700414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900"/>
              </a:spcBef>
              <a:buSzPts val="950"/>
            </a:pP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Ultrasonic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cleaning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in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demineralized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water</a:t>
            </a:r>
            <a:endParaRPr lang="it-IT" sz="1350" dirty="0"/>
          </a:p>
        </p:txBody>
      </p:sp>
      <p:sp>
        <p:nvSpPr>
          <p:cNvPr id="16" name="Rettangolo 15"/>
          <p:cNvSpPr/>
          <p:nvPr/>
        </p:nvSpPr>
        <p:spPr>
          <a:xfrm>
            <a:off x="491668" y="5118961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900"/>
              </a:spcBef>
              <a:buSzPts val="950"/>
            </a:pP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Rinsing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with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ethyl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alcohol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folloed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by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drying</a:t>
            </a:r>
            <a:r>
              <a:rPr lang="it-IT" sz="1350" dirty="0">
                <a:ea typeface="Times New Roman" panose="02020603050405020304" pitchFamily="18" charset="0"/>
                <a:cs typeface="Verdana" panose="020B0604030504040204" pitchFamily="34" charset="0"/>
              </a:rPr>
              <a:t> with </a:t>
            </a:r>
            <a:r>
              <a:rPr lang="it-IT" sz="1350" dirty="0" err="1">
                <a:ea typeface="Times New Roman" panose="02020603050405020304" pitchFamily="18" charset="0"/>
                <a:cs typeface="Verdana" panose="020B0604030504040204" pitchFamily="34" charset="0"/>
              </a:rPr>
              <a:t>nitrogen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xmlns="" val="22827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5004048" y="4005064"/>
            <a:ext cx="2448272" cy="1221407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24271" y="188640"/>
            <a:ext cx="3519153" cy="994172"/>
          </a:xfrm>
        </p:spPr>
        <p:txBody>
          <a:bodyPr>
            <a:normAutofit/>
          </a:bodyPr>
          <a:lstStyle/>
          <a:p>
            <a:r>
              <a:rPr lang="it-IT" dirty="0" err="1" smtClean="0"/>
              <a:t>Calculations</a:t>
            </a:r>
            <a:endParaRPr lang="it-IT" dirty="0"/>
          </a:p>
        </p:txBody>
      </p:sp>
      <p:pic>
        <p:nvPicPr>
          <p:cNvPr id="6" name="Immagine 5"/>
          <p:cNvPicPr/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268" b="30886"/>
          <a:stretch/>
        </p:blipFill>
        <p:spPr bwMode="auto">
          <a:xfrm>
            <a:off x="3589392" y="1340768"/>
            <a:ext cx="5591120" cy="40839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magin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4506"/>
          <a:stretch/>
        </p:blipFill>
        <p:spPr bwMode="auto">
          <a:xfrm>
            <a:off x="251520" y="1484784"/>
            <a:ext cx="4626575" cy="3597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92653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523896"/>
          </a:xfrm>
        </p:spPr>
        <p:txBody>
          <a:bodyPr>
            <a:normAutofit fontScale="90000"/>
          </a:bodyPr>
          <a:lstStyle/>
          <a:p>
            <a:r>
              <a:rPr lang="it-IT" sz="2400" dirty="0"/>
              <a:t>Experience with Nichel </a:t>
            </a:r>
            <a:r>
              <a:rPr lang="it-IT" sz="2400" dirty="0" err="1"/>
              <a:t>Plating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LNL w/ «First» </a:t>
            </a:r>
            <a:r>
              <a:rPr lang="it-IT" sz="2400" dirty="0" err="1"/>
              <a:t>External</a:t>
            </a:r>
            <a:r>
              <a:rPr lang="it-IT" sz="2400" dirty="0"/>
              <a:t> company</a:t>
            </a:r>
          </a:p>
        </p:txBody>
      </p:sp>
      <p:pic>
        <p:nvPicPr>
          <p:cNvPr id="4" name="Picture 2" descr="F:\DCIM\103_PANA\P10309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0" t="34479" r="25938" b="14271"/>
          <a:stretch/>
        </p:blipFill>
        <p:spPr bwMode="auto">
          <a:xfrm>
            <a:off x="3200087" y="1990785"/>
            <a:ext cx="2334563" cy="209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DCIM\103_PANA\P10309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25" t="29896" r="29844" b="21770"/>
          <a:stretch/>
        </p:blipFill>
        <p:spPr bwMode="auto">
          <a:xfrm>
            <a:off x="628650" y="1993356"/>
            <a:ext cx="2430270" cy="209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36662" y="3704036"/>
            <a:ext cx="9380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AISI 316LN</a:t>
            </a:r>
            <a:endParaRPr lang="en-US" sz="135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301058" y="3109133"/>
            <a:ext cx="11312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Nickel </a:t>
            </a:r>
            <a:r>
              <a:rPr lang="it-IT" sz="1350" dirty="0" err="1"/>
              <a:t>Plating</a:t>
            </a:r>
            <a:endParaRPr lang="en-US" sz="135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598980" y="1713786"/>
            <a:ext cx="9895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scratch test</a:t>
            </a:r>
            <a:endParaRPr lang="en-US" sz="1350" dirty="0"/>
          </a:p>
        </p:txBody>
      </p:sp>
      <p:cxnSp>
        <p:nvCxnSpPr>
          <p:cNvPr id="9" name="Connettore 2 8"/>
          <p:cNvCxnSpPr/>
          <p:nvPr/>
        </p:nvCxnSpPr>
        <p:spPr>
          <a:xfrm flipV="1">
            <a:off x="1222716" y="3325157"/>
            <a:ext cx="498399" cy="378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stCxn id="8" idx="2"/>
          </p:cNvCxnSpPr>
          <p:nvPr/>
        </p:nvCxnSpPr>
        <p:spPr>
          <a:xfrm>
            <a:off x="4093763" y="2013868"/>
            <a:ext cx="381659" cy="447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ttangolo 10"/>
          <p:cNvSpPr/>
          <p:nvPr/>
        </p:nvSpPr>
        <p:spPr>
          <a:xfrm>
            <a:off x="6011944" y="2147788"/>
            <a:ext cx="2613660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350" dirty="0"/>
              <a:t>Scratch test </a:t>
            </a:r>
            <a:r>
              <a:rPr lang="it-IT" sz="1350" dirty="0" err="1"/>
              <a:t>parameters</a:t>
            </a:r>
            <a:endParaRPr lang="it-IT" sz="1350" dirty="0"/>
          </a:p>
          <a:p>
            <a:r>
              <a:rPr lang="it-IT" sz="1350" dirty="0" err="1"/>
              <a:t>Type</a:t>
            </a:r>
            <a:r>
              <a:rPr lang="it-IT" sz="1350" dirty="0"/>
              <a:t> :	Progressive</a:t>
            </a:r>
          </a:p>
          <a:p>
            <a:r>
              <a:rPr lang="it-IT" sz="1350" dirty="0" err="1"/>
              <a:t>Begin</a:t>
            </a:r>
            <a:r>
              <a:rPr lang="it-IT" sz="1350" dirty="0"/>
              <a:t> </a:t>
            </a:r>
            <a:r>
              <a:rPr lang="it-IT" sz="1350" dirty="0" err="1"/>
              <a:t>Load</a:t>
            </a:r>
            <a:r>
              <a:rPr lang="it-IT" sz="1350" dirty="0"/>
              <a:t> (N) :	0</a:t>
            </a:r>
          </a:p>
          <a:p>
            <a:r>
              <a:rPr lang="it-IT" sz="1350" dirty="0"/>
              <a:t>End </a:t>
            </a:r>
            <a:r>
              <a:rPr lang="it-IT" sz="1350" dirty="0" err="1"/>
              <a:t>Load</a:t>
            </a:r>
            <a:r>
              <a:rPr lang="it-IT" sz="1350" dirty="0"/>
              <a:t> (N) :	30</a:t>
            </a:r>
          </a:p>
          <a:p>
            <a:r>
              <a:rPr lang="it-IT" sz="1350" dirty="0" err="1"/>
              <a:t>Loading</a:t>
            </a:r>
            <a:r>
              <a:rPr lang="it-IT" sz="1350" dirty="0"/>
              <a:t> rate (N/</a:t>
            </a:r>
            <a:r>
              <a:rPr lang="it-IT" sz="1350" dirty="0" err="1"/>
              <a:t>min</a:t>
            </a:r>
            <a:r>
              <a:rPr lang="it-IT" sz="1350" dirty="0"/>
              <a:t>) :	60</a:t>
            </a:r>
          </a:p>
          <a:p>
            <a:endParaRPr lang="it-IT" sz="1350" dirty="0"/>
          </a:p>
          <a:p>
            <a:r>
              <a:rPr lang="it-IT" sz="1350" dirty="0" err="1"/>
              <a:t>Speed</a:t>
            </a:r>
            <a:r>
              <a:rPr lang="it-IT" sz="1350" dirty="0"/>
              <a:t> (mm/</a:t>
            </a:r>
            <a:r>
              <a:rPr lang="it-IT" sz="1350" dirty="0" err="1"/>
              <a:t>min</a:t>
            </a:r>
            <a:r>
              <a:rPr lang="it-IT" sz="1350" dirty="0"/>
              <a:t>) :	13.62</a:t>
            </a:r>
          </a:p>
          <a:p>
            <a:r>
              <a:rPr lang="it-IT" sz="1350" dirty="0" err="1"/>
              <a:t>Length</a:t>
            </a:r>
            <a:r>
              <a:rPr lang="it-IT" sz="1350" dirty="0"/>
              <a:t> (mm) :	7</a:t>
            </a:r>
          </a:p>
          <a:p>
            <a:r>
              <a:rPr lang="it-IT" sz="1350" dirty="0" err="1"/>
              <a:t>AESensitivity</a:t>
            </a:r>
            <a:r>
              <a:rPr lang="it-IT" sz="1350" dirty="0"/>
              <a:t> :	5</a:t>
            </a:r>
          </a:p>
        </p:txBody>
      </p:sp>
    </p:spTree>
    <p:extLst>
      <p:ext uri="{BB962C8B-B14F-4D97-AF65-F5344CB8AC3E}">
        <p14:creationId xmlns:p14="http://schemas.microsoft.com/office/powerpoint/2010/main" xmlns="" val="246211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9018" y="1054894"/>
            <a:ext cx="7821930" cy="366236"/>
          </a:xfrm>
        </p:spPr>
        <p:txBody>
          <a:bodyPr>
            <a:normAutofit fontScale="90000"/>
          </a:bodyPr>
          <a:lstStyle/>
          <a:p>
            <a:r>
              <a:rPr lang="it-IT" sz="2700" dirty="0"/>
              <a:t>SEM </a:t>
            </a:r>
            <a:r>
              <a:rPr lang="it-IT" sz="2700" dirty="0" err="1"/>
              <a:t>Imaging</a:t>
            </a:r>
            <a:r>
              <a:rPr lang="it-IT" sz="2700" dirty="0"/>
              <a:t> </a:t>
            </a:r>
            <a:r>
              <a:rPr lang="it-IT" sz="2700" dirty="0" err="1"/>
              <a:t>after</a:t>
            </a:r>
            <a:r>
              <a:rPr lang="it-IT" sz="2700" dirty="0"/>
              <a:t> scratch test. Head </a:t>
            </a:r>
            <a:r>
              <a:rPr lang="it-IT" sz="2700" dirty="0" err="1"/>
              <a:t>diameter</a:t>
            </a:r>
            <a:r>
              <a:rPr lang="it-IT" sz="2700" dirty="0"/>
              <a:t> 100</a:t>
            </a:r>
            <a:r>
              <a:rPr lang="it-IT" sz="2700" dirty="0">
                <a:latin typeface="Symbol" pitchFamily="18" charset="2"/>
              </a:rPr>
              <a:t>m</a:t>
            </a:r>
            <a:r>
              <a:rPr lang="it-IT" sz="2700" dirty="0"/>
              <a:t>m</a:t>
            </a:r>
            <a:endParaRPr lang="en-US" sz="27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7635" y="1808821"/>
            <a:ext cx="3132348" cy="271633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7534" y="1804716"/>
            <a:ext cx="3118593" cy="270440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058054" y="4725144"/>
            <a:ext cx="27003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Plastic </a:t>
            </a:r>
            <a:r>
              <a:rPr lang="it-IT" sz="1350" dirty="0" err="1"/>
              <a:t>deformation</a:t>
            </a:r>
            <a:r>
              <a:rPr lang="it-IT" sz="1350" dirty="0"/>
              <a:t> of the film with </a:t>
            </a:r>
            <a:r>
              <a:rPr lang="it-IT" sz="1350" dirty="0" err="1"/>
              <a:t>cracks</a:t>
            </a:r>
            <a:endParaRPr lang="en-US" sz="1350" dirty="0"/>
          </a:p>
        </p:txBody>
      </p:sp>
      <p:cxnSp>
        <p:nvCxnSpPr>
          <p:cNvPr id="8" name="Connettore 2 7"/>
          <p:cNvCxnSpPr/>
          <p:nvPr/>
        </p:nvCxnSpPr>
        <p:spPr>
          <a:xfrm flipV="1">
            <a:off x="5976156" y="3266982"/>
            <a:ext cx="609306" cy="14581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312819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715250" cy="425771"/>
          </a:xfrm>
        </p:spPr>
        <p:txBody>
          <a:bodyPr>
            <a:noAutofit/>
          </a:bodyPr>
          <a:lstStyle/>
          <a:p>
            <a:r>
              <a:rPr lang="it-IT" sz="2400" dirty="0"/>
              <a:t>SEM </a:t>
            </a:r>
            <a:r>
              <a:rPr lang="it-IT" sz="2400" dirty="0" err="1"/>
              <a:t>Imaging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scratch test. Head </a:t>
            </a:r>
            <a:r>
              <a:rPr lang="it-IT" sz="2400" dirty="0" err="1"/>
              <a:t>diameter</a:t>
            </a:r>
            <a:r>
              <a:rPr lang="it-IT" sz="2400" dirty="0"/>
              <a:t> 50</a:t>
            </a:r>
            <a:r>
              <a:rPr lang="it-IT" sz="2400" dirty="0">
                <a:latin typeface="Symbol" pitchFamily="18" charset="2"/>
              </a:rPr>
              <a:t>m</a:t>
            </a:r>
            <a:r>
              <a:rPr lang="it-IT" sz="2400" dirty="0"/>
              <a:t>m</a:t>
            </a:r>
            <a:endParaRPr lang="en-US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1815" y="1808820"/>
            <a:ext cx="4077186" cy="353568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93495" y="2384921"/>
            <a:ext cx="227630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Film </a:t>
            </a:r>
            <a:r>
              <a:rPr lang="it-IT" sz="1350" dirty="0" err="1"/>
              <a:t>is</a:t>
            </a:r>
            <a:r>
              <a:rPr lang="it-IT" sz="1350" dirty="0"/>
              <a:t> </a:t>
            </a:r>
            <a:r>
              <a:rPr lang="it-IT" sz="1350" dirty="0" err="1"/>
              <a:t>already</a:t>
            </a:r>
            <a:r>
              <a:rPr lang="it-IT" sz="1350" dirty="0"/>
              <a:t> </a:t>
            </a:r>
            <a:r>
              <a:rPr lang="it-IT" sz="1350" dirty="0" err="1"/>
              <a:t>cracked</a:t>
            </a:r>
            <a:r>
              <a:rPr lang="it-IT" sz="1350" dirty="0"/>
              <a:t>. </a:t>
            </a:r>
            <a:r>
              <a:rPr lang="it-IT" sz="1350" dirty="0" err="1"/>
              <a:t>Cracks</a:t>
            </a:r>
            <a:r>
              <a:rPr lang="it-IT" sz="1350" dirty="0"/>
              <a:t> are </a:t>
            </a:r>
            <a:r>
              <a:rPr lang="it-IT" sz="1350" dirty="0" err="1"/>
              <a:t>through</a:t>
            </a:r>
            <a:r>
              <a:rPr lang="it-IT" sz="1350" dirty="0"/>
              <a:t> </a:t>
            </a:r>
            <a:r>
              <a:rPr lang="it-IT" sz="1350" dirty="0" err="1"/>
              <a:t>all</a:t>
            </a:r>
            <a:r>
              <a:rPr lang="it-IT" sz="1350" dirty="0"/>
              <a:t> the </a:t>
            </a:r>
            <a:r>
              <a:rPr lang="it-IT" sz="1350" dirty="0" err="1"/>
              <a:t>thickness</a:t>
            </a:r>
            <a:endParaRPr lang="en-US" sz="1350" dirty="0"/>
          </a:p>
        </p:txBody>
      </p:sp>
      <p:cxnSp>
        <p:nvCxnSpPr>
          <p:cNvPr id="7" name="Connettore 2 6"/>
          <p:cNvCxnSpPr/>
          <p:nvPr/>
        </p:nvCxnSpPr>
        <p:spPr>
          <a:xfrm flipV="1">
            <a:off x="3221850" y="2312949"/>
            <a:ext cx="594066" cy="1439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345142" y="4185084"/>
            <a:ext cx="2079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The </a:t>
            </a:r>
            <a:r>
              <a:rPr lang="it-IT" sz="1350" dirty="0" err="1"/>
              <a:t>smaller</a:t>
            </a:r>
            <a:r>
              <a:rPr lang="it-IT" sz="1350" dirty="0"/>
              <a:t> head </a:t>
            </a:r>
            <a:r>
              <a:rPr lang="it-IT" sz="1350" dirty="0" err="1"/>
              <a:t>creates</a:t>
            </a:r>
            <a:r>
              <a:rPr lang="it-IT" sz="1350" dirty="0"/>
              <a:t> a </a:t>
            </a:r>
            <a:r>
              <a:rPr lang="it-IT" sz="1350" dirty="0" err="1"/>
              <a:t>deeper</a:t>
            </a:r>
            <a:r>
              <a:rPr lang="it-IT" sz="1350" dirty="0"/>
              <a:t> </a:t>
            </a:r>
            <a:r>
              <a:rPr lang="it-IT" sz="1350" dirty="0" err="1"/>
              <a:t>groove</a:t>
            </a:r>
            <a:r>
              <a:rPr lang="it-IT" sz="1350" dirty="0"/>
              <a:t>. Part of the </a:t>
            </a:r>
            <a:r>
              <a:rPr lang="it-IT" sz="1350" dirty="0" err="1"/>
              <a:t>films</a:t>
            </a:r>
            <a:r>
              <a:rPr lang="it-IT" sz="1350" dirty="0"/>
              <a:t> are </a:t>
            </a:r>
            <a:r>
              <a:rPr lang="it-IT" sz="1350" dirty="0" err="1"/>
              <a:t>removed</a:t>
            </a:r>
            <a:r>
              <a:rPr lang="it-IT" sz="1350" dirty="0"/>
              <a:t> </a:t>
            </a:r>
            <a:r>
              <a:rPr lang="it-IT" sz="1350" dirty="0" err="1"/>
              <a:t>generating</a:t>
            </a:r>
            <a:r>
              <a:rPr lang="it-IT" sz="1350" dirty="0"/>
              <a:t> </a:t>
            </a:r>
            <a:r>
              <a:rPr lang="it-IT" sz="1350" dirty="0" err="1"/>
              <a:t>flakes</a:t>
            </a:r>
            <a:r>
              <a:rPr lang="it-IT" sz="1350" dirty="0"/>
              <a:t>.</a:t>
            </a:r>
            <a:endParaRPr lang="en-US" sz="1350" dirty="0"/>
          </a:p>
        </p:txBody>
      </p:sp>
      <p:cxnSp>
        <p:nvCxnSpPr>
          <p:cNvPr id="10" name="Connettore 2 9"/>
          <p:cNvCxnSpPr/>
          <p:nvPr/>
        </p:nvCxnSpPr>
        <p:spPr>
          <a:xfrm>
            <a:off x="2627784" y="2978877"/>
            <a:ext cx="1512168" cy="342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flipV="1">
            <a:off x="3221850" y="3861048"/>
            <a:ext cx="1674186" cy="9181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242209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4653136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Vacuum Brazing</a:t>
            </a:r>
            <a:endParaRPr lang="en-US" dirty="0"/>
          </a:p>
        </p:txBody>
      </p:sp>
      <p:cxnSp>
        <p:nvCxnSpPr>
          <p:cNvPr id="5" name="Connettore 1 4"/>
          <p:cNvCxnSpPr/>
          <p:nvPr/>
        </p:nvCxnSpPr>
        <p:spPr>
          <a:xfrm>
            <a:off x="251520" y="5661248"/>
            <a:ext cx="8568952" cy="0"/>
          </a:xfrm>
          <a:prstGeom prst="line">
            <a:avLst/>
          </a:prstGeom>
          <a:ln w="762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718050"/>
            <a:ext cx="6271973" cy="38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85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Chemical</a:t>
            </a:r>
            <a:r>
              <a:rPr lang="it-IT" dirty="0" smtClean="0"/>
              <a:t> Analysis with EDS a 20kV</a:t>
            </a:r>
            <a:endParaRPr lang="en-US" dirty="0"/>
          </a:p>
        </p:txBody>
      </p:sp>
      <p:graphicFrame>
        <p:nvGraphicFramePr>
          <p:cNvPr id="5" name="Grafico 4"/>
          <p:cNvGraphicFramePr>
            <a:graphicFrameLocks/>
          </p:cNvGraphicFramePr>
          <p:nvPr>
            <p:extLst/>
          </p:nvPr>
        </p:nvGraphicFramePr>
        <p:xfrm>
          <a:off x="1223628" y="1808820"/>
          <a:ext cx="5630211" cy="2659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698183" y="2290509"/>
            <a:ext cx="2376264" cy="5078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350" dirty="0"/>
              <a:t>The Nickel </a:t>
            </a:r>
            <a:r>
              <a:rPr lang="it-IT" sz="1350" dirty="0" err="1"/>
              <a:t>plating</a:t>
            </a:r>
            <a:r>
              <a:rPr lang="it-IT" sz="1350" dirty="0"/>
              <a:t> </a:t>
            </a:r>
            <a:r>
              <a:rPr lang="it-IT" sz="1350" dirty="0" err="1"/>
              <a:t>seems</a:t>
            </a:r>
            <a:r>
              <a:rPr lang="it-IT" sz="1350" dirty="0"/>
              <a:t> to be </a:t>
            </a:r>
            <a:r>
              <a:rPr lang="it-IT" sz="1350" dirty="0" err="1"/>
              <a:t>contaminated</a:t>
            </a:r>
            <a:r>
              <a:rPr lang="it-IT" sz="1350" dirty="0"/>
              <a:t> with </a:t>
            </a:r>
            <a:r>
              <a:rPr lang="it-IT" sz="1350" dirty="0" err="1"/>
              <a:t>Zinc</a:t>
            </a:r>
            <a:r>
              <a:rPr lang="it-IT" sz="1350" dirty="0"/>
              <a:t>.</a:t>
            </a:r>
            <a:endParaRPr lang="en-US" sz="1350" dirty="0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5406438" y="2817080"/>
            <a:ext cx="461706" cy="9899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7292" y="4185085"/>
            <a:ext cx="2185897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354198" y="3915054"/>
            <a:ext cx="11128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Principio EDS</a:t>
            </a:r>
            <a:endParaRPr lang="en-US" sz="135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1670" y="4297894"/>
            <a:ext cx="3465712" cy="170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707904" y="4401109"/>
            <a:ext cx="138371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dirty="0"/>
              <a:t>Tempo acquisizione = 42s</a:t>
            </a:r>
            <a:endParaRPr lang="en-US" sz="900" dirty="0"/>
          </a:p>
        </p:txBody>
      </p:sp>
      <p:sp>
        <p:nvSpPr>
          <p:cNvPr id="11" name="Rettangolo 10"/>
          <p:cNvSpPr/>
          <p:nvPr/>
        </p:nvSpPr>
        <p:spPr>
          <a:xfrm>
            <a:off x="1601670" y="5103186"/>
            <a:ext cx="1404157" cy="16201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xmlns="" val="22610617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632043"/>
            <a:ext cx="7886700" cy="1054566"/>
          </a:xfrm>
        </p:spPr>
        <p:txBody>
          <a:bodyPr>
            <a:normAutofit/>
          </a:bodyPr>
          <a:lstStyle/>
          <a:p>
            <a:r>
              <a:rPr lang="it-IT" sz="3600" dirty="0" err="1" smtClean="0"/>
              <a:t>Deposition</a:t>
            </a:r>
            <a:r>
              <a:rPr lang="it-IT" sz="3600" dirty="0" smtClean="0"/>
              <a:t> from the «</a:t>
            </a:r>
            <a:r>
              <a:rPr lang="it-IT" sz="3600" dirty="0" err="1" smtClean="0"/>
              <a:t>second</a:t>
            </a:r>
            <a:r>
              <a:rPr lang="it-IT" sz="3600" dirty="0" smtClean="0"/>
              <a:t>» Company</a:t>
            </a:r>
            <a:endParaRPr lang="it-IT" sz="3600" dirty="0"/>
          </a:p>
        </p:txBody>
      </p:sp>
      <p:pic>
        <p:nvPicPr>
          <p:cNvPr id="4" name="Immagine 3" descr="C:\Users\Fabrizio_S\Desktop\gen2014\nichelaturaCMB-scratch100a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50" y="2330530"/>
            <a:ext cx="3966896" cy="3437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:\Users\Fabrizio_S\Desktop\gen2014\nichelaturaCMB-scratch100b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2489" y="2383870"/>
            <a:ext cx="3842861" cy="333063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547421" y="1708665"/>
            <a:ext cx="7715250" cy="42577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/>
              <a:t>SEM </a:t>
            </a:r>
            <a:r>
              <a:rPr lang="it-IT" sz="2400" dirty="0" err="1"/>
              <a:t>Imaging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scratch test. Head </a:t>
            </a:r>
            <a:r>
              <a:rPr lang="it-IT" sz="2400" dirty="0" err="1"/>
              <a:t>diameter</a:t>
            </a:r>
            <a:r>
              <a:rPr lang="it-IT" sz="2400" dirty="0"/>
              <a:t> 100</a:t>
            </a:r>
            <a:r>
              <a:rPr lang="it-IT" sz="2400" dirty="0">
                <a:latin typeface="Symbol" pitchFamily="18" charset="2"/>
              </a:rPr>
              <a:t>m</a:t>
            </a:r>
            <a:r>
              <a:rPr lang="it-IT" sz="2400" dirty="0"/>
              <a:t>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202307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:\Users\Fabrizio_S\Desktop\gen2014\nichelaturaCMB-scratch50a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51" y="2372440"/>
            <a:ext cx="3244691" cy="281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:\Users\Fabrizio_S\Desktop\gen2014\nichelaturaCMB-scratch50b.t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5759" y="2374345"/>
            <a:ext cx="3245168" cy="28122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02456"/>
          </a:xfrm>
        </p:spPr>
        <p:txBody>
          <a:bodyPr>
            <a:noAutofit/>
          </a:bodyPr>
          <a:lstStyle/>
          <a:p>
            <a:r>
              <a:rPr lang="it-IT" sz="2400" dirty="0"/>
              <a:t>SEM </a:t>
            </a:r>
            <a:r>
              <a:rPr lang="it-IT" sz="2400" dirty="0" err="1"/>
              <a:t>Imaging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scratch test. Head </a:t>
            </a:r>
            <a:r>
              <a:rPr lang="it-IT" sz="2400" dirty="0" err="1"/>
              <a:t>diameter</a:t>
            </a:r>
            <a:r>
              <a:rPr lang="it-IT" sz="2400" dirty="0"/>
              <a:t> 50</a:t>
            </a:r>
            <a:r>
              <a:rPr lang="it-IT" sz="2400" dirty="0">
                <a:latin typeface="Symbol" pitchFamily="18" charset="2"/>
              </a:rPr>
              <a:t>m</a:t>
            </a:r>
            <a:r>
              <a:rPr lang="it-IT" sz="2400" dirty="0"/>
              <a:t>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533848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0658" y="1088100"/>
            <a:ext cx="7517130" cy="655796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Thickness</a:t>
            </a:r>
            <a:r>
              <a:rPr lang="it-IT" dirty="0" smtClean="0"/>
              <a:t> </a:t>
            </a:r>
            <a:r>
              <a:rPr lang="it-IT" dirty="0" err="1" smtClean="0"/>
              <a:t>Calibration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60" t="8968" r="214" b="23412"/>
          <a:stretch/>
        </p:blipFill>
        <p:spPr>
          <a:xfrm>
            <a:off x="350659" y="2078850"/>
            <a:ext cx="4399130" cy="2993598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44" r="74694" b="60000"/>
          <a:stretch/>
        </p:blipFill>
        <p:spPr>
          <a:xfrm>
            <a:off x="4995175" y="1088100"/>
            <a:ext cx="1892667" cy="1747664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>
            <a:off x="2672916" y="2565057"/>
            <a:ext cx="0" cy="205207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458670" y="2565056"/>
            <a:ext cx="40504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2072083" y="3606169"/>
            <a:ext cx="6415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solidFill>
                  <a:schemeClr val="accent6">
                    <a:lumMod val="75000"/>
                  </a:schemeClr>
                </a:solidFill>
              </a:rPr>
              <a:t>2.5</a:t>
            </a:r>
            <a:r>
              <a:rPr lang="it-IT" sz="1350" dirty="0">
                <a:solidFill>
                  <a:schemeClr val="accent6">
                    <a:lumMod val="75000"/>
                  </a:schemeClr>
                </a:solidFill>
                <a:latin typeface="Symbol" pitchFamily="18" charset="2"/>
              </a:rPr>
              <a:t>m</a:t>
            </a:r>
            <a:r>
              <a:rPr lang="it-IT" sz="1350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endParaRPr lang="en-US" sz="135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458670" y="4605773"/>
            <a:ext cx="405045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11" name="Grafico 10"/>
          <p:cNvGraphicFramePr>
            <a:graphicFrameLocks/>
          </p:cNvGraphicFramePr>
          <p:nvPr>
            <p:extLst/>
          </p:nvPr>
        </p:nvGraphicFramePr>
        <p:xfrm>
          <a:off x="4869211" y="3097530"/>
          <a:ext cx="3665189" cy="2796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asellaDiTesto 11"/>
          <p:cNvSpPr txBox="1"/>
          <p:nvPr/>
        </p:nvSpPr>
        <p:spPr>
          <a:xfrm rot="19565264">
            <a:off x="5929178" y="4267077"/>
            <a:ext cx="1104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6.25 </a:t>
            </a:r>
            <a:r>
              <a:rPr lang="it-IT" sz="1350" dirty="0" err="1"/>
              <a:t>min</a:t>
            </a:r>
            <a:r>
              <a:rPr lang="it-IT" sz="1350" dirty="0"/>
              <a:t>/</a:t>
            </a:r>
            <a:r>
              <a:rPr lang="it-IT" sz="1350" dirty="0">
                <a:latin typeface="Symbol" panose="05050102010706020507" pitchFamily="18" charset="2"/>
              </a:rPr>
              <a:t>m</a:t>
            </a:r>
            <a:r>
              <a:rPr lang="it-IT" sz="135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xmlns="" val="3540443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Chemical</a:t>
            </a:r>
            <a:r>
              <a:rPr lang="it-IT" dirty="0" smtClean="0"/>
              <a:t> Analysis with EDS</a:t>
            </a:r>
            <a:endParaRPr lang="it-IT" dirty="0"/>
          </a:p>
        </p:txBody>
      </p:sp>
      <p:pic>
        <p:nvPicPr>
          <p:cNvPr id="4" name="Immagine 3" descr="C:\Users\Fabrizio_S\Desktop\gen2014 edax\nichelcmb-scatch50 deposito_12keV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40"/>
          <a:stretch/>
        </p:blipFill>
        <p:spPr bwMode="auto">
          <a:xfrm>
            <a:off x="628650" y="2505313"/>
            <a:ext cx="4849759" cy="32287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Immagine 4" descr="C:\Users\Fabrizio_S\Desktop\gen2014 edax\nichelcmb-deposito_20ke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07"/>
          <a:stretch/>
        </p:blipFill>
        <p:spPr bwMode="auto">
          <a:xfrm>
            <a:off x="4932998" y="2314099"/>
            <a:ext cx="3651885" cy="24279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750821" y="3234690"/>
            <a:ext cx="575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12 </a:t>
            </a:r>
            <a:r>
              <a:rPr lang="it-IT" sz="1350" dirty="0" err="1"/>
              <a:t>kV</a:t>
            </a:r>
            <a:endParaRPr lang="it-IT" sz="135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493723" y="2884170"/>
            <a:ext cx="575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20 </a:t>
            </a:r>
            <a:r>
              <a:rPr lang="it-IT" sz="1350" dirty="0" err="1"/>
              <a:t>kV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xmlns="" val="2219296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8551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 err="1" smtClean="0"/>
              <a:t>Coppert</a:t>
            </a:r>
            <a:r>
              <a:rPr lang="it-IT" dirty="0" smtClean="0"/>
              <a:t> </a:t>
            </a:r>
            <a:r>
              <a:rPr lang="it-IT" dirty="0" err="1" smtClean="0"/>
              <a:t>Plating</a:t>
            </a:r>
            <a:r>
              <a:rPr lang="it-IT" dirty="0" smtClean="0"/>
              <a:t> Analysis (1/2)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Carlo Roncolato – INFN LNL</a:t>
            </a:r>
          </a:p>
          <a:p>
            <a:r>
              <a:rPr lang="it-IT" smtClean="0"/>
              <a:t>+39 049 8068 477 – carlo.roncolato@lnl.infn.it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Immagin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543" b="20742"/>
          <a:stretch/>
        </p:blipFill>
        <p:spPr bwMode="auto">
          <a:xfrm>
            <a:off x="205273" y="2922684"/>
            <a:ext cx="4995596" cy="330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paulwestphd.com/images/chapter1/figure_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1372" y="870792"/>
            <a:ext cx="3482628" cy="18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Grafico 9"/>
          <p:cNvGraphicFramePr>
            <a:graphicFrameLocks/>
          </p:cNvGraphicFramePr>
          <p:nvPr>
            <p:extLst/>
          </p:nvPr>
        </p:nvGraphicFramePr>
        <p:xfrm>
          <a:off x="5402424" y="2922683"/>
          <a:ext cx="3442996" cy="3300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7216526" y="5122506"/>
            <a:ext cx="1470274" cy="369332"/>
          </a:xfrm>
          <a:prstGeom prst="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 = 2.7 A/dm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99435" y="1139757"/>
            <a:ext cx="5437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actual thickness of the deposit on the plates were measured with a profile meter. The plates are masked in a way to have a “sharp” step between the Cu layer and the substrate.</a:t>
            </a:r>
          </a:p>
          <a:p>
            <a:endParaRPr lang="en-US" dirty="0"/>
          </a:p>
          <a:p>
            <a:r>
              <a:rPr lang="en-US" dirty="0" smtClean="0"/>
              <a:t>The interpolation shows the current density.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48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Coppert</a:t>
            </a:r>
            <a:r>
              <a:rPr lang="it-IT" dirty="0"/>
              <a:t> </a:t>
            </a:r>
            <a:r>
              <a:rPr lang="it-IT" dirty="0" err="1"/>
              <a:t>Plating</a:t>
            </a:r>
            <a:r>
              <a:rPr lang="it-IT" dirty="0"/>
              <a:t> Analysis </a:t>
            </a:r>
            <a:r>
              <a:rPr lang="it-IT" dirty="0" smtClean="0"/>
              <a:t>(2/2</a:t>
            </a:r>
            <a:r>
              <a:rPr lang="it-IT" dirty="0"/>
              <a:t>)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Carlo Roncolato – INFN LNL</a:t>
            </a:r>
          </a:p>
          <a:p>
            <a:r>
              <a:rPr lang="it-IT" smtClean="0"/>
              <a:t>+39 049 8068 477 – carlo.roncolato@lnl.infn.it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708" y="1129980"/>
            <a:ext cx="7954593" cy="4873919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2388" y="4437112"/>
            <a:ext cx="2914529" cy="217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764192" y="4430080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EDS Principle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332292" y="6010250"/>
            <a:ext cx="500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6600"/>
                </a:solidFill>
              </a:rPr>
              <a:t>Copperplating</a:t>
            </a:r>
            <a:r>
              <a:rPr lang="en-US" b="1" dirty="0" smtClean="0">
                <a:solidFill>
                  <a:srgbClr val="006600"/>
                </a:solidFill>
              </a:rPr>
              <a:t> is free of other elements (1% range)</a:t>
            </a:r>
            <a:endParaRPr lang="en-US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935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 Test &amp; SEM analysis</a:t>
            </a:r>
            <a:endParaRPr lang="en-US" dirty="0"/>
          </a:p>
        </p:txBody>
      </p:sp>
      <p:pic>
        <p:nvPicPr>
          <p:cNvPr id="2050" name="Picture 2" descr="Cu#2 MST 100  71x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591" y="1726948"/>
            <a:ext cx="3940175" cy="37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Cu#2 MST 100  835x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4189" y="1760380"/>
            <a:ext cx="3916363" cy="37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5609923"/>
            <a:ext cx="678320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 Scratch Test with head of 100</a:t>
            </a: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oto Symbol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17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7878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5360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u#2 MST 50  71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3946525" cy="372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1" descr="Cu#2 MST 50  757x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0627" y="1844824"/>
            <a:ext cx="3962400" cy="37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806443" y="5733256"/>
            <a:ext cx="678320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Micro Scratch Test with head of 50</a:t>
            </a: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Noto Symbol"/>
                <a:ea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kumimoji="0" lang="it-IT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Scratch Test &amp; SEM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8438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EDAX Scan Analysis</a:t>
            </a:r>
            <a:endParaRPr lang="en-US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00808"/>
            <a:ext cx="7424980" cy="3351097"/>
          </a:xfrm>
        </p:spPr>
      </p:pic>
    </p:spTree>
    <p:extLst>
      <p:ext uri="{BB962C8B-B14F-4D97-AF65-F5344CB8AC3E}">
        <p14:creationId xmlns:p14="http://schemas.microsoft.com/office/powerpoint/2010/main" xmlns="" val="68017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Physical</a:t>
            </a:r>
            <a:r>
              <a:rPr lang="it-IT" dirty="0" smtClean="0"/>
              <a:t> </a:t>
            </a:r>
            <a:r>
              <a:rPr lang="it-IT" dirty="0" err="1" smtClean="0"/>
              <a:t>Issues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Immagin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247" y="1223425"/>
            <a:ext cx="4968240" cy="181693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ttangolo 10"/>
          <p:cNvSpPr/>
          <p:nvPr/>
        </p:nvSpPr>
        <p:spPr>
          <a:xfrm>
            <a:off x="3747089" y="4217436"/>
            <a:ext cx="2131197" cy="933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10"/>
          <a:stretch/>
        </p:blipFill>
        <p:spPr>
          <a:xfrm>
            <a:off x="4978400" y="822733"/>
            <a:ext cx="4165600" cy="2971742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21967" y="3649160"/>
            <a:ext cx="655635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Brazing </a:t>
            </a:r>
            <a:r>
              <a:rPr lang="en-US" sz="1400" dirty="0"/>
              <a:t>does </a:t>
            </a:r>
            <a:r>
              <a:rPr lang="en-US" sz="1400" b="1" dirty="0"/>
              <a:t>not</a:t>
            </a:r>
            <a:r>
              <a:rPr lang="en-US" sz="1400" dirty="0"/>
              <a:t> involve any substantial </a:t>
            </a:r>
            <a:r>
              <a:rPr lang="en-US" sz="1400" b="1" dirty="0"/>
              <a:t>melting</a:t>
            </a:r>
            <a:r>
              <a:rPr lang="en-US" sz="1400" dirty="0"/>
              <a:t> of the base metals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Maintain </a:t>
            </a:r>
            <a:r>
              <a:rPr lang="en-US" sz="1400" b="1" dirty="0"/>
              <a:t>closer assembly tolerances </a:t>
            </a:r>
            <a:r>
              <a:rPr lang="en-US" sz="1400" dirty="0"/>
              <a:t>and to produce a cosmetically </a:t>
            </a:r>
            <a:r>
              <a:rPr lang="en-US" sz="1400" b="1" dirty="0"/>
              <a:t>neater joint </a:t>
            </a:r>
            <a:r>
              <a:rPr lang="en-US" sz="1400" dirty="0"/>
              <a:t>without costly secondary </a:t>
            </a:r>
            <a:r>
              <a:rPr lang="en-US" sz="1400" dirty="0" smtClean="0"/>
              <a:t>operations.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Brazing </a:t>
            </a:r>
            <a:r>
              <a:rPr lang="en-US" sz="1400" dirty="0"/>
              <a:t>makes it possible to join </a:t>
            </a:r>
            <a:r>
              <a:rPr lang="en-US" sz="1400" b="1" dirty="0"/>
              <a:t>dissimilar metals </a:t>
            </a:r>
            <a:r>
              <a:rPr lang="en-US" sz="1400" dirty="0"/>
              <a:t>(or metals to ceramics</a:t>
            </a:r>
            <a:r>
              <a:rPr lang="en-US" sz="1400" dirty="0" smtClean="0"/>
              <a:t>). </a:t>
            </a:r>
            <a:r>
              <a:rPr lang="en-US" sz="1400" dirty="0"/>
              <a:t>Therefore, </a:t>
            </a:r>
            <a:r>
              <a:rPr lang="en-US" sz="1400" i="1" dirty="0">
                <a:solidFill>
                  <a:srgbClr val="C00000"/>
                </a:solidFill>
              </a:rPr>
              <a:t>steel can be brazed to copper as easily as to another </a:t>
            </a:r>
            <a:r>
              <a:rPr lang="en-US" sz="1400" i="1" dirty="0" smtClean="0">
                <a:solidFill>
                  <a:srgbClr val="C00000"/>
                </a:solidFill>
              </a:rPr>
              <a:t>steel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Brazing also generally produces </a:t>
            </a:r>
            <a:r>
              <a:rPr lang="en-US" sz="1400" b="1" dirty="0"/>
              <a:t>less thermally induced </a:t>
            </a:r>
            <a:r>
              <a:rPr lang="en-US" sz="1400" b="1" dirty="0" smtClean="0"/>
              <a:t>distortion</a:t>
            </a:r>
            <a:r>
              <a:rPr lang="en-US" sz="1400" dirty="0" smtClean="0"/>
              <a:t>. </a:t>
            </a:r>
            <a:r>
              <a:rPr lang="en-US" sz="1400" dirty="0"/>
              <a:t>An entire part can be brought up to the same brazing </a:t>
            </a:r>
            <a:r>
              <a:rPr lang="en-US" sz="1400" dirty="0" smtClean="0"/>
              <a:t>temperature.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Brazing </a:t>
            </a:r>
            <a:r>
              <a:rPr lang="en-US" sz="1400" dirty="0"/>
              <a:t>readily lends itself to </a:t>
            </a:r>
            <a:r>
              <a:rPr lang="en-US" sz="1400" b="1" dirty="0"/>
              <a:t>mass-production techniques</a:t>
            </a:r>
            <a:r>
              <a:rPr lang="en-US" sz="1400" dirty="0" smtClean="0"/>
              <a:t>. In </a:t>
            </a:r>
            <a:r>
              <a:rPr lang="en-US" sz="1400" dirty="0"/>
              <a:t>fact, given the proper clearance conditions and heat, a brazed joint tends to make itself and is </a:t>
            </a:r>
            <a:r>
              <a:rPr lang="en-US" sz="1400" b="1" dirty="0"/>
              <a:t>not dependent on operator skill</a:t>
            </a:r>
            <a:r>
              <a:rPr lang="en-US" sz="1400" dirty="0"/>
              <a:t>, as are most fusion welding processes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As a rule, the </a:t>
            </a:r>
            <a:r>
              <a:rPr lang="en-US" sz="1400" b="1" dirty="0"/>
              <a:t>HAZ produced during brazing is wider </a:t>
            </a:r>
            <a:r>
              <a:rPr lang="en-US" sz="1400" dirty="0"/>
              <a:t>and less sharply defined than those resulting from other fusion-related processes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99440" y="3250293"/>
            <a:ext cx="15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Features</a:t>
            </a:r>
            <a:r>
              <a:rPr lang="it-IT" dirty="0" smtClean="0"/>
              <a:t>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872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example</a:t>
            </a:r>
            <a:r>
              <a:rPr lang="it-IT" dirty="0" smtClean="0"/>
              <a:t> of </a:t>
            </a:r>
            <a:r>
              <a:rPr lang="it-IT" dirty="0" err="1" smtClean="0"/>
              <a:t>copper</a:t>
            </a:r>
            <a:r>
              <a:rPr lang="it-IT" dirty="0" smtClean="0"/>
              <a:t> </a:t>
            </a:r>
            <a:r>
              <a:rPr lang="it-IT" dirty="0" err="1" smtClean="0"/>
              <a:t>plating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442" y="2125267"/>
            <a:ext cx="7610951" cy="266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9437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700" dirty="0" err="1"/>
              <a:t>Electroplating</a:t>
            </a:r>
            <a:r>
              <a:rPr lang="it-IT" sz="2700" dirty="0"/>
              <a:t> </a:t>
            </a:r>
            <a:r>
              <a:rPr lang="it-IT" sz="2700" dirty="0" err="1"/>
              <a:t>Recipe</a:t>
            </a:r>
            <a:endParaRPr lang="it-IT" sz="27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159" y="2220169"/>
            <a:ext cx="3751206" cy="307386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5026" y="1131094"/>
            <a:ext cx="3225854" cy="459559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050365" y="1344930"/>
            <a:ext cx="2990514" cy="10439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7" name="CasellaDiTesto 6"/>
          <p:cNvSpPr txBox="1"/>
          <p:nvPr/>
        </p:nvSpPr>
        <p:spPr>
          <a:xfrm>
            <a:off x="7216141" y="1529947"/>
            <a:ext cx="14630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Buffer </a:t>
            </a:r>
            <a:r>
              <a:rPr lang="it-IT" sz="1350" dirty="0" err="1"/>
              <a:t>layer</a:t>
            </a:r>
            <a:r>
              <a:rPr lang="it-IT" sz="1350" dirty="0"/>
              <a:t> </a:t>
            </a:r>
            <a:r>
              <a:rPr lang="it-IT" sz="1350" dirty="0" err="1"/>
              <a:t>is</a:t>
            </a:r>
            <a:r>
              <a:rPr lang="it-IT" sz="1350" dirty="0"/>
              <a:t> made of </a:t>
            </a:r>
            <a:r>
              <a:rPr lang="it-IT" sz="1350" dirty="0" err="1"/>
              <a:t>copper</a:t>
            </a:r>
            <a:endParaRPr lang="it-IT" sz="1350" dirty="0"/>
          </a:p>
        </p:txBody>
      </p:sp>
    </p:spTree>
    <p:extLst>
      <p:ext uri="{BB962C8B-B14F-4D97-AF65-F5344CB8AC3E}">
        <p14:creationId xmlns:p14="http://schemas.microsoft.com/office/powerpoint/2010/main" xmlns="" val="5704797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Problem</a:t>
            </a:r>
            <a:r>
              <a:rPr lang="it-IT" dirty="0" smtClean="0"/>
              <a:t> with </a:t>
            </a:r>
            <a:r>
              <a:rPr lang="it-IT" dirty="0" err="1" smtClean="0"/>
              <a:t>plating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10" y="1074761"/>
            <a:ext cx="2697480" cy="496187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905" y="1272880"/>
            <a:ext cx="2321609" cy="507492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120390" y="4169965"/>
            <a:ext cx="2319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Choose</a:t>
            </a:r>
            <a:r>
              <a:rPr lang="it-IT" sz="2400" dirty="0" smtClean="0"/>
              <a:t> a </a:t>
            </a:r>
            <a:r>
              <a:rPr lang="it-IT" sz="2400" dirty="0" err="1" smtClean="0"/>
              <a:t>proper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Curvature </a:t>
            </a:r>
            <a:r>
              <a:rPr lang="it-IT" sz="2400" dirty="0" err="1" smtClean="0"/>
              <a:t>Radius</a:t>
            </a:r>
            <a:endParaRPr lang="it-IT" sz="2400" dirty="0"/>
          </a:p>
        </p:txBody>
      </p:sp>
      <p:sp>
        <p:nvSpPr>
          <p:cNvPr id="7" name="Freccia curva 6"/>
          <p:cNvSpPr/>
          <p:nvPr/>
        </p:nvSpPr>
        <p:spPr>
          <a:xfrm rot="5400000">
            <a:off x="3004185" y="3007795"/>
            <a:ext cx="1066800" cy="83439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2181437">
            <a:off x="3404162" y="2625782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Solution?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971216" y="4424609"/>
            <a:ext cx="1387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Reversing</a:t>
            </a:r>
            <a:endParaRPr lang="it-IT" sz="2400" dirty="0"/>
          </a:p>
        </p:txBody>
      </p:sp>
      <p:sp>
        <p:nvSpPr>
          <p:cNvPr id="10" name="Freccia curva 9"/>
          <p:cNvSpPr/>
          <p:nvPr/>
        </p:nvSpPr>
        <p:spPr>
          <a:xfrm rot="5400000">
            <a:off x="6855011" y="3262439"/>
            <a:ext cx="1066800" cy="83439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 rot="2181437">
            <a:off x="7254988" y="2880426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Solution?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88286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1325563"/>
          </a:xfrm>
        </p:spPr>
        <p:txBody>
          <a:bodyPr/>
          <a:lstStyle/>
          <a:p>
            <a:r>
              <a:rPr lang="it-IT" dirty="0" err="1" smtClean="0"/>
              <a:t>Quality</a:t>
            </a:r>
            <a:r>
              <a:rPr lang="it-IT" dirty="0" smtClean="0"/>
              <a:t> Assurance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348706" y="1028405"/>
            <a:ext cx="8469630" cy="582274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 smtClean="0">
                <a:effectLst/>
                <a:latin typeface="Tahoma-Bold"/>
                <a:ea typeface="Calibri" panose="020F0502020204030204" pitchFamily="34" charset="0"/>
                <a:cs typeface="Tahoma-Bold"/>
              </a:rPr>
              <a:t>Outgassing Rate Test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 smtClean="0">
                <a:effectLst/>
                <a:latin typeface="Tahoma-Bold"/>
                <a:ea typeface="Calibri" panose="020F0502020204030204" pitchFamily="34" charset="0"/>
                <a:cs typeface="Tahoma-Bold"/>
              </a:rPr>
              <a:t>Preparation for testing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requirement to performance an “Outgassing Rate Test” will be specified prior to manufacture by the VG.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total out-gassing rate of a vessel or assembly shall be measured after 10 hours of pumping from atmosphere.</a:t>
            </a:r>
            <a:b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measured outgassing rate shall be &lt;10</a:t>
            </a:r>
            <a:r>
              <a:rPr lang="en-US" sz="1600" b="1" baseline="30000" dirty="0" smtClean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-10</a:t>
            </a:r>
            <a:r>
              <a:rPr lang="en-US" sz="1600" b="1" dirty="0" smtClean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mbar l/s c</a:t>
            </a:r>
            <a:r>
              <a:rPr lang="en-US" sz="1600" b="1" dirty="0"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600" b="1" baseline="30000" dirty="0">
                <a:solidFill>
                  <a:srgbClr val="C00000"/>
                </a:solidFill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hydrocarbon free dry pumping unit and a Residual Gas </a:t>
            </a:r>
            <a:r>
              <a:rPr lang="en-US" sz="1600" dirty="0" err="1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Analyser</a:t>
            </a: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(RGA) must be used for these tests.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 smtClean="0">
                <a:effectLst/>
                <a:latin typeface="Tahoma-Bold"/>
                <a:ea typeface="Calibri" panose="020F0502020204030204" pitchFamily="34" charset="0"/>
                <a:cs typeface="Tahoma-Bold"/>
              </a:rPr>
              <a:t>Testing Requirements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mass spectrum over the mass range of 1-100 u is to be recorded after 10 hours of pumping from atmosphere.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“hydrocarbon” content, recorded by the RGA, must not exceed 10% of the maximum allowable outgassing rate</a:t>
            </a: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can be calculated by summing all the hydrocarbon peak heights &gt;40 u and expressing them as a fraction of the total peak height. From the total measured outgassing rate.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600" dirty="0" smtClean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outgassing rate due to hydrocarbon (HC) is to be calculated as follows: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 smtClean="0">
                <a:solidFill>
                  <a:srgbClr val="C0000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Hydrocarbon outgassing (%) = Sum of HC peaks / sum of all peaks x measured outgassing rate</a:t>
            </a:r>
            <a:endParaRPr lang="it-IT" sz="14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dirty="0" smtClean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Peaks at 17, 18, 28 and 40 u are deemed to be non-hydrocarbon.</a:t>
            </a:r>
            <a:endParaRPr lang="it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32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38055" y="116632"/>
            <a:ext cx="4474840" cy="1143000"/>
          </a:xfrm>
        </p:spPr>
        <p:txBody>
          <a:bodyPr>
            <a:normAutofit/>
          </a:bodyPr>
          <a:lstStyle/>
          <a:p>
            <a:pPr>
              <a:tabLst>
                <a:tab pos="7735491" algn="r"/>
              </a:tabLst>
            </a:pPr>
            <a:r>
              <a:rPr lang="it-IT" dirty="0" smtClean="0"/>
              <a:t>RFQ tank for SPES	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039293" y="1120080"/>
            <a:ext cx="2197523" cy="335898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11560" y="4289570"/>
            <a:ext cx="2808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C00000"/>
                </a:solidFill>
              </a:rPr>
              <a:t>Mechanical Specifications: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 smtClean="0"/>
              <a:t>no</a:t>
            </a:r>
            <a:r>
              <a:rPr lang="en-US" sz="1350" dirty="0"/>
              <a:t>. 6 </a:t>
            </a:r>
            <a:r>
              <a:rPr lang="en-US" sz="1350" dirty="0" smtClean="0"/>
              <a:t>tanks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 err="1" smtClean="0">
                <a:latin typeface="Symbol" panose="05050102010706020507" pitchFamily="18" charset="2"/>
              </a:rPr>
              <a:t>F</a:t>
            </a:r>
            <a:r>
              <a:rPr lang="en-US" sz="1350" baseline="-25000" dirty="0" err="1" smtClean="0"/>
              <a:t>Int</a:t>
            </a:r>
            <a:r>
              <a:rPr lang="en-US" sz="1350" dirty="0" smtClean="0"/>
              <a:t> </a:t>
            </a:r>
            <a:r>
              <a:rPr lang="en-US" sz="1350" dirty="0"/>
              <a:t>= </a:t>
            </a:r>
            <a:r>
              <a:rPr lang="en-US" sz="1350" dirty="0" smtClean="0"/>
              <a:t>754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 smtClean="0"/>
              <a:t>Length ≈1150 mm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350" dirty="0" smtClean="0"/>
              <a:t>Weight </a:t>
            </a:r>
            <a:r>
              <a:rPr lang="en-US" sz="1350" dirty="0"/>
              <a:t>990 kg (</a:t>
            </a:r>
            <a:r>
              <a:rPr lang="en-US" sz="1350" dirty="0" err="1"/>
              <a:t>approx</a:t>
            </a:r>
            <a:r>
              <a:rPr lang="en-US" sz="1350" dirty="0"/>
              <a:t>)</a:t>
            </a:r>
            <a:endParaRPr lang="it-IT" sz="135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90" t="22690" r="11353" b="16803"/>
          <a:stretch/>
        </p:blipFill>
        <p:spPr>
          <a:xfrm>
            <a:off x="4367039" y="1700808"/>
            <a:ext cx="4491711" cy="256669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4139952" y="4428069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0070C0"/>
                </a:solidFill>
                <a:latin typeface="+mj-lt"/>
                <a:cs typeface="Shonar Bangla" pitchFamily="34" charset="0"/>
              </a:rPr>
              <a:t>General </a:t>
            </a:r>
            <a:r>
              <a:rPr lang="en-US" b="1" dirty="0">
                <a:solidFill>
                  <a:srgbClr val="0070C0"/>
                </a:solidFill>
                <a:latin typeface="+mj-lt"/>
                <a:cs typeface="Shonar Bangla" pitchFamily="34" charset="0"/>
              </a:rPr>
              <a:t>Requirements</a:t>
            </a:r>
            <a:r>
              <a:rPr lang="it-IT" b="1" dirty="0">
                <a:solidFill>
                  <a:srgbClr val="0070C0"/>
                </a:solidFill>
                <a:latin typeface="+mj-lt"/>
                <a:cs typeface="Shonar Bangla" pitchFamily="34" charset="0"/>
              </a:rPr>
              <a:t>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dirty="0">
                <a:latin typeface="+mj-lt"/>
                <a:cs typeface="Shonar Bangla" pitchFamily="34" charset="0"/>
              </a:rPr>
              <a:t>Operating </a:t>
            </a:r>
            <a:r>
              <a:rPr lang="en-US" dirty="0">
                <a:latin typeface="+mj-lt"/>
                <a:cs typeface="Shonar Bangla" pitchFamily="34" charset="0"/>
              </a:rPr>
              <a:t>Pressure</a:t>
            </a:r>
            <a:r>
              <a:rPr lang="it-IT" dirty="0">
                <a:latin typeface="+mj-lt"/>
                <a:cs typeface="Shonar Bangla" pitchFamily="34" charset="0"/>
              </a:rPr>
              <a:t> </a:t>
            </a:r>
            <a:r>
              <a:rPr lang="it-IT" dirty="0" smtClean="0">
                <a:latin typeface="+mj-lt"/>
                <a:cs typeface="Shonar Bangla" pitchFamily="34" charset="0"/>
              </a:rPr>
              <a:t>&lt; 1x10</a:t>
            </a:r>
            <a:r>
              <a:rPr lang="it-IT" baseline="30000" dirty="0" smtClean="0">
                <a:latin typeface="+mj-lt"/>
                <a:cs typeface="Shonar Bangla" pitchFamily="34" charset="0"/>
              </a:rPr>
              <a:t>-8</a:t>
            </a:r>
            <a:r>
              <a:rPr lang="it-IT" dirty="0" smtClean="0">
                <a:latin typeface="+mj-lt"/>
                <a:cs typeface="Shonar Bangla" pitchFamily="34" charset="0"/>
              </a:rPr>
              <a:t>mbar</a:t>
            </a:r>
            <a:endParaRPr lang="it-IT" dirty="0">
              <a:latin typeface="+mj-lt"/>
              <a:cs typeface="Shonar Bangl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 err="1">
                <a:latin typeface="+mj-lt"/>
                <a:cs typeface="Shonar Bangla" pitchFamily="34" charset="0"/>
              </a:rPr>
              <a:t>Cleanliness</a:t>
            </a:r>
            <a:r>
              <a:rPr lang="it-IT" dirty="0">
                <a:latin typeface="+mj-lt"/>
                <a:cs typeface="Shonar Bangla" pitchFamily="34" charset="0"/>
              </a:rPr>
              <a:t> from </a:t>
            </a:r>
            <a:r>
              <a:rPr lang="it-IT" dirty="0" err="1">
                <a:latin typeface="+mj-lt"/>
                <a:cs typeface="Shonar Bangla" pitchFamily="34" charset="0"/>
              </a:rPr>
              <a:t>dust</a:t>
            </a:r>
            <a:r>
              <a:rPr lang="it-IT" dirty="0">
                <a:latin typeface="+mj-lt"/>
                <a:cs typeface="Shonar Bangla" pitchFamily="34" charset="0"/>
              </a:rPr>
              <a:t> </a:t>
            </a:r>
            <a:r>
              <a:rPr lang="it-IT" dirty="0" err="1">
                <a:latin typeface="+mj-lt"/>
                <a:cs typeface="Shonar Bangla" pitchFamily="34" charset="0"/>
              </a:rPr>
              <a:t>particles</a:t>
            </a:r>
            <a:r>
              <a:rPr lang="it-IT" dirty="0">
                <a:latin typeface="+mj-lt"/>
                <a:cs typeface="Shonar Bangla" pitchFamily="34" charset="0"/>
              </a:rPr>
              <a:t> and </a:t>
            </a:r>
            <a:r>
              <a:rPr lang="it-IT" dirty="0" err="1">
                <a:latin typeface="+mj-lt"/>
                <a:cs typeface="Shonar Bangla" pitchFamily="34" charset="0"/>
              </a:rPr>
              <a:t>oil</a:t>
            </a:r>
            <a:endParaRPr lang="it-IT" dirty="0">
              <a:latin typeface="+mj-lt"/>
              <a:cs typeface="Shonar Bangl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>
                <a:latin typeface="+mj-lt"/>
                <a:cs typeface="Shonar Bangla" pitchFamily="34" charset="0"/>
              </a:rPr>
              <a:t>Limited </a:t>
            </a:r>
            <a:r>
              <a:rPr lang="it-IT" dirty="0" err="1">
                <a:latin typeface="+mj-lt"/>
                <a:cs typeface="Shonar Bangla" pitchFamily="34" charset="0"/>
              </a:rPr>
              <a:t>Vibration</a:t>
            </a:r>
            <a:endParaRPr lang="it-IT" dirty="0">
              <a:latin typeface="+mj-lt"/>
              <a:cs typeface="Shonar Bangl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it-IT" dirty="0" smtClean="0">
                <a:latin typeface="+mj-lt"/>
                <a:cs typeface="Shonar Bangla" pitchFamily="34" charset="0"/>
              </a:rPr>
              <a:t>No </a:t>
            </a:r>
            <a:r>
              <a:rPr lang="it-IT" dirty="0" err="1" smtClean="0">
                <a:latin typeface="+mj-lt"/>
                <a:cs typeface="Shonar Bangla" pitchFamily="34" charset="0"/>
              </a:rPr>
              <a:t>Maintenance</a:t>
            </a:r>
            <a:endParaRPr lang="it-IT" dirty="0">
              <a:latin typeface="+mj-lt"/>
              <a:cs typeface="Shonar Bang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3592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Back-of-The-Envelope Calculation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484784"/>
            <a:ext cx="2249985" cy="172394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340768"/>
            <a:ext cx="2608214" cy="362134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340768"/>
            <a:ext cx="3103638" cy="214237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43564" y="3789040"/>
            <a:ext cx="3671434" cy="280084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584" y="3789040"/>
            <a:ext cx="3008174" cy="21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916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Brazing Filler Metal (BFM)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019241"/>
            <a:ext cx="6122640" cy="5337110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/>
          </p:nvPr>
        </p:nvGraphicFramePr>
        <p:xfrm>
          <a:off x="3936506" y="1308308"/>
          <a:ext cx="4699985" cy="1104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953"/>
                <a:gridCol w="1227296"/>
                <a:gridCol w="669434"/>
                <a:gridCol w="669434"/>
                <a:gridCol w="669434"/>
                <a:gridCol w="669434"/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Ag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Pd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Cu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Tsol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Tliq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°C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°C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Palcusil 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824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852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Palcusil 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68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807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810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Cusil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780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5151120" y="2692400"/>
            <a:ext cx="3992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Three different alloys can be used to joint parts in  several steps.</a:t>
            </a:r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The amount of Palladium determines the eutectic temperature and the joint performances.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06650" y="1476554"/>
            <a:ext cx="22911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Ternary Phase Diagram for Cu-Ag-</a:t>
            </a:r>
            <a:r>
              <a:rPr lang="en-US" sz="1600" dirty="0" err="1" smtClean="0"/>
              <a:t>Pd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8570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13843" y="-40424"/>
            <a:ext cx="8229600" cy="1143000"/>
          </a:xfrm>
        </p:spPr>
        <p:txBody>
          <a:bodyPr/>
          <a:lstStyle/>
          <a:p>
            <a:r>
              <a:rPr lang="en-US" dirty="0" smtClean="0"/>
              <a:t>Technological</a:t>
            </a:r>
            <a:r>
              <a:rPr lang="it-IT" dirty="0" smtClean="0"/>
              <a:t> </a:t>
            </a:r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Carlo Roncolato – INFN LNL</a:t>
            </a:r>
          </a:p>
          <a:p>
            <a:r>
              <a:rPr lang="it-IT" smtClean="0"/>
              <a:t>+39 049 8068 477 – carlo.roncolato@lnl.infn.it</a:t>
            </a:r>
            <a:endParaRPr lang="en-US" dirty="0" smtClean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5</a:t>
            </a:fld>
            <a:endParaRPr lang="en-US" dirty="0"/>
          </a:p>
        </p:txBody>
      </p:sp>
      <p:grpSp>
        <p:nvGrpSpPr>
          <p:cNvPr id="2" name="Gruppo 1"/>
          <p:cNvGrpSpPr/>
          <p:nvPr/>
        </p:nvGrpSpPr>
        <p:grpSpPr>
          <a:xfrm>
            <a:off x="-100014" y="3917789"/>
            <a:ext cx="3739562" cy="2621124"/>
            <a:chOff x="4024674" y="935671"/>
            <a:chExt cx="5191850" cy="3639058"/>
          </a:xfrm>
        </p:grpSpPr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24674" y="935671"/>
              <a:ext cx="5191850" cy="3639058"/>
            </a:xfrm>
            <a:prstGeom prst="rect">
              <a:avLst/>
            </a:prstGeom>
          </p:spPr>
        </p:pic>
        <p:sp>
          <p:nvSpPr>
            <p:cNvPr id="11" name="Rettangolo 10"/>
            <p:cNvSpPr/>
            <p:nvPr/>
          </p:nvSpPr>
          <p:spPr>
            <a:xfrm>
              <a:off x="4024674" y="1807734"/>
              <a:ext cx="2131197" cy="9330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571" b="29946"/>
          <a:stretch/>
        </p:blipFill>
        <p:spPr>
          <a:xfrm>
            <a:off x="3804558" y="1292964"/>
            <a:ext cx="5164713" cy="4642472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948548" y="2288944"/>
            <a:ext cx="178130" cy="2221372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ttore 2 11"/>
          <p:cNvCxnSpPr/>
          <p:nvPr/>
        </p:nvCxnSpPr>
        <p:spPr>
          <a:xfrm flipH="1">
            <a:off x="4841421" y="3812721"/>
            <a:ext cx="2107127" cy="816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4835577" y="4483101"/>
            <a:ext cx="2107127" cy="8165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5" t="1911" r="55512" b="50000"/>
          <a:stretch/>
        </p:blipFill>
        <p:spPr>
          <a:xfrm>
            <a:off x="97165" y="1175639"/>
            <a:ext cx="3624888" cy="2438561"/>
          </a:xfrm>
          <a:prstGeom prst="rect">
            <a:avLst/>
          </a:prstGeom>
        </p:spPr>
      </p:pic>
      <p:cxnSp>
        <p:nvCxnSpPr>
          <p:cNvPr id="17" name="Connettore 1 16"/>
          <p:cNvCxnSpPr/>
          <p:nvPr/>
        </p:nvCxnSpPr>
        <p:spPr>
          <a:xfrm flipV="1">
            <a:off x="1403648" y="2282984"/>
            <a:ext cx="0" cy="864096"/>
          </a:xfrm>
          <a:prstGeom prst="line">
            <a:avLst/>
          </a:prstGeom>
          <a:ln w="317500">
            <a:solidFill>
              <a:srgbClr val="C00000"/>
            </a:solidFill>
          </a:ln>
          <a:effectLst>
            <a:softEdge rad="1270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 flipV="1">
            <a:off x="2411760" y="2242592"/>
            <a:ext cx="0" cy="864096"/>
          </a:xfrm>
          <a:prstGeom prst="line">
            <a:avLst/>
          </a:prstGeom>
          <a:ln w="317500">
            <a:solidFill>
              <a:srgbClr val="C00000"/>
            </a:solidFill>
          </a:ln>
          <a:effectLst>
            <a:softEdge rad="1270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 flipH="1">
            <a:off x="1297541" y="2382487"/>
            <a:ext cx="1224136" cy="0"/>
          </a:xfrm>
          <a:prstGeom prst="line">
            <a:avLst/>
          </a:prstGeom>
          <a:ln w="317500">
            <a:solidFill>
              <a:srgbClr val="C00000"/>
            </a:solidFill>
          </a:ln>
          <a:effectLst>
            <a:softEdge rad="1270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1 29"/>
          <p:cNvCxnSpPr/>
          <p:nvPr/>
        </p:nvCxnSpPr>
        <p:spPr>
          <a:xfrm flipH="1" flipV="1">
            <a:off x="1748448" y="2276872"/>
            <a:ext cx="10642" cy="505059"/>
          </a:xfrm>
          <a:prstGeom prst="line">
            <a:avLst/>
          </a:prstGeom>
          <a:ln w="317500">
            <a:solidFill>
              <a:srgbClr val="C00000"/>
            </a:solidFill>
          </a:ln>
          <a:effectLst>
            <a:softEdge rad="1270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H="1" flipV="1">
            <a:off x="2074783" y="2276871"/>
            <a:ext cx="10642" cy="505059"/>
          </a:xfrm>
          <a:prstGeom prst="line">
            <a:avLst/>
          </a:prstGeom>
          <a:ln w="317500">
            <a:solidFill>
              <a:srgbClr val="C00000"/>
            </a:solidFill>
          </a:ln>
          <a:effectLst>
            <a:softEdge rad="1270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/>
          <p:cNvSpPr txBox="1"/>
          <p:nvPr/>
        </p:nvSpPr>
        <p:spPr>
          <a:xfrm>
            <a:off x="208363" y="3031761"/>
            <a:ext cx="8551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 err="1" smtClean="0"/>
              <a:t>Electrode</a:t>
            </a:r>
            <a:endParaRPr lang="en-US" sz="1350" dirty="0"/>
          </a:p>
        </p:txBody>
      </p:sp>
      <p:cxnSp>
        <p:nvCxnSpPr>
          <p:cNvPr id="36" name="Connettore 2 35"/>
          <p:cNvCxnSpPr>
            <a:stCxn id="35" idx="2"/>
          </p:cNvCxnSpPr>
          <p:nvPr/>
        </p:nvCxnSpPr>
        <p:spPr>
          <a:xfrm>
            <a:off x="635916" y="3331843"/>
            <a:ext cx="661625" cy="1500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80282" y="2545107"/>
            <a:ext cx="85510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smtClean="0"/>
              <a:t>Base</a:t>
            </a:r>
            <a:endParaRPr lang="en-US" sz="1350" dirty="0"/>
          </a:p>
        </p:txBody>
      </p:sp>
      <p:cxnSp>
        <p:nvCxnSpPr>
          <p:cNvPr id="39" name="Connettore 2 38"/>
          <p:cNvCxnSpPr/>
          <p:nvPr/>
        </p:nvCxnSpPr>
        <p:spPr>
          <a:xfrm flipV="1">
            <a:off x="375085" y="2225788"/>
            <a:ext cx="194082" cy="296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2818689" y="2881720"/>
            <a:ext cx="8551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smtClean="0"/>
              <a:t>Water Channel</a:t>
            </a:r>
            <a:endParaRPr lang="en-US" sz="1350" dirty="0"/>
          </a:p>
        </p:txBody>
      </p:sp>
      <p:cxnSp>
        <p:nvCxnSpPr>
          <p:cNvPr id="43" name="Connettore 2 42"/>
          <p:cNvCxnSpPr/>
          <p:nvPr/>
        </p:nvCxnSpPr>
        <p:spPr>
          <a:xfrm flipH="1">
            <a:off x="1909609" y="3199527"/>
            <a:ext cx="909080" cy="190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flipH="1">
            <a:off x="1979712" y="1827919"/>
            <a:ext cx="886588" cy="4815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1748448" y="1527837"/>
            <a:ext cx="18523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 smtClean="0"/>
              <a:t>Water Connection Plug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xmlns="" val="25085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Welding Analysis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Carlo Roncolato – INFN LNL</a:t>
            </a:r>
          </a:p>
          <a:p>
            <a:r>
              <a:rPr lang="it-IT" smtClean="0"/>
              <a:t>+39 049 8068 477 – carlo.roncolato@lnl.infn.it</a:t>
            </a:r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3" descr="D:\sem eds\05-08-2-14\sem\panoramica punti 6-8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738" y="1418584"/>
            <a:ext cx="5609761" cy="530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346960" y="2052320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Copper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98654" y="4070030"/>
            <a:ext cx="1514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</a:rPr>
              <a:t>Stainless</a:t>
            </a:r>
            <a:r>
              <a:rPr lang="it-IT" dirty="0" smtClean="0">
                <a:solidFill>
                  <a:schemeClr val="bg1"/>
                </a:solidFill>
              </a:rPr>
              <a:t> Steel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allout 10 8"/>
          <p:cNvSpPr/>
          <p:nvPr/>
        </p:nvSpPr>
        <p:spPr>
          <a:xfrm>
            <a:off x="753381" y="3061402"/>
            <a:ext cx="837294" cy="290286"/>
          </a:xfrm>
          <a:prstGeom prst="callout2">
            <a:avLst>
              <a:gd name="adj1" fmla="val 53204"/>
              <a:gd name="adj2" fmla="val 114127"/>
              <a:gd name="adj3" fmla="val 58126"/>
              <a:gd name="adj4" fmla="val 157516"/>
              <a:gd name="adj5" fmla="val 250268"/>
              <a:gd name="adj6" fmla="val 167664"/>
            </a:avLst>
          </a:prstGeom>
          <a:noFill/>
          <a:ln w="19050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 err="1" smtClean="0">
                <a:solidFill>
                  <a:schemeClr val="bg1"/>
                </a:solidFill>
              </a:rPr>
              <a:t>Voids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allout 10 9"/>
          <p:cNvSpPr/>
          <p:nvPr/>
        </p:nvSpPr>
        <p:spPr>
          <a:xfrm>
            <a:off x="2518682" y="2866549"/>
            <a:ext cx="837294" cy="290286"/>
          </a:xfrm>
          <a:prstGeom prst="callout2">
            <a:avLst>
              <a:gd name="adj1" fmla="val 53204"/>
              <a:gd name="adj2" fmla="val 114127"/>
              <a:gd name="adj3" fmla="val 58126"/>
              <a:gd name="adj4" fmla="val 157516"/>
              <a:gd name="adj5" fmla="val 250268"/>
              <a:gd name="adj6" fmla="val 167664"/>
            </a:avLst>
          </a:prstGeom>
          <a:noFill/>
          <a:ln w="19050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 smtClean="0">
                <a:solidFill>
                  <a:schemeClr val="bg1"/>
                </a:solidFill>
              </a:rPr>
              <a:t>BFM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allout 10 10"/>
          <p:cNvSpPr/>
          <p:nvPr/>
        </p:nvSpPr>
        <p:spPr>
          <a:xfrm>
            <a:off x="4895963" y="2770400"/>
            <a:ext cx="837294" cy="290286"/>
          </a:xfrm>
          <a:prstGeom prst="callout2">
            <a:avLst>
              <a:gd name="adj1" fmla="val 62847"/>
              <a:gd name="adj2" fmla="val 23862"/>
              <a:gd name="adj3" fmla="val 64555"/>
              <a:gd name="adj4" fmla="val -17441"/>
              <a:gd name="adj5" fmla="val 465625"/>
              <a:gd name="adj6" fmla="val -46297"/>
            </a:avLst>
          </a:prstGeom>
          <a:noFill/>
          <a:ln w="19050">
            <a:solidFill>
              <a:schemeClr val="bg1"/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dirty="0" smtClean="0">
                <a:solidFill>
                  <a:schemeClr val="bg1"/>
                </a:solidFill>
              </a:rPr>
              <a:t>BFM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6690049" y="1590655"/>
            <a:ext cx="20620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Brazing Filler Metal (BFM) is positioned in the grooves.</a:t>
            </a:r>
          </a:p>
          <a:p>
            <a:endParaRPr lang="en-US" dirty="0"/>
          </a:p>
          <a:p>
            <a:r>
              <a:rPr lang="en-US" dirty="0" smtClean="0"/>
              <a:t>After the melting for capillarity flows in the joint gaps, leaving a holes.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783355" y="4749282"/>
            <a:ext cx="1968759" cy="951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red are shown some points for measurements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514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Eutethic</a:t>
            </a:r>
            <a:r>
              <a:rPr lang="en-US" dirty="0" smtClean="0"/>
              <a:t> Phase Formation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Carlo Roncolato – INFN LNL</a:t>
            </a:r>
          </a:p>
          <a:p>
            <a:r>
              <a:rPr lang="it-IT" smtClean="0"/>
              <a:t>+39 049 8068 477 – carlo.roncolato@lnl.infn.it</a:t>
            </a:r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2" descr="D:\sem eds\05-08-2-14\sem\punto 1 200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23925"/>
            <a:ext cx="4032448" cy="38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sem eds\05-08-2-14\sem\punto 1 830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929" y="1423925"/>
            <a:ext cx="4032448" cy="381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03548" y="83750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Point 1 with 200x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900200" y="853941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Point 1 with 830x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28199" y="5426736"/>
            <a:ext cx="84891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TimesTen-Roman"/>
              </a:rPr>
              <a:t>This redistribution is accomplished by </a:t>
            </a:r>
            <a:r>
              <a:rPr lang="en-US" sz="1400" b="1" dirty="0">
                <a:solidFill>
                  <a:srgbClr val="C00000"/>
                </a:solidFill>
                <a:latin typeface="TimesTen-Roman"/>
              </a:rPr>
              <a:t>atomic </a:t>
            </a:r>
            <a:r>
              <a:rPr lang="en-US" sz="1400" b="1" dirty="0" smtClean="0">
                <a:solidFill>
                  <a:srgbClr val="C00000"/>
                </a:solidFill>
                <a:latin typeface="TimesTen-Roman"/>
              </a:rPr>
              <a:t>diffusion</a:t>
            </a:r>
            <a:r>
              <a:rPr lang="en-US" sz="1400" dirty="0" smtClean="0">
                <a:solidFill>
                  <a:srgbClr val="000000"/>
                </a:solidFill>
                <a:latin typeface="TimesTen-Roman"/>
              </a:rPr>
              <a:t>. The </a:t>
            </a:r>
            <a:r>
              <a:rPr lang="en-US" sz="1400" dirty="0">
                <a:solidFill>
                  <a:srgbClr val="000000"/>
                </a:solidFill>
                <a:latin typeface="TimesTen-Roman"/>
              </a:rPr>
              <a:t>microstructure of </a:t>
            </a:r>
            <a:r>
              <a:rPr lang="en-US" sz="1400" dirty="0" smtClean="0">
                <a:solidFill>
                  <a:srgbClr val="000000"/>
                </a:solidFill>
                <a:latin typeface="TimesTen-Roman"/>
              </a:rPr>
              <a:t>the solid </a:t>
            </a:r>
            <a:r>
              <a:rPr lang="en-US" sz="1400" dirty="0">
                <a:solidFill>
                  <a:srgbClr val="000000"/>
                </a:solidFill>
                <a:latin typeface="TimesTen-Roman"/>
              </a:rPr>
              <a:t>that results from this transformation consists of alternating </a:t>
            </a:r>
            <a:r>
              <a:rPr lang="en-US" sz="1400" dirty="0" smtClean="0">
                <a:solidFill>
                  <a:srgbClr val="000000"/>
                </a:solidFill>
                <a:latin typeface="TimesTen-Roman"/>
              </a:rPr>
              <a:t>layers or zones of the </a:t>
            </a:r>
            <a:r>
              <a:rPr lang="en-US" sz="1400" b="1" dirty="0" smtClean="0">
                <a:solidFill>
                  <a:srgbClr val="000000"/>
                </a:solidFill>
                <a:latin typeface="TimesTen-Roman"/>
              </a:rPr>
              <a:t>Ag</a:t>
            </a:r>
            <a:r>
              <a:rPr lang="en-US" sz="1400" dirty="0" smtClean="0">
                <a:solidFill>
                  <a:srgbClr val="000000"/>
                </a:solidFill>
                <a:latin typeface="TimesTen-Roman"/>
              </a:rPr>
              <a:t> and </a:t>
            </a:r>
            <a:r>
              <a:rPr lang="en-US" sz="1400" b="1" dirty="0" smtClean="0">
                <a:solidFill>
                  <a:srgbClr val="000000"/>
                </a:solidFill>
                <a:latin typeface="TimesTen-Roman"/>
              </a:rPr>
              <a:t>Cu</a:t>
            </a:r>
            <a:r>
              <a:rPr lang="en-US" sz="1400" dirty="0" smtClean="0">
                <a:solidFill>
                  <a:srgbClr val="000000"/>
                </a:solidFill>
                <a:latin typeface="TimesTen-Roman"/>
              </a:rPr>
              <a:t> phases </a:t>
            </a:r>
            <a:r>
              <a:rPr lang="en-US" sz="1400" dirty="0">
                <a:solidFill>
                  <a:srgbClr val="000000"/>
                </a:solidFill>
                <a:latin typeface="TimesTen-Roman"/>
              </a:rPr>
              <a:t>that form simultaneously during the </a:t>
            </a:r>
            <a:r>
              <a:rPr lang="en-US" sz="1400" dirty="0" smtClean="0">
                <a:solidFill>
                  <a:srgbClr val="000000"/>
                </a:solidFill>
                <a:latin typeface="TimesTen-Roman"/>
              </a:rPr>
              <a:t>transformation. This microstructure is called a </a:t>
            </a:r>
            <a:r>
              <a:rPr lang="en-US" sz="1400" b="1" dirty="0" smtClean="0">
                <a:solidFill>
                  <a:srgbClr val="00CD1A"/>
                </a:solidFill>
                <a:latin typeface="TimesTen-Bold"/>
              </a:rPr>
              <a:t>eutectic structure.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xmlns="" val="20741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2420" y="105223"/>
            <a:ext cx="6744380" cy="617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EDAX Analysis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Carlo Roncolato – INFN LNL</a:t>
            </a:r>
          </a:p>
          <a:p>
            <a:r>
              <a:rPr lang="it-IT" smtClean="0"/>
              <a:t>+39 049 8068 477 – carlo.roncolato@lnl.infn.it</a:t>
            </a:r>
            <a:endParaRPr lang="en-US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2" descr="D:\sem eds\05-08-2-14\sem\punto 1 1450x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243104" y="2837418"/>
            <a:ext cx="2513776" cy="218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sem eds\05-08-2-14\edax\punto 1\map\map 1450x\1 - 1450map_AgL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507" y="2837418"/>
            <a:ext cx="2438400" cy="1905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sem eds\05-08-2-14\edax\punto 1\map\map 1450x\1 - 1450map_CrK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149" y="4856040"/>
            <a:ext cx="2438400" cy="1905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sem eds\05-08-2-14\edax\punto 1\map\map 1450x\1 - 1450map_CuK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507" y="836712"/>
            <a:ext cx="2438400" cy="1905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sem eds\05-08-2-14\edax\punto 1\map\map 1450x\1 - 1450map_FeK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149" y="836712"/>
            <a:ext cx="2438400" cy="1905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sem eds\05-08-2-14\edax\punto 1\map\map 1450x\1 - 1450map_NiK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3149" y="2837418"/>
            <a:ext cx="2438400" cy="1905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:\sem eds\05-08-2-14\edax\punto 1\map\map 1450x\1 - 1450map_PdL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344" y="4856040"/>
            <a:ext cx="2438400" cy="19050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238344" y="83671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Cu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54507" y="2837418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Ag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238344" y="4852898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Pd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343149" y="836712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Fe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343149" y="2837418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Ni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6343149" y="4856040"/>
            <a:ext cx="432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chemeClr val="bg1"/>
                </a:solidFill>
              </a:rPr>
              <a:t>Cr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03037" y="2837418"/>
            <a:ext cx="2453951" cy="1919773"/>
          </a:xfrm>
          <a:prstGeom prst="rect">
            <a:avLst/>
          </a:prstGeom>
        </p:spPr>
      </p:pic>
      <p:cxnSp>
        <p:nvCxnSpPr>
          <p:cNvPr id="20" name="Connettore 2 19"/>
          <p:cNvCxnSpPr/>
          <p:nvPr/>
        </p:nvCxnSpPr>
        <p:spPr>
          <a:xfrm flipV="1">
            <a:off x="2764194" y="5087292"/>
            <a:ext cx="720012" cy="10040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2332955" y="3929796"/>
            <a:ext cx="743927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2776988" y="816392"/>
            <a:ext cx="3369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is possible to show where the chemical elements are positioned in the joints. Selective scanning are taken, while measuring a particular x-ray emission energy.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251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Cleaning Process</a:t>
            </a:r>
            <a:endParaRPr lang="en-US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90" t="34650" r="21273" b="27551"/>
          <a:stretch/>
        </p:blipFill>
        <p:spPr>
          <a:xfrm>
            <a:off x="258522" y="1844824"/>
            <a:ext cx="4028448" cy="27363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74" t="9450" r="32276" b="26501"/>
          <a:stretch/>
        </p:blipFill>
        <p:spPr>
          <a:xfrm rot="16200000">
            <a:off x="5402173" y="1313027"/>
            <a:ext cx="2752830" cy="38164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22" b="16729"/>
          <a:stretch/>
        </p:blipFill>
        <p:spPr>
          <a:xfrm>
            <a:off x="2921405" y="5008314"/>
            <a:ext cx="2731129" cy="1570036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 flipV="1">
            <a:off x="6058576" y="5024839"/>
            <a:ext cx="720012" cy="100407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 flipV="1">
            <a:off x="2027022" y="4931164"/>
            <a:ext cx="491448" cy="86216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1808548" y="1844823"/>
            <a:ext cx="92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BEFORE</a:t>
            </a:r>
            <a:endParaRPr lang="en-US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228184" y="1844823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AFTER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404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37502</TotalTime>
  <Words>1270</Words>
  <Application>Microsoft Office PowerPoint</Application>
  <PresentationFormat>Presentazione su schermo (4:3)</PresentationFormat>
  <Paragraphs>284</Paragraphs>
  <Slides>35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Office Theme</vt:lpstr>
      <vt:lpstr>Brazing, Copperplating, Vacuum Design </vt:lpstr>
      <vt:lpstr>Vacuum Brazing</vt:lpstr>
      <vt:lpstr>Physical Issues</vt:lpstr>
      <vt:lpstr>Brazing Filler Metal (BFM)</vt:lpstr>
      <vt:lpstr>Technological Issues</vt:lpstr>
      <vt:lpstr>Welding Analysis</vt:lpstr>
      <vt:lpstr>Eutethic Phase Formation</vt:lpstr>
      <vt:lpstr>EDAX Analysis</vt:lpstr>
      <vt:lpstr>Effect of Cleaning Process</vt:lpstr>
      <vt:lpstr>Copper Plating</vt:lpstr>
      <vt:lpstr>Physical Issue</vt:lpstr>
      <vt:lpstr>Experience at CERN (substrate is AISI 316L) 1/3</vt:lpstr>
      <vt:lpstr>Experience at CERN (substrate is AISI 316L) 2/3</vt:lpstr>
      <vt:lpstr>Experience at CERN (substrate is AISI 316L) 2/3</vt:lpstr>
      <vt:lpstr>Experience at CERN (substrate is AISI 316L) 2/3</vt:lpstr>
      <vt:lpstr>Calculations</vt:lpstr>
      <vt:lpstr>Experience with Nichel Plating at LNL w/ «First» External company</vt:lpstr>
      <vt:lpstr>SEM Imaging after scratch test. Head diameter 100mm</vt:lpstr>
      <vt:lpstr>SEM Imaging after scratch test. Head diameter 50mm</vt:lpstr>
      <vt:lpstr>Chemical Analysis with EDS a 20kV</vt:lpstr>
      <vt:lpstr>Deposition from the «second» Company</vt:lpstr>
      <vt:lpstr>SEM Imaging after scratch test. Head diameter 50mm</vt:lpstr>
      <vt:lpstr>Thickness Calibration</vt:lpstr>
      <vt:lpstr>Chemical Analysis with EDS</vt:lpstr>
      <vt:lpstr>Coppert Plating Analysis (1/2)</vt:lpstr>
      <vt:lpstr>Coppert Plating Analysis (2/2)</vt:lpstr>
      <vt:lpstr>Scratch Test &amp; SEM analysis</vt:lpstr>
      <vt:lpstr>Scratch Test &amp; SEM analysis</vt:lpstr>
      <vt:lpstr>EDAX Scan Analysis</vt:lpstr>
      <vt:lpstr>Other example of copper plating</vt:lpstr>
      <vt:lpstr>Electroplating Recipe</vt:lpstr>
      <vt:lpstr>Problem with plating</vt:lpstr>
      <vt:lpstr>Quality Assurance</vt:lpstr>
      <vt:lpstr>RFQ tank for SPES </vt:lpstr>
      <vt:lpstr>Back-of-The-Envelope Calculation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SPES RFQ with Low B</dc:title>
  <dc:creator>Comunian</dc:creator>
  <cp:lastModifiedBy>SPES</cp:lastModifiedBy>
  <cp:revision>81</cp:revision>
  <dcterms:created xsi:type="dcterms:W3CDTF">2013-10-03T14:40:12Z</dcterms:created>
  <dcterms:modified xsi:type="dcterms:W3CDTF">2015-09-18T15:28:45Z</dcterms:modified>
</cp:coreProperties>
</file>