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4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8F1B-3FAC-9B48-9C77-C1DA6596526A}" type="datetimeFigureOut">
              <a:rPr lang="en-US" smtClean="0"/>
              <a:t>04/08/15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2891-DBD1-FA49-B1B9-86676EA59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" y="1307943"/>
            <a:ext cx="8458200" cy="45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 AL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76"/>
            <a:ext cx="9144000" cy="4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1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out LATERA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58"/>
            <a:ext cx="9144000" cy="4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izione piedi del supporto came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048"/>
            <a:ext cx="9144000" cy="4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gombro diagnostica sulla flangia a 30°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870"/>
            <a:ext cx="9144000" cy="4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7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GAP Cirrone</dc:creator>
  <cp:lastModifiedBy>GAP Cirrone</cp:lastModifiedBy>
  <cp:revision>1</cp:revision>
  <dcterms:created xsi:type="dcterms:W3CDTF">2015-08-04T08:15:40Z</dcterms:created>
  <dcterms:modified xsi:type="dcterms:W3CDTF">2015-08-04T08:18:14Z</dcterms:modified>
</cp:coreProperties>
</file>