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858000" cy="9144000"/>
  <p:defaultTextStyle>
    <a:defPPr>
      <a:defRPr lang="en-US"/>
    </a:defPPr>
    <a:lvl1pPr marL="0" algn="l" defTabSz="250280" rtl="0" eaLnBrk="1" latinLnBrk="0" hangingPunct="1">
      <a:defRPr sz="500" kern="1200">
        <a:solidFill>
          <a:schemeClr val="tx1"/>
        </a:solidFill>
        <a:latin typeface="+mn-lt"/>
        <a:ea typeface="+mn-ea"/>
        <a:cs typeface="+mn-cs"/>
      </a:defRPr>
    </a:lvl1pPr>
    <a:lvl2pPr marL="125140" algn="l" defTabSz="250280" rtl="0" eaLnBrk="1" latinLnBrk="0" hangingPunct="1">
      <a:defRPr sz="500" kern="1200">
        <a:solidFill>
          <a:schemeClr val="tx1"/>
        </a:solidFill>
        <a:latin typeface="+mn-lt"/>
        <a:ea typeface="+mn-ea"/>
        <a:cs typeface="+mn-cs"/>
      </a:defRPr>
    </a:lvl2pPr>
    <a:lvl3pPr marL="250280" algn="l" defTabSz="250280" rtl="0" eaLnBrk="1" latinLnBrk="0" hangingPunct="1">
      <a:defRPr sz="500" kern="1200">
        <a:solidFill>
          <a:schemeClr val="tx1"/>
        </a:solidFill>
        <a:latin typeface="+mn-lt"/>
        <a:ea typeface="+mn-ea"/>
        <a:cs typeface="+mn-cs"/>
      </a:defRPr>
    </a:lvl3pPr>
    <a:lvl4pPr marL="375421" algn="l" defTabSz="250280" rtl="0" eaLnBrk="1" latinLnBrk="0" hangingPunct="1">
      <a:defRPr sz="500" kern="1200">
        <a:solidFill>
          <a:schemeClr val="tx1"/>
        </a:solidFill>
        <a:latin typeface="+mn-lt"/>
        <a:ea typeface="+mn-ea"/>
        <a:cs typeface="+mn-cs"/>
      </a:defRPr>
    </a:lvl4pPr>
    <a:lvl5pPr marL="500561" algn="l" defTabSz="250280" rtl="0" eaLnBrk="1" latinLnBrk="0" hangingPunct="1">
      <a:defRPr sz="500" kern="1200">
        <a:solidFill>
          <a:schemeClr val="tx1"/>
        </a:solidFill>
        <a:latin typeface="+mn-lt"/>
        <a:ea typeface="+mn-ea"/>
        <a:cs typeface="+mn-cs"/>
      </a:defRPr>
    </a:lvl5pPr>
    <a:lvl6pPr marL="625701" algn="l" defTabSz="250280" rtl="0" eaLnBrk="1" latinLnBrk="0" hangingPunct="1">
      <a:defRPr sz="500" kern="1200">
        <a:solidFill>
          <a:schemeClr val="tx1"/>
        </a:solidFill>
        <a:latin typeface="+mn-lt"/>
        <a:ea typeface="+mn-ea"/>
        <a:cs typeface="+mn-cs"/>
      </a:defRPr>
    </a:lvl6pPr>
    <a:lvl7pPr marL="750841" algn="l" defTabSz="250280" rtl="0" eaLnBrk="1" latinLnBrk="0" hangingPunct="1">
      <a:defRPr sz="500" kern="1200">
        <a:solidFill>
          <a:schemeClr val="tx1"/>
        </a:solidFill>
        <a:latin typeface="+mn-lt"/>
        <a:ea typeface="+mn-ea"/>
        <a:cs typeface="+mn-cs"/>
      </a:defRPr>
    </a:lvl7pPr>
    <a:lvl8pPr marL="875981" algn="l" defTabSz="250280" rtl="0" eaLnBrk="1" latinLnBrk="0" hangingPunct="1">
      <a:defRPr sz="500" kern="1200">
        <a:solidFill>
          <a:schemeClr val="tx1"/>
        </a:solidFill>
        <a:latin typeface="+mn-lt"/>
        <a:ea typeface="+mn-ea"/>
        <a:cs typeface="+mn-cs"/>
      </a:defRPr>
    </a:lvl8pPr>
    <a:lvl9pPr marL="1001123" algn="l" defTabSz="250280" rtl="0" eaLnBrk="1" latinLnBrk="0" hangingPunct="1">
      <a:defRPr sz="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94" userDrawn="1">
          <p15:clr>
            <a:srgbClr val="A4A3A4"/>
          </p15:clr>
        </p15:guide>
        <p15:guide id="2" pos="78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ED9"/>
    <a:srgbClr val="EFE18A"/>
    <a:srgbClr val="0318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2029" autoAdjust="0"/>
  </p:normalViewPr>
  <p:slideViewPr>
    <p:cSldViewPr snapToGrid="0">
      <p:cViewPr>
        <p:scale>
          <a:sx n="29" d="100"/>
          <a:sy n="29" d="100"/>
        </p:scale>
        <p:origin x="2776" y="1336"/>
      </p:cViewPr>
      <p:guideLst>
        <p:guide orient="horz" pos="594"/>
        <p:guide pos="784"/>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9" d="100"/>
          <a:sy n="89" d="100"/>
        </p:scale>
        <p:origin x="-221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9667AC-1C1D-6146-84F7-E99A6B7CAE2F}" type="datetimeFigureOut">
              <a:t>04/09/18</a:t>
            </a:fld>
            <a:endParaRPr lang="en-US"/>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F1D302-EAFA-2546-996B-84D217AF85C9}" type="slidenum">
              <a:t>‹N›</a:t>
            </a:fld>
            <a:endParaRPr lang="en-US"/>
          </a:p>
        </p:txBody>
      </p:sp>
    </p:spTree>
    <p:extLst>
      <p:ext uri="{BB962C8B-B14F-4D97-AF65-F5344CB8AC3E}">
        <p14:creationId xmlns:p14="http://schemas.microsoft.com/office/powerpoint/2010/main" val="1227773053"/>
      </p:ext>
    </p:extLst>
  </p:cSld>
  <p:clrMap bg1="lt1" tx1="dk1" bg2="lt2" tx2="dk2" accent1="accent1" accent2="accent2" accent3="accent3" accent4="accent4" accent5="accent5" accent6="accent6" hlink="hlink" folHlink="folHlink"/>
  <p:notesStyle>
    <a:lvl1pPr marL="0" algn="l" defTabSz="341913" rtl="0" eaLnBrk="1" latinLnBrk="0" hangingPunct="1">
      <a:defRPr sz="900" kern="1200">
        <a:solidFill>
          <a:schemeClr val="tx1"/>
        </a:solidFill>
        <a:latin typeface="+mn-lt"/>
        <a:ea typeface="+mn-ea"/>
        <a:cs typeface="+mn-cs"/>
      </a:defRPr>
    </a:lvl1pPr>
    <a:lvl2pPr marL="341913" algn="l" defTabSz="341913" rtl="0" eaLnBrk="1" latinLnBrk="0" hangingPunct="1">
      <a:defRPr sz="900" kern="1200">
        <a:solidFill>
          <a:schemeClr val="tx1"/>
        </a:solidFill>
        <a:latin typeface="+mn-lt"/>
        <a:ea typeface="+mn-ea"/>
        <a:cs typeface="+mn-cs"/>
      </a:defRPr>
    </a:lvl2pPr>
    <a:lvl3pPr marL="683826" algn="l" defTabSz="341913" rtl="0" eaLnBrk="1" latinLnBrk="0" hangingPunct="1">
      <a:defRPr sz="900" kern="1200">
        <a:solidFill>
          <a:schemeClr val="tx1"/>
        </a:solidFill>
        <a:latin typeface="+mn-lt"/>
        <a:ea typeface="+mn-ea"/>
        <a:cs typeface="+mn-cs"/>
      </a:defRPr>
    </a:lvl3pPr>
    <a:lvl4pPr marL="1025739" algn="l" defTabSz="341913" rtl="0" eaLnBrk="1" latinLnBrk="0" hangingPunct="1">
      <a:defRPr sz="900" kern="1200">
        <a:solidFill>
          <a:schemeClr val="tx1"/>
        </a:solidFill>
        <a:latin typeface="+mn-lt"/>
        <a:ea typeface="+mn-ea"/>
        <a:cs typeface="+mn-cs"/>
      </a:defRPr>
    </a:lvl4pPr>
    <a:lvl5pPr marL="1367653" algn="l" defTabSz="341913" rtl="0" eaLnBrk="1" latinLnBrk="0" hangingPunct="1">
      <a:defRPr sz="900" kern="1200">
        <a:solidFill>
          <a:schemeClr val="tx1"/>
        </a:solidFill>
        <a:latin typeface="+mn-lt"/>
        <a:ea typeface="+mn-ea"/>
        <a:cs typeface="+mn-cs"/>
      </a:defRPr>
    </a:lvl5pPr>
    <a:lvl6pPr marL="1709566" algn="l" defTabSz="341913" rtl="0" eaLnBrk="1" latinLnBrk="0" hangingPunct="1">
      <a:defRPr sz="900" kern="1200">
        <a:solidFill>
          <a:schemeClr val="tx1"/>
        </a:solidFill>
        <a:latin typeface="+mn-lt"/>
        <a:ea typeface="+mn-ea"/>
        <a:cs typeface="+mn-cs"/>
      </a:defRPr>
    </a:lvl6pPr>
    <a:lvl7pPr marL="2051479" algn="l" defTabSz="341913" rtl="0" eaLnBrk="1" latinLnBrk="0" hangingPunct="1">
      <a:defRPr sz="900" kern="1200">
        <a:solidFill>
          <a:schemeClr val="tx1"/>
        </a:solidFill>
        <a:latin typeface="+mn-lt"/>
        <a:ea typeface="+mn-ea"/>
        <a:cs typeface="+mn-cs"/>
      </a:defRPr>
    </a:lvl7pPr>
    <a:lvl8pPr marL="2393392" algn="l" defTabSz="341913" rtl="0" eaLnBrk="1" latinLnBrk="0" hangingPunct="1">
      <a:defRPr sz="900" kern="1200">
        <a:solidFill>
          <a:schemeClr val="tx1"/>
        </a:solidFill>
        <a:latin typeface="+mn-lt"/>
        <a:ea typeface="+mn-ea"/>
        <a:cs typeface="+mn-cs"/>
      </a:defRPr>
    </a:lvl8pPr>
    <a:lvl9pPr marL="2735305" algn="l" defTabSz="341913"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1550" y="685800"/>
            <a:ext cx="23749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F1D302-EAFA-2546-996B-84D217AF85C9}" type="slidenum">
              <a:t>1</a:t>
            </a:fld>
            <a:endParaRPr lang="en-US"/>
          </a:p>
        </p:txBody>
      </p:sp>
    </p:spTree>
    <p:extLst>
      <p:ext uri="{BB962C8B-B14F-4D97-AF65-F5344CB8AC3E}">
        <p14:creationId xmlns:p14="http://schemas.microsoft.com/office/powerpoint/2010/main" val="1412088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6625" y="586228"/>
            <a:ext cx="2115072" cy="404505"/>
          </a:xfrm>
        </p:spPr>
        <p:txBody>
          <a:bodyPr/>
          <a:lstStyle/>
          <a:p>
            <a:r>
              <a:rPr lang="en-US"/>
              <a:t>Click to edit Master title style</a:t>
            </a:r>
          </a:p>
        </p:txBody>
      </p:sp>
      <p:sp>
        <p:nvSpPr>
          <p:cNvPr id="3" name="Subtitle 2"/>
          <p:cNvSpPr>
            <a:spLocks noGrp="1"/>
          </p:cNvSpPr>
          <p:nvPr>
            <p:ph type="subTitle" idx="1"/>
          </p:nvPr>
        </p:nvSpPr>
        <p:spPr>
          <a:xfrm>
            <a:off x="373248" y="1069362"/>
            <a:ext cx="1741824" cy="482261"/>
          </a:xfrm>
        </p:spPr>
        <p:txBody>
          <a:bodyPr/>
          <a:lstStyle>
            <a:lvl1pPr marL="0" indent="0" algn="ctr">
              <a:buNone/>
              <a:defRPr>
                <a:solidFill>
                  <a:schemeClr val="tx1">
                    <a:tint val="75000"/>
                  </a:schemeClr>
                </a:solidFill>
              </a:defRPr>
            </a:lvl1pPr>
            <a:lvl2pPr marL="115558" indent="0" algn="ctr">
              <a:buNone/>
              <a:defRPr>
                <a:solidFill>
                  <a:schemeClr val="tx1">
                    <a:tint val="75000"/>
                  </a:schemeClr>
                </a:solidFill>
              </a:defRPr>
            </a:lvl2pPr>
            <a:lvl3pPr marL="231117" indent="0" algn="ctr">
              <a:buNone/>
              <a:defRPr>
                <a:solidFill>
                  <a:schemeClr val="tx1">
                    <a:tint val="75000"/>
                  </a:schemeClr>
                </a:solidFill>
              </a:defRPr>
            </a:lvl3pPr>
            <a:lvl4pPr marL="346676" indent="0" algn="ctr">
              <a:buNone/>
              <a:defRPr>
                <a:solidFill>
                  <a:schemeClr val="tx1">
                    <a:tint val="75000"/>
                  </a:schemeClr>
                </a:solidFill>
              </a:defRPr>
            </a:lvl4pPr>
            <a:lvl5pPr marL="462234" indent="0" algn="ctr">
              <a:buNone/>
              <a:defRPr>
                <a:solidFill>
                  <a:schemeClr val="tx1">
                    <a:tint val="75000"/>
                  </a:schemeClr>
                </a:solidFill>
              </a:defRPr>
            </a:lvl5pPr>
            <a:lvl6pPr marL="577792" indent="0" algn="ctr">
              <a:buNone/>
              <a:defRPr>
                <a:solidFill>
                  <a:schemeClr val="tx1">
                    <a:tint val="75000"/>
                  </a:schemeClr>
                </a:solidFill>
              </a:defRPr>
            </a:lvl6pPr>
            <a:lvl7pPr marL="693351" indent="0" algn="ctr">
              <a:buNone/>
              <a:defRPr>
                <a:solidFill>
                  <a:schemeClr val="tx1">
                    <a:tint val="75000"/>
                  </a:schemeClr>
                </a:solidFill>
              </a:defRPr>
            </a:lvl7pPr>
            <a:lvl8pPr marL="808909" indent="0" algn="ctr">
              <a:buNone/>
              <a:defRPr>
                <a:solidFill>
                  <a:schemeClr val="tx1">
                    <a:tint val="75000"/>
                  </a:schemeClr>
                </a:solidFill>
              </a:defRPr>
            </a:lvl8pPr>
            <a:lvl9pPr marL="92446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4033" y="75572"/>
            <a:ext cx="559872" cy="161015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4416" y="75572"/>
            <a:ext cx="1638144" cy="1610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6560" y="1212641"/>
            <a:ext cx="2115072" cy="374800"/>
          </a:xfrm>
        </p:spPr>
        <p:txBody>
          <a:bodyPr anchor="t"/>
          <a:lstStyle>
            <a:lvl1pPr algn="l">
              <a:defRPr sz="1016" b="1" cap="all"/>
            </a:lvl1pPr>
          </a:lstStyle>
          <a:p>
            <a:r>
              <a:rPr lang="en-US"/>
              <a:t>Click to edit Master title style</a:t>
            </a:r>
          </a:p>
        </p:txBody>
      </p:sp>
      <p:sp>
        <p:nvSpPr>
          <p:cNvPr id="3" name="Text Placeholder 2"/>
          <p:cNvSpPr>
            <a:spLocks noGrp="1"/>
          </p:cNvSpPr>
          <p:nvPr>
            <p:ph type="body" idx="1"/>
          </p:nvPr>
        </p:nvSpPr>
        <p:spPr>
          <a:xfrm>
            <a:off x="196560" y="799837"/>
            <a:ext cx="2115072" cy="412804"/>
          </a:xfrm>
        </p:spPr>
        <p:txBody>
          <a:bodyPr anchor="b"/>
          <a:lstStyle>
            <a:lvl1pPr marL="0" indent="0">
              <a:buNone/>
              <a:defRPr sz="461">
                <a:solidFill>
                  <a:schemeClr val="tx1">
                    <a:tint val="75000"/>
                  </a:schemeClr>
                </a:solidFill>
              </a:defRPr>
            </a:lvl1pPr>
            <a:lvl2pPr marL="115558" indent="0">
              <a:buNone/>
              <a:defRPr sz="461">
                <a:solidFill>
                  <a:schemeClr val="tx1">
                    <a:tint val="75000"/>
                  </a:schemeClr>
                </a:solidFill>
              </a:defRPr>
            </a:lvl2pPr>
            <a:lvl3pPr marL="231117" indent="0">
              <a:buNone/>
              <a:defRPr sz="369">
                <a:solidFill>
                  <a:schemeClr val="tx1">
                    <a:tint val="75000"/>
                  </a:schemeClr>
                </a:solidFill>
              </a:defRPr>
            </a:lvl3pPr>
            <a:lvl4pPr marL="346676" indent="0">
              <a:buNone/>
              <a:defRPr sz="369">
                <a:solidFill>
                  <a:schemeClr val="tx1">
                    <a:tint val="75000"/>
                  </a:schemeClr>
                </a:solidFill>
              </a:defRPr>
            </a:lvl4pPr>
            <a:lvl5pPr marL="462234" indent="0">
              <a:buNone/>
              <a:defRPr sz="369">
                <a:solidFill>
                  <a:schemeClr val="tx1">
                    <a:tint val="75000"/>
                  </a:schemeClr>
                </a:solidFill>
              </a:defRPr>
            </a:lvl5pPr>
            <a:lvl6pPr marL="577792" indent="0">
              <a:buNone/>
              <a:defRPr sz="369">
                <a:solidFill>
                  <a:schemeClr val="tx1">
                    <a:tint val="75000"/>
                  </a:schemeClr>
                </a:solidFill>
              </a:defRPr>
            </a:lvl6pPr>
            <a:lvl7pPr marL="693351" indent="0">
              <a:buNone/>
              <a:defRPr sz="369">
                <a:solidFill>
                  <a:schemeClr val="tx1">
                    <a:tint val="75000"/>
                  </a:schemeClr>
                </a:solidFill>
              </a:defRPr>
            </a:lvl7pPr>
            <a:lvl8pPr marL="808909" indent="0">
              <a:buNone/>
              <a:defRPr sz="369">
                <a:solidFill>
                  <a:schemeClr val="tx1">
                    <a:tint val="75000"/>
                  </a:schemeClr>
                </a:solidFill>
              </a:defRPr>
            </a:lvl8pPr>
            <a:lvl9pPr marL="924468" indent="0">
              <a:buNone/>
              <a:defRPr sz="3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4416" y="440326"/>
            <a:ext cx="1099008" cy="1245403"/>
          </a:xfrm>
        </p:spPr>
        <p:txBody>
          <a:bodyPr/>
          <a:lstStyle>
            <a:lvl1pPr>
              <a:defRPr sz="646"/>
            </a:lvl1pPr>
            <a:lvl2pPr>
              <a:defRPr sz="646"/>
            </a:lvl2pPr>
            <a:lvl3pPr>
              <a:defRPr sz="461"/>
            </a:lvl3pPr>
            <a:lvl4pPr>
              <a:defRPr sz="461"/>
            </a:lvl4pPr>
            <a:lvl5pPr>
              <a:defRPr sz="461"/>
            </a:lvl5pPr>
            <a:lvl6pPr>
              <a:defRPr sz="461"/>
            </a:lvl6pPr>
            <a:lvl7pPr>
              <a:defRPr sz="461"/>
            </a:lvl7pPr>
            <a:lvl8pPr>
              <a:defRPr sz="461"/>
            </a:lvl8pPr>
            <a:lvl9pPr>
              <a:defRPr sz="46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64897" y="440326"/>
            <a:ext cx="1099008" cy="1245403"/>
          </a:xfrm>
        </p:spPr>
        <p:txBody>
          <a:bodyPr/>
          <a:lstStyle>
            <a:lvl1pPr>
              <a:defRPr sz="646"/>
            </a:lvl1pPr>
            <a:lvl2pPr>
              <a:defRPr sz="646"/>
            </a:lvl2pPr>
            <a:lvl3pPr>
              <a:defRPr sz="461"/>
            </a:lvl3pPr>
            <a:lvl4pPr>
              <a:defRPr sz="461"/>
            </a:lvl4pPr>
            <a:lvl5pPr>
              <a:defRPr sz="461"/>
            </a:lvl5pPr>
            <a:lvl6pPr>
              <a:defRPr sz="461"/>
            </a:lvl6pPr>
            <a:lvl7pPr>
              <a:defRPr sz="461"/>
            </a:lvl7pPr>
            <a:lvl8pPr>
              <a:defRPr sz="461"/>
            </a:lvl8pPr>
            <a:lvl9pPr>
              <a:defRPr sz="46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4416" y="422415"/>
            <a:ext cx="1099440" cy="176042"/>
          </a:xfrm>
        </p:spPr>
        <p:txBody>
          <a:bodyPr anchor="b"/>
          <a:lstStyle>
            <a:lvl1pPr marL="0" indent="0">
              <a:buNone/>
              <a:defRPr sz="646" b="1"/>
            </a:lvl1pPr>
            <a:lvl2pPr marL="115558" indent="0">
              <a:buNone/>
              <a:defRPr sz="461" b="1"/>
            </a:lvl2pPr>
            <a:lvl3pPr marL="231117" indent="0">
              <a:buNone/>
              <a:defRPr sz="461" b="1"/>
            </a:lvl3pPr>
            <a:lvl4pPr marL="346676" indent="0">
              <a:buNone/>
              <a:defRPr sz="369" b="1"/>
            </a:lvl4pPr>
            <a:lvl5pPr marL="462234" indent="0">
              <a:buNone/>
              <a:defRPr sz="369" b="1"/>
            </a:lvl5pPr>
            <a:lvl6pPr marL="577792" indent="0">
              <a:buNone/>
              <a:defRPr sz="369" b="1"/>
            </a:lvl6pPr>
            <a:lvl7pPr marL="693351" indent="0">
              <a:buNone/>
              <a:defRPr sz="369" b="1"/>
            </a:lvl7pPr>
            <a:lvl8pPr marL="808909" indent="0">
              <a:buNone/>
              <a:defRPr sz="369" b="1"/>
            </a:lvl8pPr>
            <a:lvl9pPr marL="924468" indent="0">
              <a:buNone/>
              <a:defRPr sz="369" b="1"/>
            </a:lvl9pPr>
          </a:lstStyle>
          <a:p>
            <a:pPr lvl="0"/>
            <a:r>
              <a:rPr lang="en-US"/>
              <a:t>Click to edit Master text styles</a:t>
            </a:r>
          </a:p>
        </p:txBody>
      </p:sp>
      <p:sp>
        <p:nvSpPr>
          <p:cNvPr id="4" name="Content Placeholder 3"/>
          <p:cNvSpPr>
            <a:spLocks noGrp="1"/>
          </p:cNvSpPr>
          <p:nvPr>
            <p:ph sz="half" idx="2"/>
          </p:nvPr>
        </p:nvSpPr>
        <p:spPr>
          <a:xfrm>
            <a:off x="124416" y="598459"/>
            <a:ext cx="1099440" cy="1087270"/>
          </a:xfrm>
        </p:spPr>
        <p:txBody>
          <a:bodyPr/>
          <a:lstStyle>
            <a:lvl1pPr>
              <a:defRPr sz="646"/>
            </a:lvl1pPr>
            <a:lvl2pPr>
              <a:defRPr sz="461"/>
            </a:lvl2pPr>
            <a:lvl3pPr>
              <a:defRPr sz="461"/>
            </a:lvl3pPr>
            <a:lvl4pPr>
              <a:defRPr sz="369"/>
            </a:lvl4pPr>
            <a:lvl5pPr>
              <a:defRPr sz="369"/>
            </a:lvl5pPr>
            <a:lvl6pPr>
              <a:defRPr sz="369"/>
            </a:lvl6pPr>
            <a:lvl7pPr>
              <a:defRPr sz="369"/>
            </a:lvl7pPr>
            <a:lvl8pPr>
              <a:defRPr sz="369"/>
            </a:lvl8pPr>
            <a:lvl9pPr>
              <a:defRPr sz="36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64033" y="422415"/>
            <a:ext cx="1099872" cy="176042"/>
          </a:xfrm>
        </p:spPr>
        <p:txBody>
          <a:bodyPr anchor="b"/>
          <a:lstStyle>
            <a:lvl1pPr marL="0" indent="0">
              <a:buNone/>
              <a:defRPr sz="646" b="1"/>
            </a:lvl1pPr>
            <a:lvl2pPr marL="115558" indent="0">
              <a:buNone/>
              <a:defRPr sz="461" b="1"/>
            </a:lvl2pPr>
            <a:lvl3pPr marL="231117" indent="0">
              <a:buNone/>
              <a:defRPr sz="461" b="1"/>
            </a:lvl3pPr>
            <a:lvl4pPr marL="346676" indent="0">
              <a:buNone/>
              <a:defRPr sz="369" b="1"/>
            </a:lvl4pPr>
            <a:lvl5pPr marL="462234" indent="0">
              <a:buNone/>
              <a:defRPr sz="369" b="1"/>
            </a:lvl5pPr>
            <a:lvl6pPr marL="577792" indent="0">
              <a:buNone/>
              <a:defRPr sz="369" b="1"/>
            </a:lvl6pPr>
            <a:lvl7pPr marL="693351" indent="0">
              <a:buNone/>
              <a:defRPr sz="369" b="1"/>
            </a:lvl7pPr>
            <a:lvl8pPr marL="808909" indent="0">
              <a:buNone/>
              <a:defRPr sz="369" b="1"/>
            </a:lvl8pPr>
            <a:lvl9pPr marL="924468" indent="0">
              <a:buNone/>
              <a:defRPr sz="369" b="1"/>
            </a:lvl9pPr>
          </a:lstStyle>
          <a:p>
            <a:pPr lvl="0"/>
            <a:r>
              <a:rPr lang="en-US"/>
              <a:t>Click to edit Master text styles</a:t>
            </a:r>
          </a:p>
        </p:txBody>
      </p:sp>
      <p:sp>
        <p:nvSpPr>
          <p:cNvPr id="6" name="Content Placeholder 5"/>
          <p:cNvSpPr>
            <a:spLocks noGrp="1"/>
          </p:cNvSpPr>
          <p:nvPr>
            <p:ph sz="quarter" idx="4"/>
          </p:nvPr>
        </p:nvSpPr>
        <p:spPr>
          <a:xfrm>
            <a:off x="1264033" y="598459"/>
            <a:ext cx="1099872" cy="1087270"/>
          </a:xfrm>
        </p:spPr>
        <p:txBody>
          <a:bodyPr/>
          <a:lstStyle>
            <a:lvl1pPr>
              <a:defRPr sz="646"/>
            </a:lvl1pPr>
            <a:lvl2pPr>
              <a:defRPr sz="461"/>
            </a:lvl2pPr>
            <a:lvl3pPr>
              <a:defRPr sz="461"/>
            </a:lvl3pPr>
            <a:lvl4pPr>
              <a:defRPr sz="369"/>
            </a:lvl4pPr>
            <a:lvl5pPr>
              <a:defRPr sz="369"/>
            </a:lvl5pPr>
            <a:lvl6pPr>
              <a:defRPr sz="369"/>
            </a:lvl6pPr>
            <a:lvl7pPr>
              <a:defRPr sz="369"/>
            </a:lvl7pPr>
            <a:lvl8pPr>
              <a:defRPr sz="369"/>
            </a:lvl8pPr>
            <a:lvl9pPr>
              <a:defRPr sz="36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4416" y="75134"/>
            <a:ext cx="818640" cy="319760"/>
          </a:xfrm>
        </p:spPr>
        <p:txBody>
          <a:bodyPr anchor="b"/>
          <a:lstStyle>
            <a:lvl1pPr algn="l">
              <a:defRPr sz="461" b="1"/>
            </a:lvl1pPr>
          </a:lstStyle>
          <a:p>
            <a:r>
              <a:rPr lang="en-US"/>
              <a:t>Click to edit Master title style</a:t>
            </a:r>
          </a:p>
        </p:txBody>
      </p:sp>
      <p:sp>
        <p:nvSpPr>
          <p:cNvPr id="3" name="Content Placeholder 2"/>
          <p:cNvSpPr>
            <a:spLocks noGrp="1"/>
          </p:cNvSpPr>
          <p:nvPr>
            <p:ph idx="1"/>
          </p:nvPr>
        </p:nvSpPr>
        <p:spPr>
          <a:xfrm>
            <a:off x="972864" y="75135"/>
            <a:ext cx="1391040" cy="1610593"/>
          </a:xfrm>
        </p:spPr>
        <p:txBody>
          <a:bodyPr/>
          <a:lstStyle>
            <a:lvl1pPr>
              <a:defRPr sz="831"/>
            </a:lvl1pPr>
            <a:lvl2pPr>
              <a:defRPr sz="646"/>
            </a:lvl2pPr>
            <a:lvl3pPr>
              <a:defRPr sz="646"/>
            </a:lvl3pPr>
            <a:lvl4pPr>
              <a:defRPr sz="461"/>
            </a:lvl4pPr>
            <a:lvl5pPr>
              <a:defRPr sz="461"/>
            </a:lvl5pPr>
            <a:lvl6pPr>
              <a:defRPr sz="461"/>
            </a:lvl6pPr>
            <a:lvl7pPr>
              <a:defRPr sz="461"/>
            </a:lvl7pPr>
            <a:lvl8pPr>
              <a:defRPr sz="461"/>
            </a:lvl8pPr>
            <a:lvl9pPr>
              <a:defRPr sz="46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24416" y="394896"/>
            <a:ext cx="818640" cy="1290833"/>
          </a:xfrm>
        </p:spPr>
        <p:txBody>
          <a:bodyPr/>
          <a:lstStyle>
            <a:lvl1pPr marL="0" indent="0">
              <a:buNone/>
              <a:defRPr sz="369"/>
            </a:lvl1pPr>
            <a:lvl2pPr marL="115558" indent="0">
              <a:buNone/>
              <a:defRPr sz="277"/>
            </a:lvl2pPr>
            <a:lvl3pPr marL="231117" indent="0">
              <a:buNone/>
              <a:defRPr sz="277"/>
            </a:lvl3pPr>
            <a:lvl4pPr marL="346676" indent="0">
              <a:buNone/>
              <a:defRPr sz="184"/>
            </a:lvl4pPr>
            <a:lvl5pPr marL="462234" indent="0">
              <a:buNone/>
              <a:defRPr sz="184"/>
            </a:lvl5pPr>
            <a:lvl6pPr marL="577792" indent="0">
              <a:buNone/>
              <a:defRPr sz="184"/>
            </a:lvl6pPr>
            <a:lvl7pPr marL="693351" indent="0">
              <a:buNone/>
              <a:defRPr sz="184"/>
            </a:lvl7pPr>
            <a:lvl8pPr marL="808909" indent="0">
              <a:buNone/>
              <a:defRPr sz="184"/>
            </a:lvl8pPr>
            <a:lvl9pPr marL="924468" indent="0">
              <a:buNone/>
              <a:defRPr sz="18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7728" y="1320976"/>
            <a:ext cx="1492992" cy="155948"/>
          </a:xfrm>
        </p:spPr>
        <p:txBody>
          <a:bodyPr anchor="b"/>
          <a:lstStyle>
            <a:lvl1pPr algn="l">
              <a:defRPr sz="461" b="1"/>
            </a:lvl1pPr>
          </a:lstStyle>
          <a:p>
            <a:r>
              <a:rPr lang="en-US"/>
              <a:t>Click to edit Master title style</a:t>
            </a:r>
          </a:p>
        </p:txBody>
      </p:sp>
      <p:sp>
        <p:nvSpPr>
          <p:cNvPr id="3" name="Picture Placeholder 2"/>
          <p:cNvSpPr>
            <a:spLocks noGrp="1"/>
          </p:cNvSpPr>
          <p:nvPr>
            <p:ph type="pic" idx="1"/>
          </p:nvPr>
        </p:nvSpPr>
        <p:spPr>
          <a:xfrm>
            <a:off x="487728" y="168616"/>
            <a:ext cx="1492992" cy="1132264"/>
          </a:xfrm>
        </p:spPr>
        <p:txBody>
          <a:bodyPr/>
          <a:lstStyle>
            <a:lvl1pPr marL="0" indent="0">
              <a:buNone/>
              <a:defRPr sz="831"/>
            </a:lvl1pPr>
            <a:lvl2pPr marL="115558" indent="0">
              <a:buNone/>
              <a:defRPr sz="646"/>
            </a:lvl2pPr>
            <a:lvl3pPr marL="231117" indent="0">
              <a:buNone/>
              <a:defRPr sz="646"/>
            </a:lvl3pPr>
            <a:lvl4pPr marL="346676" indent="0">
              <a:buNone/>
              <a:defRPr sz="461"/>
            </a:lvl4pPr>
            <a:lvl5pPr marL="462234" indent="0">
              <a:buNone/>
              <a:defRPr sz="461"/>
            </a:lvl5pPr>
            <a:lvl6pPr marL="577792" indent="0">
              <a:buNone/>
              <a:defRPr sz="461"/>
            </a:lvl6pPr>
            <a:lvl7pPr marL="693351" indent="0">
              <a:buNone/>
              <a:defRPr sz="461"/>
            </a:lvl7pPr>
            <a:lvl8pPr marL="808909" indent="0">
              <a:buNone/>
              <a:defRPr sz="461"/>
            </a:lvl8pPr>
            <a:lvl9pPr marL="924468" indent="0">
              <a:buNone/>
              <a:defRPr sz="461"/>
            </a:lvl9pPr>
          </a:lstStyle>
          <a:p>
            <a:endParaRPr lang="en-US"/>
          </a:p>
        </p:txBody>
      </p:sp>
      <p:sp>
        <p:nvSpPr>
          <p:cNvPr id="4" name="Text Placeholder 3"/>
          <p:cNvSpPr>
            <a:spLocks noGrp="1"/>
          </p:cNvSpPr>
          <p:nvPr>
            <p:ph type="body" sz="half" idx="2"/>
          </p:nvPr>
        </p:nvSpPr>
        <p:spPr>
          <a:xfrm>
            <a:off x="487728" y="1476924"/>
            <a:ext cx="1492992" cy="221473"/>
          </a:xfrm>
        </p:spPr>
        <p:txBody>
          <a:bodyPr/>
          <a:lstStyle>
            <a:lvl1pPr marL="0" indent="0">
              <a:buNone/>
              <a:defRPr sz="369"/>
            </a:lvl1pPr>
            <a:lvl2pPr marL="115558" indent="0">
              <a:buNone/>
              <a:defRPr sz="277"/>
            </a:lvl2pPr>
            <a:lvl3pPr marL="231117" indent="0">
              <a:buNone/>
              <a:defRPr sz="277"/>
            </a:lvl3pPr>
            <a:lvl4pPr marL="346676" indent="0">
              <a:buNone/>
              <a:defRPr sz="184"/>
            </a:lvl4pPr>
            <a:lvl5pPr marL="462234" indent="0">
              <a:buNone/>
              <a:defRPr sz="184"/>
            </a:lvl5pPr>
            <a:lvl6pPr marL="577792" indent="0">
              <a:buNone/>
              <a:defRPr sz="184"/>
            </a:lvl6pPr>
            <a:lvl7pPr marL="693351" indent="0">
              <a:buNone/>
              <a:defRPr sz="184"/>
            </a:lvl7pPr>
            <a:lvl8pPr marL="808909" indent="0">
              <a:buNone/>
              <a:defRPr sz="184"/>
            </a:lvl8pPr>
            <a:lvl9pPr marL="924468" indent="0">
              <a:buNone/>
              <a:defRPr sz="18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4417" y="75572"/>
            <a:ext cx="2239488" cy="314518"/>
          </a:xfrm>
          <a:prstGeom prst="rect">
            <a:avLst/>
          </a:prstGeom>
        </p:spPr>
        <p:txBody>
          <a:bodyPr vert="horz" lIns="25040" tIns="12520" rIns="25040" bIns="12520" rtlCol="0" anchor="ctr">
            <a:normAutofit/>
          </a:bodyPr>
          <a:lstStyle/>
          <a:p>
            <a:r>
              <a:rPr lang="en-US"/>
              <a:t>Click to edit Master title style</a:t>
            </a:r>
          </a:p>
        </p:txBody>
      </p:sp>
      <p:sp>
        <p:nvSpPr>
          <p:cNvPr id="3" name="Text Placeholder 2"/>
          <p:cNvSpPr>
            <a:spLocks noGrp="1"/>
          </p:cNvSpPr>
          <p:nvPr>
            <p:ph type="body" idx="1"/>
          </p:nvPr>
        </p:nvSpPr>
        <p:spPr>
          <a:xfrm>
            <a:off x="124417" y="440326"/>
            <a:ext cx="2239488" cy="1245403"/>
          </a:xfrm>
          <a:prstGeom prst="rect">
            <a:avLst/>
          </a:prstGeom>
        </p:spPr>
        <p:txBody>
          <a:bodyPr vert="horz" lIns="25040" tIns="12520" rIns="25040" bIns="125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4417" y="1749070"/>
            <a:ext cx="580608" cy="100471"/>
          </a:xfrm>
          <a:prstGeom prst="rect">
            <a:avLst/>
          </a:prstGeom>
        </p:spPr>
        <p:txBody>
          <a:bodyPr vert="horz" lIns="25040" tIns="12520" rIns="25040" bIns="12520" rtlCol="0" anchor="ctr"/>
          <a:lstStyle>
            <a:lvl1pPr algn="l">
              <a:defRPr sz="277">
                <a:solidFill>
                  <a:schemeClr val="tx1">
                    <a:tint val="75000"/>
                  </a:schemeClr>
                </a:solidFill>
              </a:defRPr>
            </a:lvl1pPr>
          </a:lstStyle>
          <a:p>
            <a:fld id="{1D8BD707-D9CF-40AE-B4C6-C98DA3205C09}" type="datetimeFigureOut">
              <a:rPr lang="en-US" smtClean="0"/>
              <a:pPr/>
              <a:t>9/4/18</a:t>
            </a:fld>
            <a:endParaRPr lang="en-US"/>
          </a:p>
        </p:txBody>
      </p:sp>
      <p:sp>
        <p:nvSpPr>
          <p:cNvPr id="5" name="Footer Placeholder 4"/>
          <p:cNvSpPr>
            <a:spLocks noGrp="1"/>
          </p:cNvSpPr>
          <p:nvPr>
            <p:ph type="ftr" sz="quarter" idx="3"/>
          </p:nvPr>
        </p:nvSpPr>
        <p:spPr>
          <a:xfrm>
            <a:off x="850177" y="1749070"/>
            <a:ext cx="787968" cy="100471"/>
          </a:xfrm>
          <a:prstGeom prst="rect">
            <a:avLst/>
          </a:prstGeom>
        </p:spPr>
        <p:txBody>
          <a:bodyPr vert="horz" lIns="25040" tIns="12520" rIns="25040" bIns="12520" rtlCol="0" anchor="ctr"/>
          <a:lstStyle>
            <a:lvl1pPr algn="ctr">
              <a:defRPr sz="27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83297" y="1749070"/>
            <a:ext cx="580608" cy="100471"/>
          </a:xfrm>
          <a:prstGeom prst="rect">
            <a:avLst/>
          </a:prstGeom>
        </p:spPr>
        <p:txBody>
          <a:bodyPr vert="horz" lIns="25040" tIns="12520" rIns="25040" bIns="12520" rtlCol="0" anchor="ctr"/>
          <a:lstStyle>
            <a:lvl1pPr algn="r">
              <a:defRPr sz="277">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1117" rtl="0" eaLnBrk="1" latinLnBrk="0" hangingPunct="1">
        <a:spcBef>
          <a:spcPct val="0"/>
        </a:spcBef>
        <a:buNone/>
        <a:defRPr sz="1108" kern="1200">
          <a:solidFill>
            <a:schemeClr val="tx1"/>
          </a:solidFill>
          <a:latin typeface="+mj-lt"/>
          <a:ea typeface="+mj-ea"/>
          <a:cs typeface="+mj-cs"/>
        </a:defRPr>
      </a:lvl1pPr>
    </p:titleStyle>
    <p:bodyStyle>
      <a:lvl1pPr marL="86669" indent="-86669" algn="l" defTabSz="231117" rtl="0" eaLnBrk="1" latinLnBrk="0" hangingPunct="1">
        <a:spcBef>
          <a:spcPct val="20000"/>
        </a:spcBef>
        <a:buFont typeface="Arial" pitchFamily="34" charset="0"/>
        <a:buChar char="•"/>
        <a:defRPr sz="831" kern="1200">
          <a:solidFill>
            <a:schemeClr val="tx1"/>
          </a:solidFill>
          <a:latin typeface="+mn-lt"/>
          <a:ea typeface="+mn-ea"/>
          <a:cs typeface="+mn-cs"/>
        </a:defRPr>
      </a:lvl1pPr>
      <a:lvl2pPr marL="187783" indent="-72224" algn="l" defTabSz="231117" rtl="0" eaLnBrk="1" latinLnBrk="0" hangingPunct="1">
        <a:spcBef>
          <a:spcPct val="20000"/>
        </a:spcBef>
        <a:buFont typeface="Arial" pitchFamily="34" charset="0"/>
        <a:buChar char="–"/>
        <a:defRPr sz="646" kern="1200">
          <a:solidFill>
            <a:schemeClr val="tx1"/>
          </a:solidFill>
          <a:latin typeface="+mn-lt"/>
          <a:ea typeface="+mn-ea"/>
          <a:cs typeface="+mn-cs"/>
        </a:defRPr>
      </a:lvl2pPr>
      <a:lvl3pPr marL="288896" indent="-57779" algn="l" defTabSz="231117" rtl="0" eaLnBrk="1" latinLnBrk="0" hangingPunct="1">
        <a:spcBef>
          <a:spcPct val="20000"/>
        </a:spcBef>
        <a:buFont typeface="Arial" pitchFamily="34" charset="0"/>
        <a:buChar char="•"/>
        <a:defRPr sz="646" kern="1200">
          <a:solidFill>
            <a:schemeClr val="tx1"/>
          </a:solidFill>
          <a:latin typeface="+mn-lt"/>
          <a:ea typeface="+mn-ea"/>
          <a:cs typeface="+mn-cs"/>
        </a:defRPr>
      </a:lvl3pPr>
      <a:lvl4pPr marL="404455" indent="-57779" algn="l" defTabSz="231117" rtl="0" eaLnBrk="1" latinLnBrk="0" hangingPunct="1">
        <a:spcBef>
          <a:spcPct val="20000"/>
        </a:spcBef>
        <a:buFont typeface="Arial" pitchFamily="34" charset="0"/>
        <a:buChar char="–"/>
        <a:defRPr sz="461" kern="1200">
          <a:solidFill>
            <a:schemeClr val="tx1"/>
          </a:solidFill>
          <a:latin typeface="+mn-lt"/>
          <a:ea typeface="+mn-ea"/>
          <a:cs typeface="+mn-cs"/>
        </a:defRPr>
      </a:lvl4pPr>
      <a:lvl5pPr marL="520013" indent="-57779" algn="l" defTabSz="231117" rtl="0" eaLnBrk="1" latinLnBrk="0" hangingPunct="1">
        <a:spcBef>
          <a:spcPct val="20000"/>
        </a:spcBef>
        <a:buFont typeface="Arial" pitchFamily="34" charset="0"/>
        <a:buChar char="»"/>
        <a:defRPr sz="461" kern="1200">
          <a:solidFill>
            <a:schemeClr val="tx1"/>
          </a:solidFill>
          <a:latin typeface="+mn-lt"/>
          <a:ea typeface="+mn-ea"/>
          <a:cs typeface="+mn-cs"/>
        </a:defRPr>
      </a:lvl5pPr>
      <a:lvl6pPr marL="635571" indent="-57779" algn="l" defTabSz="231117" rtl="0" eaLnBrk="1" latinLnBrk="0" hangingPunct="1">
        <a:spcBef>
          <a:spcPct val="20000"/>
        </a:spcBef>
        <a:buFont typeface="Arial" pitchFamily="34" charset="0"/>
        <a:buChar char="•"/>
        <a:defRPr sz="461" kern="1200">
          <a:solidFill>
            <a:schemeClr val="tx1"/>
          </a:solidFill>
          <a:latin typeface="+mn-lt"/>
          <a:ea typeface="+mn-ea"/>
          <a:cs typeface="+mn-cs"/>
        </a:defRPr>
      </a:lvl6pPr>
      <a:lvl7pPr marL="751130" indent="-57779" algn="l" defTabSz="231117" rtl="0" eaLnBrk="1" latinLnBrk="0" hangingPunct="1">
        <a:spcBef>
          <a:spcPct val="20000"/>
        </a:spcBef>
        <a:buFont typeface="Arial" pitchFamily="34" charset="0"/>
        <a:buChar char="•"/>
        <a:defRPr sz="461" kern="1200">
          <a:solidFill>
            <a:schemeClr val="tx1"/>
          </a:solidFill>
          <a:latin typeface="+mn-lt"/>
          <a:ea typeface="+mn-ea"/>
          <a:cs typeface="+mn-cs"/>
        </a:defRPr>
      </a:lvl7pPr>
      <a:lvl8pPr marL="866688" indent="-57779" algn="l" defTabSz="231117" rtl="0" eaLnBrk="1" latinLnBrk="0" hangingPunct="1">
        <a:spcBef>
          <a:spcPct val="20000"/>
        </a:spcBef>
        <a:buFont typeface="Arial" pitchFamily="34" charset="0"/>
        <a:buChar char="•"/>
        <a:defRPr sz="461" kern="1200">
          <a:solidFill>
            <a:schemeClr val="tx1"/>
          </a:solidFill>
          <a:latin typeface="+mn-lt"/>
          <a:ea typeface="+mn-ea"/>
          <a:cs typeface="+mn-cs"/>
        </a:defRPr>
      </a:lvl8pPr>
      <a:lvl9pPr marL="982247" indent="-57779" algn="l" defTabSz="231117" rtl="0" eaLnBrk="1" latinLnBrk="0" hangingPunct="1">
        <a:spcBef>
          <a:spcPct val="20000"/>
        </a:spcBef>
        <a:buFont typeface="Arial" pitchFamily="34" charset="0"/>
        <a:buChar char="•"/>
        <a:defRPr sz="461" kern="1200">
          <a:solidFill>
            <a:schemeClr val="tx1"/>
          </a:solidFill>
          <a:latin typeface="+mn-lt"/>
          <a:ea typeface="+mn-ea"/>
          <a:cs typeface="+mn-cs"/>
        </a:defRPr>
      </a:lvl9pPr>
    </p:bodyStyle>
    <p:otherStyle>
      <a:defPPr>
        <a:defRPr lang="en-US"/>
      </a:defPPr>
      <a:lvl1pPr marL="0" algn="l" defTabSz="231117" rtl="0" eaLnBrk="1" latinLnBrk="0" hangingPunct="1">
        <a:defRPr sz="461" kern="1200">
          <a:solidFill>
            <a:schemeClr val="tx1"/>
          </a:solidFill>
          <a:latin typeface="+mn-lt"/>
          <a:ea typeface="+mn-ea"/>
          <a:cs typeface="+mn-cs"/>
        </a:defRPr>
      </a:lvl1pPr>
      <a:lvl2pPr marL="115558" algn="l" defTabSz="231117" rtl="0" eaLnBrk="1" latinLnBrk="0" hangingPunct="1">
        <a:defRPr sz="461" kern="1200">
          <a:solidFill>
            <a:schemeClr val="tx1"/>
          </a:solidFill>
          <a:latin typeface="+mn-lt"/>
          <a:ea typeface="+mn-ea"/>
          <a:cs typeface="+mn-cs"/>
        </a:defRPr>
      </a:lvl2pPr>
      <a:lvl3pPr marL="231117" algn="l" defTabSz="231117" rtl="0" eaLnBrk="1" latinLnBrk="0" hangingPunct="1">
        <a:defRPr sz="461" kern="1200">
          <a:solidFill>
            <a:schemeClr val="tx1"/>
          </a:solidFill>
          <a:latin typeface="+mn-lt"/>
          <a:ea typeface="+mn-ea"/>
          <a:cs typeface="+mn-cs"/>
        </a:defRPr>
      </a:lvl3pPr>
      <a:lvl4pPr marL="346676" algn="l" defTabSz="231117" rtl="0" eaLnBrk="1" latinLnBrk="0" hangingPunct="1">
        <a:defRPr sz="461" kern="1200">
          <a:solidFill>
            <a:schemeClr val="tx1"/>
          </a:solidFill>
          <a:latin typeface="+mn-lt"/>
          <a:ea typeface="+mn-ea"/>
          <a:cs typeface="+mn-cs"/>
        </a:defRPr>
      </a:lvl4pPr>
      <a:lvl5pPr marL="462234" algn="l" defTabSz="231117" rtl="0" eaLnBrk="1" latinLnBrk="0" hangingPunct="1">
        <a:defRPr sz="461" kern="1200">
          <a:solidFill>
            <a:schemeClr val="tx1"/>
          </a:solidFill>
          <a:latin typeface="+mn-lt"/>
          <a:ea typeface="+mn-ea"/>
          <a:cs typeface="+mn-cs"/>
        </a:defRPr>
      </a:lvl5pPr>
      <a:lvl6pPr marL="577792" algn="l" defTabSz="231117" rtl="0" eaLnBrk="1" latinLnBrk="0" hangingPunct="1">
        <a:defRPr sz="461" kern="1200">
          <a:solidFill>
            <a:schemeClr val="tx1"/>
          </a:solidFill>
          <a:latin typeface="+mn-lt"/>
          <a:ea typeface="+mn-ea"/>
          <a:cs typeface="+mn-cs"/>
        </a:defRPr>
      </a:lvl6pPr>
      <a:lvl7pPr marL="693351" algn="l" defTabSz="231117" rtl="0" eaLnBrk="1" latinLnBrk="0" hangingPunct="1">
        <a:defRPr sz="461" kern="1200">
          <a:solidFill>
            <a:schemeClr val="tx1"/>
          </a:solidFill>
          <a:latin typeface="+mn-lt"/>
          <a:ea typeface="+mn-ea"/>
          <a:cs typeface="+mn-cs"/>
        </a:defRPr>
      </a:lvl7pPr>
      <a:lvl8pPr marL="808909" algn="l" defTabSz="231117" rtl="0" eaLnBrk="1" latinLnBrk="0" hangingPunct="1">
        <a:defRPr sz="461" kern="1200">
          <a:solidFill>
            <a:schemeClr val="tx1"/>
          </a:solidFill>
          <a:latin typeface="+mn-lt"/>
          <a:ea typeface="+mn-ea"/>
          <a:cs typeface="+mn-cs"/>
        </a:defRPr>
      </a:lvl8pPr>
      <a:lvl9pPr marL="924468" algn="l" defTabSz="231117" rtl="0" eaLnBrk="1" latinLnBrk="0" hangingPunct="1">
        <a:defRPr sz="4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9.tiff"/><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7.jpeg"/><Relationship Id="rId5" Type="http://schemas.openxmlformats.org/officeDocument/2006/relationships/image" Target="../media/image3.png"/><Relationship Id="rId10" Type="http://schemas.openxmlformats.org/officeDocument/2006/relationships/hyperlink" Target="file:///Users/antoniocapone/Desktop/ricap18.roma2.infn.it" TargetMode="External"/><Relationship Id="rId4" Type="http://schemas.openxmlformats.org/officeDocument/2006/relationships/image" Target="../media/image2.jpg"/><Relationship Id="rId9" Type="http://schemas.openxmlformats.org/officeDocument/2006/relationships/hyperlink" Target="mailto:Ricap18@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 name="TextBox 1037"/>
          <p:cNvSpPr txBox="1"/>
          <p:nvPr/>
        </p:nvSpPr>
        <p:spPr>
          <a:xfrm>
            <a:off x="213527" y="2618300"/>
            <a:ext cx="6481187" cy="688812"/>
          </a:xfrm>
          <a:prstGeom prst="rect">
            <a:avLst/>
          </a:prstGeom>
          <a:noFill/>
        </p:spPr>
        <p:txBody>
          <a:bodyPr wrap="square" lIns="63152" tIns="31576" rIns="63152" bIns="31576" rtlCol="0">
            <a:spAutoFit/>
          </a:bodyPr>
          <a:lstStyle/>
          <a:p>
            <a:pPr algn="ctr"/>
            <a:r>
              <a:rPr lang="en-GB" sz="2031" b="1" noProof="1"/>
              <a:t>September 4</a:t>
            </a:r>
            <a:r>
              <a:rPr lang="en-GB" sz="2031" b="1" baseline="30000" noProof="1"/>
              <a:t>th</a:t>
            </a:r>
            <a:r>
              <a:rPr lang="en-GB" sz="2031" b="1" noProof="1"/>
              <a:t> – 7</a:t>
            </a:r>
            <a:r>
              <a:rPr lang="en-GB" sz="2031" b="1" baseline="30000" noProof="1"/>
              <a:t>7h</a:t>
            </a:r>
            <a:r>
              <a:rPr lang="en-GB" sz="2031" b="1" noProof="1"/>
              <a:t> , 2018 – Roma</a:t>
            </a:r>
            <a:br>
              <a:rPr lang="en-GB" sz="2031" b="1" noProof="1"/>
            </a:br>
            <a:r>
              <a:rPr lang="en-GB" sz="2031" b="1" i="1" noProof="1"/>
              <a:t>Physics Department – University Roma TRE</a:t>
            </a:r>
            <a:endParaRPr lang="en-US" sz="2031" noProof="1"/>
          </a:p>
        </p:txBody>
      </p:sp>
      <p:pic>
        <p:nvPicPr>
          <p:cNvPr id="1044" name="Picture 1043" descr="logoINFN.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1093" y="7258503"/>
            <a:ext cx="742654" cy="512785"/>
          </a:xfrm>
          <a:prstGeom prst="rect">
            <a:avLst/>
          </a:prstGeom>
        </p:spPr>
      </p:pic>
      <p:pic>
        <p:nvPicPr>
          <p:cNvPr id="1045" name="Picture 1044" descr="ARAP_Logo.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53212" y="8123278"/>
            <a:ext cx="2417323" cy="598714"/>
          </a:xfrm>
          <a:prstGeom prst="rect">
            <a:avLst/>
          </a:prstGeom>
        </p:spPr>
      </p:pic>
      <p:pic>
        <p:nvPicPr>
          <p:cNvPr id="1047" name="Picture 1046" descr="logoLaSapienza.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84297" y="5143501"/>
            <a:ext cx="1502081" cy="517071"/>
          </a:xfrm>
          <a:prstGeom prst="rect">
            <a:avLst/>
          </a:prstGeom>
        </p:spPr>
      </p:pic>
      <p:pic>
        <p:nvPicPr>
          <p:cNvPr id="1048" name="Picture 1047" descr="logoHamamatzu.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363866" y="8219220"/>
            <a:ext cx="1129881" cy="318821"/>
          </a:xfrm>
          <a:prstGeom prst="rect">
            <a:avLst/>
          </a:prstGeom>
        </p:spPr>
      </p:pic>
      <p:pic>
        <p:nvPicPr>
          <p:cNvPr id="1049" name="Picture 1048" descr="logoTorVergata.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39155" y="5677333"/>
            <a:ext cx="1004835" cy="888466"/>
          </a:xfrm>
          <a:prstGeom prst="rect">
            <a:avLst/>
          </a:prstGeom>
        </p:spPr>
      </p:pic>
      <p:pic>
        <p:nvPicPr>
          <p:cNvPr id="1050" name="Picture 1049" descr="logoCAEN.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74658" y="7892648"/>
            <a:ext cx="880427" cy="326571"/>
          </a:xfrm>
          <a:prstGeom prst="rect">
            <a:avLst/>
          </a:prstGeom>
        </p:spPr>
      </p:pic>
      <p:sp>
        <p:nvSpPr>
          <p:cNvPr id="53" name="Text Box 4"/>
          <p:cNvSpPr txBox="1"/>
          <p:nvPr/>
        </p:nvSpPr>
        <p:spPr>
          <a:xfrm>
            <a:off x="3189400" y="635606"/>
            <a:ext cx="3324688" cy="1895929"/>
          </a:xfrm>
          <a:prstGeom prst="rect">
            <a:avLst/>
          </a:prstGeom>
          <a:noFill/>
          <a:ln>
            <a:no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63152" tIns="31576" rIns="63152" bIns="31576" numCol="1" spcCol="0" rtlCol="0" fromWordArt="0" anchor="t" anchorCtr="0" forceAA="0" compatLnSpc="1">
            <a:prstTxWarp prst="textNoShape">
              <a:avLst/>
            </a:prstTxWarp>
            <a:noAutofit/>
          </a:bodyPr>
          <a:lstStyle/>
          <a:p>
            <a:pPr algn="ctr">
              <a:lnSpc>
                <a:spcPct val="60000"/>
              </a:lnSpc>
              <a:spcAft>
                <a:spcPts val="691"/>
              </a:spcAft>
            </a:pPr>
            <a:r>
              <a:rPr lang="en-GB" sz="3323" b="1" i="1" noProof="1">
                <a:solidFill>
                  <a:srgbClr val="031835"/>
                </a:solidFill>
                <a:latin typeface="Times"/>
                <a:ea typeface="ＭＳ 明朝"/>
                <a:cs typeface="Times New Roman"/>
              </a:rPr>
              <a:t>RICAP-18</a:t>
            </a:r>
          </a:p>
          <a:p>
            <a:pPr algn="ctr">
              <a:spcAft>
                <a:spcPts val="691"/>
              </a:spcAft>
            </a:pPr>
            <a:r>
              <a:rPr lang="en-GB" sz="2584" b="1" i="1" noProof="1">
                <a:solidFill>
                  <a:srgbClr val="031835"/>
                </a:solidFill>
                <a:latin typeface="Times"/>
                <a:ea typeface="ＭＳ 明朝"/>
                <a:cs typeface="Times New Roman"/>
              </a:rPr>
              <a:t>Roma International Conference on Astroparticle Physics</a:t>
            </a:r>
            <a:endParaRPr lang="en-US" sz="2584" b="1" noProof="1">
              <a:solidFill>
                <a:srgbClr val="031835"/>
              </a:solidFill>
              <a:ea typeface="ＭＳ 明朝"/>
              <a:cs typeface="Times New Roman"/>
            </a:endParaRPr>
          </a:p>
        </p:txBody>
      </p:sp>
      <p:sp>
        <p:nvSpPr>
          <p:cNvPr id="5" name="Rettangolo 4"/>
          <p:cNvSpPr/>
          <p:nvPr/>
        </p:nvSpPr>
        <p:spPr>
          <a:xfrm>
            <a:off x="365290" y="442018"/>
            <a:ext cx="5985536" cy="2216960"/>
          </a:xfrm>
          <a:prstGeom prst="rect">
            <a:avLst/>
          </a:prstGeom>
          <a:noFill/>
          <a:ln w="28575"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lIns="63152" tIns="31576" rIns="63152" bIns="31576" rtlCol="0" anchor="ctr"/>
          <a:lstStyle/>
          <a:p>
            <a:pPr algn="ctr"/>
            <a:endParaRPr lang="it-IT" sz="616" noProof="1"/>
          </a:p>
        </p:txBody>
      </p:sp>
      <p:sp>
        <p:nvSpPr>
          <p:cNvPr id="1042" name="TextBox 1041"/>
          <p:cNvSpPr txBox="1"/>
          <p:nvPr/>
        </p:nvSpPr>
        <p:spPr>
          <a:xfrm>
            <a:off x="2863600" y="8785957"/>
            <a:ext cx="3724676" cy="575255"/>
          </a:xfrm>
          <a:prstGeom prst="rect">
            <a:avLst/>
          </a:prstGeom>
          <a:noFill/>
        </p:spPr>
        <p:txBody>
          <a:bodyPr wrap="none" lIns="63152" tIns="31576" rIns="63152" bIns="31576" rtlCol="0">
            <a:spAutoFit/>
          </a:bodyPr>
          <a:lstStyle/>
          <a:p>
            <a:r>
              <a:rPr lang="en-GB" sz="1108" b="1" u="sng" noProof="1"/>
              <a:t>For more information: </a:t>
            </a:r>
            <a:endParaRPr lang="en-US" sz="1108" noProof="1"/>
          </a:p>
          <a:p>
            <a:r>
              <a:rPr lang="en-GB" sz="1108" noProof="1"/>
              <a:t>Email: </a:t>
            </a:r>
            <a:r>
              <a:rPr lang="en-GB" sz="1108" u="sng" noProof="1">
                <a:hlinkClick r:id="rId9"/>
              </a:rPr>
              <a:t>Ricap18@gmail.com</a:t>
            </a:r>
            <a:r>
              <a:rPr lang="en-GB" sz="1108" noProof="1"/>
              <a:t>   Web page: </a:t>
            </a:r>
            <a:r>
              <a:rPr lang="en-US" sz="1108" u="sng" dirty="0">
                <a:hlinkClick r:id="rId10"/>
              </a:rPr>
              <a:t>ricap18.roma2.infn.it</a:t>
            </a:r>
            <a:r>
              <a:rPr lang="it-IT" sz="1108" dirty="0"/>
              <a:t> </a:t>
            </a:r>
            <a:r>
              <a:rPr lang="en-GB" sz="1108" noProof="1"/>
              <a:t> </a:t>
            </a:r>
          </a:p>
          <a:p>
            <a:r>
              <a:rPr lang="en-GB" sz="1108" noProof="1"/>
              <a:t>https://agenda.infn.it/conferenceDisplay.py?confid=7620</a:t>
            </a:r>
            <a:endParaRPr lang="en-US" sz="1108" noProof="1"/>
          </a:p>
        </p:txBody>
      </p:sp>
      <p:pic>
        <p:nvPicPr>
          <p:cNvPr id="20" name="Picture 4" descr="800px-PiranesiPyramid">
            <a:extLst>
              <a:ext uri="{FF2B5EF4-FFF2-40B4-BE49-F238E27FC236}">
                <a16:creationId xmlns:a16="http://schemas.microsoft.com/office/drawing/2014/main" id="{B8A18F46-059E-FC42-8928-D9616ABB965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5799" y="485839"/>
            <a:ext cx="2923026" cy="2157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uppo 8">
            <a:extLst>
              <a:ext uri="{FF2B5EF4-FFF2-40B4-BE49-F238E27FC236}">
                <a16:creationId xmlns:a16="http://schemas.microsoft.com/office/drawing/2014/main" id="{817B6759-8C97-2D48-9831-9575CC5BFE64}"/>
              </a:ext>
            </a:extLst>
          </p:cNvPr>
          <p:cNvGrpSpPr/>
          <p:nvPr/>
        </p:nvGrpSpPr>
        <p:grpSpPr>
          <a:xfrm>
            <a:off x="422299" y="7957264"/>
            <a:ext cx="2337581" cy="1585546"/>
            <a:chOff x="171740" y="8052165"/>
            <a:chExt cx="2532380" cy="1717675"/>
          </a:xfrm>
        </p:grpSpPr>
        <p:pic>
          <p:nvPicPr>
            <p:cNvPr id="26" name="Picture 9">
              <a:extLst>
                <a:ext uri="{FF2B5EF4-FFF2-40B4-BE49-F238E27FC236}">
                  <a16:creationId xmlns:a16="http://schemas.microsoft.com/office/drawing/2014/main" id="{1F743A15-6678-6A40-B10C-F4036D905769}"/>
                </a:ext>
              </a:extLst>
            </p:cNvPr>
            <p:cNvPicPr/>
            <p:nvPr/>
          </p:nvPicPr>
          <p:blipFill>
            <a:blip r:embed="rId12"/>
            <a:stretch/>
          </p:blipFill>
          <p:spPr>
            <a:xfrm>
              <a:off x="171740" y="8052165"/>
              <a:ext cx="2532380" cy="1717675"/>
            </a:xfrm>
            <a:prstGeom prst="rect">
              <a:avLst/>
            </a:prstGeom>
            <a:ln>
              <a:noFill/>
            </a:ln>
          </p:spPr>
        </p:pic>
        <p:sp>
          <p:nvSpPr>
            <p:cNvPr id="8" name="Ovale 7">
              <a:extLst>
                <a:ext uri="{FF2B5EF4-FFF2-40B4-BE49-F238E27FC236}">
                  <a16:creationId xmlns:a16="http://schemas.microsoft.com/office/drawing/2014/main" id="{6BD76F96-0FE3-0F48-88DD-595BE9ED8FA2}"/>
                </a:ext>
              </a:extLst>
            </p:cNvPr>
            <p:cNvSpPr/>
            <p:nvPr/>
          </p:nvSpPr>
          <p:spPr>
            <a:xfrm>
              <a:off x="2181340" y="8725360"/>
              <a:ext cx="451028" cy="3084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16"/>
            </a:p>
          </p:txBody>
        </p:sp>
      </p:grpSp>
      <p:sp>
        <p:nvSpPr>
          <p:cNvPr id="27" name="Rettangolo 26">
            <a:extLst>
              <a:ext uri="{FF2B5EF4-FFF2-40B4-BE49-F238E27FC236}">
                <a16:creationId xmlns:a16="http://schemas.microsoft.com/office/drawing/2014/main" id="{1EAE56AD-58BD-7249-8ED1-B86DD0228A5D}"/>
              </a:ext>
            </a:extLst>
          </p:cNvPr>
          <p:cNvSpPr/>
          <p:nvPr/>
        </p:nvSpPr>
        <p:spPr>
          <a:xfrm>
            <a:off x="2256878" y="8383259"/>
            <a:ext cx="702212" cy="481560"/>
          </a:xfrm>
          <a:prstGeom prst="rect">
            <a:avLst/>
          </a:prstGeom>
          <a:noFill/>
          <a:ln>
            <a:noFill/>
          </a:ln>
        </p:spPr>
        <p:style>
          <a:lnRef idx="0">
            <a:scrgbClr r="0" g="0" b="0"/>
          </a:lnRef>
          <a:fillRef idx="0">
            <a:scrgbClr r="0" g="0" b="0"/>
          </a:fillRef>
          <a:effectRef idx="0">
            <a:scrgbClr r="0" g="0" b="0"/>
          </a:effectRef>
          <a:fontRef idx="minor"/>
        </p:style>
        <p:txBody>
          <a:bodyPr lIns="83077" tIns="41538" rIns="83077" bIns="41538">
            <a:spAutoFit/>
          </a:bodyPr>
          <a:lstStyle/>
          <a:p>
            <a:r>
              <a:rPr lang="it-IT" sz="2584" dirty="0">
                <a:solidFill>
                  <a:schemeClr val="tx1">
                    <a:lumMod val="75000"/>
                    <a:lumOff val="25000"/>
                  </a:schemeClr>
                </a:solidFill>
                <a:latin typeface="Brush Script MT" panose="03060802040406070304" pitchFamily="66" charset="-122"/>
                <a:ea typeface="Calibri" panose="020F0502020204030204" pitchFamily="34" charset="0"/>
                <a:cs typeface="Calibri" panose="020F0502020204030204" pitchFamily="34" charset="0"/>
              </a:rPr>
              <a:t>18</a:t>
            </a:r>
            <a:endParaRPr lang="it-IT" sz="969" dirty="0">
              <a:solidFill>
                <a:schemeClr val="tx1">
                  <a:lumMod val="75000"/>
                  <a:lumOff val="25000"/>
                </a:schemeClr>
              </a:solidFill>
              <a:ea typeface="Calibri" panose="020F0502020204030204" pitchFamily="34" charset="0"/>
              <a:cs typeface="Calibri" panose="020F0502020204030204" pitchFamily="34" charset="0"/>
            </a:endParaRPr>
          </a:p>
        </p:txBody>
      </p:sp>
      <p:sp>
        <p:nvSpPr>
          <p:cNvPr id="10" name="CasellaDiTesto 9">
            <a:extLst>
              <a:ext uri="{FF2B5EF4-FFF2-40B4-BE49-F238E27FC236}">
                <a16:creationId xmlns:a16="http://schemas.microsoft.com/office/drawing/2014/main" id="{DAE25AA4-5759-F146-BC3E-EB77914FD432}"/>
              </a:ext>
            </a:extLst>
          </p:cNvPr>
          <p:cNvSpPr txBox="1"/>
          <p:nvPr/>
        </p:nvSpPr>
        <p:spPr>
          <a:xfrm>
            <a:off x="365290" y="3268221"/>
            <a:ext cx="6148797" cy="1569660"/>
          </a:xfrm>
          <a:prstGeom prst="rect">
            <a:avLst/>
          </a:prstGeom>
          <a:solidFill>
            <a:schemeClr val="bg1"/>
          </a:solidFill>
          <a:ln>
            <a:solidFill>
              <a:schemeClr val="accent2"/>
            </a:solidFill>
          </a:ln>
        </p:spPr>
        <p:txBody>
          <a:bodyPr wrap="square" rtlCol="0">
            <a:spAutoFit/>
          </a:bodyPr>
          <a:lstStyle/>
          <a:p>
            <a:pPr algn="just"/>
            <a:r>
              <a:rPr lang="en-GB" sz="1200" b="1" dirty="0">
                <a:solidFill>
                  <a:srgbClr val="031835"/>
                </a:solidFill>
              </a:rPr>
              <a:t>RICAP-18 will be the seventh edition of the RICAP Conference. The Conference, entirely dedicated to the study of high-energy cosmic rays, has been traditionally organized by the INFN sections and Physics Departments of the three public Universities of Roma (University “La Sapienza”, University Roma “Tor </a:t>
            </a:r>
            <a:r>
              <a:rPr lang="en-GB" sz="1200" b="1" dirty="0" err="1">
                <a:solidFill>
                  <a:srgbClr val="031835"/>
                </a:solidFill>
              </a:rPr>
              <a:t>Vergata</a:t>
            </a:r>
            <a:r>
              <a:rPr lang="en-GB" sz="1200" b="1" dirty="0">
                <a:solidFill>
                  <a:srgbClr val="031835"/>
                </a:solidFill>
              </a:rPr>
              <a:t>” and University “Roma TRE”). The 2018 edition will be held in Roma TRE University, Roma. Aim of the Conference will be the discussion of some of the most relevant theoretical and experimental results in the field of high-energy cosmic rays (gamma, neutrinos, charged cosmic rays). Special attention will be paid to the multi-messenger search for high-energy cosmic rays sources.</a:t>
            </a:r>
            <a:r>
              <a:rPr lang="it-IT" sz="1200" b="1" dirty="0">
                <a:solidFill>
                  <a:srgbClr val="031835"/>
                </a:solidFill>
              </a:rPr>
              <a:t>  </a:t>
            </a:r>
            <a:endParaRPr lang="en-US" sz="1200" b="1" noProof="1">
              <a:solidFill>
                <a:srgbClr val="031835"/>
              </a:solidFill>
            </a:endParaRPr>
          </a:p>
        </p:txBody>
      </p:sp>
      <p:sp>
        <p:nvSpPr>
          <p:cNvPr id="1040" name="TextBox 1039"/>
          <p:cNvSpPr txBox="1"/>
          <p:nvPr/>
        </p:nvSpPr>
        <p:spPr>
          <a:xfrm>
            <a:off x="365290" y="4829550"/>
            <a:ext cx="4624661" cy="3288369"/>
          </a:xfrm>
          <a:prstGeom prst="rect">
            <a:avLst/>
          </a:prstGeom>
          <a:solidFill>
            <a:schemeClr val="accent1">
              <a:lumMod val="20000"/>
              <a:lumOff val="80000"/>
            </a:schemeClr>
          </a:solidFill>
          <a:ln>
            <a:solidFill>
              <a:schemeClr val="tx2">
                <a:lumMod val="75000"/>
              </a:schemeClr>
            </a:solidFill>
          </a:ln>
        </p:spPr>
        <p:txBody>
          <a:bodyPr wrap="square" lIns="63152" tIns="31576" rIns="63152" bIns="31576" rtlCol="0">
            <a:spAutoFit/>
          </a:bodyPr>
          <a:lstStyle/>
          <a:p>
            <a:r>
              <a:rPr lang="en-US" sz="1200" b="1" noProof="1"/>
              <a:t>International Organizing  Committee		Local Organizing Committee                     </a:t>
            </a:r>
            <a:endParaRPr lang="en-US" sz="1200" noProof="1"/>
          </a:p>
          <a:p>
            <a:r>
              <a:rPr lang="en-GB" sz="554" b="1" noProof="1"/>
              <a:t>	</a:t>
            </a:r>
          </a:p>
          <a:p>
            <a:r>
              <a:rPr lang="en-GB" sz="1200" b="1" noProof="1"/>
              <a:t>Felix Aharonian</a:t>
            </a:r>
            <a:r>
              <a:rPr lang="en-GB" sz="1200" noProof="1"/>
              <a:t> </a:t>
            </a:r>
            <a:r>
              <a:rPr lang="en-US" sz="1200" b="1" noProof="1"/>
              <a:t>							</a:t>
            </a:r>
            <a:r>
              <a:rPr lang="it-IT" sz="1200" b="1" noProof="1"/>
              <a:t>Mario De Vincenzi </a:t>
            </a:r>
            <a:r>
              <a:rPr lang="en-US" sz="1200" b="1" noProof="1"/>
              <a:t>(chair)</a:t>
            </a:r>
          </a:p>
          <a:p>
            <a:r>
              <a:rPr lang="en-GB" sz="1200" b="1" noProof="1"/>
              <a:t>Paschal Coyle</a:t>
            </a:r>
            <a:r>
              <a:rPr lang="en-GB" sz="1200" noProof="1"/>
              <a:t> 								</a:t>
            </a:r>
            <a:r>
              <a:rPr lang="it-IT" sz="1200" b="1" noProof="1"/>
              <a:t>Antonio Capone</a:t>
            </a:r>
            <a:endParaRPr lang="en-US" sz="1200" noProof="1"/>
          </a:p>
          <a:p>
            <a:r>
              <a:rPr lang="en-GB" sz="1200" b="1" noProof="1"/>
              <a:t>Tom Gaisser</a:t>
            </a:r>
            <a:r>
              <a:rPr lang="en-GB" sz="1200" noProof="1"/>
              <a:t> </a:t>
            </a:r>
            <a:r>
              <a:rPr lang="en-US" sz="1200" b="1" noProof="1"/>
              <a:t>								</a:t>
            </a:r>
            <a:r>
              <a:rPr lang="en-US" sz="1200" b="1" noProof="1">
                <a:solidFill>
                  <a:srgbClr val="031835"/>
                </a:solidFill>
              </a:rPr>
              <a:t>Silvia Celli</a:t>
            </a:r>
            <a:endParaRPr lang="en-US" sz="1200" noProof="1">
              <a:solidFill>
                <a:srgbClr val="031835"/>
              </a:solidFill>
            </a:endParaRPr>
          </a:p>
          <a:p>
            <a:r>
              <a:rPr lang="en-GB" sz="1200" b="1" noProof="1"/>
              <a:t>Francis Halzen</a:t>
            </a:r>
            <a:r>
              <a:rPr lang="en-GB" sz="1200" noProof="1"/>
              <a:t> </a:t>
            </a:r>
            <a:r>
              <a:rPr lang="en-US" sz="1200" b="1" noProof="1"/>
              <a:t>								Marco Ciuchini</a:t>
            </a:r>
          </a:p>
          <a:p>
            <a:r>
              <a:rPr lang="en-GB" sz="1200" b="1" noProof="1"/>
              <a:t>Juan Jose Hernandez</a:t>
            </a:r>
            <a:r>
              <a:rPr lang="en-GB" sz="1200" noProof="1"/>
              <a:t> </a:t>
            </a:r>
            <a:r>
              <a:rPr lang="en-US" sz="1200" b="1" noProof="1"/>
              <a:t>						Anna Di Ciaccio</a:t>
            </a:r>
            <a:endParaRPr lang="en-US" sz="1200" noProof="1"/>
          </a:p>
          <a:p>
            <a:r>
              <a:rPr lang="en-GB" sz="1200" b="1" noProof="1"/>
              <a:t>Paolo Lipari</a:t>
            </a:r>
            <a:r>
              <a:rPr lang="en-GB" sz="1200" noProof="1"/>
              <a:t> 			</a:t>
            </a:r>
            <a:r>
              <a:rPr lang="en-US" sz="1200" b="1" noProof="1"/>
              <a:t>					Biagio Di Micco</a:t>
            </a:r>
            <a:endParaRPr lang="en-US" sz="1200" noProof="1"/>
          </a:p>
          <a:p>
            <a:r>
              <a:rPr lang="en-GB" sz="1200" b="1" noProof="1"/>
              <a:t>Szabolcs Marka</a:t>
            </a:r>
            <a:r>
              <a:rPr lang="en-GB" sz="1200" noProof="1"/>
              <a:t> </a:t>
            </a:r>
            <a:r>
              <a:rPr lang="en-US" sz="1200" b="1" noProof="1"/>
              <a:t>							</a:t>
            </a:r>
            <a:r>
              <a:rPr lang="it-IT" sz="1200" b="1" noProof="1"/>
              <a:t>Irene Di Palma</a:t>
            </a:r>
            <a:endParaRPr lang="en-US" sz="1200" noProof="1"/>
          </a:p>
          <a:p>
            <a:r>
              <a:rPr lang="en-GB" sz="1200" b="1" noProof="1"/>
              <a:t>Antonio Masiero</a:t>
            </a:r>
            <a:r>
              <a:rPr lang="en-US" sz="1200" b="1" noProof="1"/>
              <a:t>							</a:t>
            </a:r>
            <a:r>
              <a:rPr lang="it-IT" sz="1200" b="1" noProof="1"/>
              <a:t>Giuseppe Di Sciascio</a:t>
            </a:r>
            <a:endParaRPr lang="en-US" sz="1200" noProof="1"/>
          </a:p>
          <a:p>
            <a:r>
              <a:rPr lang="en-GB" sz="1200" b="1" noProof="1"/>
              <a:t>Giorgio Matthiae</a:t>
            </a:r>
            <a:r>
              <a:rPr lang="en-GB" sz="1200" noProof="1"/>
              <a:t> </a:t>
            </a:r>
            <a:r>
              <a:rPr lang="en-US" sz="1200" b="1" noProof="1"/>
              <a:t>							</a:t>
            </a:r>
            <a:r>
              <a:rPr lang="it-IT" sz="1200" b="1" noProof="1"/>
              <a:t>Marcella Diemoz</a:t>
            </a:r>
            <a:endParaRPr lang="en-GB" sz="1200" b="1" noProof="1"/>
          </a:p>
          <a:p>
            <a:r>
              <a:rPr lang="en-GB" sz="1200" b="1" noProof="1"/>
              <a:t>Carlos Muñoz								</a:t>
            </a:r>
            <a:r>
              <a:rPr lang="it-IT" sz="1200" b="1" noProof="1"/>
              <a:t>Stefano Maria Mari</a:t>
            </a:r>
            <a:endParaRPr lang="en-GB" sz="1200" b="1" noProof="1"/>
          </a:p>
          <a:p>
            <a:r>
              <a:rPr lang="en-GB" sz="1200" b="1" noProof="1"/>
              <a:t>Piergiorgio Picozza</a:t>
            </a:r>
            <a:r>
              <a:rPr lang="en-GB" sz="1200" noProof="1"/>
              <a:t>  </a:t>
            </a:r>
            <a:r>
              <a:rPr lang="en-US" sz="1200" b="1" noProof="1"/>
              <a:t>						Paolo Montini</a:t>
            </a:r>
            <a:endParaRPr lang="en-US" sz="1200" noProof="1"/>
          </a:p>
          <a:p>
            <a:r>
              <a:rPr lang="en-GB" sz="1200" b="1" noProof="1"/>
              <a:t>Christian Spiering</a:t>
            </a:r>
            <a:r>
              <a:rPr lang="en-GB" sz="1200" noProof="1"/>
              <a:t>  </a:t>
            </a:r>
            <a:r>
              <a:rPr lang="en-US" sz="1200" b="1" noProof="1"/>
              <a:t>							</a:t>
            </a:r>
            <a:r>
              <a:rPr lang="it-IT" sz="1200" b="1" noProof="1"/>
              <a:t>Aldo Morselli</a:t>
            </a:r>
            <a:endParaRPr lang="en-US" sz="1200" noProof="1"/>
          </a:p>
          <a:p>
            <a:r>
              <a:rPr lang="en-GB" sz="1200" b="1" noProof="1"/>
              <a:t>Eli Waxman</a:t>
            </a:r>
            <a:r>
              <a:rPr lang="en-GB" sz="1200" noProof="1"/>
              <a:t> </a:t>
            </a:r>
            <a:r>
              <a:rPr lang="en-US" sz="1200" b="1" noProof="1"/>
              <a:t>								Francesca Paolucci</a:t>
            </a:r>
            <a:endParaRPr lang="en-US" sz="1200" noProof="1"/>
          </a:p>
          <a:p>
            <a:r>
              <a:rPr lang="en-GB" sz="1200" b="1" noProof="1"/>
              <a:t>Juande Zornoza</a:t>
            </a:r>
            <a:r>
              <a:rPr lang="en-GB" sz="1200" noProof="1"/>
              <a:t> </a:t>
            </a:r>
            <a:r>
              <a:rPr lang="en-US" sz="1200" b="1" noProof="1"/>
              <a:t>	</a:t>
            </a:r>
            <a:r>
              <a:rPr lang="en-GB" sz="1200" noProof="1"/>
              <a:t> </a:t>
            </a:r>
            <a:r>
              <a:rPr lang="en-US" sz="1200" b="1" noProof="1"/>
              <a:t>						</a:t>
            </a:r>
            <a:r>
              <a:rPr lang="it-IT" sz="1200" b="1" noProof="1"/>
              <a:t>Gonzalo Rodriguez</a:t>
            </a:r>
          </a:p>
          <a:p>
            <a:r>
              <a:rPr lang="it-IT" sz="1200" b="1" noProof="1"/>
              <a:t>											Roberta Sparvoli</a:t>
            </a:r>
            <a:r>
              <a:rPr lang="en-US" sz="1200" b="1" noProof="1"/>
              <a:t>		</a:t>
            </a:r>
            <a:endParaRPr lang="en-US" sz="1200" noProof="1"/>
          </a:p>
        </p:txBody>
      </p:sp>
      <p:pic>
        <p:nvPicPr>
          <p:cNvPr id="2" name="Immagine 1">
            <a:extLst>
              <a:ext uri="{FF2B5EF4-FFF2-40B4-BE49-F238E27FC236}">
                <a16:creationId xmlns:a16="http://schemas.microsoft.com/office/drawing/2014/main" id="{7D638127-2ED4-D944-BB74-5EE83E28519C}"/>
              </a:ext>
            </a:extLst>
          </p:cNvPr>
          <p:cNvPicPr>
            <a:picLocks noChangeAspect="1"/>
          </p:cNvPicPr>
          <p:nvPr/>
        </p:nvPicPr>
        <p:blipFill>
          <a:blip r:embed="rId13"/>
          <a:stretch>
            <a:fillRect/>
          </a:stretch>
        </p:blipFill>
        <p:spPr>
          <a:xfrm>
            <a:off x="4940641" y="6647106"/>
            <a:ext cx="1709698" cy="51375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333</TotalTime>
  <Words>178</Words>
  <Application>Microsoft Macintosh PowerPoint</Application>
  <PresentationFormat>A4 (21x29,7 cm)</PresentationFormat>
  <Paragraphs>26</Paragraphs>
  <Slides>1</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vt:i4>
      </vt:variant>
    </vt:vector>
  </HeadingPairs>
  <TitlesOfParts>
    <vt:vector size="8" baseType="lpstr">
      <vt:lpstr>Brush Script MT</vt:lpstr>
      <vt:lpstr>ＭＳ 明朝</vt:lpstr>
      <vt:lpstr>Arial</vt:lpstr>
      <vt:lpstr>Calibri</vt:lpstr>
      <vt:lpstr>Times</vt:lpstr>
      <vt:lpstr>Times New Roman</vt:lpstr>
      <vt:lpstr>Office Theme</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Utente di Microsoft Office</cp:lastModifiedBy>
  <cp:revision>35</cp:revision>
  <cp:lastPrinted>2018-07-30T13:39:33Z</cp:lastPrinted>
  <dcterms:created xsi:type="dcterms:W3CDTF">2006-08-16T00:00:00Z</dcterms:created>
  <dcterms:modified xsi:type="dcterms:W3CDTF">2018-09-04T22:00:52Z</dcterms:modified>
</cp:coreProperties>
</file>