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6" r:id="rId4"/>
    <p:sldId id="257" r:id="rId5"/>
    <p:sldId id="259" r:id="rId6"/>
    <p:sldId id="258" r:id="rId7"/>
    <p:sldId id="266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FD32-C466-4294-95E0-F628109F7199}" type="datetimeFigureOut">
              <a:rPr lang="it-IT" smtClean="0"/>
              <a:pPr/>
              <a:t>12/04/2010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6887-28CF-407E-AF3A-7CA63CDE96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FD32-C466-4294-95E0-F628109F7199}" type="datetimeFigureOut">
              <a:rPr lang="it-IT" smtClean="0"/>
              <a:pPr/>
              <a:t>12/04/2010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6887-28CF-407E-AF3A-7CA63CDE96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FD32-C466-4294-95E0-F628109F7199}" type="datetimeFigureOut">
              <a:rPr lang="it-IT" smtClean="0"/>
              <a:pPr/>
              <a:t>12/04/2010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6887-28CF-407E-AF3A-7CA63CDE96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FD32-C466-4294-95E0-F628109F7199}" type="datetimeFigureOut">
              <a:rPr lang="it-IT" smtClean="0"/>
              <a:pPr/>
              <a:t>12/04/2010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6887-28CF-407E-AF3A-7CA63CDE96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FD32-C466-4294-95E0-F628109F7199}" type="datetimeFigureOut">
              <a:rPr lang="it-IT" smtClean="0"/>
              <a:pPr/>
              <a:t>12/04/2010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6887-28CF-407E-AF3A-7CA63CDE96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FD32-C466-4294-95E0-F628109F7199}" type="datetimeFigureOut">
              <a:rPr lang="it-IT" smtClean="0"/>
              <a:pPr/>
              <a:t>12/04/2010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6887-28CF-407E-AF3A-7CA63CDE96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FD32-C466-4294-95E0-F628109F7199}" type="datetimeFigureOut">
              <a:rPr lang="it-IT" smtClean="0"/>
              <a:pPr/>
              <a:t>12/04/2010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6887-28CF-407E-AF3A-7CA63CDE96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FD32-C466-4294-95E0-F628109F7199}" type="datetimeFigureOut">
              <a:rPr lang="it-IT" smtClean="0"/>
              <a:pPr/>
              <a:t>12/04/2010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6887-28CF-407E-AF3A-7CA63CDE96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FD32-C466-4294-95E0-F628109F7199}" type="datetimeFigureOut">
              <a:rPr lang="it-IT" smtClean="0"/>
              <a:pPr/>
              <a:t>12/04/2010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6887-28CF-407E-AF3A-7CA63CDE96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FD32-C466-4294-95E0-F628109F7199}" type="datetimeFigureOut">
              <a:rPr lang="it-IT" smtClean="0"/>
              <a:pPr/>
              <a:t>12/04/2010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6887-28CF-407E-AF3A-7CA63CDE96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FD32-C466-4294-95E0-F628109F7199}" type="datetimeFigureOut">
              <a:rPr lang="it-IT" smtClean="0"/>
              <a:pPr/>
              <a:t>12/04/2010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6887-28CF-407E-AF3A-7CA63CDE96E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8FD32-C466-4294-95E0-F628109F7199}" type="datetimeFigureOut">
              <a:rPr lang="it-IT" smtClean="0"/>
              <a:pPr/>
              <a:t>12/04/2010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A6887-28CF-407E-AF3A-7CA63CDE96E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CF2010\risonanti1.m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CF2010\distanza1.m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CF2010\pressione.m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CF2010\a%20tre.mp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  <a:solidFill>
            <a:schemeClr val="tx2">
              <a:lumMod val="50000"/>
            </a:schemeClr>
          </a:solidFill>
          <a:ln>
            <a:solidFill>
              <a:srgbClr val="C00000"/>
            </a:solidFill>
          </a:ln>
          <a:effectLst>
            <a:softEdge rad="31750"/>
          </a:effectLst>
        </p:spPr>
        <p:txBody>
          <a:bodyPr/>
          <a:lstStyle/>
          <a:p>
            <a:r>
              <a:rPr lang="it-IT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Sorprendenti oscillatori magnetici</a:t>
            </a:r>
            <a:endParaRPr lang="it-IT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472" y="5143512"/>
            <a:ext cx="8215370" cy="107157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it-IT" sz="2000" b="1" dirty="0" smtClean="0">
                <a:solidFill>
                  <a:srgbClr val="FF0000"/>
                </a:solidFill>
                <a:latin typeface="Arial Narrow" pitchFamily="34" charset="0"/>
              </a:rPr>
              <a:t>Pietro </a:t>
            </a:r>
            <a:r>
              <a:rPr lang="it-IT" sz="2000" b="1" dirty="0" err="1" smtClean="0">
                <a:solidFill>
                  <a:srgbClr val="FF0000"/>
                </a:solidFill>
                <a:latin typeface="Arial Narrow" pitchFamily="34" charset="0"/>
              </a:rPr>
              <a:t>Cerreta</a:t>
            </a:r>
            <a:r>
              <a:rPr lang="it-IT" sz="2000" b="1" dirty="0" smtClean="0">
                <a:solidFill>
                  <a:srgbClr val="FF0000"/>
                </a:solidFill>
                <a:latin typeface="Arial Narrow" pitchFamily="34" charset="0"/>
              </a:rPr>
              <a:t>  </a:t>
            </a:r>
          </a:p>
          <a:p>
            <a:pPr algn="ctr">
              <a:buNone/>
            </a:pPr>
            <a:r>
              <a:rPr lang="it-IT" sz="2000" b="1" dirty="0" smtClean="0">
                <a:latin typeface="Arial Narrow" pitchFamily="34" charset="0"/>
              </a:rPr>
              <a:t>IIS “A.M. </a:t>
            </a:r>
            <a:r>
              <a:rPr lang="it-IT" sz="2000" b="1" dirty="0" err="1" smtClean="0">
                <a:latin typeface="Arial Narrow" pitchFamily="34" charset="0"/>
              </a:rPr>
              <a:t>Maffucci</a:t>
            </a:r>
            <a:r>
              <a:rPr lang="it-IT" sz="2000" b="1" dirty="0" smtClean="0">
                <a:latin typeface="Arial Narrow" pitchFamily="34" charset="0"/>
              </a:rPr>
              <a:t>” &amp; Associazione </a:t>
            </a:r>
            <a:r>
              <a:rPr lang="it-IT" sz="2000" b="1" dirty="0" err="1" smtClean="0">
                <a:latin typeface="Arial Narrow" pitchFamily="34" charset="0"/>
              </a:rPr>
              <a:t>ScienzaViva</a:t>
            </a:r>
            <a:r>
              <a:rPr lang="it-IT" sz="2000" b="1" dirty="0" smtClean="0">
                <a:latin typeface="Arial Narrow" pitchFamily="34" charset="0"/>
              </a:rPr>
              <a:t> - </a:t>
            </a:r>
            <a:r>
              <a:rPr lang="it-IT" sz="2000" b="1" dirty="0" err="1" smtClean="0">
                <a:latin typeface="Arial Narrow" pitchFamily="34" charset="0"/>
              </a:rPr>
              <a:t>Calitri</a:t>
            </a:r>
            <a:r>
              <a:rPr lang="it-IT" sz="2000" b="1" dirty="0" smtClean="0">
                <a:latin typeface="Arial Narrow" pitchFamily="34" charset="0"/>
              </a:rPr>
              <a:t> </a:t>
            </a:r>
          </a:p>
          <a:p>
            <a:pPr algn="ctr">
              <a:buNone/>
            </a:pPr>
            <a:r>
              <a:rPr lang="it-IT" sz="1600" b="1" dirty="0" smtClean="0">
                <a:latin typeface="Arial Narrow" pitchFamily="34" charset="0"/>
              </a:rPr>
              <a:t>pietro.cerreta@tin.it</a:t>
            </a:r>
          </a:p>
        </p:txBody>
      </p:sp>
      <p:pic>
        <p:nvPicPr>
          <p:cNvPr id="4" name="Immagine 3" descr="P105038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2071678"/>
            <a:ext cx="3714776" cy="2786082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Pendoli accoppiati</a:t>
            </a:r>
            <a:endParaRPr lang="it-IT" dirty="0"/>
          </a:p>
        </p:txBody>
      </p:sp>
      <p:pic>
        <p:nvPicPr>
          <p:cNvPr id="4" name="Segnaposto contenuto 3" descr="coupled_pend_2_325x105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2071678"/>
            <a:ext cx="6151684" cy="3071834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8" name="Picture 4" descr="MagneticOscillators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20938"/>
            <a:ext cx="9144000" cy="15113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</p:pic>
      <p:sp>
        <p:nvSpPr>
          <p:cNvPr id="3" name="CasellaDiTesto 2"/>
          <p:cNvSpPr txBox="1"/>
          <p:nvPr/>
        </p:nvSpPr>
        <p:spPr>
          <a:xfrm>
            <a:off x="1500166" y="642918"/>
            <a:ext cx="63579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dirty="0" smtClean="0"/>
              <a:t>Cosa fare e cosa notare </a:t>
            </a:r>
            <a:endParaRPr lang="it-IT" sz="44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143108" y="5000636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www.magneticsworld.it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28596" y="1"/>
            <a:ext cx="7772400" cy="1071546"/>
          </a:xfrm>
        </p:spPr>
        <p:txBody>
          <a:bodyPr/>
          <a:lstStyle/>
          <a:p>
            <a:r>
              <a:rPr lang="it-IT" dirty="0" smtClean="0"/>
              <a:t>Se le distanze sono uguali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risonanti1.mpg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42976" y="1357298"/>
            <a:ext cx="6858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frequenza dipende dalla distanza</a:t>
            </a:r>
            <a:endParaRPr lang="it-IT" dirty="0"/>
          </a:p>
        </p:txBody>
      </p:sp>
      <p:pic>
        <p:nvPicPr>
          <p:cNvPr id="4" name="distanza1.mp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42976" y="1500174"/>
            <a:ext cx="6858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Interazione</a:t>
            </a:r>
            <a:endParaRPr lang="it-IT" dirty="0"/>
          </a:p>
        </p:txBody>
      </p:sp>
      <p:pic>
        <p:nvPicPr>
          <p:cNvPr id="4" name="pressione.mp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43000" y="1576388"/>
            <a:ext cx="6858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Tre oscillatori accoppiati</a:t>
            </a:r>
            <a:endParaRPr lang="it-IT" dirty="0"/>
          </a:p>
        </p:txBody>
      </p:sp>
      <p:pic>
        <p:nvPicPr>
          <p:cNvPr id="4" name="a tre.mp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43000" y="1576388"/>
            <a:ext cx="6858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214678" y="2071678"/>
            <a:ext cx="30003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400" dirty="0" smtClean="0"/>
              <a:t>Cosa accade</a:t>
            </a:r>
            <a:endParaRPr lang="it-IT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2484438" y="3284538"/>
            <a:ext cx="2808287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5850" name="Oval 10"/>
          <p:cNvSpPr>
            <a:spLocks noChangeArrowheads="1"/>
          </p:cNvSpPr>
          <p:nvPr/>
        </p:nvSpPr>
        <p:spPr bwMode="auto">
          <a:xfrm>
            <a:off x="4787900" y="2852738"/>
            <a:ext cx="1655763" cy="15843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5851" name="Oval 11"/>
          <p:cNvSpPr>
            <a:spLocks noChangeArrowheads="1"/>
          </p:cNvSpPr>
          <p:nvPr/>
        </p:nvSpPr>
        <p:spPr bwMode="auto">
          <a:xfrm>
            <a:off x="4500563" y="1844675"/>
            <a:ext cx="3311525" cy="35290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5852" name="Oval 12"/>
          <p:cNvSpPr>
            <a:spLocks noChangeArrowheads="1"/>
          </p:cNvSpPr>
          <p:nvPr/>
        </p:nvSpPr>
        <p:spPr bwMode="auto">
          <a:xfrm>
            <a:off x="4211638" y="836613"/>
            <a:ext cx="4608512" cy="51133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2484438" y="27082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/>
              <a:t>N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2484438" y="4221163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/>
              <a:t>S</a:t>
            </a:r>
          </a:p>
        </p:txBody>
      </p:sp>
      <p:sp>
        <p:nvSpPr>
          <p:cNvPr id="35857" name="AutoShape 17"/>
          <p:cNvSpPr>
            <a:spLocks noChangeArrowheads="1"/>
          </p:cNvSpPr>
          <p:nvPr/>
        </p:nvSpPr>
        <p:spPr bwMode="auto">
          <a:xfrm rot="-1924061">
            <a:off x="5311775" y="976313"/>
            <a:ext cx="503238" cy="214312"/>
          </a:xfrm>
          <a:prstGeom prst="rightArrow">
            <a:avLst>
              <a:gd name="adj1" fmla="val 50000"/>
              <a:gd name="adj2" fmla="val 587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5858" name="AutoShape 18"/>
          <p:cNvSpPr>
            <a:spLocks noChangeArrowheads="1"/>
          </p:cNvSpPr>
          <p:nvPr/>
        </p:nvSpPr>
        <p:spPr bwMode="auto">
          <a:xfrm rot="5400000">
            <a:off x="8531225" y="3213101"/>
            <a:ext cx="503237" cy="220662"/>
          </a:xfrm>
          <a:prstGeom prst="rightArrow">
            <a:avLst>
              <a:gd name="adj1" fmla="val 50000"/>
              <a:gd name="adj2" fmla="val 570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5859" name="AutoShape 19"/>
          <p:cNvSpPr>
            <a:spLocks noChangeArrowheads="1"/>
          </p:cNvSpPr>
          <p:nvPr/>
        </p:nvSpPr>
        <p:spPr bwMode="auto">
          <a:xfrm rot="9535746">
            <a:off x="6804025" y="5734050"/>
            <a:ext cx="503238" cy="214313"/>
          </a:xfrm>
          <a:prstGeom prst="rightArrow">
            <a:avLst>
              <a:gd name="adj1" fmla="val 50000"/>
              <a:gd name="adj2" fmla="val 587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5860" name="AutoShape 20"/>
          <p:cNvSpPr>
            <a:spLocks noChangeArrowheads="1"/>
          </p:cNvSpPr>
          <p:nvPr/>
        </p:nvSpPr>
        <p:spPr bwMode="auto">
          <a:xfrm rot="15996728">
            <a:off x="4052497" y="4147872"/>
            <a:ext cx="503237" cy="220663"/>
          </a:xfrm>
          <a:prstGeom prst="rightArrow">
            <a:avLst>
              <a:gd name="adj1" fmla="val 50000"/>
              <a:gd name="adj2" fmla="val 57014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5861" name="AutoShape 21"/>
          <p:cNvSpPr>
            <a:spLocks noChangeArrowheads="1"/>
          </p:cNvSpPr>
          <p:nvPr/>
        </p:nvSpPr>
        <p:spPr bwMode="auto">
          <a:xfrm rot="18127758">
            <a:off x="4497388" y="2562225"/>
            <a:ext cx="503237" cy="220663"/>
          </a:xfrm>
          <a:prstGeom prst="rightArrow">
            <a:avLst>
              <a:gd name="adj1" fmla="val 50000"/>
              <a:gd name="adj2" fmla="val 570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5862" name="AutoShape 22"/>
          <p:cNvSpPr>
            <a:spLocks noChangeArrowheads="1"/>
          </p:cNvSpPr>
          <p:nvPr/>
        </p:nvSpPr>
        <p:spPr bwMode="auto">
          <a:xfrm rot="5400000">
            <a:off x="7526338" y="3425825"/>
            <a:ext cx="503237" cy="220663"/>
          </a:xfrm>
          <a:prstGeom prst="rightArrow">
            <a:avLst>
              <a:gd name="adj1" fmla="val 50000"/>
              <a:gd name="adj2" fmla="val 570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5863" name="AutoShape 23"/>
          <p:cNvSpPr>
            <a:spLocks noChangeArrowheads="1"/>
          </p:cNvSpPr>
          <p:nvPr/>
        </p:nvSpPr>
        <p:spPr bwMode="auto">
          <a:xfrm rot="5400000">
            <a:off x="6159500" y="3641726"/>
            <a:ext cx="503237" cy="220662"/>
          </a:xfrm>
          <a:prstGeom prst="rightArrow">
            <a:avLst>
              <a:gd name="adj1" fmla="val 50000"/>
              <a:gd name="adj2" fmla="val 570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5865" name="AutoShape 25"/>
          <p:cNvSpPr>
            <a:spLocks noChangeArrowheads="1"/>
          </p:cNvSpPr>
          <p:nvPr/>
        </p:nvSpPr>
        <p:spPr bwMode="auto">
          <a:xfrm rot="16200000">
            <a:off x="4002084" y="2927346"/>
            <a:ext cx="503238" cy="220662"/>
          </a:xfrm>
          <a:prstGeom prst="rightArrow">
            <a:avLst>
              <a:gd name="adj1" fmla="val 50000"/>
              <a:gd name="adj2" fmla="val 57015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 rot="1689083">
            <a:off x="5831258" y="3805322"/>
            <a:ext cx="2832515" cy="59733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 flipH="1">
            <a:off x="2143107" y="4286256"/>
            <a:ext cx="3005155" cy="58419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7894" name="Oval 6"/>
          <p:cNvSpPr>
            <a:spLocks noChangeArrowheads="1"/>
          </p:cNvSpPr>
          <p:nvPr/>
        </p:nvSpPr>
        <p:spPr bwMode="auto">
          <a:xfrm>
            <a:off x="4643438" y="1785926"/>
            <a:ext cx="2160588" cy="23764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auto">
          <a:xfrm rot="6376485">
            <a:off x="4430712" y="2427280"/>
            <a:ext cx="503238" cy="220663"/>
          </a:xfrm>
          <a:prstGeom prst="rightArrow">
            <a:avLst>
              <a:gd name="adj1" fmla="val 50000"/>
              <a:gd name="adj2" fmla="val 570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auto">
          <a:xfrm rot="16200000">
            <a:off x="4287837" y="3927477"/>
            <a:ext cx="503237" cy="220663"/>
          </a:xfrm>
          <a:prstGeom prst="rightArrow">
            <a:avLst>
              <a:gd name="adj1" fmla="val 50000"/>
              <a:gd name="adj2" fmla="val 570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37899" name="AutoShape 11"/>
          <p:cNvSpPr>
            <a:spLocks noChangeArrowheads="1"/>
          </p:cNvSpPr>
          <p:nvPr/>
        </p:nvSpPr>
        <p:spPr bwMode="auto">
          <a:xfrm>
            <a:off x="4429124" y="3000372"/>
            <a:ext cx="357190" cy="574675"/>
          </a:xfrm>
          <a:prstGeom prst="irregularSeal2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43</Words>
  <Application>Microsoft Office PowerPoint</Application>
  <PresentationFormat>Presentazione su schermo (4:3)</PresentationFormat>
  <Paragraphs>14</Paragraphs>
  <Slides>10</Slides>
  <Notes>0</Notes>
  <HiddenSlides>0</HiddenSlides>
  <MMClips>4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Sorprendenti oscillatori magnetici</vt:lpstr>
      <vt:lpstr>Diapositiva 2</vt:lpstr>
      <vt:lpstr>Se le distanze sono uguali</vt:lpstr>
      <vt:lpstr>La frequenza dipende dalla distanza</vt:lpstr>
      <vt:lpstr>Interazione</vt:lpstr>
      <vt:lpstr>Tre oscillatori accoppiati</vt:lpstr>
      <vt:lpstr>Diapositiva 7</vt:lpstr>
      <vt:lpstr>Diapositiva 8</vt:lpstr>
      <vt:lpstr>Diapositiva 9</vt:lpstr>
      <vt:lpstr>Pendoli accoppiati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Pietro</dc:creator>
  <cp:lastModifiedBy>Pietro</cp:lastModifiedBy>
  <cp:revision>28</cp:revision>
  <dcterms:created xsi:type="dcterms:W3CDTF">2010-04-03T14:55:58Z</dcterms:created>
  <dcterms:modified xsi:type="dcterms:W3CDTF">2010-04-12T10:05:57Z</dcterms:modified>
</cp:coreProperties>
</file>