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34551" autoAdjust="0"/>
    <p:restoredTop sz="86369" autoAdjust="0"/>
  </p:normalViewPr>
  <p:slideViewPr>
    <p:cSldViewPr snapToGrid="0" snapToObjects="1">
      <p:cViewPr varScale="1">
        <p:scale>
          <a:sx n="86" d="100"/>
          <a:sy n="86" d="100"/>
        </p:scale>
        <p:origin x="-120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slide" Target="slides/slide4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Click to edit Master text styles</a:t>
            </a:r>
          </a:p>
          <a:p>
            <a:pPr lvl="1" eaLnBrk="1" latinLnBrk="0" hangingPunct="1"/>
            <a:r>
              <a:rPr kumimoji="0" lang="it-IT" smtClean="0"/>
              <a:t>Second level</a:t>
            </a:r>
          </a:p>
          <a:p>
            <a:pPr lvl="2" eaLnBrk="1" latinLnBrk="0" hangingPunct="1"/>
            <a:r>
              <a:rPr kumimoji="0" lang="it-IT" smtClean="0"/>
              <a:t>Third level</a:t>
            </a:r>
          </a:p>
          <a:p>
            <a:pPr lvl="3" eaLnBrk="1" latinLnBrk="0" hangingPunct="1"/>
            <a:r>
              <a:rPr kumimoji="0" lang="it-IT" smtClean="0"/>
              <a:t>Fourth level</a:t>
            </a:r>
          </a:p>
          <a:p>
            <a:pPr lvl="4" eaLnBrk="1" latinLnBrk="0" hangingPunct="1"/>
            <a:r>
              <a:rPr kumimoji="0" lang="it-IT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0A7684-8778-8C4D-82A5-3473E7E7BD1A}" type="datetimeFigureOut">
              <a:rPr lang="it-IT" smtClean="0"/>
              <a:pPr/>
              <a:t>12-04-2010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81EDF0F-D8C3-2C44-AD36-CF3F37D8688A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hyperlink" Target="http://www.itwiin.i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a.infn.it/donna-lhc" TargetMode="External"/><Relationship Id="rId3" Type="http://schemas.openxmlformats.org/officeDocument/2006/relationships/hyperlink" Target="http://www.ba.infn.it/galile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/>
              <a:t>DISTRETTO dell' INFORMAZIONE SCIENTIFICA e TECNOLOGICA</a:t>
            </a:r>
            <a:r>
              <a:rPr lang="it-IT" b="1" dirty="0" smtClean="0"/>
              <a:t> </a:t>
            </a:r>
          </a:p>
          <a:p>
            <a:r>
              <a:rPr lang="it-IT" b="1" dirty="0" smtClean="0"/>
              <a:t>per l'INNOVAZIONE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/>
              <a:t>DISTI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7" name="TextBox 6"/>
          <p:cNvSpPr txBox="1"/>
          <p:nvPr/>
        </p:nvSpPr>
        <p:spPr>
          <a:xfrm>
            <a:off x="5033776" y="6220639"/>
            <a:ext cx="3930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Elisabetta Durante per CF 2010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L’Informazione ‘scientifica’: retorica, pletorica, ironica, iconica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17638"/>
            <a:ext cx="7772400" cy="4572000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err="1" smtClean="0"/>
              <a:t>Opinionismo</a:t>
            </a:r>
            <a:r>
              <a:rPr lang="it-IT" dirty="0" smtClean="0"/>
              <a:t> e  oscurantismo  </a:t>
            </a:r>
          </a:p>
          <a:p>
            <a:r>
              <a:rPr lang="it-IT" dirty="0" smtClean="0"/>
              <a:t>Stereotipi  e conformismi</a:t>
            </a:r>
          </a:p>
          <a:p>
            <a:r>
              <a:rPr lang="it-IT" dirty="0" smtClean="0"/>
              <a:t>Sotto i riflettori o nel cono d’ombra </a:t>
            </a:r>
          </a:p>
          <a:p>
            <a:r>
              <a:rPr lang="it-IT" dirty="0" smtClean="0"/>
              <a:t>Quantità e Qualità</a:t>
            </a:r>
          </a:p>
          <a:p>
            <a:r>
              <a:rPr lang="it-IT" dirty="0" smtClean="0"/>
              <a:t>Il caos condiviso del web</a:t>
            </a:r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Dove abita la Società della Conoscenza?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423130" y="6166324"/>
            <a:ext cx="2830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Elisabetta Durante per CF 2010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DISTI, broker dell’Informazione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caso LHC: dalla Torre d’avorio spicca il volo Dan </a:t>
            </a:r>
            <a:r>
              <a:rPr lang="it-IT" dirty="0" err="1" smtClean="0"/>
              <a:t>Brown</a:t>
            </a:r>
            <a:endParaRPr lang="it-IT" dirty="0" smtClean="0"/>
          </a:p>
          <a:p>
            <a:r>
              <a:rPr lang="it-IT" dirty="0" smtClean="0"/>
              <a:t>La sfida della credibilità ed </a:t>
            </a:r>
            <a:r>
              <a:rPr lang="it-IT" dirty="0" smtClean="0"/>
              <a:t>efficacia</a:t>
            </a:r>
          </a:p>
          <a:p>
            <a:r>
              <a:rPr lang="it-IT" dirty="0" smtClean="0"/>
              <a:t>Settarismo e periferia</a:t>
            </a:r>
          </a:p>
          <a:p>
            <a:r>
              <a:rPr lang="it-IT" dirty="0" smtClean="0"/>
              <a:t>Un ‘social network’ per la Ricerca</a:t>
            </a:r>
          </a:p>
          <a:p>
            <a:r>
              <a:rPr lang="it-IT" dirty="0" smtClean="0"/>
              <a:t>Il valore dell’Indipendenza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5942636" y="6182734"/>
            <a:ext cx="2956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Elisabetta Durante per CF 2010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L’Informazione tra Ricerca e Impresa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7095" y="1417638"/>
            <a:ext cx="7772400" cy="4572000"/>
          </a:xfrm>
        </p:spPr>
        <p:txBody>
          <a:bodyPr>
            <a:normAutofit/>
          </a:bodyPr>
          <a:lstStyle/>
          <a:p>
            <a:r>
              <a:rPr lang="it-IT" dirty="0" smtClean="0"/>
              <a:t>Comunicare per conoscere, allearsi, competere</a:t>
            </a:r>
          </a:p>
          <a:p>
            <a:r>
              <a:rPr lang="it-IT" dirty="0" smtClean="0"/>
              <a:t>Ricerca e Business: è anche una questione di etica</a:t>
            </a:r>
          </a:p>
          <a:p>
            <a:r>
              <a:rPr lang="it-IT" dirty="0" smtClean="0"/>
              <a:t>Un Ricercatore più Comunicatore</a:t>
            </a:r>
          </a:p>
          <a:p>
            <a:r>
              <a:rPr lang="it-IT" dirty="0" smtClean="0"/>
              <a:t>Dall’ostacolo nasce la vocazione (femminile</a:t>
            </a:r>
            <a:r>
              <a:rPr lang="it-IT" smtClean="0"/>
              <a:t>)</a:t>
            </a:r>
            <a:r>
              <a:rPr lang="it-IT" smtClean="0"/>
              <a:t> </a:t>
            </a:r>
          </a:p>
          <a:p>
            <a:r>
              <a:rPr lang="it-IT" dirty="0" smtClean="0"/>
              <a:t>Alla comunicazione serve innovazione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2"/>
              </a:rPr>
              <a:t>www.ba.infn.it/donna-lhc</a:t>
            </a: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3"/>
              </a:rPr>
              <a:t>www.ba.infn.it/galileo</a:t>
            </a: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4"/>
              </a:rPr>
              <a:t>www.itwiin.it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821752" y="6202098"/>
            <a:ext cx="3077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Elisabetta Durante per CF 2010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2213</TotalTime>
  <Words>168</Words>
  <Application>Microsoft Macintosh PowerPoint</Application>
  <PresentationFormat>Presentazione su schermo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Modello struttura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Equity</vt:lpstr>
      <vt:lpstr>DISTI </vt:lpstr>
      <vt:lpstr>L’Informazione ‘scientifica’: retorica, pletorica, ironica, iconica</vt:lpstr>
      <vt:lpstr>DISTI, broker dell’Informazione</vt:lpstr>
      <vt:lpstr>L’Informazione tra Ricerca e Impresa</vt:lpstr>
    </vt:vector>
  </TitlesOfParts>
  <Company>INFN - Bari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DISTI </dc:title>
  <dc:creator>macbookpro</dc:creator>
  <cp:lastModifiedBy>fabioottaviani</cp:lastModifiedBy>
  <cp:revision>25</cp:revision>
  <dcterms:created xsi:type="dcterms:W3CDTF">2010-04-12T07:53:09Z</dcterms:created>
  <dcterms:modified xsi:type="dcterms:W3CDTF">2010-04-12T08:25:18Z</dcterms:modified>
</cp:coreProperties>
</file>