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394" r:id="rId3"/>
    <p:sldId id="392" r:id="rId4"/>
    <p:sldId id="393" r:id="rId5"/>
    <p:sldId id="401" r:id="rId6"/>
    <p:sldId id="396" r:id="rId7"/>
    <p:sldId id="397" r:id="rId8"/>
    <p:sldId id="399" r:id="rId9"/>
    <p:sldId id="379" r:id="rId10"/>
    <p:sldId id="398" r:id="rId11"/>
    <p:sldId id="40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EBA"/>
    <a:srgbClr val="EAFD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02" autoAdjust="0"/>
    <p:restoredTop sz="94660"/>
  </p:normalViewPr>
  <p:slideViewPr>
    <p:cSldViewPr showGuides="1">
      <p:cViewPr varScale="1">
        <p:scale>
          <a:sx n="70" d="100"/>
          <a:sy n="70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7208A-AAC1-4C22-A97E-D0AB639737ED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472E6-6989-4B18-BA98-284E83C30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6E78-8F46-4B37-8310-11F29F560DC1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XV </a:t>
            </a:r>
            <a:r>
              <a:rPr lang="en-US" dirty="0" err="1" smtClean="0"/>
              <a:t>SuperB</a:t>
            </a:r>
            <a:r>
              <a:rPr lang="en-US" dirty="0" smtClean="0"/>
              <a:t> General Meeting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Caltech </a:t>
            </a:r>
            <a:r>
              <a:rPr lang="en-US" i="1" dirty="0" err="1" smtClean="0">
                <a:solidFill>
                  <a:srgbClr val="FF0000"/>
                </a:solidFill>
              </a:rPr>
              <a:t>Dicember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17</a:t>
            </a:r>
            <a:r>
              <a:rPr lang="en-US" i="1" dirty="0" smtClean="0">
                <a:solidFill>
                  <a:srgbClr val="FF0000"/>
                </a:solidFill>
              </a:rPr>
              <a:t>, 2010</a:t>
            </a:r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228600"/>
            <a:ext cx="6413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743199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Close out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M.A.Giorgi</a:t>
            </a:r>
            <a: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INFN &amp; </a:t>
            </a:r>
            <a:r>
              <a:rPr lang="en-US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Universita</a:t>
            </a:r>
            <a: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Pisa</a:t>
            </a:r>
            <a:endParaRPr lang="en-US" sz="2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my  presentation last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ad hoc committee has been set up to prepare the document on requirements for the site choice , preliminary to the infrastructure design.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Requirements and design will be reviewed by an International Review Committee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49085"/>
            <a:ext cx="6553200" cy="315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9946362">
            <a:off x="381000" y="3357235"/>
            <a:ext cx="838200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will be discussed today in the Project Board Session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Moving to next phase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458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will send a message to the Steering Committee asking to start discussion with funding agencies in the various regions and update on gathering  communities for the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            COLLABORATION MEETING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(March 8 - 11, 2011)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preparation a meeting (January 20-21, 2011)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 Project Board, Steering committee (perhaps on the phone) 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095625"/>
            <a:ext cx="6413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XV Workshop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Activity in all fields as in the last workshops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Before and Toward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XV Workshop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Activity in all fields as in the last workshops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Before and Toward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Caltech Workshop is: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XV Workshop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Activity in all fields as in the last workshops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Before and Toward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Caltech Workshop is: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267200"/>
            <a:ext cx="7772400" cy="182879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Workshop of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Super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approved!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7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President of INFN  Roberto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Petronzio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has informed the CERN Council, therefore Agency representatives present at the Council Meeting,  about the approval with funding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SuperB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 the news  is officially and publicly known.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have been funded starting with the present financial year 19 M€.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funding profile according with the multiyear plan of INFN approved by MIUR.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270 M€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Now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772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TDR preparation will continue  according to the planning and  the organization in place.</a:t>
            </a:r>
          </a:p>
          <a:p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hopefully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higher speed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Now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772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need to get organized in each region for the next phase.</a:t>
            </a:r>
          </a:p>
          <a:p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aggressive program is needed !</a:t>
            </a:r>
          </a:p>
          <a:p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need to focus on the new phase with a strong structure and will start spending, where possible, on investment and infrastructure.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Site choice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choice of the site is urgent. Decision should be taken in the next few months, then: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Proceed with tenders for the engineering design of the infrastructure.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local authorities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the necessary authorization, before digging.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my  presentation last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ad hoc committee has been set up to prepare the document on requirements for the site choice , preliminary to the infrastructure design.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Requirements and design will be reviewed by an International Review Committee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49085"/>
            <a:ext cx="6553200" cy="315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428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Close out  M.A.Giorgi INFN &amp; Universita’ di Pisa</vt:lpstr>
      <vt:lpstr>XV Workshop</vt:lpstr>
      <vt:lpstr>XV Workshop</vt:lpstr>
      <vt:lpstr>XV Workshop</vt:lpstr>
      <vt:lpstr>Now</vt:lpstr>
      <vt:lpstr>From Now</vt:lpstr>
      <vt:lpstr>From Now</vt:lpstr>
      <vt:lpstr>Site choice</vt:lpstr>
      <vt:lpstr>From my  presentation last tuesday . </vt:lpstr>
      <vt:lpstr>From my  presentation last tuesday . </vt:lpstr>
      <vt:lpstr>Moving to next phase</vt:lpstr>
    </vt:vector>
  </TitlesOfParts>
  <Company>INFN Pisa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</dc:title>
  <dc:creator>Administrator</dc:creator>
  <cp:lastModifiedBy>Administrator</cp:lastModifiedBy>
  <cp:revision>47</cp:revision>
  <dcterms:created xsi:type="dcterms:W3CDTF">2010-06-18T15:27:08Z</dcterms:created>
  <dcterms:modified xsi:type="dcterms:W3CDTF">2010-12-17T22:12:39Z</dcterms:modified>
</cp:coreProperties>
</file>