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1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9" autoAdjust="0"/>
  </p:normalViewPr>
  <p:slideViewPr>
    <p:cSldViewPr snapToGrid="0" snapToObjects="1">
      <p:cViewPr>
        <p:scale>
          <a:sx n="72" d="100"/>
          <a:sy n="72" d="100"/>
        </p:scale>
        <p:origin x="-15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2101-3DDC-A54E-B685-99E742437E69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3BFBD-195F-F847-9001-9311355F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5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FAA6C-F0C4-A74E-AFD4-255AF8D935C5}" type="datetimeFigureOut">
              <a:rPr lang="en-US" smtClean="0"/>
              <a:t>21/10/15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6DEF9-B6D2-C24F-928C-85951341F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6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064F-B4D5-A44F-8DCF-FCB3341FF171}" type="datetime3">
              <a:rPr lang="en-US" smtClean="0"/>
              <a:t>21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2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5B0E-EBD8-674E-B24F-E88C397F9F35}" type="datetime3">
              <a:rPr lang="en-US" smtClean="0"/>
              <a:t>21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8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BB2A-F1B8-E14C-97FE-EE59EDBE3733}" type="datetime3">
              <a:rPr lang="en-US" smtClean="0"/>
              <a:t>21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9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C672-AE49-DC4F-8891-D2C06BA85CC8}" type="datetime3">
              <a:rPr lang="en-US" smtClean="0"/>
              <a:t>21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0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6527-F418-9042-BCD8-F75F23610D45}" type="datetime3">
              <a:rPr lang="en-US" smtClean="0"/>
              <a:t>21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5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5082-79BD-DB42-ADC4-CC68682A79BE}" type="datetime3">
              <a:rPr lang="en-US" smtClean="0"/>
              <a:t>21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CE57-8E0F-374B-A401-CF981220ECA0}" type="datetime3">
              <a:rPr lang="en-US" smtClean="0"/>
              <a:t>21 October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434B-2A8B-D84F-8339-07C16332671B}" type="datetime3">
              <a:rPr lang="en-US" smtClean="0"/>
              <a:t>21 October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10DD-2263-A24D-AC0A-F8B6A2921F6F}" type="datetime3">
              <a:rPr lang="en-US" smtClean="0"/>
              <a:t>21 October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867-38CA-F14A-9CEE-CC64DB3CDAB8}" type="datetime3">
              <a:rPr lang="en-US" smtClean="0"/>
              <a:t>21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9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9621-9079-BB49-ADB7-4CD62D8EB736}" type="datetime3">
              <a:rPr lang="en-US" smtClean="0"/>
              <a:t>21 October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62424-18F2-1A43-8B0B-3B184E125716}" type="datetime3">
              <a:rPr lang="en-US" smtClean="0"/>
              <a:t>21 October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4D4F-36E1-A244-94FA-0B707EB99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7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bweb4.fnal.gov:8443/ECL/mu2e_cal/U/log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  <a:p>
            <a:pPr marL="0" indent="0" algn="ctr">
              <a:buNone/>
            </a:pP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Calorimetry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 Laboratory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936" y="425824"/>
            <a:ext cx="2971181" cy="2147842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005465" y="3138120"/>
            <a:ext cx="7214653" cy="11347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000" dirty="0" smtClean="0">
                <a:solidFill>
                  <a:srgbClr val="000000"/>
                </a:solidFill>
                <a:latin typeface="Times"/>
                <a:cs typeface="Times"/>
              </a:rPr>
              <a:t>General Information</a:t>
            </a:r>
            <a:endParaRPr lang="en-US" sz="6000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5321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E-Log Instruction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252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</a:rPr>
              <a:t>Go to the login page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Times"/>
                <a:cs typeface="Times"/>
                <a:hlinkClick r:id="rId2"/>
              </a:rPr>
              <a:t>https://dbweb4.fnal.gov:8443/ECL/mu2e_cal/U/</a:t>
            </a:r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  <a:hlinkClick r:id="rId2"/>
              </a:rPr>
              <a:t>login</a:t>
            </a:r>
            <a:endParaRPr lang="en-US" sz="2000" b="1" dirty="0">
              <a:solidFill>
                <a:srgbClr val="FF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endParaRPr lang="en-US" sz="1000" b="1" dirty="0">
              <a:solidFill>
                <a:srgbClr val="FF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"/>
                <a:cs typeface="Times"/>
              </a:rPr>
              <a:t>Users:         </a:t>
            </a:r>
            <a:r>
              <a:rPr lang="en-US" sz="1600" b="1" dirty="0" err="1" smtClean="0">
                <a:latin typeface="Times"/>
                <a:cs typeface="Times"/>
              </a:rPr>
              <a:t>edit_students</a:t>
            </a:r>
            <a:r>
              <a:rPr lang="en-US" sz="1600" b="1" dirty="0" smtClean="0">
                <a:latin typeface="Times"/>
                <a:cs typeface="Times"/>
              </a:rPr>
              <a:t>      </a:t>
            </a:r>
          </a:p>
          <a:p>
            <a:pPr marL="0" indent="0">
              <a:buNone/>
            </a:pPr>
            <a:r>
              <a:rPr lang="en-US" sz="1600" b="1" dirty="0" smtClean="0">
                <a:latin typeface="Times"/>
                <a:cs typeface="Times"/>
              </a:rPr>
              <a:t>Password:   </a:t>
            </a:r>
            <a:r>
              <a:rPr lang="en-US" sz="1600" b="1" dirty="0" err="1" smtClean="0">
                <a:latin typeface="Times"/>
                <a:cs typeface="Times"/>
              </a:rPr>
              <a:t>calorimetry</a:t>
            </a:r>
            <a:endParaRPr lang="en-US" sz="1600" b="1" dirty="0" smtClean="0">
              <a:latin typeface="Times"/>
              <a:cs typeface="Times"/>
            </a:endParaRPr>
          </a:p>
          <a:p>
            <a:pPr marL="0" indent="0">
              <a:buNone/>
            </a:pPr>
            <a:endParaRPr lang="en-US" sz="1000" b="1" dirty="0">
              <a:solidFill>
                <a:srgbClr val="FF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</a:rPr>
              <a:t>Open task Edit2015:</a:t>
            </a:r>
          </a:p>
          <a:p>
            <a:pPr marL="0" indent="0">
              <a:buNone/>
            </a:pPr>
            <a:endParaRPr lang="en-US" sz="2000" dirty="0" smtClean="0">
              <a:latin typeface="Times"/>
              <a:cs typeface="Times"/>
            </a:endParaRPr>
          </a:p>
          <a:p>
            <a:pPr marL="0" indent="0">
              <a:buNone/>
            </a:pPr>
            <a:endParaRPr lang="en-US" sz="1000" dirty="0" smtClean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</a:rPr>
              <a:t>add related entry:</a:t>
            </a:r>
          </a:p>
          <a:p>
            <a:pPr marL="0" indent="0">
              <a:buNone/>
            </a:pP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4" name="Picture 3" descr="Screen Shot 2015-10-16 at 15.16.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20" y="3228433"/>
            <a:ext cx="7468105" cy="287999"/>
          </a:xfrm>
          <a:prstGeom prst="rect">
            <a:avLst/>
          </a:prstGeom>
        </p:spPr>
      </p:pic>
      <p:pic>
        <p:nvPicPr>
          <p:cNvPr id="5" name="Picture 4" descr="Screen Shot 2015-10-16 at 15.17.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12290"/>
            <a:ext cx="5734349" cy="1206155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1517018" y="5031301"/>
            <a:ext cx="1552297" cy="471174"/>
          </a:xfrm>
          <a:prstGeom prst="donut">
            <a:avLst>
              <a:gd name="adj" fmla="val 1235"/>
            </a:avLst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564E-8ABC-4D4B-9D3F-6F152D37793E}" type="datetime3">
              <a:rPr lang="en-US" smtClean="0"/>
              <a:t>21 October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1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229012"/>
            <a:ext cx="7304285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latin typeface="Times"/>
              <a:cs typeface="Times"/>
            </a:endParaRPr>
          </a:p>
          <a:p>
            <a:r>
              <a:rPr lang="en-US" sz="2000" b="1" dirty="0" err="1" smtClean="0">
                <a:solidFill>
                  <a:srgbClr val="FF0000"/>
                </a:solidFill>
                <a:latin typeface="Times"/>
                <a:cs typeface="Times"/>
              </a:rPr>
              <a:t>Creat</a:t>
            </a:r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</a:rPr>
              <a:t> new entry using the form </a:t>
            </a:r>
            <a:r>
              <a:rPr lang="en-US" sz="2000" b="1" dirty="0" err="1" smtClean="0">
                <a:solidFill>
                  <a:srgbClr val="FF0000"/>
                </a:solidFill>
                <a:latin typeface="Times"/>
                <a:cs typeface="Times"/>
              </a:rPr>
              <a:t>LNF_laboratory</a:t>
            </a:r>
            <a:r>
              <a:rPr lang="en-US" sz="2000" b="1" dirty="0">
                <a:solidFill>
                  <a:srgbClr val="FF0000"/>
                </a:solidFill>
                <a:latin typeface="Times"/>
                <a:cs typeface="Times"/>
              </a:rPr>
              <a:t>:</a:t>
            </a:r>
          </a:p>
        </p:txBody>
      </p:sp>
      <p:pic>
        <p:nvPicPr>
          <p:cNvPr id="5" name="Picture 4" descr="Screen Shot 2015-10-16 at 15.22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907838"/>
            <a:ext cx="3902033" cy="965131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3622718" y="1401795"/>
            <a:ext cx="597535" cy="471174"/>
          </a:xfrm>
          <a:prstGeom prst="donut">
            <a:avLst>
              <a:gd name="adj" fmla="val 1235"/>
            </a:avLst>
          </a:prstGeom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2039681"/>
            <a:ext cx="7304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</a:rPr>
              <a:t>Fill with the information – attach files / images :</a:t>
            </a:r>
            <a:endParaRPr lang="en-US" sz="2000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pic>
        <p:nvPicPr>
          <p:cNvPr id="8" name="Picture 7" descr="Screen Shot 2015-10-16 at 15.24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401187"/>
            <a:ext cx="3464287" cy="3155778"/>
          </a:xfrm>
          <a:prstGeom prst="rect">
            <a:avLst/>
          </a:prstGeom>
        </p:spPr>
      </p:pic>
      <p:pic>
        <p:nvPicPr>
          <p:cNvPr id="9" name="Picture 8" descr="Screen Shot 2015-10-16 at 15.25.2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699" y="2401187"/>
            <a:ext cx="4498134" cy="181416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199" y="5746140"/>
            <a:ext cx="7304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"/>
                <a:cs typeface="Times"/>
              </a:rPr>
              <a:t>Post the </a:t>
            </a:r>
            <a:r>
              <a:rPr lang="en-US" sz="2000" b="1" dirty="0" err="1" smtClean="0">
                <a:solidFill>
                  <a:srgbClr val="FF0000"/>
                </a:solidFill>
                <a:latin typeface="Times"/>
                <a:cs typeface="Times"/>
              </a:rPr>
              <a:t>enty</a:t>
            </a:r>
            <a:endParaRPr lang="en-US" sz="2000" b="1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pic>
        <p:nvPicPr>
          <p:cNvPr id="12" name="Picture 11" descr="Screen Shot 2015-10-16 at 15.28.4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426" y="5707204"/>
            <a:ext cx="1329292" cy="559147"/>
          </a:xfrm>
          <a:prstGeom prst="rect">
            <a:avLst/>
          </a:prstGeom>
        </p:spPr>
      </p:pic>
      <p:sp>
        <p:nvSpPr>
          <p:cNvPr id="13" name="Donut 12"/>
          <p:cNvSpPr/>
          <p:nvPr/>
        </p:nvSpPr>
        <p:spPr>
          <a:xfrm>
            <a:off x="3007543" y="5796562"/>
            <a:ext cx="597535" cy="471174"/>
          </a:xfrm>
          <a:prstGeom prst="donut">
            <a:avLst>
              <a:gd name="adj" fmla="val 1235"/>
            </a:avLst>
          </a:prstGeom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F242-031E-DC47-9651-E7426309B781}" type="datetime3">
              <a:rPr lang="en-US" smtClean="0"/>
              <a:t>21 October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3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529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Times"/>
                <a:cs typeface="Times"/>
              </a:rPr>
              <a:t>BTF experience</a:t>
            </a:r>
            <a:endParaRPr lang="en-US" sz="6600" dirty="0">
              <a:latin typeface="Times"/>
              <a:cs typeface="Time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7ED4-D861-AE47-94E4-A4B53EE96FAF}" type="datetime3">
              <a:rPr lang="en-US" smtClean="0"/>
              <a:t>21 October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4D4F-36E1-A244-94FA-0B707EB997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369132" y="881147"/>
            <a:ext cx="8032850" cy="5534252"/>
            <a:chOff x="83736" y="-172533"/>
            <a:chExt cx="10306423" cy="7588693"/>
          </a:xfrm>
        </p:grpSpPr>
        <p:grpSp>
          <p:nvGrpSpPr>
            <p:cNvPr id="3" name="Group 2"/>
            <p:cNvGrpSpPr/>
            <p:nvPr/>
          </p:nvGrpSpPr>
          <p:grpSpPr>
            <a:xfrm>
              <a:off x="244579" y="-172533"/>
              <a:ext cx="10145580" cy="5879795"/>
              <a:chOff x="244579" y="-172533"/>
              <a:chExt cx="10145580" cy="587979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>
                <a:off x="7917494" y="659166"/>
                <a:ext cx="899875" cy="844265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>
                <a:spLocks noChangeAspect="1"/>
              </p:cNvSpPr>
              <p:nvPr/>
            </p:nvSpPr>
            <p:spPr>
              <a:xfrm>
                <a:off x="8121922" y="-172533"/>
                <a:ext cx="2268237" cy="8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Calibri"/>
                    <a:cs typeface="Calibri"/>
                  </a:rPr>
                  <a:t>Beam</a:t>
                </a:r>
                <a:endParaRPr lang="en-US" sz="3200" dirty="0">
                  <a:latin typeface="Calibri"/>
                  <a:cs typeface="Calibri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3002966" y="758909"/>
                <a:ext cx="4823997" cy="4948353"/>
                <a:chOff x="1481596" y="1379842"/>
                <a:chExt cx="4823997" cy="4948353"/>
              </a:xfrm>
            </p:grpSpPr>
            <p:sp>
              <p:nvSpPr>
                <p:cNvPr id="4" name="Cube 3"/>
                <p:cNvSpPr>
                  <a:spLocks noChangeAspect="1"/>
                </p:cNvSpPr>
                <p:nvPr/>
              </p:nvSpPr>
              <p:spPr>
                <a:xfrm>
                  <a:off x="1481596" y="1379842"/>
                  <a:ext cx="4823997" cy="4948353"/>
                </a:xfrm>
                <a:prstGeom prst="cube">
                  <a:avLst>
                    <a:gd name="adj" fmla="val 28820"/>
                  </a:avLst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481599" y="2783902"/>
                  <a:ext cx="683817" cy="354429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165416" y="2783902"/>
                  <a:ext cx="683817" cy="354429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55101" y="2783902"/>
                  <a:ext cx="683817" cy="354429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528504" y="2783902"/>
                  <a:ext cx="683817" cy="354429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212321" y="2783902"/>
                  <a:ext cx="683817" cy="354429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 rot="16200000">
                  <a:off x="2846959" y="1418539"/>
                  <a:ext cx="683817" cy="341454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16200000">
                  <a:off x="2846959" y="2102356"/>
                  <a:ext cx="683817" cy="341454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16200000">
                  <a:off x="2846963" y="2786174"/>
                  <a:ext cx="683817" cy="341454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 rot="16200000">
                  <a:off x="2846964" y="3469992"/>
                  <a:ext cx="683817" cy="341454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628946" y="2930423"/>
                  <a:ext cx="39840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baseline="30000" dirty="0" smtClean="0">
                      <a:solidFill>
                        <a:srgbClr val="FF0000"/>
                      </a:solidFill>
                      <a:latin typeface="Times"/>
                      <a:cs typeface="Times"/>
                    </a:rPr>
                    <a:t>2</a:t>
                  </a:r>
                  <a:r>
                    <a:rPr lang="en-US" sz="2000" b="1" dirty="0" smtClean="0">
                      <a:solidFill>
                        <a:srgbClr val="FF0000"/>
                      </a:solidFill>
                      <a:latin typeface="Times"/>
                      <a:cs typeface="Times"/>
                    </a:rPr>
                    <a:t>0</a:t>
                  </a:r>
                  <a:endParaRPr lang="en-US" sz="2000" b="1" dirty="0">
                    <a:solidFill>
                      <a:srgbClr val="FF0000"/>
                    </a:solidFill>
                    <a:latin typeface="Times"/>
                    <a:cs typeface="Times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3739992" y="4979887"/>
                  <a:ext cx="1846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sz="2000" b="1" dirty="0">
                    <a:latin typeface="Times"/>
                    <a:cs typeface="Times"/>
                  </a:endParaRP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4896138" y="2124364"/>
                  <a:ext cx="1409455" cy="134335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4896144" y="2783902"/>
                  <a:ext cx="1409449" cy="136763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4896138" y="3467718"/>
                  <a:ext cx="1409455" cy="136780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4896138" y="4151536"/>
                  <a:ext cx="1409455" cy="142315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4214507" y="1379842"/>
                  <a:ext cx="1409455" cy="140193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3509779" y="1393696"/>
                  <a:ext cx="1409455" cy="140193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886602" y="1393696"/>
                  <a:ext cx="1409455" cy="140193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2181874" y="1379842"/>
                  <a:ext cx="1409455" cy="140193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TextBox 4"/>
              <p:cNvSpPr txBox="1"/>
              <p:nvPr/>
            </p:nvSpPr>
            <p:spPr>
              <a:xfrm>
                <a:off x="244579" y="1077069"/>
                <a:ext cx="2591251" cy="35394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Digitizer boards</a:t>
                </a:r>
              </a:p>
              <a:p>
                <a:r>
                  <a:rPr lang="en-US" sz="2800" dirty="0" smtClean="0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Matrix:</a:t>
                </a:r>
              </a:p>
              <a:p>
                <a:r>
                  <a:rPr lang="en-US" sz="2800" dirty="0" smtClean="0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0 </a:t>
                </a:r>
                <a:r>
                  <a:rPr lang="en-US" sz="2800" dirty="0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 8 </a:t>
                </a:r>
                <a:r>
                  <a:rPr lang="en-US" sz="2800" dirty="0" err="1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chs</a:t>
                </a:r>
                <a:endParaRPr lang="en-US" sz="2800" dirty="0">
                  <a:solidFill>
                    <a:srgbClr val="0000FF"/>
                  </a:solidFill>
                  <a:latin typeface="Times"/>
                  <a:cs typeface="Times"/>
                  <a:sym typeface="Wingdings"/>
                </a:endParaRPr>
              </a:p>
              <a:p>
                <a:r>
                  <a:rPr lang="en-US" sz="2800" dirty="0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1 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7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Times"/>
                    <a:cs typeface="Times"/>
                    <a:sym typeface="Wingdings"/>
                  </a:rPr>
                  <a:t>chs</a:t>
                </a:r>
                <a:endParaRPr lang="en-US" sz="2800" dirty="0" smtClean="0">
                  <a:solidFill>
                    <a:srgbClr val="0000FF"/>
                  </a:solidFill>
                  <a:latin typeface="Times"/>
                  <a:cs typeface="Times"/>
                  <a:sym typeface="Wingdings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2 </a:t>
                </a:r>
                <a:r>
                  <a:rPr lang="en-US" sz="2800" dirty="0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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5 </a:t>
                </a:r>
                <a:r>
                  <a:rPr lang="en-US" sz="2800" dirty="0" err="1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chs</a:t>
                </a:r>
                <a:endParaRPr lang="en-US" sz="2800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3 </a:t>
                </a:r>
                <a:r>
                  <a:rPr lang="en-US" sz="2800" dirty="0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 5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Times"/>
                    <a:cs typeface="Times"/>
                    <a:sym typeface="Wingdings"/>
                  </a:rPr>
                  <a:t>chs</a:t>
                </a:r>
                <a:endParaRPr lang="en-US" sz="2800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endParaRPr>
              </a:p>
              <a:p>
                <a:endParaRPr lang="en-US" sz="2800" dirty="0" smtClean="0">
                  <a:solidFill>
                    <a:srgbClr val="0000FF"/>
                  </a:solidFill>
                  <a:latin typeface="Times"/>
                  <a:cs typeface="Times"/>
                  <a:sym typeface="Wingdings"/>
                </a:endParaRPr>
              </a:p>
              <a:p>
                <a:endParaRPr lang="en-US" sz="2800" dirty="0">
                  <a:solidFill>
                    <a:srgbClr val="0000FF"/>
                  </a:solidFill>
                  <a:latin typeface="Times"/>
                  <a:cs typeface="Times"/>
                  <a:sym typeface="Wingdings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845375" y="231604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807275" y="298060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816800" y="367275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>
                    <a:solidFill>
                      <a:srgbClr val="0000FF"/>
                    </a:solidFill>
                    <a:latin typeface="Times"/>
                    <a:cs typeface="Times"/>
                  </a:rPr>
                  <a:t>2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816800" y="432363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>
                    <a:solidFill>
                      <a:srgbClr val="0000FF"/>
                    </a:solidFill>
                    <a:latin typeface="Times"/>
                    <a:cs typeface="Times"/>
                  </a:rPr>
                  <a:t>3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800925" y="506975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>
                    <a:solidFill>
                      <a:srgbClr val="0000FF"/>
                    </a:solidFill>
                    <a:latin typeface="Times"/>
                    <a:cs typeface="Times"/>
                  </a:rPr>
                  <a:t>4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553400" y="230969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5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515300" y="297425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>
                    <a:solidFill>
                      <a:srgbClr val="0000FF"/>
                    </a:solidFill>
                    <a:latin typeface="Times"/>
                    <a:cs typeface="Times"/>
                  </a:rPr>
                  <a:t>6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24825" y="366640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7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524825" y="431728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0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508950" y="506340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204275" y="230969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2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166175" y="297425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3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175700" y="366640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4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175700" y="431728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5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159825" y="506340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0000FF"/>
                    </a:solidFill>
                    <a:latin typeface="Times"/>
                    <a:cs typeface="Times"/>
                  </a:rPr>
                  <a:t>1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"/>
                    <a:cs typeface="Times"/>
                  </a:rPr>
                  <a:t>6</a:t>
                </a:r>
                <a:endParaRPr lang="en-US" sz="2000" b="1" dirty="0">
                  <a:solidFill>
                    <a:srgbClr val="0000FF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140525" y="296057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2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1</a:t>
                </a:r>
                <a:endParaRPr lang="en-US" sz="2000" b="1" dirty="0">
                  <a:solidFill>
                    <a:srgbClr val="FF0000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134175" y="362513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2</a:t>
                </a:r>
                <a:r>
                  <a:rPr lang="en-US" sz="2000" b="1" dirty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143700" y="431728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2</a:t>
                </a:r>
                <a:r>
                  <a:rPr lang="en-US" sz="2000" b="1" dirty="0">
                    <a:solidFill>
                      <a:srgbClr val="FF0000"/>
                    </a:solidFill>
                    <a:latin typeface="Times"/>
                    <a:cs typeface="Times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143700" y="496815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2</a:t>
                </a:r>
                <a:r>
                  <a:rPr lang="en-US" sz="2000" b="1" dirty="0">
                    <a:solidFill>
                      <a:srgbClr val="FF0000"/>
                    </a:solidFill>
                    <a:latin typeface="Times"/>
                    <a:cs typeface="Times"/>
                  </a:rPr>
                  <a:t>5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902775" y="229382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864675" y="295838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1</a:t>
                </a:r>
                <a:endParaRPr lang="en-US" sz="2000" b="1" dirty="0">
                  <a:solidFill>
                    <a:srgbClr val="FF0000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874200" y="430140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  <a:endParaRPr lang="en-US" sz="2000" b="1" dirty="0">
                  <a:solidFill>
                    <a:srgbClr val="FF0000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874200" y="3650533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2</a:t>
                </a:r>
                <a:endParaRPr lang="en-US" sz="2000" b="1" dirty="0">
                  <a:solidFill>
                    <a:srgbClr val="FF0000"/>
                  </a:solidFill>
                  <a:latin typeface="Times"/>
                  <a:cs typeface="Times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867850" y="5057058"/>
                <a:ext cx="39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baseline="30000" dirty="0">
                    <a:solidFill>
                      <a:srgbClr val="FF0000"/>
                    </a:solidFill>
                    <a:latin typeface="Times"/>
                    <a:cs typeface="Times"/>
                  </a:rPr>
                  <a:t>3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"/>
                    <a:cs typeface="Times"/>
                  </a:rPr>
                  <a:t>4</a:t>
                </a:r>
                <a:endParaRPr lang="en-US" sz="2000" b="1" dirty="0">
                  <a:solidFill>
                    <a:srgbClr val="FF0000"/>
                  </a:solidFill>
                  <a:latin typeface="Times"/>
                  <a:cs typeface="Times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83736" y="5169391"/>
              <a:ext cx="9060264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baseline="30000" dirty="0" smtClean="0">
                <a:solidFill>
                  <a:srgbClr val="FF0000"/>
                </a:solidFill>
                <a:latin typeface="Times"/>
                <a:cs typeface="Times"/>
              </a:endParaRPr>
            </a:p>
            <a:p>
              <a:endParaRPr lang="en-US" sz="2000" b="1" baseline="30000" dirty="0">
                <a:solidFill>
                  <a:srgbClr val="FF0000"/>
                </a:solidFill>
                <a:latin typeface="Times"/>
                <a:cs typeface="Times"/>
              </a:endParaRPr>
            </a:p>
            <a:p>
              <a:endParaRPr lang="en-US" sz="2000" b="1" baseline="30000" dirty="0" smtClean="0">
                <a:solidFill>
                  <a:srgbClr val="FF0000"/>
                </a:solidFill>
                <a:latin typeface="Times"/>
                <a:cs typeface="Times"/>
              </a:endParaRPr>
            </a:p>
            <a:p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</a:rPr>
                <a:t>															</a:t>
              </a:r>
              <a:r>
                <a:rPr lang="en-US" sz="2000" b="1" baseline="30000" dirty="0">
                  <a:solidFill>
                    <a:srgbClr val="FF0000"/>
                  </a:solidFill>
                  <a:latin typeface="Times"/>
                  <a:cs typeface="Times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</a:rPr>
                <a:t> 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</a:rPr>
                <a:t>		</a:t>
              </a:r>
              <a:r>
                <a:rPr lang="en-US" sz="2000" b="1" baseline="30000" dirty="0">
                  <a:solidFill>
                    <a:srgbClr val="FF0000"/>
                  </a:solidFill>
                  <a:latin typeface="Times"/>
                  <a:cs typeface="Times"/>
                </a:rPr>
                <a:t> 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</a:rPr>
                <a:t>	3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</a:rPr>
                <a:t>5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 Pin Diode</a:t>
              </a:r>
              <a:endParaRPr lang="en-US" sz="2000" b="1" baseline="30000" dirty="0" smtClean="0">
                <a:solidFill>
                  <a:srgbClr val="FF0000"/>
                </a:solidFill>
                <a:latin typeface="Times"/>
                <a:cs typeface="Times"/>
              </a:endParaRPr>
            </a:p>
            <a:p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</a:rPr>
                <a:t>									</a:t>
              </a:r>
              <a:r>
                <a:rPr lang="en-US" sz="2000" b="1" baseline="30000" dirty="0">
                  <a:solidFill>
                    <a:srgbClr val="FF0000"/>
                  </a:solidFill>
                  <a:latin typeface="Times"/>
                  <a:cs typeface="Times"/>
                </a:rPr>
                <a:t>2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</a:rPr>
                <a:t>6 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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RPC		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             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3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</a:rPr>
                <a:t>6 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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Finger 1</a:t>
              </a:r>
              <a:endParaRPr lang="en-US" sz="2000" b="1" baseline="30000" dirty="0">
                <a:solidFill>
                  <a:srgbClr val="FF0000"/>
                </a:solidFill>
                <a:latin typeface="Times"/>
                <a:cs typeface="Times"/>
              </a:endParaRPr>
            </a:p>
            <a:p>
              <a:r>
                <a:rPr lang="en-US" sz="2000" b="1" baseline="30000" dirty="0" smtClean="0">
                  <a:solidFill>
                    <a:srgbClr val="0000FF"/>
                  </a:solidFill>
                  <a:latin typeface="Times"/>
                  <a:cs typeface="Times"/>
                </a:rPr>
                <a:t> 1</a:t>
              </a:r>
              <a:r>
                <a:rPr lang="en-US" sz="2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7 </a:t>
              </a:r>
              <a:r>
                <a:rPr lang="en-US" sz="2000" b="1" dirty="0" smtClean="0">
                  <a:solidFill>
                    <a:srgbClr val="0000FF"/>
                  </a:solidFill>
                  <a:latin typeface="Times"/>
                  <a:cs typeface="Times"/>
                  <a:sym typeface="Wingdings"/>
                </a:rPr>
                <a:t> Sum 9  </a:t>
              </a:r>
              <a:r>
                <a:rPr lang="en-US" sz="2000" b="1" dirty="0" smtClean="0">
                  <a:solidFill>
                    <a:srgbClr val="000090"/>
                  </a:solidFill>
                  <a:latin typeface="Times"/>
                  <a:cs typeface="Times"/>
                </a:rPr>
                <a:t>             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</a:rPr>
                <a:t>2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</a:rPr>
                <a:t>7 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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RPC  	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                    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Times"/>
                  <a:cs typeface="Times"/>
                </a:rPr>
                <a:t>3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</a:rPr>
                <a:t>7 </a:t>
              </a:r>
              <a:r>
                <a:rPr lang="en-US" sz="2000" b="1" dirty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 </a:t>
              </a:r>
              <a:r>
                <a:rPr lang="en-US" sz="2000" b="1" dirty="0" smtClean="0">
                  <a:solidFill>
                    <a:srgbClr val="FF0000"/>
                  </a:solidFill>
                  <a:latin typeface="Times"/>
                  <a:cs typeface="Times"/>
                  <a:sym typeface="Wingdings"/>
                </a:rPr>
                <a:t>Finger 2</a:t>
              </a:r>
              <a:endParaRPr lang="en-US" sz="2000" b="1" dirty="0">
                <a:solidFill>
                  <a:srgbClr val="FF0000"/>
                </a:solidFill>
                <a:latin typeface="Times"/>
                <a:cs typeface="Times"/>
                <a:sym typeface="Wingdings"/>
              </a:endParaRPr>
            </a:p>
            <a:p>
              <a:endParaRPr lang="en-US" sz="2000" b="1" dirty="0" smtClean="0">
                <a:solidFill>
                  <a:srgbClr val="FF0000"/>
                </a:solidFill>
                <a:latin typeface="Times"/>
                <a:cs typeface="Times"/>
                <a:sym typeface="Wingdings"/>
              </a:endParaRPr>
            </a:p>
            <a:p>
              <a:endParaRPr lang="en-US" sz="2000" b="1" dirty="0" smtClean="0">
                <a:solidFill>
                  <a:srgbClr val="FF0000"/>
                </a:solidFill>
                <a:latin typeface="Times"/>
                <a:cs typeface="Times"/>
                <a:sym typeface="Wingdings"/>
              </a:endParaRPr>
            </a:p>
          </p:txBody>
        </p:sp>
      </p:grpSp>
      <p:sp>
        <p:nvSpPr>
          <p:cNvPr id="67" name="Title 1"/>
          <p:cNvSpPr txBox="1">
            <a:spLocks/>
          </p:cNvSpPr>
          <p:nvPr/>
        </p:nvSpPr>
        <p:spPr>
          <a:xfrm>
            <a:off x="62559" y="243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atin typeface="Times"/>
                <a:cs typeface="Times"/>
              </a:rPr>
              <a:t>DAQ Layout</a:t>
            </a:r>
            <a:endParaRPr lang="en-US" sz="4800" dirty="0">
              <a:latin typeface="Times"/>
              <a:cs typeface="Times"/>
            </a:endParaRPr>
          </a:p>
        </p:txBody>
      </p:sp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71A7ED4-D861-AE47-94E4-A4B53EE96FAF}" type="datetime3">
              <a:rPr lang="en-US" smtClean="0"/>
              <a:t>21 October 2015</a:t>
            </a:fld>
            <a:endParaRPr lang="en-US"/>
          </a:p>
        </p:txBody>
      </p:sp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Calorimetry Laboratory</a:t>
            </a:r>
            <a:endParaRPr lang="en-US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4774D4F-36E1-A244-94FA-0B707EB997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9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131</Words>
  <Application>Microsoft Macintosh PowerPoint</Application>
  <PresentationFormat>On-screen Show (4:3)</PresentationFormat>
  <Paragraphs>70</Paragraphs>
  <Slides>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E-Log Instruction</vt:lpstr>
      <vt:lpstr>PowerPoint Presentation</vt:lpstr>
      <vt:lpstr>BTF experience</vt:lpstr>
      <vt:lpstr>PowerPoint Presentation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ivano sarra</dc:creator>
  <cp:lastModifiedBy>ivano sarra</cp:lastModifiedBy>
  <cp:revision>9</cp:revision>
  <cp:lastPrinted>2015-10-16T10:03:21Z</cp:lastPrinted>
  <dcterms:created xsi:type="dcterms:W3CDTF">2015-10-16T09:38:16Z</dcterms:created>
  <dcterms:modified xsi:type="dcterms:W3CDTF">2015-10-21T07:26:43Z</dcterms:modified>
</cp:coreProperties>
</file>