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9"/>
  </p:notes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73" r:id="rId9"/>
    <p:sldId id="272" r:id="rId10"/>
    <p:sldId id="275" r:id="rId11"/>
    <p:sldId id="263" r:id="rId12"/>
    <p:sldId id="279" r:id="rId13"/>
    <p:sldId id="277" r:id="rId14"/>
    <p:sldId id="278" r:id="rId15"/>
    <p:sldId id="276" r:id="rId16"/>
    <p:sldId id="264" r:id="rId17"/>
    <p:sldId id="265" r:id="rId18"/>
    <p:sldId id="281" r:id="rId19"/>
    <p:sldId id="280" r:id="rId20"/>
    <p:sldId id="283" r:id="rId21"/>
    <p:sldId id="284" r:id="rId22"/>
    <p:sldId id="285" r:id="rId23"/>
    <p:sldId id="282" r:id="rId24"/>
    <p:sldId id="266" r:id="rId25"/>
    <p:sldId id="267" r:id="rId26"/>
    <p:sldId id="286" r:id="rId27"/>
    <p:sldId id="287" r:id="rId28"/>
    <p:sldId id="288" r:id="rId29"/>
    <p:sldId id="268" r:id="rId30"/>
    <p:sldId id="290" r:id="rId31"/>
    <p:sldId id="289" r:id="rId32"/>
    <p:sldId id="269" r:id="rId33"/>
    <p:sldId id="291" r:id="rId34"/>
    <p:sldId id="270" r:id="rId35"/>
    <p:sldId id="293" r:id="rId36"/>
    <p:sldId id="294" r:id="rId37"/>
    <p:sldId id="292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C82"/>
    <a:srgbClr val="CD391E"/>
    <a:srgbClr val="6C1922"/>
    <a:srgbClr val="3027AA"/>
    <a:srgbClr val="FFCCFF"/>
    <a:srgbClr val="002147"/>
    <a:srgbClr val="1B3665"/>
    <a:srgbClr val="33AAE1"/>
    <a:srgbClr val="C8FF01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0" autoAdjust="0"/>
    <p:restoredTop sz="94701" autoAdjust="0"/>
  </p:normalViewPr>
  <p:slideViewPr>
    <p:cSldViewPr>
      <p:cViewPr varScale="1">
        <p:scale>
          <a:sx n="105" d="100"/>
          <a:sy n="105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commentAuthors" Target="commentAuthor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F41DC28-1398-423E-92A5-48F3835C63AC}" type="datetime1">
              <a:rPr lang="en-US"/>
              <a:pPr>
                <a:defRPr/>
              </a:pPr>
              <a:t>06/06/2013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329F151-7AF5-4E0D-AF08-2F1024B49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39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29F151-7AF5-4E0D-AF08-2F1024B494D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solidFill>
            <a:srgbClr val="F59C8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GB" sz="2800" b="1">
                <a:solidFill>
                  <a:schemeClr val="accent6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0"/>
            <a:ext cx="1943100" cy="6597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0"/>
            <a:ext cx="5676900" cy="6597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908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829050"/>
            <a:ext cx="38100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908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3" y="3829050"/>
            <a:ext cx="7772400" cy="276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888" y="0"/>
            <a:ext cx="7129462" cy="836613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908050"/>
            <a:ext cx="7772400" cy="56896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0" rIns="3600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en-US" sz="2800" b="1">
                <a:solidFill>
                  <a:schemeClr val="accent2">
                    <a:lumMod val="7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908050"/>
            <a:ext cx="3810000" cy="568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052736"/>
            <a:ext cx="7772400" cy="554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V="1">
            <a:off x="3203848" y="836712"/>
            <a:ext cx="5940152" cy="0"/>
          </a:xfrm>
          <a:prstGeom prst="line">
            <a:avLst/>
          </a:prstGeom>
          <a:noFill/>
          <a:ln w="349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400" b="1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0" y="6643366"/>
            <a:ext cx="9144000" cy="230832"/>
          </a:xfrm>
          <a:prstGeom prst="rect">
            <a:avLst/>
          </a:prstGeom>
          <a:solidFill>
            <a:srgbClr val="6C1922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28600" indent="-228600" eaLnBrk="0" hangingPunct="0">
              <a:spcBef>
                <a:spcPct val="50000"/>
              </a:spcBef>
              <a:buFont typeface="Arial" pitchFamily="34" charset="0"/>
              <a:buNone/>
              <a:defRPr/>
            </a:pP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WG4 Summary EAAC</a:t>
            </a:r>
            <a:r>
              <a:rPr lang="en-GB" sz="900" baseline="0" dirty="0" smtClean="0">
                <a:solidFill>
                  <a:srgbClr val="FFFFFF"/>
                </a:solidFill>
                <a:latin typeface="Arial" pitchFamily="34" charset="0"/>
              </a:rPr>
              <a:t>,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6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June  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2013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			</a:t>
            </a:r>
            <a:fld id="{8271069F-2A6D-4553-9E5B-4AD62DD3B5D5}" type="slidenum">
              <a:rPr lang="en-GB" sz="900" smtClean="0">
                <a:solidFill>
                  <a:srgbClr val="3027AA"/>
                </a:solidFill>
                <a:latin typeface="Arial" pitchFamily="34" charset="0"/>
              </a:rPr>
              <a:pPr marL="228600" indent="-228600" eaLnBrk="0" hangingPunct="0">
                <a:spcBef>
                  <a:spcPct val="50000"/>
                </a:spcBef>
                <a:buFont typeface="Arial" pitchFamily="34" charset="0"/>
                <a:buNone/>
                <a:defRPr/>
              </a:pPr>
              <a:t>‹#›</a:t>
            </a:fld>
            <a:r>
              <a:rPr lang="en-GB" sz="900" dirty="0">
                <a:solidFill>
                  <a:srgbClr val="FFFFFF"/>
                </a:solidFill>
                <a:latin typeface="Arial" pitchFamily="34" charset="0"/>
              </a:rPr>
              <a:t>			</a:t>
            </a:r>
            <a:r>
              <a:rPr lang="en-GB" sz="900" dirty="0" smtClean="0">
                <a:solidFill>
                  <a:srgbClr val="FFFFFF"/>
                </a:solidFill>
                <a:latin typeface="Arial" pitchFamily="34" charset="0"/>
              </a:rPr>
              <a:t>	       A. Seryi</a:t>
            </a:r>
            <a:endParaRPr lang="en-GB" sz="9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4918"/>
            <a:ext cx="6659485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2051720" cy="37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3973" r:id="rId2"/>
    <p:sldLayoutId id="2147484037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  <p:sldLayoutId id="2147483988" r:id="rId18"/>
    <p:sldLayoutId id="2147484032" r:id="rId19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6">
              <a:lumMod val="75000"/>
            </a:schemeClr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33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99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FF3300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800080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CC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png"/><Relationship Id="rId3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4293096"/>
            <a:ext cx="6912768" cy="129614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dirty="0" smtClean="0">
                <a:solidFill>
                  <a:schemeClr val="accent2"/>
                </a:solidFill>
                <a:ea typeface="ＭＳ Ｐゴシック" pitchFamily="34" charset="-128"/>
              </a:rPr>
              <a:t>Andrei Seryi</a:t>
            </a:r>
            <a:endParaRPr lang="en-GB" sz="2400" b="0" dirty="0" smtClean="0">
              <a:solidFill>
                <a:schemeClr val="accent2"/>
              </a:solidFill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GB" sz="2400" b="0" dirty="0" smtClean="0">
                <a:solidFill>
                  <a:schemeClr val="accent2"/>
                </a:solidFill>
                <a:ea typeface="ＭＳ Ｐゴシック" pitchFamily="34" charset="-128"/>
              </a:rPr>
              <a:t>John Adams Institute for Accelerator Science</a:t>
            </a:r>
          </a:p>
          <a:p>
            <a:pPr>
              <a:lnSpc>
                <a:spcPct val="90000"/>
              </a:lnSpc>
            </a:pPr>
            <a:endParaRPr lang="en-GB" sz="2400" b="0" dirty="0" smtClean="0">
              <a:solidFill>
                <a:schemeClr val="accent2"/>
              </a:solidFill>
              <a:ea typeface="ＭＳ Ｐゴシック" pitchFamily="34" charset="-128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3528" y="260648"/>
            <a:ext cx="8568952" cy="3600400"/>
          </a:xfrm>
        </p:spPr>
        <p:txBody>
          <a:bodyPr/>
          <a:lstStyle/>
          <a:p>
            <a:r>
              <a:rPr lang="en-GB" sz="4400" dirty="0" smtClean="0"/>
              <a:t>WG4 </a:t>
            </a:r>
            <a:br>
              <a:rPr lang="en-GB" sz="4400" dirty="0" smtClean="0"/>
            </a:br>
            <a:r>
              <a:rPr lang="en-US" sz="4400" dirty="0"/>
              <a:t>Future accelerator concepts incl. </a:t>
            </a:r>
            <a:r>
              <a:rPr lang="en-US" sz="4400" dirty="0" err="1"/>
              <a:t>gg</a:t>
            </a:r>
            <a:r>
              <a:rPr lang="en-US" sz="4400" dirty="0"/>
              <a:t>, beam transport 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 smtClean="0"/>
              <a:t>Summary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589240"/>
            <a:ext cx="6985000" cy="127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4624"/>
            <a:ext cx="6792950" cy="796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28" y="908720"/>
            <a:ext cx="7640188" cy="57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6300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240" y="69600"/>
            <a:ext cx="6840760" cy="727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80728"/>
            <a:ext cx="7416824" cy="54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25223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240" y="69600"/>
            <a:ext cx="6840760" cy="727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908720"/>
            <a:ext cx="7848872" cy="2686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678640"/>
            <a:ext cx="6624736" cy="295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93222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240" y="69600"/>
            <a:ext cx="6840760" cy="727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52736"/>
            <a:ext cx="7172826" cy="53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40384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240" y="69600"/>
            <a:ext cx="6840760" cy="727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8720"/>
            <a:ext cx="7668344" cy="57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15580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3240" y="69600"/>
            <a:ext cx="6840760" cy="727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1087592"/>
            <a:ext cx="8316416" cy="536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74771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778" y="140690"/>
            <a:ext cx="6874726" cy="540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9144000" cy="1521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3" y="2793812"/>
            <a:ext cx="5072375" cy="35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" y="3146204"/>
            <a:ext cx="3840651" cy="233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28198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44" y="908720"/>
            <a:ext cx="7823188" cy="570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27861"/>
      </p:ext>
    </p:extLst>
  </p:cSld>
  <p:clrMapOvr>
    <a:masterClrMapping/>
  </p:clrMapOvr>
  <p:transition xmlns:p14="http://schemas.microsoft.com/office/powerpoint/2010/main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935891"/>
            <a:ext cx="8532440" cy="566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20692"/>
      </p:ext>
    </p:extLst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6" y="908720"/>
            <a:ext cx="7793194" cy="56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70199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WG4 Program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17880"/>
            <a:ext cx="7516428" cy="55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2277"/>
      </p:ext>
    </p:extLst>
  </p:cSld>
  <p:clrMapOvr>
    <a:masterClrMapping/>
  </p:clrMapOvr>
  <p:transition xmlns:p14="http://schemas.microsoft.com/office/powerpoint/2010/main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980728"/>
            <a:ext cx="8168963" cy="55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27209"/>
      </p:ext>
    </p:extLst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40" y="972712"/>
            <a:ext cx="8460432" cy="56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69848"/>
      </p:ext>
    </p:extLst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14" y="883744"/>
            <a:ext cx="4057090" cy="2849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908721"/>
            <a:ext cx="4366472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836072"/>
            <a:ext cx="4067944" cy="2809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3789040"/>
            <a:ext cx="4427984" cy="1026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008" y="4869160"/>
            <a:ext cx="4355976" cy="1106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976" y="6021288"/>
            <a:ext cx="4731607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83346"/>
      </p:ext>
    </p:extLst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69600"/>
            <a:ext cx="6336704" cy="721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09" y="980728"/>
            <a:ext cx="7353183" cy="55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45835"/>
      </p:ext>
    </p:extLst>
  </p:cSld>
  <p:clrMapOvr>
    <a:masterClrMapping/>
  </p:clrMapOvr>
  <p:transition xmlns:p14="http://schemas.microsoft.com/office/powerpoint/2010/main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189" y="39526"/>
            <a:ext cx="6962811" cy="767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6254"/>
            <a:ext cx="9144000" cy="49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03990"/>
      </p:ext>
    </p:extLst>
  </p:cSld>
  <p:clrMapOvr>
    <a:masterClrMapping/>
  </p:clrMapOvr>
  <p:transition xmlns:p14="http://schemas.microsoft.com/office/powerpoint/2010/main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116632"/>
            <a:ext cx="6655527" cy="634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04"/>
            <a:ext cx="3124629" cy="21846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059" y="1844824"/>
            <a:ext cx="6851767" cy="47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58350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116632"/>
            <a:ext cx="6655527" cy="634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9" y="836712"/>
            <a:ext cx="5983583" cy="4166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3906268"/>
            <a:ext cx="3166266" cy="269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4430"/>
      </p:ext>
    </p:extLst>
  </p:cSld>
  <p:clrMapOvr>
    <a:masterClrMapping/>
  </p:clrMapOvr>
  <p:transition xmlns:p14="http://schemas.microsoft.com/office/powerpoint/2010/main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116632"/>
            <a:ext cx="6655527" cy="634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8960"/>
            <a:ext cx="5442494" cy="3559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504" y="836712"/>
            <a:ext cx="5004048" cy="27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43295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116632"/>
            <a:ext cx="6655527" cy="634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4" y="1339868"/>
            <a:ext cx="7740352" cy="507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8135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729" y="27820"/>
            <a:ext cx="5713703" cy="785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97471"/>
            <a:ext cx="8316416" cy="55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79058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WG4 Program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80728"/>
            <a:ext cx="8153825" cy="55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15834"/>
      </p:ext>
    </p:extLst>
  </p:cSld>
  <p:clrMapOvr>
    <a:masterClrMapping/>
  </p:clrMapOvr>
  <p:transition xmlns:p14="http://schemas.microsoft.com/office/powerpoint/2010/main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729" y="27820"/>
            <a:ext cx="5713703" cy="785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72" y="977764"/>
            <a:ext cx="8172400" cy="55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3456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729" y="27820"/>
            <a:ext cx="5713703" cy="785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45089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89802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720" y="4437112"/>
            <a:ext cx="2520280" cy="1788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386" y="1052736"/>
            <a:ext cx="2987614" cy="2320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440" y="116632"/>
            <a:ext cx="6957560" cy="611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2724"/>
            <a:ext cx="6660232" cy="475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281199"/>
      </p:ext>
    </p:extLst>
  </p:cSld>
  <p:clrMapOvr>
    <a:masterClrMapping/>
  </p:clrMapOvr>
  <p:transition xmlns:p14="http://schemas.microsoft.com/office/powerpoint/2010/main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6440" y="116632"/>
            <a:ext cx="6957560" cy="611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7" y="1196752"/>
            <a:ext cx="6444208" cy="399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296" y="5191762"/>
            <a:ext cx="6444208" cy="1405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5448" y="908720"/>
            <a:ext cx="4968552" cy="11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98957"/>
      </p:ext>
    </p:extLst>
  </p:cSld>
  <p:clrMapOvr>
    <a:masterClrMapping/>
  </p:clrMapOvr>
  <p:transition xmlns:p14="http://schemas.microsoft.com/office/powerpoint/2010/main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272" y="44624"/>
            <a:ext cx="6715208" cy="740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052736"/>
            <a:ext cx="7432224" cy="172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924944"/>
            <a:ext cx="5184576" cy="567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99" y="3573016"/>
            <a:ext cx="724590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5796"/>
      </p:ext>
    </p:extLst>
  </p:cSld>
  <p:clrMapOvr>
    <a:masterClrMapping/>
  </p:clrMapOvr>
  <p:transition xmlns:p14="http://schemas.microsoft.com/office/powerpoint/2010/main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272" y="44624"/>
            <a:ext cx="6715208" cy="740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908720"/>
            <a:ext cx="7452320" cy="52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93398"/>
      </p:ext>
    </p:extLst>
  </p:cSld>
  <p:clrMapOvr>
    <a:masterClrMapping/>
  </p:clrMapOvr>
  <p:transition xmlns:p14="http://schemas.microsoft.com/office/powerpoint/2010/main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7272" y="44624"/>
            <a:ext cx="6715208" cy="740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80728"/>
            <a:ext cx="3485206" cy="2557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9395" y="1700808"/>
            <a:ext cx="6036345" cy="49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3747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44624"/>
            <a:ext cx="6926080" cy="744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8720"/>
            <a:ext cx="7236296" cy="834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9094" y="1772816"/>
            <a:ext cx="7414906" cy="1656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6" y="3717032"/>
            <a:ext cx="7934744" cy="25270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5506" y="3645024"/>
            <a:ext cx="2662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(triplet &amp; </a:t>
            </a:r>
            <a:r>
              <a:rPr lang="en-US" dirty="0" err="1" smtClean="0"/>
              <a:t>achromat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98822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WG4 Program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8" y="1052736"/>
            <a:ext cx="8227376" cy="53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13604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WG4 Program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361666"/>
            <a:ext cx="8964488" cy="429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49907"/>
      </p:ext>
    </p:extLst>
  </p:cSld>
  <p:clrMapOvr>
    <a:masterClrMapping/>
  </p:clrMapOvr>
  <p:transition xmlns:p14="http://schemas.microsoft.com/office/powerpoint/2010/main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4624"/>
            <a:ext cx="6792950" cy="796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00" y="908720"/>
            <a:ext cx="7689524" cy="56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70455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4624"/>
            <a:ext cx="6792950" cy="796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88" y="908720"/>
            <a:ext cx="775474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02578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4624"/>
            <a:ext cx="6792950" cy="796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20" y="930945"/>
            <a:ext cx="7572780" cy="56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7379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752" y="44624"/>
            <a:ext cx="6792950" cy="796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05" y="908720"/>
            <a:ext cx="7623819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69351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JAI">
  <a:themeElements>
    <a:clrScheme name="JA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A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I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</Words>
  <Application>Microsoft Macintosh PowerPoint</Application>
  <PresentationFormat>On-screen Show (4:3)</PresentationFormat>
  <Paragraphs>9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JAI</vt:lpstr>
      <vt:lpstr>WG4  Future accelerator concepts incl. gg, beam transport   Summary</vt:lpstr>
      <vt:lpstr>WG4 Program</vt:lpstr>
      <vt:lpstr>WG4 Program</vt:lpstr>
      <vt:lpstr>WG4 Program</vt:lpstr>
      <vt:lpstr>WG4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2012-10-01T19:51:04Z</dcterms:created>
  <dcterms:modified xsi:type="dcterms:W3CDTF">2013-06-06T12:19:13Z</dcterms:modified>
</cp:coreProperties>
</file>